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7" r:id="rId2"/>
    <p:sldId id="258" r:id="rId3"/>
    <p:sldId id="259" r:id="rId4"/>
    <p:sldId id="263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06C7-323B-02FD-7645-5318A715D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24389-12DC-2AFB-6D53-8E67B7B4C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AEF5-64BA-28FD-0EDA-38B09D1B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5FA9-45D4-E354-4983-F52F7AB4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1FEC-8519-20A2-66EE-8F270370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F0AD-0D7E-814D-8CEE-96B605A2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4979E-7951-1F26-4677-F4BF1DE3C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7A2D5-02C9-3CF7-042F-09999D9F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5229-6AF5-58B3-201C-822D19B9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DF9D-2337-E878-7CDF-110A1907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49825-E880-4260-9677-0080201CA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D5299-F741-39E2-05E7-56696FFD6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EB6F-7305-B595-85A1-CD1A4046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3CC1-4945-8FB4-3ECE-960F3E43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0DB2-4D3A-9CA9-2D3A-C8F8C04E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3B06-8048-5A36-9119-3FEAFCB0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D33D-F13A-86A6-4F52-300C5C5A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7E7D6-08EC-BE8A-11BE-0E64E49D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C578-4705-8399-6437-40B299A4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C430-3286-C5E0-D5E9-1F9D3955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8B74-CD39-63A8-288C-5B36EB97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FB2-E6CD-C032-682C-CB36BF2F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39C7-F0CB-F418-C32F-01064241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73F4-94B0-E0E7-88B2-0635AF3C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CB28-87D3-B56C-6C42-CFC270F1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AC2D-A71C-2A6C-F44C-0038FCC0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14DF-D86E-BA87-3C0A-E42AC127A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DF60A-B109-2DF4-2FAB-43AF836D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6A684-59EA-6C86-DE39-3F9072C3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B879-EEFD-221A-DE61-765CA29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4BCB4-8153-6A52-DBF0-CDBA2504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9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4780-384B-12F9-1BBF-2A3E105A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FE266-1A30-31D2-33FE-CDD4D4AA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C3F40-BD0F-B08E-FC54-2BF9E160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55F57-D34B-4828-ECA7-F5D6BA87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41BD4-A6C9-A370-80C0-A50D5E77F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20516-FB3D-E3E6-59CE-5DABE604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7357A-A17B-C8B6-AC0B-3EBD29DD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3DBC6-630D-1626-CA20-FBBCCAF7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3751-BF98-B4E6-45B7-3448E4C9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C82A0-1904-A0E7-DB75-47916238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8995F-DA1F-EEB1-E1BA-9FDF8CAA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92D71-7EDF-CBF2-5AED-34F285F6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D304E-FD80-210C-ACF3-BD26BA6E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3F14D-1C0C-B218-D05D-F0B05DFB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98D0B-DB54-D084-F7F3-F6ECFA96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33D5-7FF7-BE94-712E-120C3EB6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2CB1-8CEA-9E35-14B2-CCD1B8C8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A1CF-2A40-7E3A-6D9E-846711E6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E21DF-23F4-CC52-5E18-960AA44B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B50C-32B9-5A43-D86B-898871AE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A28E-BF64-8572-3419-1571D4E6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57B6-8334-1619-DF42-E7C4B486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906ED-8943-8AFE-3813-07001424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0204A-07B0-2B8D-3EF0-54F2B2DD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AC6FF-8F29-CD86-E5AE-B4BF9DA9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09F3F-44A1-A522-5B23-16739168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7CBC-D788-E5D6-5178-DA4E558F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2E6F4-87FE-4272-6DA7-1DB6B9B1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6049D-C36B-9529-AB77-31555313B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E67-9474-87AB-42D1-9C1229DC6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997E-72DE-4650-A410-ABF2DC6AAA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91AE-B142-251C-9FBB-C21ABE7CD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1E38-387D-A71B-5BF3-F3335B3A4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C604-D7DD-4B67-8C4D-E1635A37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F9857E-D66D-6641-6F12-1A451BA8D501}"/>
              </a:ext>
            </a:extLst>
          </p:cNvPr>
          <p:cNvSpPr txBox="1"/>
          <p:nvPr/>
        </p:nvSpPr>
        <p:spPr>
          <a:xfrm>
            <a:off x="694063" y="616945"/>
            <a:ext cx="100033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Title:</a:t>
            </a:r>
            <a:r>
              <a:rPr lang="en-US" sz="3200" dirty="0"/>
              <a:t> System Design for Public Transport Fare Collection and Management System</a:t>
            </a:r>
          </a:p>
          <a:p>
            <a:br>
              <a:rPr lang="en-US" sz="3200" dirty="0"/>
            </a:b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Metro Trans Investments Ltd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Prepared by:</a:t>
            </a:r>
            <a:r>
              <a:rPr lang="en-US" sz="3200" dirty="0"/>
              <a:t> JoyAnn Wairimu Mwangi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Supervisor:</a:t>
            </a:r>
            <a:r>
              <a:rPr lang="en-US" sz="3200" dirty="0"/>
              <a:t> Charles </a:t>
            </a:r>
            <a:r>
              <a:rPr lang="en-US" sz="3200" dirty="0" err="1"/>
              <a:t>Malungu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003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83979-09FB-D996-629F-3AE8A95D8A9A}"/>
              </a:ext>
            </a:extLst>
          </p:cNvPr>
          <p:cNvSpPr txBox="1"/>
          <p:nvPr/>
        </p:nvSpPr>
        <p:spPr>
          <a:xfrm>
            <a:off x="1068636" y="439353"/>
            <a:ext cx="10466024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System Architecture &amp; Scalability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Client-Server Architecture with Cloud-Based Integration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Frontend: HTML/CSS and 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Backend: Python (Flask)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Database: MySQL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Scalability Features: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Horizontal Scaling (Adding More Servers)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Database Sharding for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Load Balancing for High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Cloud Hosting  for Reliability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448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88930B-6836-CA43-597D-865CC8764A77}"/>
              </a:ext>
            </a:extLst>
          </p:cNvPr>
          <p:cNvSpPr txBox="1"/>
          <p:nvPr/>
        </p:nvSpPr>
        <p:spPr>
          <a:xfrm>
            <a:off x="407623" y="165611"/>
            <a:ext cx="12019403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Database &amp; Data Handling</a:t>
            </a:r>
          </a:p>
          <a:p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Key Tables &amp; Relationships: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Users Table: Passenger, Tout, Admin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Transactions Table: Logs All Payments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Bus Fare Records: Tracks Fare 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Fraud Detection: Flags Suspicious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Data Handling: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Encryption for secure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Data validation for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Logging &amp; Auditing for transparency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Archiving Policies for database performance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672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2C6CA-52BD-FE5F-6291-B6D60D1DB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" y="132202"/>
            <a:ext cx="12029799" cy="6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5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8D2BB-10EB-0A2F-3BC9-D36D02BB1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5" y="194025"/>
            <a:ext cx="11724985" cy="650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9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7E54-C84E-490F-9AE8-3AE5EA6FEA14}"/>
              </a:ext>
            </a:extLst>
          </p:cNvPr>
          <p:cNvSpPr txBox="1"/>
          <p:nvPr/>
        </p:nvSpPr>
        <p:spPr>
          <a:xfrm>
            <a:off x="826264" y="299276"/>
            <a:ext cx="1002534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Security &amp; Performance</a:t>
            </a:r>
          </a:p>
          <a:p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Security Measures: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 </a:t>
            </a:r>
            <a:r>
              <a:rPr lang="en-US" sz="3200" dirty="0"/>
              <a:t>Authentication for Role-Based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Fraud Detection AI for Anomaly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Transaction Encryption </a:t>
            </a:r>
          </a:p>
          <a:p>
            <a:pPr lvl="1"/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Performance Optimization: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Asynchronous Processing for Faster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Database Indexing  for Quick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API Rate Limiting to Prevent Overload</a:t>
            </a:r>
          </a:p>
        </p:txBody>
      </p:sp>
    </p:spTree>
    <p:extLst>
      <p:ext uri="{BB962C8B-B14F-4D97-AF65-F5344CB8AC3E}">
        <p14:creationId xmlns:p14="http://schemas.microsoft.com/office/powerpoint/2010/main" val="119176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EF05871-A581-E881-E0E8-F219E377854A}"/>
              </a:ext>
            </a:extLst>
          </p:cNvPr>
          <p:cNvSpPr txBox="1"/>
          <p:nvPr/>
        </p:nvSpPr>
        <p:spPr>
          <a:xfrm>
            <a:off x="760164" y="251821"/>
            <a:ext cx="1038890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System Functionality &amp; Interfaces</a:t>
            </a:r>
          </a:p>
          <a:p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Core Features: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Passengers: Pay fares via NFC, QR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Touts: Verify &amp; Track Payments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Admins: Monitor Transactions, Detect Fraud, Generate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API &amp; Interfaces: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QR/NFC API for Digital Ticket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Admin API for Reporting &amp; Fraud Detection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801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E17C7F-C4C2-33C2-D41E-DE7162999AED}"/>
              </a:ext>
            </a:extLst>
          </p:cNvPr>
          <p:cNvSpPr txBox="1"/>
          <p:nvPr/>
        </p:nvSpPr>
        <p:spPr>
          <a:xfrm>
            <a:off x="604091" y="240804"/>
            <a:ext cx="10983817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System Design Considerations &amp; Goals</a:t>
            </a:r>
          </a:p>
          <a:p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System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Redundancy &amp; Failover for 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Fault Tolerance &amp; Auto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Load Balancing for Efficient Resource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Design Goals: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Efficiency: Transactions under 2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Security: Prevents fraud &amp; unauthorized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Scalability: Supports thousands of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Reliability: 99.9% uptime with automated backup</a:t>
            </a:r>
            <a:r>
              <a:rPr lang="en-US" sz="3200" b="1" dirty="0"/>
              <a:t>s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43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277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</dc:creator>
  <cp:lastModifiedBy>DON</cp:lastModifiedBy>
  <cp:revision>2</cp:revision>
  <dcterms:created xsi:type="dcterms:W3CDTF">2025-02-27T07:16:21Z</dcterms:created>
  <dcterms:modified xsi:type="dcterms:W3CDTF">2025-03-02T14:26:52Z</dcterms:modified>
</cp:coreProperties>
</file>