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B9F7A-5151-48CF-8A14-0CB5547C165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1981F-EC60-43EE-BD0B-924D4EB5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1981F-EC60-43EE-BD0B-924D4EB5D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BB8C-FD3B-B668-9380-CA78FA400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DF100-1FB6-6391-91C0-DC65615E8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2AEC-C936-8575-1A1E-448FA994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8767-8B59-C521-1033-A37EACE6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B0ED-8BA1-56D8-7B61-52FC3F47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625C-943D-1B4C-1D98-7AFDD509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8F3C6-CE0E-97CC-C655-FAE7D9B6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8307-4F63-543B-983A-C4B5404F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78C6-0D4A-68D2-EABB-D8F75E3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937D-5ED8-E77C-F03B-7AA1AF86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96BE6-9A51-C8EE-35F5-8197ADA09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E61F2-49B7-10AC-4C8C-12E6FB6BA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D6EA-F014-D023-2F93-3C870CBC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785E2-D9EA-72DB-9F9F-BBB38CE4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6BEE-49C2-F8D7-4BAB-EC23F0AC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2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078F-D973-3215-2DD7-2057D86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3ECC-4D75-F466-4194-22CEE359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39C5-92F7-F749-FE4E-56091F31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4765-3D86-64BD-F50A-B2CB6898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5DC4-32C0-616A-C4AE-E116EE6A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D8A9-5478-D0F2-5722-15AE9548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988F4-CD22-D031-F5CD-A09CC95C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0BA3-0F9C-F488-9CDF-70FB95C2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BA95E-CB4B-7D76-1AB1-A8677993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82D9-EAC3-4663-2F66-369916FB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6722-F24F-7444-AD95-0AEA8C02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65E9-F0CC-4F92-DFB2-04B8A4DBA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6B7CE-AA63-643B-A77A-2E201B113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BBA0-61F4-E34C-2FB5-B553C3D3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AE9B-25C8-864B-0137-78B03B1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FC6AF-BD92-F5C1-2CA0-A188A11F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EB5B-B4F3-1192-4AB2-55CB0EB7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37BB-058F-5005-7FB1-7EAEC15A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E0383-DD8E-653F-1C93-161CBFC0A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B36C7-4D5F-8669-F4BB-911237751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FAF4C-BE2F-2883-DFAC-1EE8B55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ECFDD-2B24-0E54-5604-F9C30494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37B4C-0BB9-83E5-0838-929CDF1E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C2321-9ADC-AB70-AC5D-32B2572B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62AB-79AD-C492-B8D2-F53C6423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D59F0-A5A8-20D6-4941-2FED08BF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43339-C3D2-2A99-CBE7-02F48CCB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5E380-C2C0-4F97-3A8D-C4904C05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4681D-250E-863C-697D-8DA76D81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021A5-7BFB-103B-326B-40A5DD0F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ACA7-84EA-CB5B-ACF9-568FAAD6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CDBD-5849-58AB-F2C3-97DF8B53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A433-D4F7-B1DC-F436-7410C848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211B1-C927-F69B-DB49-5F373ECC5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9584-6AD8-BE6F-ECA8-6DC135E9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867EC-6C8A-5A25-37E0-3D01CAFA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96F6-1571-C8AB-10C2-27488D04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A737-E093-8A58-3926-C4E22A7E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1DCFC-94BA-EDFE-73FB-AE5750A89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59C87-522C-019D-E2C9-F6C651574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D7A85-5D20-8D79-213F-245EF428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7BEB8-3FB2-85A8-2940-B3265F0F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A720C-9224-22E4-57B6-729190E9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12C82-EA7D-EAAA-ACA8-5332C98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D021C-731C-359A-D6EE-6AA337F4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9519-77B6-69D8-474E-D4253D84A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681A-3420-47B0-9DDF-7B7230F227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4888-735E-616A-C61C-12FB6D9C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96006-D5BD-A2F9-0911-AF8E87142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D658-3D60-491D-A8F1-7F2AE6A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C49E-2B69-F710-B32C-08AB3FA7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994D-B56A-55DC-325D-1E2613AD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Title:</a:t>
            </a:r>
            <a:r>
              <a:rPr lang="en-US" dirty="0"/>
              <a:t> Public Transport Fare Collection and Management System</a:t>
            </a:r>
            <a:br>
              <a:rPr lang="en-US" dirty="0"/>
            </a:br>
            <a:r>
              <a:rPr lang="en-US" b="1" dirty="0"/>
              <a:t>Subtitle: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Presented by:</a:t>
            </a:r>
            <a:r>
              <a:rPr lang="en-US" dirty="0"/>
              <a:t> JoyAnn Wairimu Mwangi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Reg. No:</a:t>
            </a:r>
            <a:r>
              <a:rPr lang="en-US" dirty="0"/>
              <a:t> 23/05024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Supervisor:</a:t>
            </a:r>
            <a:r>
              <a:rPr lang="en-US" dirty="0"/>
              <a:t> Charles </a:t>
            </a:r>
            <a:r>
              <a:rPr lang="en-US" dirty="0" err="1"/>
              <a:t>Malungu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Metro Trans Investments Ltd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5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DED9-0B84-9FAE-96B3-280463A4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C209-67AA-ED04-343A-8F5F0AC0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Public Transport Fare Collection and Management System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revenue security and reduce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operational efficiency through digital fare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Replace manual cash handling with a secure, real-time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AD87-B975-164B-603D-214ED648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5813FE-F8C5-476D-51BD-876672E9C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879" y="1336904"/>
            <a:ext cx="91051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automate fare collection and eliminate revenue leakages.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 secure transactions via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MPesa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QR codes, and NFC.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 financial transparency and customer trust. </a:t>
            </a:r>
          </a:p>
        </p:txBody>
      </p:sp>
    </p:spTree>
    <p:extLst>
      <p:ext uri="{BB962C8B-B14F-4D97-AF65-F5344CB8AC3E}">
        <p14:creationId xmlns:p14="http://schemas.microsoft.com/office/powerpoint/2010/main" val="263172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1F9E-17B5-DB7C-ED2E-774B510A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9DE3-4647-DDCC-1187-D8AD0076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In-Scope Features:</a:t>
            </a:r>
          </a:p>
          <a:p>
            <a:pPr marL="0" indent="0">
              <a:buNone/>
            </a:pPr>
            <a:r>
              <a:rPr lang="en-US" dirty="0"/>
              <a:t>-Cashless payments via </a:t>
            </a:r>
            <a:r>
              <a:rPr lang="en-US" dirty="0" err="1"/>
              <a:t>MPesa</a:t>
            </a:r>
            <a:r>
              <a:rPr lang="en-US" dirty="0"/>
              <a:t>, QR codes, NFC.</a:t>
            </a:r>
          </a:p>
          <a:p>
            <a:pPr marL="0" indent="0">
              <a:buNone/>
            </a:pPr>
            <a:r>
              <a:rPr lang="en-US" dirty="0"/>
              <a:t>-Real-time transaction monitoring for fraud detection.</a:t>
            </a:r>
          </a:p>
          <a:p>
            <a:pPr marL="0" indent="0">
              <a:buNone/>
            </a:pPr>
            <a:r>
              <a:rPr lang="en-US" dirty="0"/>
              <a:t>-Secure user authentication for passengers, touts, and administrators.</a:t>
            </a:r>
          </a:p>
          <a:p>
            <a:pPr marL="0" indent="0">
              <a:buNone/>
            </a:pPr>
            <a:r>
              <a:rPr lang="en-US" dirty="0"/>
              <a:t>-Transaction logging &amp; financial reporting for management.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Out-of-Scope:</a:t>
            </a:r>
          </a:p>
          <a:p>
            <a:pPr marL="0" indent="0">
              <a:buNone/>
            </a:pPr>
            <a:r>
              <a:rPr lang="en-US" dirty="0"/>
              <a:t>-Physical infrastructure modifications in buses.</a:t>
            </a:r>
          </a:p>
          <a:p>
            <a:pPr marL="0" indent="0">
              <a:buNone/>
            </a:pPr>
            <a:r>
              <a:rPr lang="en-US" dirty="0"/>
              <a:t>-AI-driven predictive analytics (future enhancement).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9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AC01-2BBD-1B93-F0F2-903D3EE6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6BD758-4838-E109-DFFC-6A82494DE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589" y="1690688"/>
            <a:ext cx="112305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Authentication: Secure login for different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Fare Payment System: Supports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MPesa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QR codes, and NFC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Transaction Monitoring: Real-time tracking &amp;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Fraud Prevention: Alerts &amp; anomaly detection for suspicious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Management: Admin controls for system access &amp; roles. </a:t>
            </a:r>
          </a:p>
        </p:txBody>
      </p:sp>
    </p:spTree>
    <p:extLst>
      <p:ext uri="{BB962C8B-B14F-4D97-AF65-F5344CB8AC3E}">
        <p14:creationId xmlns:p14="http://schemas.microsoft.com/office/powerpoint/2010/main" val="36355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8AE4-B031-7633-3B93-2A5E9698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A2F8-1024-FB98-8749-252103F8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Security: AES encryption and multi-factor authentication.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Performance: Transactions processed in under 2 seconds.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Scalability: System must support 10,000+ concurrent users.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Reliability: 99.9% uptime with failover mechanisms.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Usability: Responsive mobile &amp; web 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3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7CB-3DBA-C345-908E-E89778AB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Interfaces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7204E9-4040-07BD-906E-8CBA93945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2847" y="1690688"/>
            <a:ext cx="102040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Payment API Integration: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MPesa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 for digital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 MySQL for secure storage of fare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&amp; Mobile Interaction: RESTful APIs for system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Hardware Integration: QR/NFC scanners for fare validation. </a:t>
            </a:r>
          </a:p>
        </p:txBody>
      </p:sp>
    </p:spTree>
    <p:extLst>
      <p:ext uri="{BB962C8B-B14F-4D97-AF65-F5344CB8AC3E}">
        <p14:creationId xmlns:p14="http://schemas.microsoft.com/office/powerpoint/2010/main" val="264328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5220-91E2-1DCA-884F-6C6D2057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Verification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5390B7-F9C0-3A2F-388B-17CA2AB93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605" y="2139114"/>
            <a:ext cx="1058264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Unit Testing: Ensure individual components work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Acceptance Testing (UAT): Trial run with Metro Trans staff.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Testing: Penetration tests to prevent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Testing: Ensure real-time fare processing without delays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607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D995-F3FA-7FA6-B93A-FF70F5E1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CDC5-250F-65E8-B043-1B9887FD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the system to be considered complete, it must:</a:t>
            </a:r>
            <a:br>
              <a:rPr lang="en-US" dirty="0"/>
            </a:br>
            <a:r>
              <a:rPr lang="en-US" dirty="0"/>
              <a:t>Process 100% accurate fare transactions.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Prevent unauthorized fare reversals and fraudulent payment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Provide a real-time monitoring dashboard for management.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Ensure secure user authentication &amp; access control.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 fully compliant with local financial transaction laws.</a:t>
            </a:r>
          </a:p>
        </p:txBody>
      </p:sp>
    </p:spTree>
    <p:extLst>
      <p:ext uri="{BB962C8B-B14F-4D97-AF65-F5344CB8AC3E}">
        <p14:creationId xmlns:p14="http://schemas.microsoft.com/office/powerpoint/2010/main" val="181881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404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</vt:lpstr>
      <vt:lpstr>Project Overview</vt:lpstr>
      <vt:lpstr>Objectives</vt:lpstr>
      <vt:lpstr>Scope</vt:lpstr>
      <vt:lpstr>Functional Requirements</vt:lpstr>
      <vt:lpstr>Non-Functional Requirements</vt:lpstr>
      <vt:lpstr>External Interfaces</vt:lpstr>
      <vt:lpstr>Validation and Verification</vt:lpstr>
      <vt:lpstr>Acceptance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</dc:creator>
  <cp:lastModifiedBy>DON</cp:lastModifiedBy>
  <cp:revision>1</cp:revision>
  <dcterms:created xsi:type="dcterms:W3CDTF">2025-02-22T19:32:09Z</dcterms:created>
  <dcterms:modified xsi:type="dcterms:W3CDTF">2025-02-22T19:47:14Z</dcterms:modified>
</cp:coreProperties>
</file>