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61" r:id="rId4"/>
    <p:sldId id="262" r:id="rId5"/>
    <p:sldId id="257" r:id="rId6"/>
    <p:sldId id="272" r:id="rId7"/>
    <p:sldId id="273" r:id="rId8"/>
    <p:sldId id="270" r:id="rId9"/>
    <p:sldId id="271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286D-D7C3-96C0-A0B9-D53A53A7E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IoT &amp; M2M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1B4EB-732E-EC2B-5AB3-8E19BBD59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by: </a:t>
            </a:r>
          </a:p>
          <a:p>
            <a:r>
              <a:rPr lang="en-IN" dirty="0"/>
              <a:t>Dr. Shubhani </a:t>
            </a:r>
          </a:p>
        </p:txBody>
      </p:sp>
    </p:spTree>
    <p:extLst>
      <p:ext uri="{BB962C8B-B14F-4D97-AF65-F5344CB8AC3E}">
        <p14:creationId xmlns:p14="http://schemas.microsoft.com/office/powerpoint/2010/main" val="180713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06C6-A7B4-CF29-6012-73A5A247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8050"/>
            <a:ext cx="8229600" cy="114300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353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oT-and-m2m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IoT-and-m2m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IoT-and-m2m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Wot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Wot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Wot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Wot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Wot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On-screen Show (4:3)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IoT &amp; M2M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Dr. Shubhani Aggarwal</cp:lastModifiedBy>
  <cp:revision>5</cp:revision>
  <dcterms:created xsi:type="dcterms:W3CDTF">2013-01-27T09:14:16Z</dcterms:created>
  <dcterms:modified xsi:type="dcterms:W3CDTF">2025-02-28T05:34:45Z</dcterms:modified>
  <cp:category/>
</cp:coreProperties>
</file>