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/>
    <p:restoredTop sz="94715"/>
  </p:normalViewPr>
  <p:slideViewPr>
    <p:cSldViewPr snapToGrid="0" snapToObjects="1">
      <p:cViewPr>
        <p:scale>
          <a:sx n="103" d="100"/>
          <a:sy n="103" d="100"/>
        </p:scale>
        <p:origin x="14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03977-6C5D-B548-A4C3-0B58F577D31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A5D0F-017A-5548-A2EA-F5298C33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A5D0F-017A-5548-A2EA-F5298C33CB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9B70-CA57-894B-9A12-E0FFA6BA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C06A-4204-FD41-81F0-AA8C201A3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2463-9C54-3545-900F-51B1E0FB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3E22-E121-5A47-ACEC-FC8A2B95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A164-EA72-5F4C-81F3-4277DBE5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2AFB-C00F-9745-9BD2-44ADE26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6185B-6A33-9742-8A76-C21F00D79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1333-C7F7-ED44-9043-EE350660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A44B-74A6-ED47-827D-B5C07501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EF1D-C825-4040-956E-A6ADC4F5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B3801-9F8B-AF41-874A-7D3821689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0BE2-CFBA-F048-AF22-89746CA2D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5A55-1D90-194B-8D92-5B2030E0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CBFDD-A4A6-D54A-A0A7-F6431DAC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810B-B8F6-324B-9779-C7C16B17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458E-9C9E-3B49-AFDB-9EBF20FA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E59F-A92A-AD41-929E-94C86B3E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F270-E588-BC4A-B23F-2E7F4CF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C44E-9E87-094E-BCEE-183B460B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022F-4D6A-2640-9767-FA7ACE9A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E6D5-6714-9140-95FA-56CB9D39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407E7-A394-6E4C-80A1-20A7476D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5D10-7CAE-CE4C-939E-950211D5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99E9-7345-7547-BFB8-71318D99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7F20-76BE-9D4D-AA06-130504DC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837A-250F-8042-B245-0704F5A3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3A9D-10D1-814A-ABFD-2A9C1614E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189E-9EFC-984D-984A-EB1A66C82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8D265-1B16-B044-9987-7FC875C8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1A592-6EA2-FE40-BB31-3668B538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E87C-8B53-B941-AA35-C934F40E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81BE-FCBA-AF47-AED6-8A6C35E0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4D7AB-B139-0748-8D53-9C03FA98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AAF33-0DE3-E24F-9318-339E4728E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3FE4C-7300-8746-B218-D501711C3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C3DEF-42C6-CD4D-BD44-87707B9FF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F88DB-6C67-F247-995F-91A40D24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2C386-37A4-8748-B4F8-EEEFCB74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360CC-B22C-6C44-98FF-7CD95E09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B30-57A5-5544-A136-EB352076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E3455-4041-8C4D-9545-10ED049A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BD29A-43A3-274D-AE0E-9DC98CE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59717-815C-A54F-9514-B40B8BA3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1EDD0-3957-C04A-BC4D-1D92A004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62A0A-2166-FF4E-A0FD-BAF5B4AF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5D365-2C40-344D-A8B1-EC8EB500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2A6-58F9-864F-97F9-99485EAB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544C-C873-0C48-8181-B1528B8D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5B845-4BE9-6F4A-BC45-22A09B161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A09CE-1FAD-3242-973F-9B2B8813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D53B-4F98-C147-87EE-D5FD22DD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05CA7-95C1-4742-AA95-E6D941AE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E311-26D3-E54B-9C6B-FDEFEF2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F74F8-4CE2-814D-8098-50029339B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F54D1-E9C7-CC42-9D3E-C3CC385D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1D5E3-CF0E-E247-98AD-F6DCA146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099A5-96C2-6B4C-BB2F-2BBFD80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4317-F4AD-8349-BFF1-4C59405A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7A1D8-9E8B-F146-ACB5-AAD9B59D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28035-4415-F545-AC88-C6AF2248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3C7C-A5D1-A849-A473-8BE02769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DFE9-51C1-0542-9B55-C2318B501EF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DB0E-5AA9-F944-AD94-021C042D8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786FF-11F0-DB44-83E2-EF2897044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92EE-033A-704E-935B-9CA5B8D4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8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6610-1ED4-7C4A-879C-4D88CD239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8CCB-2FB4-B44F-82E4-884AA1C84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dealing with NAs</a:t>
            </a:r>
          </a:p>
        </p:txBody>
      </p:sp>
    </p:spTree>
    <p:extLst>
      <p:ext uri="{BB962C8B-B14F-4D97-AF65-F5344CB8AC3E}">
        <p14:creationId xmlns:p14="http://schemas.microsoft.com/office/powerpoint/2010/main" val="340691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E16-CB92-ED42-B669-AFEE98F9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FC43-EA03-C943-9C0A-599ECA63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a vector of binary data with missing values: &lt;1, NA, NA, 0, 0, NA&gt;</a:t>
            </a:r>
          </a:p>
          <a:p>
            <a:pPr lvl="1"/>
            <a:r>
              <a:rPr lang="en-US" dirty="0"/>
              <a:t>We want to iterate through the vector (call the elements Q1, ..., Q6) and deal with missing values by using the rules we derived from our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These are the rules for each of the NA values:</a:t>
            </a:r>
          </a:p>
          <a:p>
            <a:pPr lvl="2"/>
            <a:r>
              <a:rPr lang="en-US" dirty="0"/>
              <a:t>Q2:</a:t>
            </a:r>
          </a:p>
          <a:p>
            <a:pPr lvl="3"/>
            <a:r>
              <a:rPr lang="en-US" dirty="0"/>
              <a:t>{Q6=0, Q3=1} =&gt; Q2 = 1</a:t>
            </a:r>
          </a:p>
          <a:p>
            <a:pPr lvl="3"/>
            <a:r>
              <a:rPr lang="en-US" dirty="0"/>
              <a:t>{Q6=0, Q5=1} =&gt; Q2 = 1</a:t>
            </a:r>
          </a:p>
          <a:p>
            <a:pPr lvl="3"/>
            <a:r>
              <a:rPr lang="en-US" dirty="0"/>
              <a:t>Else Q2 = 0</a:t>
            </a:r>
          </a:p>
          <a:p>
            <a:pPr lvl="2"/>
            <a:r>
              <a:rPr lang="en-US" dirty="0"/>
              <a:t>Q3:</a:t>
            </a:r>
          </a:p>
          <a:p>
            <a:pPr lvl="3"/>
            <a:r>
              <a:rPr lang="en-US" dirty="0"/>
              <a:t>{Q4=0, Q1=0} =&gt; Q3 = 1</a:t>
            </a:r>
          </a:p>
          <a:p>
            <a:pPr lvl="3"/>
            <a:r>
              <a:rPr lang="en-US" dirty="0"/>
              <a:t>{Q2=0, Q5=0} =&gt; Q3 = 1</a:t>
            </a:r>
          </a:p>
          <a:p>
            <a:pPr lvl="3"/>
            <a:r>
              <a:rPr lang="en-US" dirty="0"/>
              <a:t>Else Q3 = 0</a:t>
            </a:r>
          </a:p>
          <a:p>
            <a:pPr lvl="2"/>
            <a:r>
              <a:rPr lang="en-US" dirty="0"/>
              <a:t>Q6:</a:t>
            </a:r>
          </a:p>
          <a:p>
            <a:pPr lvl="3"/>
            <a:r>
              <a:rPr lang="en-US" dirty="0"/>
              <a:t>{Q2=0, Q4=0} =&gt; Q6 = 1</a:t>
            </a:r>
          </a:p>
          <a:p>
            <a:pPr lvl="3"/>
            <a:r>
              <a:rPr lang="en-US" dirty="0"/>
              <a:t>{Q1=1, Q3=0} =&gt; Q6 = 1</a:t>
            </a:r>
          </a:p>
          <a:p>
            <a:pPr lvl="3"/>
            <a:r>
              <a:rPr lang="en-US" dirty="0"/>
              <a:t>Else Q6 = 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Oval 262">
            <a:extLst>
              <a:ext uri="{FF2B5EF4-FFF2-40B4-BE49-F238E27FC236}">
                <a16:creationId xmlns:a16="http://schemas.microsoft.com/office/drawing/2014/main" id="{ECAFED9D-D2B0-F748-966C-D7CCA6310414}"/>
              </a:ext>
            </a:extLst>
          </p:cNvPr>
          <p:cNvSpPr/>
          <p:nvPr/>
        </p:nvSpPr>
        <p:spPr>
          <a:xfrm>
            <a:off x="8913519" y="5926093"/>
            <a:ext cx="417170" cy="4134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713540E-370B-5F4C-BB7C-89532C1A34D4}"/>
              </a:ext>
            </a:extLst>
          </p:cNvPr>
          <p:cNvSpPr/>
          <p:nvPr/>
        </p:nvSpPr>
        <p:spPr>
          <a:xfrm>
            <a:off x="646887" y="3650653"/>
            <a:ext cx="643435" cy="637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6A9BF2-59B4-CE44-887B-8562959420F5}"/>
              </a:ext>
            </a:extLst>
          </p:cNvPr>
          <p:cNvSpPr/>
          <p:nvPr/>
        </p:nvSpPr>
        <p:spPr>
          <a:xfrm>
            <a:off x="3901936" y="3631908"/>
            <a:ext cx="643435" cy="637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47F35A5-672A-3145-A7DC-496E6C0B16A0}"/>
              </a:ext>
            </a:extLst>
          </p:cNvPr>
          <p:cNvSpPr/>
          <p:nvPr/>
        </p:nvSpPr>
        <p:spPr>
          <a:xfrm>
            <a:off x="6930995" y="2434515"/>
            <a:ext cx="643435" cy="637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89F294-ABF1-2546-8C71-4372D9D489F5}"/>
              </a:ext>
            </a:extLst>
          </p:cNvPr>
          <p:cNvSpPr/>
          <p:nvPr/>
        </p:nvSpPr>
        <p:spPr>
          <a:xfrm>
            <a:off x="7909771" y="2437133"/>
            <a:ext cx="643435" cy="637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E1FE36-4711-D64E-BD7E-C940EA4AB536}"/>
              </a:ext>
            </a:extLst>
          </p:cNvPr>
          <p:cNvSpPr/>
          <p:nvPr/>
        </p:nvSpPr>
        <p:spPr>
          <a:xfrm>
            <a:off x="2221037" y="3632914"/>
            <a:ext cx="643435" cy="637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A0A7F6-7135-804E-B521-7DD745C15795}"/>
              </a:ext>
            </a:extLst>
          </p:cNvPr>
          <p:cNvSpPr/>
          <p:nvPr/>
        </p:nvSpPr>
        <p:spPr>
          <a:xfrm>
            <a:off x="5698969" y="1792594"/>
            <a:ext cx="814554" cy="8072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584EB9-E2B3-3B42-B0BC-05632BED1A44}"/>
              </a:ext>
            </a:extLst>
          </p:cNvPr>
          <p:cNvSpPr/>
          <p:nvPr/>
        </p:nvSpPr>
        <p:spPr>
          <a:xfrm>
            <a:off x="7325657" y="1630375"/>
            <a:ext cx="814554" cy="8072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22A309-0413-3B4E-BAED-FB5D5BBD793A}"/>
              </a:ext>
            </a:extLst>
          </p:cNvPr>
          <p:cNvSpPr/>
          <p:nvPr/>
        </p:nvSpPr>
        <p:spPr>
          <a:xfrm>
            <a:off x="566112" y="2573508"/>
            <a:ext cx="814554" cy="8072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2CD4A1-8DD1-BE4A-A8C2-0ED88A8C86D4}"/>
              </a:ext>
            </a:extLst>
          </p:cNvPr>
          <p:cNvSpPr/>
          <p:nvPr/>
        </p:nvSpPr>
        <p:spPr>
          <a:xfrm>
            <a:off x="4102945" y="86771"/>
            <a:ext cx="1166649" cy="11561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 NA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6E6783-9712-A048-A1AE-0DF6D91E86A4}"/>
              </a:ext>
            </a:extLst>
          </p:cNvPr>
          <p:cNvSpPr/>
          <p:nvPr/>
        </p:nvSpPr>
        <p:spPr>
          <a:xfrm>
            <a:off x="1648777" y="1242909"/>
            <a:ext cx="1166649" cy="11561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1FA074-E7AD-CA47-811F-26F19FF97628}"/>
              </a:ext>
            </a:extLst>
          </p:cNvPr>
          <p:cNvSpPr/>
          <p:nvPr/>
        </p:nvSpPr>
        <p:spPr>
          <a:xfrm>
            <a:off x="6308121" y="610595"/>
            <a:ext cx="1166649" cy="11561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46C246-3742-3646-9D5D-E76BD07916E4}"/>
              </a:ext>
            </a:extLst>
          </p:cNvPr>
          <p:cNvSpPr/>
          <p:nvPr/>
        </p:nvSpPr>
        <p:spPr>
          <a:xfrm>
            <a:off x="2978312" y="2558119"/>
            <a:ext cx="814554" cy="8072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9A6D0-B94F-6249-BD09-83FEF5C26E31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2644574" y="664840"/>
            <a:ext cx="1458371" cy="74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EFDEC1-25B3-714B-BF5A-1D12690533AC}"/>
              </a:ext>
            </a:extLst>
          </p:cNvPr>
          <p:cNvCxnSpPr>
            <a:cxnSpLocks/>
            <a:stCxn id="6" idx="1"/>
            <a:endCxn id="4" idx="6"/>
          </p:cNvCxnSpPr>
          <p:nvPr/>
        </p:nvCxnSpPr>
        <p:spPr>
          <a:xfrm flipH="1" flipV="1">
            <a:off x="5269594" y="664840"/>
            <a:ext cx="1209379" cy="115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211C14-D430-224D-B719-56DA03CA392D}"/>
              </a:ext>
            </a:extLst>
          </p:cNvPr>
          <p:cNvSpPr txBox="1"/>
          <p:nvPr/>
        </p:nvSpPr>
        <p:spPr>
          <a:xfrm>
            <a:off x="1834395" y="16363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Q6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25371-A793-C74D-8445-6B708741362C}"/>
              </a:ext>
            </a:extLst>
          </p:cNvPr>
          <p:cNvSpPr txBox="1"/>
          <p:nvPr/>
        </p:nvSpPr>
        <p:spPr>
          <a:xfrm>
            <a:off x="6446537" y="99017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Q6 !=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BAAEF-C97B-6F43-B4AE-61016B64A010}"/>
              </a:ext>
            </a:extLst>
          </p:cNvPr>
          <p:cNvSpPr txBox="1"/>
          <p:nvPr/>
        </p:nvSpPr>
        <p:spPr>
          <a:xfrm>
            <a:off x="546130" y="2807838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Q3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EB55B-5775-4F43-9BF4-F08CAD80B419}"/>
              </a:ext>
            </a:extLst>
          </p:cNvPr>
          <p:cNvSpPr txBox="1"/>
          <p:nvPr/>
        </p:nvSpPr>
        <p:spPr>
          <a:xfrm>
            <a:off x="2936588" y="2792450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Q3 !=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E25BC-3511-4546-91FB-C5BF5D48DC61}"/>
              </a:ext>
            </a:extLst>
          </p:cNvPr>
          <p:cNvSpPr txBox="1"/>
          <p:nvPr/>
        </p:nvSpPr>
        <p:spPr>
          <a:xfrm>
            <a:off x="5743005" y="2026924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Q6 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8B884A-7E9B-EA46-82E7-3A73CAD71FB7}"/>
              </a:ext>
            </a:extLst>
          </p:cNvPr>
          <p:cNvSpPr txBox="1"/>
          <p:nvPr/>
        </p:nvSpPr>
        <p:spPr>
          <a:xfrm>
            <a:off x="7361294" y="1860313"/>
            <a:ext cx="72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Q6 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AF5F-1594-6743-9D5E-2BA2AF36D460}"/>
              </a:ext>
            </a:extLst>
          </p:cNvPr>
          <p:cNvSpPr txBox="1"/>
          <p:nvPr/>
        </p:nvSpPr>
        <p:spPr>
          <a:xfrm>
            <a:off x="626278" y="381819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Q2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16633-4474-5F4C-A6AD-EC3925F9CBAC}"/>
              </a:ext>
            </a:extLst>
          </p:cNvPr>
          <p:cNvSpPr txBox="1"/>
          <p:nvPr/>
        </p:nvSpPr>
        <p:spPr>
          <a:xfrm>
            <a:off x="6913636" y="2599445"/>
            <a:ext cx="7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/>
              <a:t>Q2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4BEBF-B2B0-ED48-8A94-1D147283EAB1}"/>
              </a:ext>
            </a:extLst>
          </p:cNvPr>
          <p:cNvSpPr txBox="1"/>
          <p:nvPr/>
        </p:nvSpPr>
        <p:spPr>
          <a:xfrm>
            <a:off x="7893233" y="2600855"/>
            <a:ext cx="80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/>
              <a:t>Q2 !=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D739D3-9F5A-5E4B-95BC-BED9500751F4}"/>
              </a:ext>
            </a:extLst>
          </p:cNvPr>
          <p:cNvSpPr txBox="1"/>
          <p:nvPr/>
        </p:nvSpPr>
        <p:spPr>
          <a:xfrm>
            <a:off x="8968557" y="3844975"/>
            <a:ext cx="628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Q2 NA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BC5F7-F56D-EE40-A701-D905084B2D2D}"/>
              </a:ext>
            </a:extLst>
          </p:cNvPr>
          <p:cNvSpPr txBox="1"/>
          <p:nvPr/>
        </p:nvSpPr>
        <p:spPr>
          <a:xfrm>
            <a:off x="2171708" y="382214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Q3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20D2AC-91DF-4443-9965-FECF10C9C864}"/>
              </a:ext>
            </a:extLst>
          </p:cNvPr>
          <p:cNvSpPr txBox="1"/>
          <p:nvPr/>
        </p:nvSpPr>
        <p:spPr>
          <a:xfrm>
            <a:off x="3868534" y="379683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Q3 NA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15CF9D-F4A6-CD42-8015-E8587B864269}"/>
              </a:ext>
            </a:extLst>
          </p:cNvPr>
          <p:cNvCxnSpPr>
            <a:cxnSpLocks/>
            <a:stCxn id="42" idx="0"/>
            <a:endCxn id="35" idx="3"/>
          </p:cNvCxnSpPr>
          <p:nvPr/>
        </p:nvCxnSpPr>
        <p:spPr>
          <a:xfrm flipV="1">
            <a:off x="7252713" y="2319376"/>
            <a:ext cx="192233" cy="11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DD382C-8857-0747-8E1A-00E7C44F355B}"/>
              </a:ext>
            </a:extLst>
          </p:cNvPr>
          <p:cNvCxnSpPr>
            <a:cxnSpLocks/>
            <a:stCxn id="35" idx="5"/>
            <a:endCxn id="43" idx="0"/>
          </p:cNvCxnSpPr>
          <p:nvPr/>
        </p:nvCxnSpPr>
        <p:spPr>
          <a:xfrm>
            <a:off x="8020922" y="2319376"/>
            <a:ext cx="210567" cy="117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7469C8-755D-DB49-943A-6C9D1285CBC8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542755" y="3274186"/>
            <a:ext cx="553080" cy="35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EE5200-95C8-8C4A-9FE9-79882D6B1920}"/>
              </a:ext>
            </a:extLst>
          </p:cNvPr>
          <p:cNvCxnSpPr>
            <a:cxnSpLocks/>
            <a:stCxn id="9" idx="5"/>
            <a:endCxn id="41" idx="0"/>
          </p:cNvCxnSpPr>
          <p:nvPr/>
        </p:nvCxnSpPr>
        <p:spPr>
          <a:xfrm>
            <a:off x="3673577" y="3247120"/>
            <a:ext cx="550077" cy="38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F7946E-1C42-5C4F-86B0-03B90A316A25}"/>
              </a:ext>
            </a:extLst>
          </p:cNvPr>
          <p:cNvCxnSpPr>
            <a:stCxn id="33" idx="0"/>
            <a:endCxn id="5" idx="3"/>
          </p:cNvCxnSpPr>
          <p:nvPr/>
        </p:nvCxnSpPr>
        <p:spPr>
          <a:xfrm flipV="1">
            <a:off x="973389" y="2229735"/>
            <a:ext cx="846240" cy="34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CAF9A5-D409-DB49-9AD2-798E74F506C2}"/>
              </a:ext>
            </a:extLst>
          </p:cNvPr>
          <p:cNvCxnSpPr>
            <a:cxnSpLocks/>
            <a:stCxn id="34" idx="0"/>
            <a:endCxn id="6" idx="3"/>
          </p:cNvCxnSpPr>
          <p:nvPr/>
        </p:nvCxnSpPr>
        <p:spPr>
          <a:xfrm flipV="1">
            <a:off x="6106246" y="1597421"/>
            <a:ext cx="372727" cy="19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9AC110A-E895-064C-B326-3ECE5FDC890F}"/>
              </a:ext>
            </a:extLst>
          </p:cNvPr>
          <p:cNvCxnSpPr>
            <a:cxnSpLocks/>
            <a:stCxn id="6" idx="5"/>
            <a:endCxn id="35" idx="0"/>
          </p:cNvCxnSpPr>
          <p:nvPr/>
        </p:nvCxnSpPr>
        <p:spPr>
          <a:xfrm>
            <a:off x="7303918" y="1597421"/>
            <a:ext cx="429016" cy="32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B1840C3-A109-B540-9439-C292F9CED49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658878" y="2223832"/>
            <a:ext cx="726711" cy="33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1116215-BD17-3B42-A2D3-0F33F39B9ACF}"/>
              </a:ext>
            </a:extLst>
          </p:cNvPr>
          <p:cNvCxnSpPr>
            <a:cxnSpLocks/>
            <a:stCxn id="33" idx="4"/>
            <a:endCxn id="93" idx="0"/>
          </p:cNvCxnSpPr>
          <p:nvPr/>
        </p:nvCxnSpPr>
        <p:spPr>
          <a:xfrm flipH="1">
            <a:off x="968605" y="3380723"/>
            <a:ext cx="4784" cy="2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2258304-AE9F-1D4A-BC8A-271FBC7C3EAB}"/>
              </a:ext>
            </a:extLst>
          </p:cNvPr>
          <p:cNvSpPr txBox="1"/>
          <p:nvPr/>
        </p:nvSpPr>
        <p:spPr>
          <a:xfrm>
            <a:off x="7455704" y="46528"/>
            <a:ext cx="4877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one of the elements in the rule set</a:t>
            </a:r>
          </a:p>
          <a:p>
            <a:r>
              <a:rPr lang="en-US" dirty="0"/>
              <a:t>is being checked or is the complement of the condition, prune this rule and check the next rule,</a:t>
            </a:r>
          </a:p>
          <a:p>
            <a:r>
              <a:rPr lang="en-US" dirty="0"/>
              <a:t>and so on until we reach a terminal node.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ED0639-46C9-4B44-9244-DB709F811845}"/>
              </a:ext>
            </a:extLst>
          </p:cNvPr>
          <p:cNvCxnSpPr>
            <a:cxnSpLocks/>
          </p:cNvCxnSpPr>
          <p:nvPr/>
        </p:nvCxnSpPr>
        <p:spPr>
          <a:xfrm flipH="1">
            <a:off x="2005815" y="4169777"/>
            <a:ext cx="289066" cy="45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1CE82B3-F9BB-244D-B9F0-43794546B586}"/>
              </a:ext>
            </a:extLst>
          </p:cNvPr>
          <p:cNvCxnSpPr>
            <a:cxnSpLocks/>
          </p:cNvCxnSpPr>
          <p:nvPr/>
        </p:nvCxnSpPr>
        <p:spPr>
          <a:xfrm flipH="1" flipV="1">
            <a:off x="2786618" y="4165711"/>
            <a:ext cx="289066" cy="45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FA5C390-6BDC-E54B-8553-AC479ECA0CD1}"/>
              </a:ext>
            </a:extLst>
          </p:cNvPr>
          <p:cNvSpPr/>
          <p:nvPr/>
        </p:nvSpPr>
        <p:spPr>
          <a:xfrm>
            <a:off x="2853789" y="4599201"/>
            <a:ext cx="522927" cy="5182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6A0FD7E-CAFB-3A4E-A4BC-2104313FFA70}"/>
              </a:ext>
            </a:extLst>
          </p:cNvPr>
          <p:cNvSpPr/>
          <p:nvPr/>
        </p:nvSpPr>
        <p:spPr>
          <a:xfrm>
            <a:off x="1706723" y="4601947"/>
            <a:ext cx="522927" cy="5182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B6DD9C-7C42-0244-8F1C-36040D5FA476}"/>
              </a:ext>
            </a:extLst>
          </p:cNvPr>
          <p:cNvSpPr txBox="1"/>
          <p:nvPr/>
        </p:nvSpPr>
        <p:spPr>
          <a:xfrm>
            <a:off x="1670455" y="4741902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Q6 = 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E2D8EA-6628-CD4A-9AF0-8CF0D5C734F4}"/>
              </a:ext>
            </a:extLst>
          </p:cNvPr>
          <p:cNvSpPr txBox="1"/>
          <p:nvPr/>
        </p:nvSpPr>
        <p:spPr>
          <a:xfrm>
            <a:off x="2786618" y="4736138"/>
            <a:ext cx="674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Q6 != 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FE54CAE-EDEB-FC4E-936C-71908E05255B}"/>
              </a:ext>
            </a:extLst>
          </p:cNvPr>
          <p:cNvSpPr/>
          <p:nvPr/>
        </p:nvSpPr>
        <p:spPr>
          <a:xfrm>
            <a:off x="2217735" y="5270681"/>
            <a:ext cx="412071" cy="4083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C431A7E-BE7F-F843-8F22-F2C5BF1567E1}"/>
              </a:ext>
            </a:extLst>
          </p:cNvPr>
          <p:cNvSpPr/>
          <p:nvPr/>
        </p:nvSpPr>
        <p:spPr>
          <a:xfrm>
            <a:off x="1294652" y="5270681"/>
            <a:ext cx="412071" cy="4083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74F349-A2D0-7948-A76B-A625F1D84D7E}"/>
              </a:ext>
            </a:extLst>
          </p:cNvPr>
          <p:cNvSpPr/>
          <p:nvPr/>
        </p:nvSpPr>
        <p:spPr>
          <a:xfrm>
            <a:off x="1350758" y="5950701"/>
            <a:ext cx="291099" cy="2884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1FE3D1-88F2-974A-8F27-F2ACDE05773F}"/>
              </a:ext>
            </a:extLst>
          </p:cNvPr>
          <p:cNvSpPr txBox="1"/>
          <p:nvPr/>
        </p:nvSpPr>
        <p:spPr>
          <a:xfrm>
            <a:off x="1272331" y="5998787"/>
            <a:ext cx="51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</a:rPr>
              <a:t>Q2 = 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E330522-A479-3B4F-92EC-37418AAB2ECA}"/>
              </a:ext>
            </a:extLst>
          </p:cNvPr>
          <p:cNvCxnSpPr>
            <a:cxnSpLocks/>
          </p:cNvCxnSpPr>
          <p:nvPr/>
        </p:nvCxnSpPr>
        <p:spPr>
          <a:xfrm flipH="1">
            <a:off x="1504377" y="5679040"/>
            <a:ext cx="4784" cy="2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C66952E-6B3B-C04A-B135-76114231B9C9}"/>
              </a:ext>
            </a:extLst>
          </p:cNvPr>
          <p:cNvCxnSpPr>
            <a:stCxn id="120" idx="0"/>
            <a:endCxn id="108" idx="3"/>
          </p:cNvCxnSpPr>
          <p:nvPr/>
        </p:nvCxnSpPr>
        <p:spPr>
          <a:xfrm flipV="1">
            <a:off x="1500688" y="5044272"/>
            <a:ext cx="282616" cy="22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5A7D48-7875-B44C-8AD8-9F99534CB001}"/>
              </a:ext>
            </a:extLst>
          </p:cNvPr>
          <p:cNvCxnSpPr>
            <a:stCxn id="108" idx="5"/>
            <a:endCxn id="119" idx="0"/>
          </p:cNvCxnSpPr>
          <p:nvPr/>
        </p:nvCxnSpPr>
        <p:spPr>
          <a:xfrm>
            <a:off x="2153069" y="5044272"/>
            <a:ext cx="270702" cy="22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2E4355-F544-8C44-8ED1-CF87BDC39C67}"/>
              </a:ext>
            </a:extLst>
          </p:cNvPr>
          <p:cNvSpPr txBox="1"/>
          <p:nvPr/>
        </p:nvSpPr>
        <p:spPr>
          <a:xfrm>
            <a:off x="967479" y="4381547"/>
            <a:ext cx="314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rule set in the list: {Q6=0, Q5=1} =&gt; Q2 = 1</a:t>
            </a:r>
          </a:p>
          <a:p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8C5DF-2B35-2149-9363-50779243FC02}"/>
              </a:ext>
            </a:extLst>
          </p:cNvPr>
          <p:cNvSpPr/>
          <p:nvPr/>
        </p:nvSpPr>
        <p:spPr>
          <a:xfrm>
            <a:off x="-87598" y="4194613"/>
            <a:ext cx="4048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200" dirty="0"/>
              <a:t>rule pruned: {Q6=0, Q3=1} =&gt; Q2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F198E-080A-054F-8D07-C2E667B47FE1}"/>
              </a:ext>
            </a:extLst>
          </p:cNvPr>
          <p:cNvSpPr txBox="1"/>
          <p:nvPr/>
        </p:nvSpPr>
        <p:spPr>
          <a:xfrm>
            <a:off x="1262495" y="536203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Q5 =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065321-5008-3A47-896F-506D61E5BB25}"/>
              </a:ext>
            </a:extLst>
          </p:cNvPr>
          <p:cNvSpPr txBox="1"/>
          <p:nvPr/>
        </p:nvSpPr>
        <p:spPr>
          <a:xfrm>
            <a:off x="2150348" y="534893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Q5 != 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24BB33D-B144-1541-BA06-8ED1B5C63AB9}"/>
              </a:ext>
            </a:extLst>
          </p:cNvPr>
          <p:cNvSpPr/>
          <p:nvPr/>
        </p:nvSpPr>
        <p:spPr>
          <a:xfrm>
            <a:off x="2025610" y="5950701"/>
            <a:ext cx="291099" cy="2884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41205E-C207-054E-8959-4A76614533A9}"/>
              </a:ext>
            </a:extLst>
          </p:cNvPr>
          <p:cNvSpPr txBox="1"/>
          <p:nvPr/>
        </p:nvSpPr>
        <p:spPr>
          <a:xfrm>
            <a:off x="1955152" y="5987217"/>
            <a:ext cx="51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Q5 = 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FB90B70-1F4E-5C48-90CE-B217E9740001}"/>
              </a:ext>
            </a:extLst>
          </p:cNvPr>
          <p:cNvSpPr/>
          <p:nvPr/>
        </p:nvSpPr>
        <p:spPr>
          <a:xfrm>
            <a:off x="2629806" y="5943651"/>
            <a:ext cx="291099" cy="2884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B1B22E-81F0-6340-A256-133FDFA92608}"/>
              </a:ext>
            </a:extLst>
          </p:cNvPr>
          <p:cNvSpPr txBox="1"/>
          <p:nvPr/>
        </p:nvSpPr>
        <p:spPr>
          <a:xfrm>
            <a:off x="2563630" y="5987217"/>
            <a:ext cx="51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Q5 NA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54B5D-6B73-5442-83FD-8AB78238550F}"/>
              </a:ext>
            </a:extLst>
          </p:cNvPr>
          <p:cNvCxnSpPr>
            <a:stCxn id="119" idx="3"/>
            <a:endCxn id="74" idx="0"/>
          </p:cNvCxnSpPr>
          <p:nvPr/>
        </p:nvCxnSpPr>
        <p:spPr>
          <a:xfrm flipH="1">
            <a:off x="2171160" y="5619237"/>
            <a:ext cx="106921" cy="331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B61F3-5DFD-B443-BE0D-6A0BDAEFAEE3}"/>
              </a:ext>
            </a:extLst>
          </p:cNvPr>
          <p:cNvCxnSpPr>
            <a:cxnSpLocks/>
            <a:stCxn id="119" idx="5"/>
            <a:endCxn id="76" idx="0"/>
          </p:cNvCxnSpPr>
          <p:nvPr/>
        </p:nvCxnSpPr>
        <p:spPr>
          <a:xfrm>
            <a:off x="2569460" y="5619237"/>
            <a:ext cx="205896" cy="32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BD00F43-8ACB-4048-9DDC-C7574E44A706}"/>
              </a:ext>
            </a:extLst>
          </p:cNvPr>
          <p:cNvSpPr txBox="1"/>
          <p:nvPr/>
        </p:nvSpPr>
        <p:spPr>
          <a:xfrm>
            <a:off x="6563202" y="2989682"/>
            <a:ext cx="428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Already being checked, move to next rule: {Q1=1, Q3=0} =&gt; Q6 = 1</a:t>
            </a:r>
          </a:p>
          <a:p>
            <a:endParaRPr lang="en-US" sz="1200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FD325863-E4E9-ED44-9F9A-253966C1E173}"/>
              </a:ext>
            </a:extLst>
          </p:cNvPr>
          <p:cNvCxnSpPr>
            <a:cxnSpLocks/>
            <a:stCxn id="35" idx="3"/>
            <a:endCxn id="127" idx="2"/>
          </p:cNvCxnSpPr>
          <p:nvPr/>
        </p:nvCxnSpPr>
        <p:spPr>
          <a:xfrm rot="5400000">
            <a:off x="6567249" y="2638687"/>
            <a:ext cx="1197009" cy="558387"/>
          </a:xfrm>
          <a:prstGeom prst="curvedConnector4">
            <a:avLst>
              <a:gd name="adj1" fmla="val -1289"/>
              <a:gd name="adj2" fmla="val 1697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29936145-78B8-9442-9290-B83FBA9C6D0D}"/>
              </a:ext>
            </a:extLst>
          </p:cNvPr>
          <p:cNvSpPr/>
          <p:nvPr/>
        </p:nvSpPr>
        <p:spPr>
          <a:xfrm>
            <a:off x="6886559" y="3197566"/>
            <a:ext cx="643435" cy="637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34DBFFFF-4CE5-F741-8019-6A5FF7AF17CD}"/>
              </a:ext>
            </a:extLst>
          </p:cNvPr>
          <p:cNvCxnSpPr>
            <a:cxnSpLocks/>
            <a:stCxn id="35" idx="5"/>
            <a:endCxn id="131" idx="6"/>
          </p:cNvCxnSpPr>
          <p:nvPr/>
        </p:nvCxnSpPr>
        <p:spPr>
          <a:xfrm rot="16200000" flipH="1">
            <a:off x="7719647" y="2620650"/>
            <a:ext cx="1204723" cy="602173"/>
          </a:xfrm>
          <a:prstGeom prst="curvedConnector4">
            <a:avLst>
              <a:gd name="adj1" fmla="val 1091"/>
              <a:gd name="adj2" fmla="val 17079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95D15A6B-0240-D240-A8BC-4D879CF2FF74}"/>
              </a:ext>
            </a:extLst>
          </p:cNvPr>
          <p:cNvSpPr/>
          <p:nvPr/>
        </p:nvSpPr>
        <p:spPr>
          <a:xfrm>
            <a:off x="7979660" y="3205280"/>
            <a:ext cx="643435" cy="6376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20211D8-6623-D643-8E09-EED905EB78A7}"/>
              </a:ext>
            </a:extLst>
          </p:cNvPr>
          <p:cNvSpPr txBox="1"/>
          <p:nvPr/>
        </p:nvSpPr>
        <p:spPr>
          <a:xfrm>
            <a:off x="6863026" y="335261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Q1 = 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23D617D-7ABA-6C4E-85DA-123880AFE6A7}"/>
              </a:ext>
            </a:extLst>
          </p:cNvPr>
          <p:cNvSpPr txBox="1"/>
          <p:nvPr/>
        </p:nvSpPr>
        <p:spPr>
          <a:xfrm>
            <a:off x="7968337" y="3367241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Q1 != 1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B56F5A3-3D13-1145-B15B-A2BDA0DCB2FC}"/>
              </a:ext>
            </a:extLst>
          </p:cNvPr>
          <p:cNvCxnSpPr>
            <a:cxnSpLocks/>
            <a:stCxn id="127" idx="3"/>
          </p:cNvCxnSpPr>
          <p:nvPr/>
        </p:nvCxnSpPr>
        <p:spPr>
          <a:xfrm flipH="1">
            <a:off x="6705840" y="3741824"/>
            <a:ext cx="274948" cy="56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0F6A9C-EE0F-C741-B1EA-93F64BECE48A}"/>
              </a:ext>
            </a:extLst>
          </p:cNvPr>
          <p:cNvCxnSpPr>
            <a:cxnSpLocks/>
            <a:stCxn id="127" idx="5"/>
            <a:endCxn id="139" idx="0"/>
          </p:cNvCxnSpPr>
          <p:nvPr/>
        </p:nvCxnSpPr>
        <p:spPr>
          <a:xfrm>
            <a:off x="7435765" y="3741824"/>
            <a:ext cx="120608" cy="184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BA5E849-205B-7945-A86A-437D547BB92A}"/>
              </a:ext>
            </a:extLst>
          </p:cNvPr>
          <p:cNvSpPr/>
          <p:nvPr/>
        </p:nvSpPr>
        <p:spPr>
          <a:xfrm>
            <a:off x="7294909" y="3926495"/>
            <a:ext cx="522927" cy="5182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71055C7-69F6-8A45-BA5E-3E7D8729EF9D}"/>
              </a:ext>
            </a:extLst>
          </p:cNvPr>
          <p:cNvSpPr/>
          <p:nvPr/>
        </p:nvSpPr>
        <p:spPr>
          <a:xfrm>
            <a:off x="6563202" y="3926495"/>
            <a:ext cx="522927" cy="5182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2A46CE-672F-7B4A-929D-83413E036807}"/>
              </a:ext>
            </a:extLst>
          </p:cNvPr>
          <p:cNvSpPr txBox="1"/>
          <p:nvPr/>
        </p:nvSpPr>
        <p:spPr>
          <a:xfrm>
            <a:off x="6526934" y="4066450"/>
            <a:ext cx="558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Q3 = 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BF0AF2-70A8-F647-BEA5-0AEC9E0605B1}"/>
              </a:ext>
            </a:extLst>
          </p:cNvPr>
          <p:cNvSpPr txBox="1"/>
          <p:nvPr/>
        </p:nvSpPr>
        <p:spPr>
          <a:xfrm>
            <a:off x="7227738" y="4063432"/>
            <a:ext cx="674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Q3 != 0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1F641EA-9701-C447-BBF9-1049D44A2F89}"/>
              </a:ext>
            </a:extLst>
          </p:cNvPr>
          <p:cNvCxnSpPr>
            <a:cxnSpLocks/>
            <a:stCxn id="139" idx="3"/>
            <a:endCxn id="156" idx="0"/>
          </p:cNvCxnSpPr>
          <p:nvPr/>
        </p:nvCxnSpPr>
        <p:spPr>
          <a:xfrm flipH="1">
            <a:off x="7232153" y="4368820"/>
            <a:ext cx="139337" cy="18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2B24CBC-40DF-554C-88A6-7E57F47B26D3}"/>
              </a:ext>
            </a:extLst>
          </p:cNvPr>
          <p:cNvCxnSpPr>
            <a:cxnSpLocks/>
            <a:stCxn id="139" idx="5"/>
            <a:endCxn id="158" idx="0"/>
          </p:cNvCxnSpPr>
          <p:nvPr/>
        </p:nvCxnSpPr>
        <p:spPr>
          <a:xfrm flipV="1">
            <a:off x="7741255" y="4190913"/>
            <a:ext cx="1057144" cy="17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12557785-B358-0C41-AE09-A63B6F100CB7}"/>
              </a:ext>
            </a:extLst>
          </p:cNvPr>
          <p:cNvSpPr/>
          <p:nvPr/>
        </p:nvSpPr>
        <p:spPr>
          <a:xfrm>
            <a:off x="7004275" y="4556688"/>
            <a:ext cx="455756" cy="45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DB51274-394C-034A-A1D1-02894EB08FB0}"/>
              </a:ext>
            </a:extLst>
          </p:cNvPr>
          <p:cNvSpPr/>
          <p:nvPr/>
        </p:nvSpPr>
        <p:spPr>
          <a:xfrm>
            <a:off x="8570521" y="4190913"/>
            <a:ext cx="455756" cy="45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F119A9-6207-4D40-AAFC-9B41FD3545CE}"/>
              </a:ext>
            </a:extLst>
          </p:cNvPr>
          <p:cNvSpPr txBox="1"/>
          <p:nvPr/>
        </p:nvSpPr>
        <p:spPr>
          <a:xfrm>
            <a:off x="6948599" y="465940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Q3 = 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828BAD7-C502-CD48-B836-960ED500828E}"/>
              </a:ext>
            </a:extLst>
          </p:cNvPr>
          <p:cNvSpPr txBox="1"/>
          <p:nvPr/>
        </p:nvSpPr>
        <p:spPr>
          <a:xfrm>
            <a:off x="8553836" y="4302047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Q3 NA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FA48147-6E03-C14B-8698-CAF62544980F}"/>
              </a:ext>
            </a:extLst>
          </p:cNvPr>
          <p:cNvSpPr/>
          <p:nvPr/>
        </p:nvSpPr>
        <p:spPr>
          <a:xfrm>
            <a:off x="2025610" y="6412660"/>
            <a:ext cx="291099" cy="2884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CAD8AD-EEC3-1448-941B-E85A435344CE}"/>
              </a:ext>
            </a:extLst>
          </p:cNvPr>
          <p:cNvSpPr txBox="1"/>
          <p:nvPr/>
        </p:nvSpPr>
        <p:spPr>
          <a:xfrm>
            <a:off x="1955151" y="6462919"/>
            <a:ext cx="51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</a:rPr>
              <a:t>Q2 = 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1F30337-480B-6345-A3A2-8984E58E2C14}"/>
              </a:ext>
            </a:extLst>
          </p:cNvPr>
          <p:cNvCxnSpPr>
            <a:cxnSpLocks/>
            <a:stCxn id="74" idx="4"/>
            <a:endCxn id="165" idx="0"/>
          </p:cNvCxnSpPr>
          <p:nvPr/>
        </p:nvCxnSpPr>
        <p:spPr>
          <a:xfrm>
            <a:off x="2171160" y="6239177"/>
            <a:ext cx="0" cy="17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9535BBA-36C9-D941-AF3D-B8080B1FAB78}"/>
              </a:ext>
            </a:extLst>
          </p:cNvPr>
          <p:cNvSpPr txBox="1"/>
          <p:nvPr/>
        </p:nvSpPr>
        <p:spPr>
          <a:xfrm>
            <a:off x="3730395" y="1286876"/>
            <a:ext cx="246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Bc</a:t>
            </a:r>
            <a:r>
              <a:rPr lang="en-US" sz="1400" dirty="0"/>
              <a:t> Q6 is the first rule in rule set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AD9AA75-AD97-0144-A493-36F549676037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8483778" y="4543063"/>
            <a:ext cx="133230" cy="2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F0B8ACD-2F4D-FC4C-B355-4AF1349D3A23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8986772" y="4543063"/>
            <a:ext cx="180640" cy="20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938FD9C9-B828-7549-999E-FD5D02512856}"/>
              </a:ext>
            </a:extLst>
          </p:cNvPr>
          <p:cNvSpPr/>
          <p:nvPr/>
        </p:nvSpPr>
        <p:spPr>
          <a:xfrm>
            <a:off x="8255900" y="4752886"/>
            <a:ext cx="455756" cy="45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4AEF99D-8ED7-9C4F-AA60-76B7D45E41C1}"/>
              </a:ext>
            </a:extLst>
          </p:cNvPr>
          <p:cNvSpPr/>
          <p:nvPr/>
        </p:nvSpPr>
        <p:spPr>
          <a:xfrm>
            <a:off x="8939534" y="4750006"/>
            <a:ext cx="455756" cy="45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763AD67-03FF-3541-B079-7EF5454837BC}"/>
              </a:ext>
            </a:extLst>
          </p:cNvPr>
          <p:cNvSpPr txBox="1"/>
          <p:nvPr/>
        </p:nvSpPr>
        <p:spPr>
          <a:xfrm>
            <a:off x="8235300" y="486455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Q4 = 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E938FF3-E418-D147-BB74-178E71509A0A}"/>
              </a:ext>
            </a:extLst>
          </p:cNvPr>
          <p:cNvSpPr txBox="1"/>
          <p:nvPr/>
        </p:nvSpPr>
        <p:spPr>
          <a:xfrm>
            <a:off x="8879802" y="486471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Q4 != 0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7DD8845-57B2-2247-8BB5-4E74A3DA20D5}"/>
              </a:ext>
            </a:extLst>
          </p:cNvPr>
          <p:cNvCxnSpPr>
            <a:cxnSpLocks/>
            <a:stCxn id="180" idx="3"/>
            <a:endCxn id="217" idx="0"/>
          </p:cNvCxnSpPr>
          <p:nvPr/>
        </p:nvCxnSpPr>
        <p:spPr>
          <a:xfrm flipH="1">
            <a:off x="8144269" y="5138393"/>
            <a:ext cx="178375" cy="111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7478466-4AE4-F041-831F-1F03D7B4E844}"/>
              </a:ext>
            </a:extLst>
          </p:cNvPr>
          <p:cNvCxnSpPr>
            <a:cxnSpLocks/>
            <a:stCxn id="180" idx="5"/>
            <a:endCxn id="218" idx="0"/>
          </p:cNvCxnSpPr>
          <p:nvPr/>
        </p:nvCxnSpPr>
        <p:spPr>
          <a:xfrm>
            <a:off x="8644912" y="5138393"/>
            <a:ext cx="182991" cy="10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1427D52C-3370-9E41-AE04-F5EFF506964A}"/>
              </a:ext>
            </a:extLst>
          </p:cNvPr>
          <p:cNvSpPr/>
          <p:nvPr/>
        </p:nvSpPr>
        <p:spPr>
          <a:xfrm>
            <a:off x="7916391" y="5250207"/>
            <a:ext cx="455756" cy="45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68399BEF-3137-1A4A-B274-878CFBB468EF}"/>
              </a:ext>
            </a:extLst>
          </p:cNvPr>
          <p:cNvSpPr/>
          <p:nvPr/>
        </p:nvSpPr>
        <p:spPr>
          <a:xfrm>
            <a:off x="8600025" y="5247327"/>
            <a:ext cx="455756" cy="45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291365-054E-4547-9944-25C81298C388}"/>
              </a:ext>
            </a:extLst>
          </p:cNvPr>
          <p:cNvSpPr txBox="1"/>
          <p:nvPr/>
        </p:nvSpPr>
        <p:spPr>
          <a:xfrm>
            <a:off x="7895791" y="536187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Q1 = 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7B4FF66-22A5-8246-AC83-A128EE1230A6}"/>
              </a:ext>
            </a:extLst>
          </p:cNvPr>
          <p:cNvSpPr txBox="1"/>
          <p:nvPr/>
        </p:nvSpPr>
        <p:spPr>
          <a:xfrm>
            <a:off x="8540293" y="5362031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Q1 != 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D6B0FDE-3CE4-2245-AA41-BE66114C5CA6}"/>
              </a:ext>
            </a:extLst>
          </p:cNvPr>
          <p:cNvSpPr txBox="1"/>
          <p:nvPr/>
        </p:nvSpPr>
        <p:spPr>
          <a:xfrm>
            <a:off x="6455432" y="5645986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Reality is the complement of this condition (Q1 is 1), move to next rule set: {Q2=0, Q5=0} =&gt; Q3 = 1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224" name="Curved Connector 223">
            <a:extLst>
              <a:ext uri="{FF2B5EF4-FFF2-40B4-BE49-F238E27FC236}">
                <a16:creationId xmlns:a16="http://schemas.microsoft.com/office/drawing/2014/main" id="{5B5B0671-E3CB-9D44-ADDC-094825E5093A}"/>
              </a:ext>
            </a:extLst>
          </p:cNvPr>
          <p:cNvCxnSpPr>
            <a:cxnSpLocks/>
            <a:stCxn id="182" idx="1"/>
            <a:endCxn id="260" idx="0"/>
          </p:cNvCxnSpPr>
          <p:nvPr/>
        </p:nvCxnSpPr>
        <p:spPr>
          <a:xfrm rot="10800000" flipV="1">
            <a:off x="7847140" y="4987661"/>
            <a:ext cx="388161" cy="93843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EE01CCAE-EF57-B84F-A823-E71542E98695}"/>
              </a:ext>
            </a:extLst>
          </p:cNvPr>
          <p:cNvCxnSpPr>
            <a:cxnSpLocks/>
            <a:stCxn id="182" idx="3"/>
            <a:endCxn id="262" idx="0"/>
          </p:cNvCxnSpPr>
          <p:nvPr/>
        </p:nvCxnSpPr>
        <p:spPr>
          <a:xfrm>
            <a:off x="8759803" y="4987662"/>
            <a:ext cx="403089" cy="102196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4989A465-1DC9-F543-A80D-5FD69F45C48B}"/>
              </a:ext>
            </a:extLst>
          </p:cNvPr>
          <p:cNvSpPr/>
          <p:nvPr/>
        </p:nvSpPr>
        <p:spPr>
          <a:xfrm>
            <a:off x="7638554" y="5926093"/>
            <a:ext cx="417170" cy="4134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E726987-1155-8A40-ACF8-9CC19573E001}"/>
              </a:ext>
            </a:extLst>
          </p:cNvPr>
          <p:cNvSpPr txBox="1"/>
          <p:nvPr/>
        </p:nvSpPr>
        <p:spPr>
          <a:xfrm>
            <a:off x="7569025" y="6004808"/>
            <a:ext cx="558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trike="sngStrike" dirty="0"/>
              <a:t>Q2 = 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7A35465-336E-F048-B838-353BE541D2CE}"/>
              </a:ext>
            </a:extLst>
          </p:cNvPr>
          <p:cNvSpPr txBox="1"/>
          <p:nvPr/>
        </p:nvSpPr>
        <p:spPr>
          <a:xfrm>
            <a:off x="8825843" y="6009622"/>
            <a:ext cx="674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trike="sngStrike" dirty="0"/>
              <a:t>Q2 != 0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969BD71-6904-294C-BF5D-2BEBAEB9A9A3}"/>
              </a:ext>
            </a:extLst>
          </p:cNvPr>
          <p:cNvSpPr/>
          <p:nvPr/>
        </p:nvSpPr>
        <p:spPr>
          <a:xfrm>
            <a:off x="6513523" y="6268247"/>
            <a:ext cx="5820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Q2 already being checked and there are no more rules to check, set Q3 = 0 and go back to previous check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D14F2D50-7D7D-6740-B16D-4D473B8BE169}"/>
              </a:ext>
            </a:extLst>
          </p:cNvPr>
          <p:cNvSpPr/>
          <p:nvPr/>
        </p:nvSpPr>
        <p:spPr>
          <a:xfrm>
            <a:off x="8372146" y="6464727"/>
            <a:ext cx="396151" cy="3925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FF46E71-B669-0049-9EBA-CFAE2A6A2DBC}"/>
              </a:ext>
            </a:extLst>
          </p:cNvPr>
          <p:cNvSpPr txBox="1"/>
          <p:nvPr/>
        </p:nvSpPr>
        <p:spPr>
          <a:xfrm>
            <a:off x="8322008" y="654264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Q3 = 0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A543754B-8D82-AF42-97E2-33D576090551}"/>
              </a:ext>
            </a:extLst>
          </p:cNvPr>
          <p:cNvSpPr/>
          <p:nvPr/>
        </p:nvSpPr>
        <p:spPr>
          <a:xfrm>
            <a:off x="6574666" y="4974709"/>
            <a:ext cx="522926" cy="5014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10A5FB-0338-BA44-820B-5C6E3B264B14}"/>
              </a:ext>
            </a:extLst>
          </p:cNvPr>
          <p:cNvSpPr txBox="1"/>
          <p:nvPr/>
        </p:nvSpPr>
        <p:spPr>
          <a:xfrm>
            <a:off x="6513523" y="5082359"/>
            <a:ext cx="67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Q6 = 1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113B5D51-B04A-7744-B07F-FDE3E362458D}"/>
              </a:ext>
            </a:extLst>
          </p:cNvPr>
          <p:cNvCxnSpPr>
            <a:cxnSpLocks/>
            <a:stCxn id="140" idx="4"/>
            <a:endCxn id="270" idx="0"/>
          </p:cNvCxnSpPr>
          <p:nvPr/>
        </p:nvCxnSpPr>
        <p:spPr>
          <a:xfrm>
            <a:off x="6824666" y="4444711"/>
            <a:ext cx="11463" cy="529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76608348-F954-0C4B-9155-0B0DF529F54E}"/>
              </a:ext>
            </a:extLst>
          </p:cNvPr>
          <p:cNvCxnSpPr>
            <a:cxnSpLocks/>
            <a:stCxn id="269" idx="1"/>
            <a:endCxn id="141" idx="1"/>
          </p:cNvCxnSpPr>
          <p:nvPr/>
        </p:nvCxnSpPr>
        <p:spPr>
          <a:xfrm rot="10800000">
            <a:off x="6526934" y="4197256"/>
            <a:ext cx="1795074" cy="2468497"/>
          </a:xfrm>
          <a:prstGeom prst="curvedConnector3">
            <a:avLst>
              <a:gd name="adj1" fmla="val 1877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B1D4BAB-3329-2342-B79F-8A0B65EB80BF}"/>
              </a:ext>
            </a:extLst>
          </p:cNvPr>
          <p:cNvSpPr txBox="1"/>
          <p:nvPr/>
        </p:nvSpPr>
        <p:spPr>
          <a:xfrm>
            <a:off x="3990199" y="2546088"/>
            <a:ext cx="2904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All rules in Q2 involve Q6 = 0, so if Q6 = 1, set Q2 = 0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13B16E8A-DB3F-4244-8737-CE2096C6D2DF}"/>
              </a:ext>
            </a:extLst>
          </p:cNvPr>
          <p:cNvSpPr/>
          <p:nvPr/>
        </p:nvSpPr>
        <p:spPr>
          <a:xfrm>
            <a:off x="5698968" y="2968008"/>
            <a:ext cx="814554" cy="8072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BCA1328-D7E2-D844-9C6D-BE3288E13656}"/>
              </a:ext>
            </a:extLst>
          </p:cNvPr>
          <p:cNvSpPr txBox="1"/>
          <p:nvPr/>
        </p:nvSpPr>
        <p:spPr>
          <a:xfrm>
            <a:off x="5717536" y="3185544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Q2 = 0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2E25FD6-FF58-7347-93DE-F3F185AD7909}"/>
              </a:ext>
            </a:extLst>
          </p:cNvPr>
          <p:cNvCxnSpPr>
            <a:cxnSpLocks/>
            <a:stCxn id="286" idx="0"/>
            <a:endCxn id="34" idx="4"/>
          </p:cNvCxnSpPr>
          <p:nvPr/>
        </p:nvCxnSpPr>
        <p:spPr>
          <a:xfrm flipV="1">
            <a:off x="6106245" y="2599809"/>
            <a:ext cx="1" cy="368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6956B173-8BE3-3F4F-AC19-19A4ACD6F66E}"/>
              </a:ext>
            </a:extLst>
          </p:cNvPr>
          <p:cNvCxnSpPr>
            <a:cxnSpLocks/>
            <a:stCxn id="271" idx="1"/>
            <a:endCxn id="34" idx="2"/>
          </p:cNvCxnSpPr>
          <p:nvPr/>
        </p:nvCxnSpPr>
        <p:spPr>
          <a:xfrm rot="10800000">
            <a:off x="5698969" y="2196202"/>
            <a:ext cx="814554" cy="3040046"/>
          </a:xfrm>
          <a:prstGeom prst="curvedConnector3">
            <a:avLst>
              <a:gd name="adj1" fmla="val 1887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8209A17-910D-CF40-AA99-82449A19DFF3}"/>
              </a:ext>
            </a:extLst>
          </p:cNvPr>
          <p:cNvSpPr txBox="1"/>
          <p:nvPr/>
        </p:nvSpPr>
        <p:spPr>
          <a:xfrm>
            <a:off x="5998157" y="443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377CC5F-BBCC-3048-83B0-F596BC69044E}"/>
              </a:ext>
            </a:extLst>
          </p:cNvPr>
          <p:cNvSpPr txBox="1"/>
          <p:nvPr/>
        </p:nvSpPr>
        <p:spPr>
          <a:xfrm>
            <a:off x="7908324" y="14704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8894B92-3EDC-0D41-9BB0-A573EF03C63A}"/>
              </a:ext>
            </a:extLst>
          </p:cNvPr>
          <p:cNvSpPr txBox="1"/>
          <p:nvPr/>
        </p:nvSpPr>
        <p:spPr>
          <a:xfrm>
            <a:off x="6933472" y="2063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099D094-A0B4-EA4E-B3F7-806BFA552F80}"/>
              </a:ext>
            </a:extLst>
          </p:cNvPr>
          <p:cNvSpPr txBox="1"/>
          <p:nvPr/>
        </p:nvSpPr>
        <p:spPr>
          <a:xfrm>
            <a:off x="7538713" y="36454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88774C2-76A5-BE42-BC3C-BADB1563D1D8}"/>
              </a:ext>
            </a:extLst>
          </p:cNvPr>
          <p:cNvSpPr txBox="1"/>
          <p:nvPr/>
        </p:nvSpPr>
        <p:spPr>
          <a:xfrm>
            <a:off x="8278855" y="4030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7AA683A-28DF-7F4B-B26E-2E03E28E6625}"/>
              </a:ext>
            </a:extLst>
          </p:cNvPr>
          <p:cNvSpPr txBox="1"/>
          <p:nvPr/>
        </p:nvSpPr>
        <p:spPr>
          <a:xfrm>
            <a:off x="9135010" y="5361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966EB9A-2615-6142-BDDA-5089B23FD769}"/>
              </a:ext>
            </a:extLst>
          </p:cNvPr>
          <p:cNvSpPr txBox="1"/>
          <p:nvPr/>
        </p:nvSpPr>
        <p:spPr>
          <a:xfrm>
            <a:off x="8788691" y="64992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5D8107C-9DED-F045-9506-6A9B2B25DC88}"/>
              </a:ext>
            </a:extLst>
          </p:cNvPr>
          <p:cNvSpPr txBox="1"/>
          <p:nvPr/>
        </p:nvSpPr>
        <p:spPr>
          <a:xfrm>
            <a:off x="5608911" y="61299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B240E51-DD0B-8645-B29D-0E231D9BED15}"/>
              </a:ext>
            </a:extLst>
          </p:cNvPr>
          <p:cNvSpPr txBox="1"/>
          <p:nvPr/>
        </p:nvSpPr>
        <p:spPr>
          <a:xfrm>
            <a:off x="6573255" y="46465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BF6852F-92F0-7342-B0D5-B119AB1E5730}"/>
              </a:ext>
            </a:extLst>
          </p:cNvPr>
          <p:cNvSpPr txBox="1"/>
          <p:nvPr/>
        </p:nvSpPr>
        <p:spPr>
          <a:xfrm>
            <a:off x="6113962" y="52079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297F28A-0534-434A-A710-C809229516C5}"/>
              </a:ext>
            </a:extLst>
          </p:cNvPr>
          <p:cNvSpPr txBox="1"/>
          <p:nvPr/>
        </p:nvSpPr>
        <p:spPr>
          <a:xfrm>
            <a:off x="5483650" y="272640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11 - final</a:t>
            </a:r>
          </a:p>
        </p:txBody>
      </p:sp>
    </p:spTree>
    <p:extLst>
      <p:ext uri="{BB962C8B-B14F-4D97-AF65-F5344CB8AC3E}">
        <p14:creationId xmlns:p14="http://schemas.microsoft.com/office/powerpoint/2010/main" val="12178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116B-7773-8D4D-9BBC-8798360D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170C-9B5B-A044-9BCE-E5F52EA5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vector should be &lt;1, 0, 0, 0, 0, 1&gt;</a:t>
            </a:r>
          </a:p>
        </p:txBody>
      </p:sp>
    </p:spTree>
    <p:extLst>
      <p:ext uri="{BB962C8B-B14F-4D97-AF65-F5344CB8AC3E}">
        <p14:creationId xmlns:p14="http://schemas.microsoft.com/office/powerpoint/2010/main" val="159996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444</Words>
  <Application>Microsoft Macintosh PowerPoint</Application>
  <PresentationFormat>Widescreen</PresentationFormat>
  <Paragraphs>79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Association Rule Mining</vt:lpstr>
      <vt:lpstr>Example</vt:lpstr>
      <vt:lpstr>PowerPoint Presentation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Ado Sibalo</dc:creator>
  <cp:lastModifiedBy>Ado Sibalo</cp:lastModifiedBy>
  <cp:revision>27</cp:revision>
  <dcterms:created xsi:type="dcterms:W3CDTF">2019-07-12T15:49:31Z</dcterms:created>
  <dcterms:modified xsi:type="dcterms:W3CDTF">2019-07-24T17:23:34Z</dcterms:modified>
</cp:coreProperties>
</file>