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>
        <p:scale>
          <a:sx n="125" d="100"/>
          <a:sy n="125" d="100"/>
        </p:scale>
        <p:origin x="-786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8EB65-9256-4545-8FDC-DFECB6D53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C8D5E-EF66-48FC-B0B5-7323A3EA3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5EDB6-1CB7-4931-934F-A74BF7C8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190-E00E-40CA-BCBF-AB12DEDA6CD7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35738-498C-44BA-B931-626B0CF1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A328B-1D20-49E8-B676-34412026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157A-56A8-4ACF-B872-996138A0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5EED7-DA2E-4CB1-8734-637D698B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D0B47-24F5-49AA-8234-C3B4CE8E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5BC79-459E-44FE-ACB4-1563D221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190-E00E-40CA-BCBF-AB12DEDA6CD7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A53A0-D5C1-486C-B6F0-97CC007F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E3F6B-A560-46C5-9AFA-1FBFF047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157A-56A8-4ACF-B872-996138A0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6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496EF-FBFC-4F01-9184-62F862A22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94AD4-133B-423B-966C-A6424E774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A27BF-B2AD-4AE1-BC0C-473D3459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190-E00E-40CA-BCBF-AB12DEDA6CD7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81BE9-5A98-4E3A-B58C-F54433BB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F68E0-263F-4183-95C1-87FC1A4D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157A-56A8-4ACF-B872-996138A0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6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6C8B7-E0F7-4CA8-A354-B0DA6737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B0E18-9951-463D-8500-12CFB8C8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BE887-AFE1-41F6-800B-6BA22F99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190-E00E-40CA-BCBF-AB12DEDA6CD7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0B0E9-F185-4102-B136-C4374836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28BCB-29CC-47C7-A4E0-BCA07DE5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157A-56A8-4ACF-B872-996138A0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72645-FF1C-4EE8-AB6D-ABFDDCC2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8E7BE-39CA-4779-8020-2A9CA0BB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3B3F9-1B38-49A8-9D01-5089EF43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190-E00E-40CA-BCBF-AB12DEDA6CD7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14CE2-F887-41D2-BF84-B6B826A6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83C9A-F6F6-46E6-8C25-869CD3CF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157A-56A8-4ACF-B872-996138A0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0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A9A2-9BF6-4F07-BC83-14088EF1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F2451-22E9-4604-B071-2DAE71A96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9DA27-34BB-4BEF-9C32-07ABAD873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DE66B-FA1F-4390-B3A6-DF422138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190-E00E-40CA-BCBF-AB12DEDA6CD7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78139E-B04F-4C9A-AB73-90941281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4CB9D-91A8-4DC9-81AD-D06A4218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157A-56A8-4ACF-B872-996138A0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7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EE53F-00B2-49C3-A2B2-D2633A2E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C2ACAB-3DA9-4350-9DA1-80DF01E35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E80F4-C323-40DD-B525-AE8597FDC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A6F59D-3C7C-41EC-9244-AFD9790E9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93C0C4-7823-450E-850A-561CDD1EB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BD3A-9840-4FDC-9905-D777482B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190-E00E-40CA-BCBF-AB12DEDA6CD7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FE8627-4451-45D0-A096-BBB4731B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BF9486-642D-4F86-9ADE-FB218B8B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157A-56A8-4ACF-B872-996138A0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1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2E1E2-ECF2-4710-8DEC-2FB5A1CA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4DA17-4E40-4B08-9A5C-B5124B1A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190-E00E-40CA-BCBF-AB12DEDA6CD7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CA267-0B3F-4436-9BDA-5D695E85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0CCF00-01FE-4A50-8199-8C7A0F1B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157A-56A8-4ACF-B872-996138A0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2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7B4574-68BB-4B3B-8A41-6DA9AE0A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190-E00E-40CA-BCBF-AB12DEDA6CD7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1BD48-ED35-4FDF-BE4E-DE0F4894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07361-42AD-4E64-AD24-EA4C76F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157A-56A8-4ACF-B872-996138A0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5D7B-8D77-4185-8839-95A0CBFD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25076-705C-400C-B2AF-5B5ED528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690CC-22D8-45BD-BAC9-0B63142F3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4F79C-106A-4812-A500-E91B53E1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190-E00E-40CA-BCBF-AB12DEDA6CD7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2E2055-8211-4C17-93BE-9CA1E423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6E43D-3144-406B-BD37-C48A4D37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157A-56A8-4ACF-B872-996138A0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2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E1967-AEA1-4CB0-8712-4F28E932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F3934A-1C60-4BB1-91A5-673BCF53D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D9F3F-1B37-4E79-A7DD-4CB55F8BD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FEAE9-4C51-4526-822B-396925B6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190-E00E-40CA-BCBF-AB12DEDA6CD7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F09C0-431E-4416-9460-7DFCD711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C7672-B7AF-4DC3-98D0-78A8322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157A-56A8-4ACF-B872-996138A0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94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89098-76C5-474D-8D20-BE1A5B53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24656-F995-48AE-B046-3A97987D8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96C13-06A7-4469-BD2E-FB672EE28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E190-E00E-40CA-BCBF-AB12DEDA6CD7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90AA0-0EC4-4A7C-B1CC-00E2A7B88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57392-A3D8-46A4-AD31-A630326D5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2157A-56A8-4ACF-B872-996138A0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E83C6C-0A33-49E9-A87B-D00CB605A2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27860" cy="46544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A2B62E2-D353-411B-84BA-846A31C4579D}"/>
              </a:ext>
            </a:extLst>
          </p:cNvPr>
          <p:cNvSpPr/>
          <p:nvPr/>
        </p:nvSpPr>
        <p:spPr>
          <a:xfrm>
            <a:off x="1257300" y="1079632"/>
            <a:ext cx="1295400" cy="965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0A8CB4-6642-4FF7-BF9F-1F16D9CB8888}"/>
              </a:ext>
            </a:extLst>
          </p:cNvPr>
          <p:cNvSpPr/>
          <p:nvPr/>
        </p:nvSpPr>
        <p:spPr>
          <a:xfrm>
            <a:off x="3200400" y="2408572"/>
            <a:ext cx="1238250" cy="923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975B53-8D3A-43AE-B424-AC7B716904D7}"/>
              </a:ext>
            </a:extLst>
          </p:cNvPr>
          <p:cNvSpPr/>
          <p:nvPr/>
        </p:nvSpPr>
        <p:spPr>
          <a:xfrm>
            <a:off x="10770584" y="347764"/>
            <a:ext cx="1057276" cy="965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56BDB6-C16A-4A84-9E40-2299B096C6B6}"/>
              </a:ext>
            </a:extLst>
          </p:cNvPr>
          <p:cNvCxnSpPr/>
          <p:nvPr/>
        </p:nvCxnSpPr>
        <p:spPr>
          <a:xfrm>
            <a:off x="3200400" y="6090407"/>
            <a:ext cx="11576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884646-70D6-4218-A8A3-2BD4AFB229EF}"/>
              </a:ext>
            </a:extLst>
          </p:cNvPr>
          <p:cNvCxnSpPr>
            <a:cxnSpLocks/>
          </p:cNvCxnSpPr>
          <p:nvPr/>
        </p:nvCxnSpPr>
        <p:spPr>
          <a:xfrm>
            <a:off x="1343636" y="1679196"/>
            <a:ext cx="561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3A5505-4239-4101-B26A-704D48273700}"/>
              </a:ext>
            </a:extLst>
          </p:cNvPr>
          <p:cNvCxnSpPr>
            <a:cxnSpLocks/>
          </p:cNvCxnSpPr>
          <p:nvPr/>
        </p:nvCxnSpPr>
        <p:spPr>
          <a:xfrm>
            <a:off x="1688983" y="1313632"/>
            <a:ext cx="561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63961DE-D79E-40B9-A5E1-AA5002B0A74C}"/>
              </a:ext>
            </a:extLst>
          </p:cNvPr>
          <p:cNvCxnSpPr>
            <a:cxnSpLocks/>
          </p:cNvCxnSpPr>
          <p:nvPr/>
        </p:nvCxnSpPr>
        <p:spPr>
          <a:xfrm>
            <a:off x="3419649" y="3098334"/>
            <a:ext cx="561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A558B2-DC6A-47A1-A98D-90C0B34371A4}"/>
              </a:ext>
            </a:extLst>
          </p:cNvPr>
          <p:cNvCxnSpPr>
            <a:cxnSpLocks/>
          </p:cNvCxnSpPr>
          <p:nvPr/>
        </p:nvCxnSpPr>
        <p:spPr>
          <a:xfrm>
            <a:off x="3627014" y="3048000"/>
            <a:ext cx="561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D85539-3135-4855-8CA6-416AA115A006}"/>
              </a:ext>
            </a:extLst>
          </p:cNvPr>
          <p:cNvCxnSpPr>
            <a:cxnSpLocks/>
          </p:cNvCxnSpPr>
          <p:nvPr/>
        </p:nvCxnSpPr>
        <p:spPr>
          <a:xfrm>
            <a:off x="11018540" y="557868"/>
            <a:ext cx="561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78A39C-2115-4A0D-BB40-1D3CE62D736D}"/>
              </a:ext>
            </a:extLst>
          </p:cNvPr>
          <p:cNvCxnSpPr>
            <a:cxnSpLocks/>
          </p:cNvCxnSpPr>
          <p:nvPr/>
        </p:nvCxnSpPr>
        <p:spPr>
          <a:xfrm>
            <a:off x="10819388" y="1117383"/>
            <a:ext cx="561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14B2A9-BC66-4194-B2D1-114374EEECE5}"/>
              </a:ext>
            </a:extLst>
          </p:cNvPr>
          <p:cNvSpPr/>
          <p:nvPr/>
        </p:nvSpPr>
        <p:spPr>
          <a:xfrm>
            <a:off x="6096000" y="5869847"/>
            <a:ext cx="2718033" cy="119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설명</a:t>
            </a:r>
            <a:r>
              <a:rPr lang="en-US" altLang="ko-KR" dirty="0"/>
              <a:t>: </a:t>
            </a:r>
            <a:r>
              <a:rPr lang="en-US" altLang="ko-KR" dirty="0" err="1"/>
              <a:t>brent</a:t>
            </a:r>
            <a:r>
              <a:rPr lang="en-US" altLang="ko-KR" dirty="0"/>
              <a:t>: </a:t>
            </a:r>
            <a:r>
              <a:rPr lang="ko-KR" altLang="en-US" dirty="0"/>
              <a:t>싱가포르에서 </a:t>
            </a:r>
          </a:p>
        </p:txBody>
      </p:sp>
    </p:spTree>
    <p:extLst>
      <p:ext uri="{BB962C8B-B14F-4D97-AF65-F5344CB8AC3E}">
        <p14:creationId xmlns:p14="http://schemas.microsoft.com/office/powerpoint/2010/main" val="87656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5102E9-4650-4461-997A-AFEF063DEBA2}"/>
              </a:ext>
            </a:extLst>
          </p:cNvPr>
          <p:cNvGrpSpPr/>
          <p:nvPr/>
        </p:nvGrpSpPr>
        <p:grpSpPr>
          <a:xfrm>
            <a:off x="2893538" y="162612"/>
            <a:ext cx="3697571" cy="6532775"/>
            <a:chOff x="-47625" y="285480"/>
            <a:chExt cx="3697571" cy="65327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D6DB6FB-CF19-4549-A940-DD8FD2D9B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14" r="1272" b="961"/>
            <a:stretch/>
          </p:blipFill>
          <p:spPr>
            <a:xfrm>
              <a:off x="-47625" y="285480"/>
              <a:ext cx="3657600" cy="653277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31C935-FE6A-4350-9747-C79B55934C0A}"/>
                </a:ext>
              </a:extLst>
            </p:cNvPr>
            <p:cNvSpPr/>
            <p:nvPr/>
          </p:nvSpPr>
          <p:spPr>
            <a:xfrm>
              <a:off x="859742" y="1431373"/>
              <a:ext cx="745222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서울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(27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E1616A-F84B-47C8-925C-F2C0D29B33FA}"/>
                </a:ext>
              </a:extLst>
            </p:cNvPr>
            <p:cNvSpPr/>
            <p:nvPr/>
          </p:nvSpPr>
          <p:spPr>
            <a:xfrm>
              <a:off x="859742" y="1074185"/>
              <a:ext cx="826184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경기도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(28.5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946F79-FE7F-4CF7-B0C9-13436AF13BA6}"/>
                </a:ext>
              </a:extLst>
            </p:cNvPr>
            <p:cNvSpPr/>
            <p:nvPr/>
          </p:nvSpPr>
          <p:spPr>
            <a:xfrm>
              <a:off x="290623" y="1481379"/>
              <a:ext cx="745222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인천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(27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FDCACF8-EC36-4B50-AC72-7A818605F18B}"/>
                </a:ext>
              </a:extLst>
            </p:cNvPr>
            <p:cNvSpPr/>
            <p:nvPr/>
          </p:nvSpPr>
          <p:spPr>
            <a:xfrm>
              <a:off x="1943211" y="1184792"/>
              <a:ext cx="745222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강원도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(34.5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102DEE-2B23-441C-B82C-FC51F50B4182}"/>
                </a:ext>
              </a:extLst>
            </p:cNvPr>
            <p:cNvSpPr/>
            <p:nvPr/>
          </p:nvSpPr>
          <p:spPr>
            <a:xfrm>
              <a:off x="1520595" y="2232542"/>
              <a:ext cx="745222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충청북도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(33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AB2D2F-EA9D-425D-811B-13E9E92EAF65}"/>
                </a:ext>
              </a:extLst>
            </p:cNvPr>
            <p:cNvSpPr/>
            <p:nvPr/>
          </p:nvSpPr>
          <p:spPr>
            <a:xfrm>
              <a:off x="2415945" y="2746892"/>
              <a:ext cx="745222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경상북도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(33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DB9164-7299-4DCD-AE9B-3DAA7C36F22B}"/>
                </a:ext>
              </a:extLst>
            </p:cNvPr>
            <p:cNvSpPr/>
            <p:nvPr/>
          </p:nvSpPr>
          <p:spPr>
            <a:xfrm>
              <a:off x="2226013" y="3546034"/>
              <a:ext cx="793411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대구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(27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BF04F8B-03AF-48F6-913B-E90D409CA4B1}"/>
                </a:ext>
              </a:extLst>
            </p:cNvPr>
            <p:cNvSpPr/>
            <p:nvPr/>
          </p:nvSpPr>
          <p:spPr>
            <a:xfrm>
              <a:off x="2856535" y="3839169"/>
              <a:ext cx="793411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울산 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(30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48983EA-9C33-489B-BB78-97B1813EB40B}"/>
                </a:ext>
              </a:extLst>
            </p:cNvPr>
            <p:cNvSpPr/>
            <p:nvPr/>
          </p:nvSpPr>
          <p:spPr>
            <a:xfrm>
              <a:off x="1943211" y="4060384"/>
              <a:ext cx="793411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경상남도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(33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A28764-2492-434A-9CA1-BA96ADBF7D08}"/>
                </a:ext>
              </a:extLst>
            </p:cNvPr>
            <p:cNvSpPr/>
            <p:nvPr/>
          </p:nvSpPr>
          <p:spPr>
            <a:xfrm>
              <a:off x="853164" y="3668678"/>
              <a:ext cx="793411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전라북도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(30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2DE7DA-ABC9-4A1D-B3B2-F5134609FEF3}"/>
                </a:ext>
              </a:extLst>
            </p:cNvPr>
            <p:cNvSpPr/>
            <p:nvPr/>
          </p:nvSpPr>
          <p:spPr>
            <a:xfrm>
              <a:off x="548364" y="4340190"/>
              <a:ext cx="793411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광주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(28.5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03B2E6-2249-4FF0-8B0F-955A030DD14D}"/>
                </a:ext>
              </a:extLst>
            </p:cNvPr>
            <p:cNvSpPr/>
            <p:nvPr/>
          </p:nvSpPr>
          <p:spPr>
            <a:xfrm>
              <a:off x="548363" y="4745003"/>
              <a:ext cx="793411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전라남도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(36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E3D7D1-83C1-49BF-A8EA-2CB15CF03925}"/>
                </a:ext>
              </a:extLst>
            </p:cNvPr>
            <p:cNvSpPr/>
            <p:nvPr/>
          </p:nvSpPr>
          <p:spPr>
            <a:xfrm>
              <a:off x="479423" y="2497209"/>
              <a:ext cx="793411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충청남도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(33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72DA6-456F-499B-B676-F44C93EF4771}"/>
                </a:ext>
              </a:extLst>
            </p:cNvPr>
            <p:cNvSpPr/>
            <p:nvPr/>
          </p:nvSpPr>
          <p:spPr>
            <a:xfrm>
              <a:off x="2736622" y="4381932"/>
              <a:ext cx="793411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부산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(25.5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2BB2DE5-106E-4131-8E5B-6E206ADCE7F0}"/>
                </a:ext>
              </a:extLst>
            </p:cNvPr>
            <p:cNvSpPr/>
            <p:nvPr/>
          </p:nvSpPr>
          <p:spPr>
            <a:xfrm>
              <a:off x="198210" y="6461912"/>
              <a:ext cx="793411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제주도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(21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4B6522-99B1-4AD5-B9B4-4196AC216D3F}"/>
                </a:ext>
              </a:extLst>
            </p:cNvPr>
            <p:cNvSpPr/>
            <p:nvPr/>
          </p:nvSpPr>
          <p:spPr>
            <a:xfrm>
              <a:off x="991621" y="2602842"/>
              <a:ext cx="745222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세종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(33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1DB97B7-84FF-4FEF-BBCF-1082725D4996}"/>
                </a:ext>
              </a:extLst>
            </p:cNvPr>
            <p:cNvSpPr/>
            <p:nvPr/>
          </p:nvSpPr>
          <p:spPr>
            <a:xfrm>
              <a:off x="1035953" y="2970447"/>
              <a:ext cx="745222" cy="2212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대전</a:t>
              </a:r>
              <a:endParaRPr lang="en-US" altLang="ko-KR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(33</a:t>
              </a:r>
              <a:r>
                <a:rPr lang="ko-KR" altLang="en-US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일</a:t>
              </a:r>
              <a:r>
                <a:rPr lang="en-US" altLang="ko-KR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ko-KR" altLang="en-US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17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91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HO CHOI</dc:creator>
  <cp:lastModifiedBy>YOUNG HO CHOI</cp:lastModifiedBy>
  <cp:revision>5</cp:revision>
  <dcterms:created xsi:type="dcterms:W3CDTF">2019-05-11T08:18:06Z</dcterms:created>
  <dcterms:modified xsi:type="dcterms:W3CDTF">2019-05-11T14:30:15Z</dcterms:modified>
</cp:coreProperties>
</file>