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23759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Python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The Python parts of Flask serve as the application’s backend. Both hello_world.py and cookie_tracker.py are the backend (or server-side code) for their respective applications.</a:t>
            </a:r>
          </a:p>
          <a:p>
            <a:pPr lvl="0">
              <a:spcBef>
                <a:spcPts val="0"/>
              </a:spcBef>
              <a:buNone/>
            </a:pPr>
            <a:r>
              <a:rPr lang="en"/>
              <a:t>Up until now we’ve kept the server-side code pretty simple, but what else can we do 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Server-side features</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buFont typeface="Arial"/>
              <a:buChar char="•"/>
            </a:pPr>
            <a:r>
              <a:rPr lang="en" dirty="0"/>
              <a:t>Routing</a:t>
            </a:r>
          </a:p>
          <a:p>
            <a:pPr marL="971550" lvl="1" indent="-285750" rtl="0">
              <a:spcBef>
                <a:spcPts val="0"/>
              </a:spcBef>
              <a:buFont typeface="Arial"/>
              <a:buChar char="•"/>
            </a:pPr>
            <a:r>
              <a:rPr lang="en" dirty="0"/>
              <a:t>We saw this in the previous lecture; do you remember what it’s supposed to solve?</a:t>
            </a:r>
          </a:p>
          <a:p>
            <a:pPr marL="514350" lvl="0" indent="-285750" rtl="0">
              <a:spcBef>
                <a:spcPts val="0"/>
              </a:spcBef>
              <a:buFont typeface="Arial"/>
              <a:buChar char="•"/>
            </a:pPr>
            <a:r>
              <a:rPr lang="en" dirty="0"/>
              <a:t>Acting on and responding to requests</a:t>
            </a:r>
          </a:p>
          <a:p>
            <a:pPr marL="514350" lvl="0" indent="-285750" rtl="0">
              <a:spcBef>
                <a:spcPts val="0"/>
              </a:spcBef>
              <a:buFont typeface="Arial"/>
              <a:buChar char="•"/>
            </a:pPr>
            <a:r>
              <a:rPr lang="en" dirty="0"/>
              <a:t>Managing cookies and sessions</a:t>
            </a:r>
          </a:p>
          <a:p>
            <a:pPr marL="514350" lvl="0" indent="-285750" rtl="0">
              <a:spcBef>
                <a:spcPts val="0"/>
              </a:spcBef>
              <a:buFont typeface="Arial"/>
              <a:buChar char="•"/>
            </a:pPr>
            <a:r>
              <a:rPr lang="en" dirty="0"/>
              <a:t>Managing a persistent data store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Acting on and responding to requests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You should’ve already dealt with this a bit in the previous lab, where you simply logged the request data coming in from the frontend</a:t>
            </a:r>
          </a:p>
          <a:p>
            <a:pPr marL="514350" lvl="0" indent="-285750" rtl="0">
              <a:lnSpc>
                <a:spcPct val="115000"/>
              </a:lnSpc>
              <a:spcBef>
                <a:spcPts val="0"/>
              </a:spcBef>
              <a:spcAft>
                <a:spcPts val="1000"/>
              </a:spcAft>
              <a:buFont typeface="Arial"/>
              <a:buChar char="•"/>
            </a:pPr>
            <a:r>
              <a:rPr lang="en" dirty="0"/>
              <a:t>In less contrived cases, however, you may also want to do things like:</a:t>
            </a:r>
          </a:p>
          <a:p>
            <a:pPr marL="971550" lvl="1" indent="-285750" rtl="0">
              <a:lnSpc>
                <a:spcPct val="115000"/>
              </a:lnSpc>
              <a:spcBef>
                <a:spcPts val="0"/>
              </a:spcBef>
              <a:buFont typeface="Arial"/>
              <a:buChar char="•"/>
            </a:pPr>
            <a:r>
              <a:rPr lang="en" dirty="0"/>
              <a:t>Update a data store based on the data coming in; for example, when someone is creating/updating/deleting something, you’ll have to update the data store to reflect that</a:t>
            </a:r>
          </a:p>
          <a:p>
            <a:pPr marL="971550" lvl="1" indent="-285750" rtl="0">
              <a:spcBef>
                <a:spcPts val="0"/>
              </a:spcBef>
              <a:buFont typeface="Arial"/>
              <a:buChar char="•"/>
            </a:pPr>
            <a:r>
              <a:rPr lang="en" dirty="0"/>
              <a:t>Making a HTTP request of your own to another API so that you can fulfill some function; for example, your app might allow a user to see weather data, but your app actually uses Yahoo’s Weather API</a:t>
            </a:r>
          </a:p>
          <a:p>
            <a:pPr marL="971550" lvl="1" indent="-285750">
              <a:spcBef>
                <a:spcPts val="0"/>
              </a:spcBef>
              <a:buFont typeface="Arial"/>
              <a:buChar char="•"/>
            </a:pPr>
            <a:r>
              <a:rPr lang="en" dirty="0"/>
              <a:t>Doing some calculation to return the data that is being requested; for example, if someone wants to know which cows are aged 3-11 and whose names start with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Managing cookies and sessions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Remember that cookies and sessions allow an app to know who is using it</a:t>
            </a:r>
          </a:p>
          <a:p>
            <a:pPr marL="514350" lvl="0" indent="-285750" rtl="0">
              <a:spcBef>
                <a:spcPts val="0"/>
              </a:spcBef>
              <a:spcAft>
                <a:spcPts val="0"/>
              </a:spcAft>
              <a:buFont typeface="Arial"/>
              <a:buChar char="•"/>
            </a:pPr>
            <a:r>
              <a:rPr lang="en" dirty="0"/>
              <a:t>Cookie: store user data on the client-side (i.e., the user’s browser)</a:t>
            </a:r>
          </a:p>
          <a:p>
            <a:pPr marL="971550" lvl="1" indent="-285750" rtl="0">
              <a:spcBef>
                <a:spcPts val="0"/>
              </a:spcBef>
              <a:spcAft>
                <a:spcPts val="0"/>
              </a:spcAft>
              <a:buFont typeface="Arial"/>
              <a:buChar char="•"/>
            </a:pPr>
            <a:r>
              <a:rPr lang="en" dirty="0"/>
              <a:t>Ever visited a store online where you added items to your shopping cart, left the site, and when you came back the items were still there? You never logged in, but the site was still able to “remember” your items. That’s because they were stored in a cookie!</a:t>
            </a:r>
          </a:p>
          <a:p>
            <a:pPr marL="514350" lvl="0" indent="-285750" rtl="0">
              <a:spcBef>
                <a:spcPts val="0"/>
              </a:spcBef>
              <a:spcAft>
                <a:spcPts val="0"/>
              </a:spcAft>
              <a:buFont typeface="Arial"/>
              <a:buChar char="•"/>
            </a:pPr>
            <a:r>
              <a:rPr lang="en" dirty="0"/>
              <a:t>Session: store user data on the server-side, then store the session’s id in a cookie (called a session cookie)</a:t>
            </a:r>
          </a:p>
          <a:p>
            <a:pPr marL="971550" lvl="1" indent="-285750" rtl="0">
              <a:spcBef>
                <a:spcPts val="0"/>
              </a:spcBef>
              <a:spcAft>
                <a:spcPts val="0"/>
              </a:spcAft>
              <a:buFont typeface="Arial"/>
              <a:buChar char="•"/>
            </a:pPr>
            <a:r>
              <a:rPr lang="en" dirty="0"/>
              <a:t>How does a site keep you logged in between new tabs/windows? The site can keep track of who you are by creating a session for you when you log in. Whenever you visit the site again, your browser tells the site which session you are by passing the session id in the session cookie. When you log out of a site (or when the session expires), both the session cookie and the server-side session are deleted and you will have to log in again.</a:t>
            </a:r>
          </a:p>
          <a:p>
            <a:pPr lvl="0" rtl="0">
              <a:spcBef>
                <a:spcPts val="0"/>
              </a:spcBef>
              <a:spcAft>
                <a:spcPts val="10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Managing a persistent data store</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buFont typeface="Arial"/>
              <a:buChar char="•"/>
            </a:pPr>
            <a:r>
              <a:rPr lang="en" dirty="0"/>
              <a:t>Data store: a place to store data to and retrieve data from</a:t>
            </a:r>
          </a:p>
          <a:p>
            <a:pPr marL="514350" lvl="0" indent="-285750" rtl="0">
              <a:spcBef>
                <a:spcPts val="0"/>
              </a:spcBef>
              <a:buFont typeface="Arial"/>
              <a:buChar char="•"/>
            </a:pPr>
            <a:r>
              <a:rPr lang="en" dirty="0"/>
              <a:t>Creating/reading/updating/deleting data from a data store, usually in response to some user action</a:t>
            </a:r>
          </a:p>
          <a:p>
            <a:pPr marL="514350" lvl="0" indent="-285750" rtl="0">
              <a:spcBef>
                <a:spcPts val="0"/>
              </a:spcBef>
              <a:buFont typeface="Arial"/>
              <a:buChar char="•"/>
            </a:pPr>
            <a:r>
              <a:rPr lang="en" dirty="0"/>
              <a:t>After the last lab, you were able submit a new cookie to the list of cookies via a form. However, that new cookie is never added to the list, and when you shutdown and restart the app, everything resets!</a:t>
            </a:r>
          </a:p>
          <a:p>
            <a:pPr marL="514350" lvl="0" indent="-285750">
              <a:spcBef>
                <a:spcPts val="0"/>
              </a:spcBef>
              <a:buFont typeface="Arial"/>
              <a:buChar char="•"/>
            </a:pPr>
            <a:r>
              <a:rPr lang="en" dirty="0"/>
              <a:t>We will learn more about persistent data stores in our next lecture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Python in Flask!</a:t>
            </a:r>
          </a:p>
        </p:txBody>
      </p:sp>
      <p:sp>
        <p:nvSpPr>
          <p:cNvPr id="103" name="Shape 103"/>
          <p:cNvSpPr txBox="1"/>
          <p:nvPr/>
        </p:nvSpPr>
        <p:spPr>
          <a:xfrm>
            <a:off x="3267750" y="2598050"/>
            <a:ext cx="2608500" cy="5679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FF"/>
                </a:solidFill>
                <a:latin typeface="Open Sans"/>
                <a:ea typeface="Open Sans"/>
                <a:cs typeface="Open Sans"/>
                <a:sym typeface="Open Sans"/>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Macintosh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PT Sans Narrow</vt:lpstr>
      <vt:lpstr>Open Sans</vt:lpstr>
      <vt:lpstr>tropic</vt:lpstr>
      <vt:lpstr>Flask</vt:lpstr>
      <vt:lpstr>Python in Flask</vt:lpstr>
      <vt:lpstr>Server-side features</vt:lpstr>
      <vt:lpstr>Acting on and responding to requests</vt:lpstr>
      <vt:lpstr>Managing cookies and sessions</vt:lpstr>
      <vt:lpstr>Managing a persistent data store</vt:lpstr>
      <vt:lpstr>That’s it for Python in Flask!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4</cp:revision>
  <dcterms:modified xsi:type="dcterms:W3CDTF">2017-04-05T00:35:18Z</dcterms:modified>
</cp:coreProperties>
</file>