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155448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600108" y="-27"/>
            <a:ext cx="6944700" cy="4014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5568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33841" y="1159"/>
            <a:ext cx="3825617" cy="2042233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539171" y="1159"/>
            <a:ext cx="3825617" cy="2042233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997695" y="9951"/>
            <a:ext cx="3147180" cy="1470802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1140292" y="8248243"/>
            <a:ext cx="4061459" cy="1810291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38830" y="7931053"/>
            <a:ext cx="4752293" cy="211843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3159795" y="3564652"/>
            <a:ext cx="9114300" cy="28317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3159790" y="6674620"/>
            <a:ext cx="9114300" cy="1022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9467700" y="5542191"/>
            <a:ext cx="6077100" cy="4516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10130539" y="8056060"/>
            <a:ext cx="4285574" cy="2002829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338830" y="4"/>
            <a:ext cx="4752293" cy="211843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2355945" y="2706196"/>
            <a:ext cx="10833000" cy="2698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0"/>
              <a:buNone/>
              <a:defRPr sz="15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2355945" y="5600418"/>
            <a:ext cx="10833000" cy="125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 algn="ctr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8087100" y="4516160"/>
            <a:ext cx="7457700" cy="5542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9510055" y="7746180"/>
            <a:ext cx="4947223" cy="2312099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338830" y="4"/>
            <a:ext cx="4752293" cy="211843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3210762" y="3414596"/>
            <a:ext cx="9141900" cy="32190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None/>
              <a:defRPr sz="5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392555" y="1653618"/>
            <a:ext cx="12759600" cy="1866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392555" y="3892973"/>
            <a:ext cx="12759600" cy="4787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392555" y="1653618"/>
            <a:ext cx="12759600" cy="1866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392555" y="3892973"/>
            <a:ext cx="6266400" cy="4787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885748" y="3892973"/>
            <a:ext cx="6266400" cy="4787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392555" y="1653618"/>
            <a:ext cx="12759600" cy="1866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392555" y="1653618"/>
            <a:ext cx="6305700" cy="2704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412190" y="4535031"/>
            <a:ext cx="6305700" cy="41454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5520815"/>
            <a:ext cx="12527700" cy="4530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6091307" y="3039154"/>
            <a:ext cx="9453000" cy="7019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435066" y="-163"/>
            <a:ext cx="3827255" cy="204045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9112" y="8843267"/>
            <a:ext cx="2708531" cy="1206688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10006523" y="2430"/>
            <a:ext cx="5537584" cy="2466993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63200" lIns="163200" spcFirstLastPara="1" rIns="163200" wrap="square" tIns="163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69679" y="2544463"/>
            <a:ext cx="10823700" cy="49656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392555" y="1653618"/>
            <a:ext cx="10921200" cy="13788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392555" y="3032480"/>
            <a:ext cx="9961800" cy="7698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392555" y="4824453"/>
            <a:ext cx="9961800" cy="4098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9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9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9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900"/>
              </a:spcBef>
              <a:spcAft>
                <a:spcPts val="29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52" y="5523467"/>
            <a:ext cx="12529800" cy="4534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6090300" y="3032480"/>
            <a:ext cx="9454500" cy="7026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345482" y="403333"/>
            <a:ext cx="14853600" cy="9251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557643" y="8141956"/>
            <a:ext cx="12605700" cy="11832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Nunito"/>
              <a:buNone/>
              <a:defRPr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Char char="●"/>
              <a:defRPr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264247" y="8885396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32500" y="3564650"/>
            <a:ext cx="14852100" cy="28317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2000">
                <a:latin typeface="Raleway"/>
                <a:ea typeface="Raleway"/>
                <a:cs typeface="Raleway"/>
                <a:sym typeface="Raleway"/>
              </a:rPr>
              <a:t>he Electrostatic Emulator </a:t>
            </a:r>
            <a:endParaRPr sz="1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15250" y="7395077"/>
            <a:ext cx="9114300" cy="1499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Algorithm Design - 2018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Derek Jiaping Li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