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d25bf159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d25bf159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25bf159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d25bf159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d25bf159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d25bf159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d25bf159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d25bf159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Gradequate	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Sameer Gupta, </a:t>
            </a:r>
            <a:r>
              <a:rPr lang="en"/>
              <a:t>D</a:t>
            </a:r>
            <a:r>
              <a:rPr lang="en"/>
              <a:t>aniel </a:t>
            </a:r>
            <a:r>
              <a:rPr lang="en"/>
              <a:t>W</a:t>
            </a:r>
            <a:r>
              <a:rPr lang="en"/>
              <a:t>ei, </a:t>
            </a:r>
            <a:r>
              <a:rPr lang="en"/>
              <a:t>H</a:t>
            </a:r>
            <a:r>
              <a:rPr lang="en"/>
              <a:t>aoli </a:t>
            </a:r>
            <a:r>
              <a:rPr lang="en"/>
              <a:t>Y</a:t>
            </a:r>
            <a:r>
              <a:rPr lang="en"/>
              <a:t>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85100" cy="3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Clutching your grades???</a:t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193328">
            <a:off x="5187278" y="2025496"/>
            <a:ext cx="3522878" cy="1790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Semester Grades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52275"/>
            <a:ext cx="8520600" cy="1521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GPA Calculation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Trying to predict those College App ranks?</a:t>
            </a:r>
            <a:endParaRPr sz="6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60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825" y="3082475"/>
            <a:ext cx="3373050" cy="1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for every web page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1/8/2020:	Calculator page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1/9/2020:	About page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1/15/2020:	GPA Page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1/16/2020:	Home Page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