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5080D9-5381-4D3D-3918-88DDF43C3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1B3D6F-69C9-8405-F892-BBC59F616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75150A-B5BA-80EC-98FE-75786E3D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E1-5E1E-4E15-B2DA-B817B602EC97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A33DFD-036F-2CBD-7972-E14219C7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B01E1B-F63C-5D41-EC60-D112AB5E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929-E0A1-4349-97D5-EEFB4E7D9F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58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A8D34-88B8-3446-E552-9D5ECF04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954FAE-C317-69C6-504F-D65B1C60F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A293F-E4B6-E1D5-4D0B-B7E2F394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E1-5E1E-4E15-B2DA-B817B602EC97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6666A-4F0A-3832-E89C-4428BCB1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EE34CF-6B03-10EF-1A29-4BF53DBC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929-E0A1-4349-97D5-EEFB4E7D9F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40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EDE5A3-7005-2DFD-C83F-4655093EA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F1BDB6-8600-EB2B-FC06-E5D62BEF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93C07A-F83D-8A2A-07AC-6A76F768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E1-5E1E-4E15-B2DA-B817B602EC97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D68E53-5125-5F1D-49A2-752C9A1A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CB3CF2-46C6-506C-091D-C68C0CB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929-E0A1-4349-97D5-EEFB4E7D9F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45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33D03-7433-7D6F-D300-2324244B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BBDFFD-EC56-3DAB-7A2B-24A997B05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8EBB60-0BCC-02D3-E174-EEBB36BF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E1-5E1E-4E15-B2DA-B817B602EC97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EE22C0-C85D-EA11-4D58-1DBADAA3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C40531-BF70-715A-7C6A-C2BF38AE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929-E0A1-4349-97D5-EEFB4E7D9F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88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C15BC-4BAD-E54C-FCFB-9AAD4E5E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6CF263-0265-4D31-1B13-5500F8750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C6C903-4579-B123-C123-E06BA1F5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E1-5E1E-4E15-B2DA-B817B602EC97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271275-B865-F363-A4A0-88E543BA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3BE3D5-4E60-FDDB-C7E0-BF1C4AB9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929-E0A1-4349-97D5-EEFB4E7D9F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8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904A4-7522-0BCA-6257-D799E864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86ADB-FE0D-3391-860C-55BB91747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95AA51-4AE3-7A62-56E2-3C48CA6FA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2EC23E-1A4E-61D1-9C0B-D1609FF8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E1-5E1E-4E15-B2DA-B817B602EC97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4578E8-8107-22F0-541C-9BBB0A4E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08A029-E010-ACA0-B14D-4E17005B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929-E0A1-4349-97D5-EEFB4E7D9F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25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E1450-44C8-7D08-5C54-6595A5A9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EA5C9D-9D4F-1EBC-1F9A-1CD1C066D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60EAEB-24D9-83CC-E7FA-860338F71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231DC9-918C-C1DC-4FDB-B2E620DE5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229672-C1C9-2DD2-FC36-46D8A4525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77D0F2-78C8-A68B-0B53-D2DA46C5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E1-5E1E-4E15-B2DA-B817B602EC97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7BDDCE-E9E7-72C9-D182-23151182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320BBB-9AA4-041C-EAFD-5812FD20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929-E0A1-4349-97D5-EEFB4E7D9F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44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0572D4-8A80-5E98-ADBE-92EAA213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69BF66-86E0-BAF1-A668-60A8BCA8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E1-5E1E-4E15-B2DA-B817B602EC97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28369B-EB7C-72DD-58B6-E1FFF413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8BA808-A988-F8E7-37A5-0B611831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929-E0A1-4349-97D5-EEFB4E7D9F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18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C1874A-FBD8-4918-BE63-2EAD85DC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E1-5E1E-4E15-B2DA-B817B602EC97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B1F907-8EEC-33B7-9391-A08AF755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245F5E-A485-3161-C561-0A381C3D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929-E0A1-4349-97D5-EEFB4E7D9F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9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16CC2-83F9-4A1C-076B-906A4800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80E4F7-C2C3-C602-95E6-C59FD0E9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A0399E-4A94-AF00-54C0-52E30CA89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F18F43-41C6-78EA-23D2-73EC4BC4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E1-5E1E-4E15-B2DA-B817B602EC97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C9299F-0D11-3C32-E922-7E7F0AF0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5938A0-AB22-F0C8-B37D-96828A51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929-E0A1-4349-97D5-EEFB4E7D9F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4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8E9DF-19EB-2B43-D047-64BA41C2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499BE4-E3DF-1498-0BBD-67C01BCAE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A0A5A4-81CB-1316-8FA2-7D829D611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631A73-202D-4AF7-58E8-963DDDC3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E1-5E1E-4E15-B2DA-B817B602EC97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63507A-8FB1-24F7-385A-D70A10D8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04D0B2-1837-886E-5916-B41EF910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929-E0A1-4349-97D5-EEFB4E7D9F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06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FBE00D-EDBD-6847-29B5-CA65BCCF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3C6BF7-68A1-A725-414C-071258748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43D7AA-208D-C980-8656-8BB432534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BC0E1-5E1E-4E15-B2DA-B817B602EC97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0A33E6-6EF9-1385-95DF-B07F423A7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CA6E32-D16A-F098-FE89-334D43C02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4B929-E0A1-4349-97D5-EEFB4E7D9F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B18CCC95-E3E4-FDD2-17B9-306FFD28FFB4}"/>
              </a:ext>
            </a:extLst>
          </p:cNvPr>
          <p:cNvGrpSpPr/>
          <p:nvPr/>
        </p:nvGrpSpPr>
        <p:grpSpPr>
          <a:xfrm>
            <a:off x="343477" y="1469327"/>
            <a:ext cx="12084377" cy="4055114"/>
            <a:chOff x="343477" y="1469327"/>
            <a:chExt cx="12084377" cy="4055114"/>
          </a:xfrm>
        </p:grpSpPr>
        <p:pic>
          <p:nvPicPr>
            <p:cNvPr id="4" name="Picture 8" descr="computer icon png transparent 10366243 PNG">
              <a:extLst>
                <a:ext uri="{FF2B5EF4-FFF2-40B4-BE49-F238E27FC236}">
                  <a16:creationId xmlns:a16="http://schemas.microsoft.com/office/drawing/2014/main" id="{386EE425-F418-962A-5DCC-59C881C6BC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7928" y="1469327"/>
              <a:ext cx="3739926" cy="3796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1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9295032-D7E7-4A23-F7F3-84532AF90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0248" y="2442542"/>
              <a:ext cx="2203010" cy="1261649"/>
            </a:xfrm>
            <a:prstGeom prst="rect">
              <a:avLst/>
            </a:prstGeom>
          </p:spPr>
        </p:pic>
        <p:sp>
          <p:nvSpPr>
            <p:cNvPr id="6" name="Automate label">
              <a:extLst>
                <a:ext uri="{FF2B5EF4-FFF2-40B4-BE49-F238E27FC236}">
                  <a16:creationId xmlns:a16="http://schemas.microsoft.com/office/drawing/2014/main" id="{C414D982-12F4-2464-0CC5-9436706F9918}"/>
                </a:ext>
              </a:extLst>
            </p:cNvPr>
            <p:cNvSpPr txBox="1"/>
            <p:nvPr/>
          </p:nvSpPr>
          <p:spPr>
            <a:xfrm>
              <a:off x="6957454" y="2367918"/>
              <a:ext cx="22540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accent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Automatised </a:t>
              </a:r>
              <a:br>
                <a:rPr lang="en-GB" sz="2400" dirty="0">
                  <a:solidFill>
                    <a:schemeClr val="accent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</a:br>
              <a:r>
                <a:rPr lang="en-GB" sz="2400" dirty="0">
                  <a:solidFill>
                    <a:schemeClr val="accent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centralisation </a:t>
              </a:r>
            </a:p>
          </p:txBody>
        </p:sp>
        <p:sp>
          <p:nvSpPr>
            <p:cNvPr id="7" name="OBT Standardization label">
              <a:extLst>
                <a:ext uri="{FF2B5EF4-FFF2-40B4-BE49-F238E27FC236}">
                  <a16:creationId xmlns:a16="http://schemas.microsoft.com/office/drawing/2014/main" id="{F5B0724F-D5E3-DB95-F860-2302355DFF17}"/>
                </a:ext>
              </a:extLst>
            </p:cNvPr>
            <p:cNvSpPr txBox="1"/>
            <p:nvPr/>
          </p:nvSpPr>
          <p:spPr>
            <a:xfrm>
              <a:off x="1167567" y="4425482"/>
              <a:ext cx="20730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OBT linelists</a:t>
              </a:r>
            </a:p>
          </p:txBody>
        </p:sp>
        <p:cxnSp>
          <p:nvCxnSpPr>
            <p:cNvPr id="8" name="Straight Arrow Connector 41">
              <a:extLst>
                <a:ext uri="{FF2B5EF4-FFF2-40B4-BE49-F238E27FC236}">
                  <a16:creationId xmlns:a16="http://schemas.microsoft.com/office/drawing/2014/main" id="{B5707BA8-02A9-6CA8-CD81-E68D83F399D8}"/>
                </a:ext>
              </a:extLst>
            </p:cNvPr>
            <p:cNvCxnSpPr>
              <a:cxnSpLocks/>
            </p:cNvCxnSpPr>
            <p:nvPr/>
          </p:nvCxnSpPr>
          <p:spPr>
            <a:xfrm>
              <a:off x="3474017" y="3428801"/>
              <a:ext cx="147888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752D4378-599F-C888-5F17-453B9478D98C}"/>
                </a:ext>
              </a:extLst>
            </p:cNvPr>
            <p:cNvGrpSpPr/>
            <p:nvPr/>
          </p:nvGrpSpPr>
          <p:grpSpPr>
            <a:xfrm>
              <a:off x="343477" y="2277565"/>
              <a:ext cx="2773596" cy="2063898"/>
              <a:chOff x="3063775" y="2254523"/>
              <a:chExt cx="2540396" cy="1890368"/>
            </a:xfrm>
          </p:grpSpPr>
          <p:pic>
            <p:nvPicPr>
              <p:cNvPr id="10" name="Picture 9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CB623329-6E00-19D4-632C-044EB7BE4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3775" y="2254523"/>
                <a:ext cx="1778396" cy="1128368"/>
              </a:xfrm>
              <a:prstGeom prst="rect">
                <a:avLst/>
              </a:prstGeom>
            </p:spPr>
          </p:pic>
          <p:pic>
            <p:nvPicPr>
              <p:cNvPr id="11" name="Picture 10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4E674278-7CBE-4735-E5C4-1548A0F91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6175" y="2406923"/>
                <a:ext cx="1778396" cy="1128368"/>
              </a:xfrm>
              <a:prstGeom prst="rect">
                <a:avLst/>
              </a:prstGeom>
            </p:spPr>
          </p:pic>
          <p:pic>
            <p:nvPicPr>
              <p:cNvPr id="12" name="Picture 11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0F917CAD-26AA-CDB3-13BA-06669D0A3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8575" y="2559323"/>
                <a:ext cx="1778396" cy="1128368"/>
              </a:xfrm>
              <a:prstGeom prst="rect">
                <a:avLst/>
              </a:prstGeom>
            </p:spPr>
          </p:pic>
          <p:pic>
            <p:nvPicPr>
              <p:cNvPr id="13" name="Picture 13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B6475E4D-BC24-DB52-43B0-0929BB836D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0975" y="2711723"/>
                <a:ext cx="1778396" cy="1128368"/>
              </a:xfrm>
              <a:prstGeom prst="rect">
                <a:avLst/>
              </a:prstGeom>
            </p:spPr>
          </p:pic>
          <p:pic>
            <p:nvPicPr>
              <p:cNvPr id="14" name="Picture 17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ADA10CF7-04DD-FB85-177D-C785EEFC25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3375" y="2864123"/>
                <a:ext cx="1778396" cy="1128368"/>
              </a:xfrm>
              <a:prstGeom prst="rect">
                <a:avLst/>
              </a:prstGeom>
            </p:spPr>
          </p:pic>
          <p:pic>
            <p:nvPicPr>
              <p:cNvPr id="15" name="Picture 23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5E3478E6-40DF-2EA4-5322-E38504E57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5775" y="3016523"/>
                <a:ext cx="1778396" cy="1128368"/>
              </a:xfrm>
              <a:prstGeom prst="rect">
                <a:avLst/>
              </a:prstGeom>
            </p:spPr>
          </p:pic>
        </p:grpSp>
        <p:pic>
          <p:nvPicPr>
            <p:cNvPr id="16" name="Picture 6" descr="Microsoft Excel Logo - Télécharger PNG et vecteur">
              <a:extLst>
                <a:ext uri="{FF2B5EF4-FFF2-40B4-BE49-F238E27FC236}">
                  <a16:creationId xmlns:a16="http://schemas.microsoft.com/office/drawing/2014/main" id="{1F7A5201-465A-9571-8061-6935AF642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402" y="1765731"/>
              <a:ext cx="1190059" cy="1190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OBT Standardization label">
              <a:extLst>
                <a:ext uri="{FF2B5EF4-FFF2-40B4-BE49-F238E27FC236}">
                  <a16:creationId xmlns:a16="http://schemas.microsoft.com/office/drawing/2014/main" id="{70BD4D81-BC95-6C0F-9E8F-7764A58E1DBB}"/>
                </a:ext>
              </a:extLst>
            </p:cNvPr>
            <p:cNvSpPr txBox="1"/>
            <p:nvPr/>
          </p:nvSpPr>
          <p:spPr>
            <a:xfrm>
              <a:off x="3399664" y="2464547"/>
              <a:ext cx="155340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accent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Export </a:t>
              </a:r>
            </a:p>
            <a:p>
              <a:pPr algn="ctr"/>
              <a:r>
                <a:rPr lang="fr-FR" sz="2400" dirty="0">
                  <a:solidFill>
                    <a:schemeClr val="accent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data</a:t>
              </a:r>
              <a:endParaRPr lang="en-GB" sz="2400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5D6B24E0-95CF-3670-C104-2597990339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917" y="2457552"/>
              <a:ext cx="1605994" cy="1605994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41">
              <a:extLst>
                <a:ext uri="{FF2B5EF4-FFF2-40B4-BE49-F238E27FC236}">
                  <a16:creationId xmlns:a16="http://schemas.microsoft.com/office/drawing/2014/main" id="{608CC670-9057-D586-7E40-0E1E9B137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8228" y="3392709"/>
              <a:ext cx="1882120" cy="56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BT Standardization label">
              <a:extLst>
                <a:ext uri="{FF2B5EF4-FFF2-40B4-BE49-F238E27FC236}">
                  <a16:creationId xmlns:a16="http://schemas.microsoft.com/office/drawing/2014/main" id="{8178517C-C5B6-FE7B-FA7D-93657ABE421D}"/>
                </a:ext>
              </a:extLst>
            </p:cNvPr>
            <p:cNvSpPr txBox="1"/>
            <p:nvPr/>
          </p:nvSpPr>
          <p:spPr>
            <a:xfrm>
              <a:off x="9544110" y="4417663"/>
              <a:ext cx="20730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Dashboard</a:t>
              </a:r>
              <a:endParaRPr lang="en-GB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2" name="OBT Standardization label">
              <a:extLst>
                <a:ext uri="{FF2B5EF4-FFF2-40B4-BE49-F238E27FC236}">
                  <a16:creationId xmlns:a16="http://schemas.microsoft.com/office/drawing/2014/main" id="{1328142C-8A45-0E98-2FCF-E31E392A362C}"/>
                </a:ext>
              </a:extLst>
            </p:cNvPr>
            <p:cNvSpPr txBox="1"/>
            <p:nvPr/>
          </p:nvSpPr>
          <p:spPr>
            <a:xfrm>
              <a:off x="4244615" y="4693444"/>
              <a:ext cx="346059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MOH, </a:t>
              </a:r>
            </a:p>
            <a:p>
              <a:pPr algn="ctr"/>
              <a:r>
                <a:rPr lang="en-GB" sz="24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other partners</a:t>
              </a:r>
            </a:p>
          </p:txBody>
        </p:sp>
        <p:cxnSp>
          <p:nvCxnSpPr>
            <p:cNvPr id="23" name="Straight Arrow Connector 41">
              <a:extLst>
                <a:ext uri="{FF2B5EF4-FFF2-40B4-BE49-F238E27FC236}">
                  <a16:creationId xmlns:a16="http://schemas.microsoft.com/office/drawing/2014/main" id="{237BECDD-0D57-095D-D8AF-A04209CEEE62}"/>
                </a:ext>
              </a:extLst>
            </p:cNvPr>
            <p:cNvCxnSpPr>
              <a:cxnSpLocks/>
            </p:cNvCxnSpPr>
            <p:nvPr/>
          </p:nvCxnSpPr>
          <p:spPr>
            <a:xfrm>
              <a:off x="3474017" y="3428801"/>
              <a:ext cx="1386683" cy="139790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22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4920C237-7C2D-5B8D-9EB8-E1246D589F73}"/>
              </a:ext>
            </a:extLst>
          </p:cNvPr>
          <p:cNvGrpSpPr/>
          <p:nvPr/>
        </p:nvGrpSpPr>
        <p:grpSpPr>
          <a:xfrm>
            <a:off x="453180" y="1953852"/>
            <a:ext cx="11359379" cy="3719125"/>
            <a:chOff x="453180" y="1953852"/>
            <a:chExt cx="11359379" cy="3719125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F731D4A-B9D9-20DA-6F6D-D8F133910C1C}"/>
                </a:ext>
              </a:extLst>
            </p:cNvPr>
            <p:cNvGrpSpPr/>
            <p:nvPr/>
          </p:nvGrpSpPr>
          <p:grpSpPr>
            <a:xfrm>
              <a:off x="453181" y="1953852"/>
              <a:ext cx="11285638" cy="2530551"/>
              <a:chOff x="453181" y="1953852"/>
              <a:chExt cx="11285638" cy="2530551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ABD0C71F-B253-DE13-5878-1C9BE6C62350}"/>
                  </a:ext>
                </a:extLst>
              </p:cNvPr>
              <p:cNvGrpSpPr/>
              <p:nvPr/>
            </p:nvGrpSpPr>
            <p:grpSpPr>
              <a:xfrm>
                <a:off x="453181" y="1953853"/>
                <a:ext cx="2466753" cy="2530549"/>
                <a:chOff x="2870790" y="1275907"/>
                <a:chExt cx="2466753" cy="2530549"/>
              </a:xfrm>
            </p:grpSpPr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AF3AB805-B368-BA6F-4FB0-837176054DC2}"/>
                    </a:ext>
                  </a:extLst>
                </p:cNvPr>
                <p:cNvSpPr txBox="1"/>
                <p:nvPr/>
              </p:nvSpPr>
              <p:spPr>
                <a:xfrm>
                  <a:off x="3085343" y="1448819"/>
                  <a:ext cx="203764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3200" dirty="0">
                      <a:solidFill>
                        <a:srgbClr val="107C41"/>
                      </a:solidFill>
                      <a:latin typeface="Aptos SemiBold" panose="020F0502020204030204" pitchFamily="34" charset="0"/>
                    </a:rPr>
                    <a:t>Setup file</a:t>
                  </a:r>
                  <a:endParaRPr lang="en-GB" sz="3200" dirty="0">
                    <a:solidFill>
                      <a:srgbClr val="107C41"/>
                    </a:solidFill>
                    <a:latin typeface="Aptos SemiBold" panose="020F0502020204030204" pitchFamily="34" charset="0"/>
                  </a:endParaRPr>
                </a:p>
              </p:txBody>
            </p:sp>
            <p:pic>
              <p:nvPicPr>
                <p:cNvPr id="23" name="Image 22" descr="Une image contenant symbole, capture d’écran, vert, Graphique&#10;&#10;Description générée automatiquement">
                  <a:extLst>
                    <a:ext uri="{FF2B5EF4-FFF2-40B4-BE49-F238E27FC236}">
                      <a16:creationId xmlns:a16="http://schemas.microsoft.com/office/drawing/2014/main" id="{83779B36-91E3-AD03-3417-343C867B9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6474" y="2076126"/>
                  <a:ext cx="1427789" cy="1427789"/>
                </a:xfrm>
                <a:prstGeom prst="rect">
                  <a:avLst/>
                </a:prstGeom>
              </p:spPr>
            </p:pic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01DA2A0C-AB06-4C5B-E06C-B998570BE353}"/>
                    </a:ext>
                  </a:extLst>
                </p:cNvPr>
                <p:cNvSpPr/>
                <p:nvPr/>
              </p:nvSpPr>
              <p:spPr>
                <a:xfrm>
                  <a:off x="2870790" y="1275907"/>
                  <a:ext cx="2466753" cy="2530549"/>
                </a:xfrm>
                <a:prstGeom prst="roundRect">
                  <a:avLst>
                    <a:gd name="adj" fmla="val 10202"/>
                  </a:avLst>
                </a:prstGeom>
                <a:noFill/>
                <a:ln>
                  <a:solidFill>
                    <a:srgbClr val="107C4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04CEAC4D-9E49-FB5D-64AB-C0B307814F71}"/>
                  </a:ext>
                </a:extLst>
              </p:cNvPr>
              <p:cNvGrpSpPr/>
              <p:nvPr/>
            </p:nvGrpSpPr>
            <p:grpSpPr>
              <a:xfrm>
                <a:off x="9272066" y="1953852"/>
                <a:ext cx="2466753" cy="2530549"/>
                <a:chOff x="2870790" y="1275907"/>
                <a:chExt cx="2466753" cy="2530549"/>
              </a:xfrm>
            </p:grpSpPr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502CB6C3-13AD-CB7D-9CD4-C741866584E4}"/>
                    </a:ext>
                  </a:extLst>
                </p:cNvPr>
                <p:cNvSpPr txBox="1"/>
                <p:nvPr/>
              </p:nvSpPr>
              <p:spPr>
                <a:xfrm>
                  <a:off x="3085343" y="1448819"/>
                  <a:ext cx="203764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3200" dirty="0">
                      <a:solidFill>
                        <a:srgbClr val="107C41"/>
                      </a:solidFill>
                      <a:latin typeface="Aptos SemiBold" panose="020F0502020204030204" pitchFamily="34" charset="0"/>
                    </a:rPr>
                    <a:t>Linelist</a:t>
                  </a:r>
                  <a:endParaRPr lang="en-GB" sz="3200" dirty="0">
                    <a:solidFill>
                      <a:srgbClr val="107C41"/>
                    </a:solidFill>
                    <a:latin typeface="Aptos SemiBold" panose="020F0502020204030204" pitchFamily="34" charset="0"/>
                  </a:endParaRPr>
                </a:p>
              </p:txBody>
            </p:sp>
            <p:pic>
              <p:nvPicPr>
                <p:cNvPr id="20" name="Image 19" descr="Une image contenant symbole, capture d’écran, vert, Graphique&#10;&#10;Description générée automatiquement">
                  <a:extLst>
                    <a:ext uri="{FF2B5EF4-FFF2-40B4-BE49-F238E27FC236}">
                      <a16:creationId xmlns:a16="http://schemas.microsoft.com/office/drawing/2014/main" id="{7D44D713-DC91-8286-9500-00A8F79EC9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6474" y="2076126"/>
                  <a:ext cx="1427789" cy="1427789"/>
                </a:xfrm>
                <a:prstGeom prst="rect">
                  <a:avLst/>
                </a:prstGeom>
              </p:spPr>
            </p:pic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364A5B3B-FFD6-6F2D-E25F-ED27E28A2E09}"/>
                    </a:ext>
                  </a:extLst>
                </p:cNvPr>
                <p:cNvSpPr/>
                <p:nvPr/>
              </p:nvSpPr>
              <p:spPr>
                <a:xfrm>
                  <a:off x="2870790" y="1275907"/>
                  <a:ext cx="2466753" cy="2530549"/>
                </a:xfrm>
                <a:prstGeom prst="roundRect">
                  <a:avLst>
                    <a:gd name="adj" fmla="val 10202"/>
                  </a:avLst>
                </a:prstGeom>
                <a:noFill/>
                <a:ln>
                  <a:solidFill>
                    <a:srgbClr val="107C4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60D0527A-A429-FF1A-7AD8-3FD6977C79CE}"/>
                  </a:ext>
                </a:extLst>
              </p:cNvPr>
              <p:cNvGrpSpPr/>
              <p:nvPr/>
            </p:nvGrpSpPr>
            <p:grpSpPr>
              <a:xfrm>
                <a:off x="4862624" y="1953854"/>
                <a:ext cx="2466753" cy="2530549"/>
                <a:chOff x="2870790" y="1275907"/>
                <a:chExt cx="2466753" cy="2530549"/>
              </a:xfrm>
            </p:grpSpPr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DB483E64-0417-C085-9C4E-571382C8D565}"/>
                    </a:ext>
                  </a:extLst>
                </p:cNvPr>
                <p:cNvSpPr txBox="1"/>
                <p:nvPr/>
              </p:nvSpPr>
              <p:spPr>
                <a:xfrm>
                  <a:off x="3085343" y="1448819"/>
                  <a:ext cx="203764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3200" dirty="0">
                      <a:solidFill>
                        <a:srgbClr val="107C41"/>
                      </a:solidFill>
                      <a:latin typeface="Aptos SemiBold" panose="020F0502020204030204" pitchFamily="34" charset="0"/>
                    </a:rPr>
                    <a:t>Designer</a:t>
                  </a:r>
                  <a:endParaRPr lang="en-GB" sz="3200" dirty="0">
                    <a:solidFill>
                      <a:srgbClr val="107C41"/>
                    </a:solidFill>
                    <a:latin typeface="Aptos SemiBold" panose="020F0502020204030204" pitchFamily="34" charset="0"/>
                  </a:endParaRPr>
                </a:p>
              </p:txBody>
            </p:sp>
            <p:pic>
              <p:nvPicPr>
                <p:cNvPr id="17" name="Image 16" descr="Une image contenant symbole, capture d’écran, vert, Graphique&#10;&#10;Description générée automatiquement">
                  <a:extLst>
                    <a:ext uri="{FF2B5EF4-FFF2-40B4-BE49-F238E27FC236}">
                      <a16:creationId xmlns:a16="http://schemas.microsoft.com/office/drawing/2014/main" id="{97EAD173-4645-DA5D-E45E-503D3083E7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6474" y="2076126"/>
                  <a:ext cx="1427789" cy="1427789"/>
                </a:xfrm>
                <a:prstGeom prst="rect">
                  <a:avLst/>
                </a:prstGeom>
              </p:spPr>
            </p:pic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1ED2CBED-BBFE-95F5-EDB1-9EF33C476160}"/>
                    </a:ext>
                  </a:extLst>
                </p:cNvPr>
                <p:cNvSpPr/>
                <p:nvPr/>
              </p:nvSpPr>
              <p:spPr>
                <a:xfrm>
                  <a:off x="2870790" y="1275907"/>
                  <a:ext cx="2466753" cy="2530549"/>
                </a:xfrm>
                <a:prstGeom prst="roundRect">
                  <a:avLst>
                    <a:gd name="adj" fmla="val 10202"/>
                  </a:avLst>
                </a:prstGeom>
                <a:noFill/>
                <a:ln>
                  <a:solidFill>
                    <a:srgbClr val="107C4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2" name="Connecteur droit avec flèche 11">
                <a:extLst>
                  <a:ext uri="{FF2B5EF4-FFF2-40B4-BE49-F238E27FC236}">
                    <a16:creationId xmlns:a16="http://schemas.microsoft.com/office/drawing/2014/main" id="{293C2240-7B9D-2D90-E5B2-FD473BE35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4074" y="3219129"/>
                <a:ext cx="1562986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avec flèche 12">
                <a:extLst>
                  <a:ext uri="{FF2B5EF4-FFF2-40B4-BE49-F238E27FC236}">
                    <a16:creationId xmlns:a16="http://schemas.microsoft.com/office/drawing/2014/main" id="{AF24E9D4-05C3-5C0D-B84A-7D6C56C75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749" y="3219129"/>
                <a:ext cx="1552353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C858B46-7EAB-0743-773B-7CC34F0B008D}"/>
                  </a:ext>
                </a:extLst>
              </p:cNvPr>
              <p:cNvSpPr txBox="1"/>
              <p:nvPr/>
            </p:nvSpPr>
            <p:spPr>
              <a:xfrm>
                <a:off x="2919933" y="2631806"/>
                <a:ext cx="187677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500" dirty="0">
                    <a:solidFill>
                      <a:schemeClr val="accent1"/>
                    </a:solidFill>
                    <a:latin typeface="Aptos SemiBold" panose="020B0004020202020204" pitchFamily="34" charset="0"/>
                  </a:rPr>
                  <a:t>Import into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0692394-A26E-8F25-2CE4-A58564059F02}"/>
                  </a:ext>
                </a:extLst>
              </p:cNvPr>
              <p:cNvSpPr txBox="1"/>
              <p:nvPr/>
            </p:nvSpPr>
            <p:spPr>
              <a:xfrm>
                <a:off x="7361275" y="2631806"/>
                <a:ext cx="187677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500" dirty="0">
                    <a:solidFill>
                      <a:schemeClr val="accent1"/>
                    </a:solidFill>
                    <a:latin typeface="Aptos SemiBold" panose="020B0004020202020204" pitchFamily="34" charset="0"/>
                  </a:rPr>
                  <a:t>Generates</a:t>
                </a:r>
              </a:p>
            </p:txBody>
          </p:sp>
        </p:grp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82D004E6-2E60-34A0-0CDF-3FB25DA7D248}"/>
                </a:ext>
              </a:extLst>
            </p:cNvPr>
            <p:cNvSpPr txBox="1"/>
            <p:nvPr/>
          </p:nvSpPr>
          <p:spPr>
            <a:xfrm>
              <a:off x="453180" y="4657314"/>
              <a:ext cx="24667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+mj-lt"/>
                </a:rPr>
                <a:t>No VBA / advanced Excel skills needed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5E1C939-52A1-B42F-D9E6-ED11EFCBA7A2}"/>
                </a:ext>
              </a:extLst>
            </p:cNvPr>
            <p:cNvSpPr txBox="1"/>
            <p:nvPr/>
          </p:nvSpPr>
          <p:spPr>
            <a:xfrm>
              <a:off x="4899493" y="4657314"/>
              <a:ext cx="24667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+mj-lt"/>
                </a:rPr>
                <a:t>Adds all the standardised linelist functionalities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E8DBECE-3B83-BDC7-71A3-142F0D77623B}"/>
                </a:ext>
              </a:extLst>
            </p:cNvPr>
            <p:cNvSpPr txBox="1"/>
            <p:nvPr/>
          </p:nvSpPr>
          <p:spPr>
            <a:xfrm>
              <a:off x="9345806" y="4657313"/>
              <a:ext cx="24667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ptos SemiBold" panose="020B0004020202020204" pitchFamily="34" charset="0"/>
                </a:rPr>
                <a:t>Standardised interface and functionalities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356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FD8DCA35-27D6-F1CB-7809-EEA4F416D74E}"/>
              </a:ext>
            </a:extLst>
          </p:cNvPr>
          <p:cNvGrpSpPr/>
          <p:nvPr/>
        </p:nvGrpSpPr>
        <p:grpSpPr>
          <a:xfrm>
            <a:off x="1382233" y="272888"/>
            <a:ext cx="10115365" cy="6312224"/>
            <a:chOff x="1382233" y="272888"/>
            <a:chExt cx="10115365" cy="6312224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BB8D612-03FD-97EE-9C94-943E26FBF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8681" y="272888"/>
              <a:ext cx="10058917" cy="6312224"/>
            </a:xfrm>
            <a:prstGeom prst="rect">
              <a:avLst/>
            </a:prstGeom>
          </p:spPr>
        </p:pic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1506A23-AB15-B851-F719-3A2E5E3193B0}"/>
                </a:ext>
              </a:extLst>
            </p:cNvPr>
            <p:cNvSpPr/>
            <p:nvPr/>
          </p:nvSpPr>
          <p:spPr>
            <a:xfrm>
              <a:off x="1382233" y="935665"/>
              <a:ext cx="1020725" cy="1031358"/>
            </a:xfrm>
            <a:prstGeom prst="ellipse">
              <a:avLst/>
            </a:prstGeom>
            <a:solidFill>
              <a:srgbClr val="FFFF00">
                <a:alpha val="27059"/>
              </a:srgbClr>
            </a:solidFill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8" name="Connecteur : en angle 7">
              <a:extLst>
                <a:ext uri="{FF2B5EF4-FFF2-40B4-BE49-F238E27FC236}">
                  <a16:creationId xmlns:a16="http://schemas.microsoft.com/office/drawing/2014/main" id="{EA477E36-C2B6-18AA-567E-8BAA8CB24033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 rot="16200000" flipH="1">
              <a:off x="999460" y="2860158"/>
              <a:ext cx="2126512" cy="340241"/>
            </a:xfrm>
            <a:prstGeom prst="bentConnector3">
              <a:avLst>
                <a:gd name="adj1" fmla="val 99500"/>
              </a:avLst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700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F29FCF0C-A633-049D-7092-66CF791A6626}"/>
              </a:ext>
            </a:extLst>
          </p:cNvPr>
          <p:cNvGrpSpPr/>
          <p:nvPr/>
        </p:nvGrpSpPr>
        <p:grpSpPr>
          <a:xfrm>
            <a:off x="464157" y="1722475"/>
            <a:ext cx="11263685" cy="2963744"/>
            <a:chOff x="464157" y="1722475"/>
            <a:chExt cx="11263685" cy="2963744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383CA85-0B36-E69B-B0C2-365CDC294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157" y="1722475"/>
              <a:ext cx="11263685" cy="2963744"/>
            </a:xfrm>
            <a:prstGeom prst="rect">
              <a:avLst/>
            </a:prstGeom>
          </p:spPr>
        </p:pic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49E1875-FCDF-6ABD-225A-6E972AFB63E6}"/>
                </a:ext>
              </a:extLst>
            </p:cNvPr>
            <p:cNvSpPr/>
            <p:nvPr/>
          </p:nvSpPr>
          <p:spPr>
            <a:xfrm>
              <a:off x="5054008" y="2519914"/>
              <a:ext cx="1020725" cy="1031358"/>
            </a:xfrm>
            <a:prstGeom prst="ellipse">
              <a:avLst/>
            </a:prstGeom>
            <a:solidFill>
              <a:srgbClr val="FFFF00">
                <a:alpha val="27059"/>
              </a:srgbClr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8803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BB05D73-CCC8-A139-3951-5AF32AA2BDE5}"/>
              </a:ext>
            </a:extLst>
          </p:cNvPr>
          <p:cNvGrpSpPr/>
          <p:nvPr/>
        </p:nvGrpSpPr>
        <p:grpSpPr>
          <a:xfrm>
            <a:off x="2730327" y="1539778"/>
            <a:ext cx="6731346" cy="3778444"/>
            <a:chOff x="2730327" y="1539778"/>
            <a:chExt cx="6731346" cy="3778444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A77B681-4576-BDE2-48F2-398BD64CF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0327" y="1539778"/>
              <a:ext cx="6731346" cy="3778444"/>
            </a:xfrm>
            <a:prstGeom prst="rect">
              <a:avLst/>
            </a:prstGeom>
          </p:spPr>
        </p:pic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12815CC-2B6E-1708-5E19-53A1C10919EB}"/>
                </a:ext>
              </a:extLst>
            </p:cNvPr>
            <p:cNvSpPr/>
            <p:nvPr/>
          </p:nvSpPr>
          <p:spPr>
            <a:xfrm>
              <a:off x="7038754" y="2647505"/>
              <a:ext cx="917942" cy="871871"/>
            </a:xfrm>
            <a:prstGeom prst="ellipse">
              <a:avLst/>
            </a:prstGeom>
            <a:solidFill>
              <a:srgbClr val="FFFF00">
                <a:alpha val="27059"/>
              </a:srgbClr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4A86B2-6C4C-6380-24D1-A7265D82C2E6}"/>
                </a:ext>
              </a:extLst>
            </p:cNvPr>
            <p:cNvSpPr/>
            <p:nvPr/>
          </p:nvSpPr>
          <p:spPr>
            <a:xfrm>
              <a:off x="5380074" y="2743198"/>
              <a:ext cx="1520456" cy="776178"/>
            </a:xfrm>
            <a:prstGeom prst="ellipse">
              <a:avLst/>
            </a:prstGeom>
            <a:solidFill>
              <a:srgbClr val="FFFF00">
                <a:alpha val="27059"/>
              </a:srgbClr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3133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F260FFFE-AF2D-6470-CFCE-6EB886715566}"/>
              </a:ext>
            </a:extLst>
          </p:cNvPr>
          <p:cNvGrpSpPr/>
          <p:nvPr/>
        </p:nvGrpSpPr>
        <p:grpSpPr>
          <a:xfrm>
            <a:off x="1873033" y="533251"/>
            <a:ext cx="8445934" cy="5791498"/>
            <a:chOff x="1873033" y="533251"/>
            <a:chExt cx="8445934" cy="5791498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2E43EBED-0FD6-C1A7-D006-EDFFEBA91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3033" y="533251"/>
              <a:ext cx="8445934" cy="5791498"/>
            </a:xfrm>
            <a:prstGeom prst="rect">
              <a:avLst/>
            </a:prstGeom>
          </p:spPr>
        </p:pic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2B6C83F-926E-DAFD-FE7B-C5562155C3BB}"/>
                </a:ext>
              </a:extLst>
            </p:cNvPr>
            <p:cNvSpPr/>
            <p:nvPr/>
          </p:nvSpPr>
          <p:spPr>
            <a:xfrm>
              <a:off x="2351313" y="3303889"/>
              <a:ext cx="1578429" cy="2073654"/>
            </a:xfrm>
            <a:prstGeom prst="roundRect">
              <a:avLst>
                <a:gd name="adj" fmla="val 7702"/>
              </a:avLst>
            </a:prstGeom>
            <a:solidFill>
              <a:srgbClr val="FFFF00">
                <a:alpha val="23922"/>
              </a:srgbClr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6F1BC16-E6DA-CC12-B3E4-AFDCCE161E26}"/>
                </a:ext>
              </a:extLst>
            </p:cNvPr>
            <p:cNvSpPr/>
            <p:nvPr/>
          </p:nvSpPr>
          <p:spPr>
            <a:xfrm>
              <a:off x="5547536" y="1516404"/>
              <a:ext cx="544287" cy="546815"/>
            </a:xfrm>
            <a:prstGeom prst="ellipse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dirty="0">
                  <a:solidFill>
                    <a:schemeClr val="accent6"/>
                  </a:solidFill>
                </a:rPr>
                <a:t>2</a:t>
              </a:r>
              <a:endParaRPr lang="en-GB" sz="3600" b="1" dirty="0">
                <a:solidFill>
                  <a:schemeClr val="accent6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787D80A-3CAA-30F7-64C9-CEBA3C82E4B9}"/>
                </a:ext>
              </a:extLst>
            </p:cNvPr>
            <p:cNvSpPr/>
            <p:nvPr/>
          </p:nvSpPr>
          <p:spPr>
            <a:xfrm>
              <a:off x="5140588" y="740226"/>
              <a:ext cx="813897" cy="776178"/>
            </a:xfrm>
            <a:prstGeom prst="ellipse">
              <a:avLst/>
            </a:prstGeom>
            <a:solidFill>
              <a:srgbClr val="FFFF00">
                <a:alpha val="27059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B44EA45A-6599-CC61-B303-5A4C5B740C96}"/>
                </a:ext>
              </a:extLst>
            </p:cNvPr>
            <p:cNvSpPr/>
            <p:nvPr/>
          </p:nvSpPr>
          <p:spPr>
            <a:xfrm>
              <a:off x="3936451" y="3662916"/>
              <a:ext cx="544287" cy="546815"/>
            </a:xfrm>
            <a:prstGeom prst="ellipse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dirty="0">
                  <a:solidFill>
                    <a:schemeClr val="accent6"/>
                  </a:solidFill>
                </a:rPr>
                <a:t>1</a:t>
              </a:r>
              <a:endParaRPr lang="en-GB" sz="3600" b="1" dirty="0">
                <a:solidFill>
                  <a:schemeClr val="accent6"/>
                </a:solidFill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075B50D-C0DC-E182-5CEF-82C9D3C039ED}"/>
                </a:ext>
              </a:extLst>
            </p:cNvPr>
            <p:cNvSpPr/>
            <p:nvPr/>
          </p:nvSpPr>
          <p:spPr>
            <a:xfrm>
              <a:off x="7717973" y="5236492"/>
              <a:ext cx="544287" cy="546815"/>
            </a:xfrm>
            <a:prstGeom prst="ellipse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dirty="0">
                  <a:solidFill>
                    <a:schemeClr val="accent6"/>
                  </a:solidFill>
                </a:rPr>
                <a:t>3</a:t>
              </a:r>
              <a:endParaRPr lang="en-GB" sz="36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0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30BF8850-2A95-FEA4-DE04-556270B9883C}"/>
              </a:ext>
            </a:extLst>
          </p:cNvPr>
          <p:cNvGrpSpPr/>
          <p:nvPr/>
        </p:nvGrpSpPr>
        <p:grpSpPr>
          <a:xfrm>
            <a:off x="1876241" y="804673"/>
            <a:ext cx="8918811" cy="4969651"/>
            <a:chOff x="1876241" y="804673"/>
            <a:chExt cx="8918811" cy="496965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48A5156-AB23-63DE-B6A6-6594569DB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6241" y="804673"/>
              <a:ext cx="8918811" cy="4969651"/>
            </a:xfrm>
            <a:prstGeom prst="rect">
              <a:avLst/>
            </a:prstGeom>
          </p:spPr>
        </p:pic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BBE85F4A-9779-6E39-51A1-9AAE26FEBE4A}"/>
                </a:ext>
              </a:extLst>
            </p:cNvPr>
            <p:cNvSpPr/>
            <p:nvPr/>
          </p:nvSpPr>
          <p:spPr>
            <a:xfrm>
              <a:off x="3116275" y="1397203"/>
              <a:ext cx="1616659" cy="351130"/>
            </a:xfrm>
            <a:prstGeom prst="roundRect">
              <a:avLst/>
            </a:prstGeom>
            <a:solidFill>
              <a:srgbClr val="FFFF00">
                <a:alpha val="25882"/>
              </a:srgb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9766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B2F363AB-383D-1A67-C694-24450CD368B8}"/>
              </a:ext>
            </a:extLst>
          </p:cNvPr>
          <p:cNvGrpSpPr/>
          <p:nvPr/>
        </p:nvGrpSpPr>
        <p:grpSpPr>
          <a:xfrm>
            <a:off x="0" y="606425"/>
            <a:ext cx="12192000" cy="5645150"/>
            <a:chOff x="0" y="606425"/>
            <a:chExt cx="12192000" cy="5645150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83585A0D-1358-AE14-AE30-4FAC3B036F26}"/>
                </a:ext>
              </a:extLst>
            </p:cNvPr>
            <p:cNvGrpSpPr/>
            <p:nvPr/>
          </p:nvGrpSpPr>
          <p:grpSpPr>
            <a:xfrm>
              <a:off x="0" y="606425"/>
              <a:ext cx="12192000" cy="5645150"/>
              <a:chOff x="0" y="606425"/>
              <a:chExt cx="12192000" cy="5645150"/>
            </a:xfrm>
          </p:grpSpPr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4AEAAC89-BD5E-7CC4-BB0C-CAD7FC3E57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606425"/>
                <a:ext cx="12192000" cy="5645150"/>
              </a:xfrm>
              <a:prstGeom prst="rect">
                <a:avLst/>
              </a:prstGeom>
            </p:spPr>
          </p:pic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24E4C2B7-B9D5-8013-9EC0-FC8EE6722E7C}"/>
                  </a:ext>
                </a:extLst>
              </p:cNvPr>
              <p:cNvSpPr/>
              <p:nvPr/>
            </p:nvSpPr>
            <p:spPr>
              <a:xfrm>
                <a:off x="0" y="1356562"/>
                <a:ext cx="1805651" cy="4708957"/>
              </a:xfrm>
              <a:prstGeom prst="roundRect">
                <a:avLst>
                  <a:gd name="adj" fmla="val 7326"/>
                </a:avLst>
              </a:prstGeom>
              <a:solidFill>
                <a:srgbClr val="FFFF00">
                  <a:alpha val="20000"/>
                </a:srgb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75A9E4E9-B9ED-EF81-3505-71D9D78B797E}"/>
                  </a:ext>
                </a:extLst>
              </p:cNvPr>
              <p:cNvSpPr/>
              <p:nvPr/>
            </p:nvSpPr>
            <p:spPr>
              <a:xfrm>
                <a:off x="1930400" y="1869439"/>
                <a:ext cx="3647440" cy="325121"/>
              </a:xfrm>
              <a:prstGeom prst="roundRect">
                <a:avLst>
                  <a:gd name="adj" fmla="val 30459"/>
                </a:avLst>
              </a:prstGeom>
              <a:solidFill>
                <a:srgbClr val="FFFF00">
                  <a:alpha val="20000"/>
                </a:srgb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4E786856-A36C-615A-917A-4C1BA298F199}"/>
                  </a:ext>
                </a:extLst>
              </p:cNvPr>
              <p:cNvSpPr/>
              <p:nvPr/>
            </p:nvSpPr>
            <p:spPr>
              <a:xfrm>
                <a:off x="652416" y="809747"/>
                <a:ext cx="544287" cy="546815"/>
              </a:xfrm>
              <a:prstGeom prst="ellipse">
                <a:avLst/>
              </a:prstGeom>
              <a:noFill/>
              <a:ln w="762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600" b="1" dirty="0">
                    <a:solidFill>
                      <a:schemeClr val="accent2"/>
                    </a:solidFill>
                  </a:rPr>
                  <a:t>1</a:t>
                </a:r>
                <a:endParaRPr lang="en-GB" sz="36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F520710B-A542-F8F8-D0DD-0F97E58AB04C}"/>
                  </a:ext>
                </a:extLst>
              </p:cNvPr>
              <p:cNvSpPr/>
              <p:nvPr/>
            </p:nvSpPr>
            <p:spPr>
              <a:xfrm>
                <a:off x="7058181" y="1869439"/>
                <a:ext cx="1059659" cy="294641"/>
              </a:xfrm>
              <a:prstGeom prst="roundRect">
                <a:avLst>
                  <a:gd name="adj" fmla="val 30459"/>
                </a:avLst>
              </a:prstGeom>
              <a:solidFill>
                <a:srgbClr val="FFFF00">
                  <a:alpha val="20000"/>
                </a:srgb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B6276039-861E-6BA5-1ABA-DAF6CC11C8EB}"/>
                  </a:ext>
                </a:extLst>
              </p:cNvPr>
              <p:cNvSpPr/>
              <p:nvPr/>
            </p:nvSpPr>
            <p:spPr>
              <a:xfrm>
                <a:off x="5551713" y="1743351"/>
                <a:ext cx="544287" cy="546815"/>
              </a:xfrm>
              <a:prstGeom prst="ellipse">
                <a:avLst/>
              </a:prstGeom>
              <a:noFill/>
              <a:ln w="762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600" b="1" dirty="0">
                    <a:solidFill>
                      <a:schemeClr val="accent2"/>
                    </a:solidFill>
                  </a:rPr>
                  <a:t>2</a:t>
                </a:r>
                <a:endParaRPr lang="en-GB" sz="36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0E9BB6F-8F7F-6C71-0743-CD724BBD786F}"/>
                  </a:ext>
                </a:extLst>
              </p:cNvPr>
              <p:cNvSpPr/>
              <p:nvPr/>
            </p:nvSpPr>
            <p:spPr>
              <a:xfrm>
                <a:off x="2268320" y="2658511"/>
                <a:ext cx="544287" cy="546815"/>
              </a:xfrm>
              <a:prstGeom prst="ellipse">
                <a:avLst/>
              </a:prstGeom>
              <a:noFill/>
              <a:ln w="762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600" b="1" dirty="0">
                    <a:solidFill>
                      <a:schemeClr val="accent2"/>
                    </a:solidFill>
                  </a:rPr>
                  <a:t>3</a:t>
                </a:r>
                <a:endParaRPr lang="en-GB" sz="36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707FF21E-48A2-D0AA-DA08-2F827A018EF2}"/>
                  </a:ext>
                </a:extLst>
              </p:cNvPr>
              <p:cNvSpPr/>
              <p:nvPr/>
            </p:nvSpPr>
            <p:spPr>
              <a:xfrm>
                <a:off x="11267440" y="3616961"/>
                <a:ext cx="924560" cy="396240"/>
              </a:xfrm>
              <a:prstGeom prst="roundRect">
                <a:avLst>
                  <a:gd name="adj" fmla="val 30459"/>
                </a:avLst>
              </a:prstGeom>
              <a:solidFill>
                <a:srgbClr val="FFFF00">
                  <a:alpha val="20000"/>
                </a:srgb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569B0CFF-D4A1-7EE3-9F1F-25CA17A29748}"/>
                </a:ext>
              </a:extLst>
            </p:cNvPr>
            <p:cNvSpPr/>
            <p:nvPr/>
          </p:nvSpPr>
          <p:spPr>
            <a:xfrm>
              <a:off x="1904273" y="2727100"/>
              <a:ext cx="375940" cy="409639"/>
            </a:xfrm>
            <a:prstGeom prst="roundRect">
              <a:avLst>
                <a:gd name="adj" fmla="val 30459"/>
              </a:avLst>
            </a:prstGeom>
            <a:solidFill>
              <a:srgbClr val="FFFF00">
                <a:alpha val="20000"/>
              </a:srgb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2D727DF-92D4-44C9-0FC1-15F5607DC085}"/>
                </a:ext>
              </a:extLst>
            </p:cNvPr>
            <p:cNvSpPr/>
            <p:nvPr/>
          </p:nvSpPr>
          <p:spPr>
            <a:xfrm>
              <a:off x="8117840" y="1743350"/>
              <a:ext cx="544287" cy="546815"/>
            </a:xfrm>
            <a:prstGeom prst="ellipse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dirty="0">
                  <a:solidFill>
                    <a:schemeClr val="accent2"/>
                  </a:solidFill>
                </a:rPr>
                <a:t>4</a:t>
              </a:r>
              <a:endParaRPr lang="en-GB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DC7B00E-84EE-6AFE-D659-327E08F9D624}"/>
                </a:ext>
              </a:extLst>
            </p:cNvPr>
            <p:cNvSpPr/>
            <p:nvPr/>
          </p:nvSpPr>
          <p:spPr>
            <a:xfrm>
              <a:off x="10723153" y="3541673"/>
              <a:ext cx="544287" cy="546815"/>
            </a:xfrm>
            <a:prstGeom prst="ellipse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dirty="0">
                  <a:solidFill>
                    <a:schemeClr val="accent2"/>
                  </a:solidFill>
                </a:rPr>
                <a:t>5</a:t>
              </a:r>
              <a:endParaRPr lang="en-GB" sz="36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5549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Grand écran</PresentationFormat>
  <Paragraphs>23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Aptos SemiBold</vt:lpstr>
      <vt:lpstr>Arial</vt:lpstr>
      <vt:lpstr>Open Sans Light</vt:lpstr>
      <vt:lpstr>Open Sans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Mathilde MOUSSET</dc:creator>
  <cp:lastModifiedBy>Mathilde MOUSSET</cp:lastModifiedBy>
  <cp:revision>6</cp:revision>
  <dcterms:created xsi:type="dcterms:W3CDTF">2024-11-18T09:17:20Z</dcterms:created>
  <dcterms:modified xsi:type="dcterms:W3CDTF">2024-12-20T18:18:34Z</dcterms:modified>
</cp:coreProperties>
</file>