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 autoAdjust="0"/>
    <p:restoredTop sz="94692" autoAdjust="0"/>
  </p:normalViewPr>
  <p:slideViewPr>
    <p:cSldViewPr snapToGrid="0" snapToObjects="1">
      <p:cViewPr varScale="1">
        <p:scale>
          <a:sx n="171" d="100"/>
          <a:sy n="171" d="100"/>
        </p:scale>
        <p:origin x="29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hyperlink" Target="mailto:epimail@epicentre.msf.org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epicentre.msf.org/" TargetMode="External"/><Relationship Id="rId9" Type="http://schemas.openxmlformats.org/officeDocument/2006/relationships/image" Target="../media/image1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49" y="2324174"/>
            <a:ext cx="8948899" cy="701149"/>
          </a:xfrm>
        </p:spPr>
        <p:txBody>
          <a:bodyPr/>
          <a:lstStyle>
            <a:lvl1pPr>
              <a:defRPr b="1" i="0"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8" y="3212912"/>
            <a:ext cx="8948900" cy="101618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delle Sans Devanagari Light" panose="02000503000000020004" pitchFamily="2" charset="-78"/>
                <a:cs typeface="Adelle Sans Devanagari Light" panose="02000503000000020004" pitchFamily="2" charset="-7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8578" y="4766485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1/26/24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06431-7327-F5CC-77AB-E2FCD12FA94A}"/>
              </a:ext>
            </a:extLst>
          </p:cNvPr>
          <p:cNvSpPr/>
          <p:nvPr userDrawn="1"/>
        </p:nvSpPr>
        <p:spPr>
          <a:xfrm>
            <a:off x="6657552" y="4932536"/>
            <a:ext cx="2486448" cy="211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24">
            <a:extLst>
              <a:ext uri="{FF2B5EF4-FFF2-40B4-BE49-F238E27FC236}">
                <a16:creationId xmlns:a16="http://schemas.microsoft.com/office/drawing/2014/main" id="{31E48F92-976E-16B6-064A-E3978823E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8226" y="4545105"/>
            <a:ext cx="1947903" cy="492939"/>
          </a:xfrm>
          <a:prstGeom prst="rect">
            <a:avLst/>
          </a:prstGeom>
        </p:spPr>
      </p:pic>
      <p:pic>
        <p:nvPicPr>
          <p:cNvPr id="19" name="Graphique 25">
            <a:extLst>
              <a:ext uri="{FF2B5EF4-FFF2-40B4-BE49-F238E27FC236}">
                <a16:creationId xmlns:a16="http://schemas.microsoft.com/office/drawing/2014/main" id="{CB740065-8910-7024-D90D-9850D90DC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76372" y="4410468"/>
            <a:ext cx="1048807" cy="492939"/>
          </a:xfrm>
          <a:prstGeom prst="rect">
            <a:avLst/>
          </a:prstGeom>
        </p:spPr>
      </p:pic>
      <p:pic>
        <p:nvPicPr>
          <p:cNvPr id="20" name="Graphique 26">
            <a:extLst>
              <a:ext uri="{FF2B5EF4-FFF2-40B4-BE49-F238E27FC236}">
                <a16:creationId xmlns:a16="http://schemas.microsoft.com/office/drawing/2014/main" id="{C25B192A-D917-D8CA-9B3F-A01D101C3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722" t="4330" r="11710" b="40285"/>
          <a:stretch/>
        </p:blipFill>
        <p:spPr>
          <a:xfrm>
            <a:off x="0" y="0"/>
            <a:ext cx="9144000" cy="2214253"/>
          </a:xfrm>
          <a:prstGeom prst="rect">
            <a:avLst/>
          </a:prstGeom>
        </p:spPr>
      </p:pic>
      <p:cxnSp>
        <p:nvCxnSpPr>
          <p:cNvPr id="21" name="Connecteur droit 29">
            <a:extLst>
              <a:ext uri="{FF2B5EF4-FFF2-40B4-BE49-F238E27FC236}">
                <a16:creationId xmlns:a16="http://schemas.microsoft.com/office/drawing/2014/main" id="{BD1DFF2C-C1E9-B537-B648-48F4FCE5E009}"/>
              </a:ext>
            </a:extLst>
          </p:cNvPr>
          <p:cNvCxnSpPr>
            <a:cxnSpLocks/>
          </p:cNvCxnSpPr>
          <p:nvPr userDrawn="1"/>
        </p:nvCxnSpPr>
        <p:spPr>
          <a:xfrm>
            <a:off x="90928" y="3090121"/>
            <a:ext cx="89489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noFill/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7D37116-CDBD-27E7-CF7D-7410CCBDB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6">
            <a:extLst>
              <a:ext uri="{FF2B5EF4-FFF2-40B4-BE49-F238E27FC236}">
                <a16:creationId xmlns:a16="http://schemas.microsoft.com/office/drawing/2014/main" id="{9C3AE791-2466-3AE0-6433-ED4803E9BA1E}"/>
              </a:ext>
            </a:extLst>
          </p:cNvPr>
          <p:cNvCxnSpPr>
            <a:cxnSpLocks/>
          </p:cNvCxnSpPr>
          <p:nvPr userDrawn="1"/>
        </p:nvCxnSpPr>
        <p:spPr>
          <a:xfrm>
            <a:off x="204005" y="3457527"/>
            <a:ext cx="88286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9">
            <a:extLst>
              <a:ext uri="{FF2B5EF4-FFF2-40B4-BE49-F238E27FC236}">
                <a16:creationId xmlns:a16="http://schemas.microsoft.com/office/drawing/2014/main" id="{77C55119-35EE-DFAB-F425-006EC9A16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16848" y="1761658"/>
            <a:ext cx="3109935" cy="787004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a16="http://schemas.microsoft.com/office/drawing/2014/main" id="{D959B7D3-C87C-F6A2-BCCC-95DC881C2E67}"/>
              </a:ext>
            </a:extLst>
          </p:cNvPr>
          <p:cNvSpPr txBox="1"/>
          <p:nvPr userDrawn="1"/>
        </p:nvSpPr>
        <p:spPr>
          <a:xfrm>
            <a:off x="2668783" y="3690561"/>
            <a:ext cx="38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Contact et plus d’informations sur :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5DB5BE2B-291A-34AD-BD0C-0AF025E29A00}"/>
              </a:ext>
            </a:extLst>
          </p:cNvPr>
          <p:cNvSpPr txBox="1"/>
          <p:nvPr userDrawn="1"/>
        </p:nvSpPr>
        <p:spPr>
          <a:xfrm>
            <a:off x="1801999" y="4152018"/>
            <a:ext cx="56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www.epicentre.msf.org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epimail@epicentre.msf.org</a:t>
            </a:r>
            <a:endParaRPr lang="fr-FR" sz="1800" u="none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" name="Groupe 32">
            <a:extLst>
              <a:ext uri="{FF2B5EF4-FFF2-40B4-BE49-F238E27FC236}">
                <a16:creationId xmlns:a16="http://schemas.microsoft.com/office/drawing/2014/main" id="{6932251C-B058-AA98-E928-14C909629968}"/>
              </a:ext>
            </a:extLst>
          </p:cNvPr>
          <p:cNvGrpSpPr/>
          <p:nvPr userDrawn="1"/>
        </p:nvGrpSpPr>
        <p:grpSpPr>
          <a:xfrm>
            <a:off x="1004896" y="4654802"/>
            <a:ext cx="7133837" cy="369332"/>
            <a:chOff x="2581033" y="6081976"/>
            <a:chExt cx="7029935" cy="369332"/>
          </a:xfrm>
        </p:grpSpPr>
        <p:grpSp>
          <p:nvGrpSpPr>
            <p:cNvPr id="10" name="Groupe 21">
              <a:extLst>
                <a:ext uri="{FF2B5EF4-FFF2-40B4-BE49-F238E27FC236}">
                  <a16:creationId xmlns:a16="http://schemas.microsoft.com/office/drawing/2014/main" id="{7C7193B0-4CCB-CDEB-EBB1-3038481E72AF}"/>
                </a:ext>
              </a:extLst>
            </p:cNvPr>
            <p:cNvGrpSpPr/>
            <p:nvPr userDrawn="1"/>
          </p:nvGrpSpPr>
          <p:grpSpPr>
            <a:xfrm>
              <a:off x="2581033" y="6081976"/>
              <a:ext cx="2049667" cy="369332"/>
              <a:chOff x="1904125" y="6173958"/>
              <a:chExt cx="2049667" cy="369332"/>
            </a:xfrm>
          </p:grpSpPr>
          <p:pic>
            <p:nvPicPr>
              <p:cNvPr id="17" name="Graphique 7">
                <a:extLst>
                  <a:ext uri="{FF2B5EF4-FFF2-40B4-BE49-F238E27FC236}">
                    <a16:creationId xmlns:a16="http://schemas.microsoft.com/office/drawing/2014/main" id="{0EA09F65-9AB1-8D34-35B2-A35CD364FD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04125" y="6218854"/>
                <a:ext cx="279541" cy="279541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A6F2F5-7DCB-5EFA-BF08-0A331FF7BC19}"/>
                  </a:ext>
                </a:extLst>
              </p:cNvPr>
              <p:cNvSpPr txBox="1"/>
              <p:nvPr userDrawn="1"/>
            </p:nvSpPr>
            <p:spPr>
              <a:xfrm>
                <a:off x="225947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Epicentre_MSF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1" name="Groupe 22">
              <a:extLst>
                <a:ext uri="{FF2B5EF4-FFF2-40B4-BE49-F238E27FC236}">
                  <a16:creationId xmlns:a16="http://schemas.microsoft.com/office/drawing/2014/main" id="{EFAA9B0D-EB32-FCF2-02D6-E221E1AF7668}"/>
                </a:ext>
              </a:extLst>
            </p:cNvPr>
            <p:cNvGrpSpPr/>
            <p:nvPr userDrawn="1"/>
          </p:nvGrpSpPr>
          <p:grpSpPr>
            <a:xfrm>
              <a:off x="5083722" y="6081976"/>
              <a:ext cx="2039809" cy="369332"/>
              <a:chOff x="4628793" y="6173958"/>
              <a:chExt cx="2039809" cy="369332"/>
            </a:xfrm>
          </p:grpSpPr>
          <p:pic>
            <p:nvPicPr>
              <p:cNvPr id="15" name="Graphique 15">
                <a:extLst>
                  <a:ext uri="{FF2B5EF4-FFF2-40B4-BE49-F238E27FC236}">
                    <a16:creationId xmlns:a16="http://schemas.microsoft.com/office/drawing/2014/main" id="{F0F67047-3006-8574-509E-1DF60DD9C9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8793" y="6230113"/>
                <a:ext cx="255469" cy="257022"/>
              </a:xfrm>
              <a:prstGeom prst="rect">
                <a:avLst/>
              </a:prstGeom>
            </p:spPr>
          </p:pic>
          <p:sp>
            <p:nvSpPr>
              <p:cNvPr id="16" name="ZoneTexte 18">
                <a:extLst>
                  <a:ext uri="{FF2B5EF4-FFF2-40B4-BE49-F238E27FC236}">
                    <a16:creationId xmlns:a16="http://schemas.microsoft.com/office/drawing/2014/main" id="{81B2DDA5-F178-5D43-FEB5-992C2F8A6947}"/>
                  </a:ext>
                </a:extLst>
              </p:cNvPr>
              <p:cNvSpPr txBox="1"/>
              <p:nvPr userDrawn="1"/>
            </p:nvSpPr>
            <p:spPr>
              <a:xfrm>
                <a:off x="497428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msf-epicentre</a:t>
                </a:r>
                <a:endParaRPr lang="fr-FR" sz="1800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e 30">
              <a:extLst>
                <a:ext uri="{FF2B5EF4-FFF2-40B4-BE49-F238E27FC236}">
                  <a16:creationId xmlns:a16="http://schemas.microsoft.com/office/drawing/2014/main" id="{07D3ADC9-5180-4F42-8E2E-F73B38B72BC4}"/>
                </a:ext>
              </a:extLst>
            </p:cNvPr>
            <p:cNvGrpSpPr/>
            <p:nvPr userDrawn="1"/>
          </p:nvGrpSpPr>
          <p:grpSpPr>
            <a:xfrm>
              <a:off x="7423081" y="6081976"/>
              <a:ext cx="2187887" cy="369332"/>
              <a:chOff x="7423081" y="6081976"/>
              <a:chExt cx="2187887" cy="369332"/>
            </a:xfrm>
          </p:grpSpPr>
          <p:sp>
            <p:nvSpPr>
              <p:cNvPr id="13" name="ZoneTexte 19">
                <a:extLst>
                  <a:ext uri="{FF2B5EF4-FFF2-40B4-BE49-F238E27FC236}">
                    <a16:creationId xmlns:a16="http://schemas.microsoft.com/office/drawing/2014/main" id="{7075173F-E9D1-342D-DBDD-F3616E6D95C6}"/>
                  </a:ext>
                </a:extLst>
              </p:cNvPr>
              <p:cNvSpPr txBox="1"/>
              <p:nvPr userDrawn="1"/>
            </p:nvSpPr>
            <p:spPr>
              <a:xfrm>
                <a:off x="7787048" y="6081976"/>
                <a:ext cx="18239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 - 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4" name="Graphique 29">
                <a:extLst>
                  <a:ext uri="{FF2B5EF4-FFF2-40B4-BE49-F238E27FC236}">
                    <a16:creationId xmlns:a16="http://schemas.microsoft.com/office/drawing/2014/main" id="{0531D8E0-D924-1454-C220-124032748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23081" y="6141196"/>
                <a:ext cx="279094" cy="2790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59581"/>
            <a:ext cx="91440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934" y="213217"/>
            <a:ext cx="8664132" cy="4898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33" y="982523"/>
            <a:ext cx="8664133" cy="361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476180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B6994ED-A5D2-2AA0-76C9-287D883CC5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  <p:pic>
        <p:nvPicPr>
          <p:cNvPr id="9" name="Graphique 14">
            <a:extLst>
              <a:ext uri="{FF2B5EF4-FFF2-40B4-BE49-F238E27FC236}">
                <a16:creationId xmlns:a16="http://schemas.microsoft.com/office/drawing/2014/main" id="{01040E65-FFDA-878D-BB01-CF034AC922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2036" y="-73479"/>
            <a:ext cx="9408072" cy="7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Adelle Sans Devanagari" panose="02000503000000020004" pitchFamily="2" charset="-78"/>
          <a:ea typeface="+mj-ea"/>
          <a:cs typeface="Adelle Sans Devanagari" panose="02000503000000020004" pitchFamily="2" charset="-78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Adelle Sans Devanagari</vt:lpstr>
      <vt:lpstr>Adelle Sans Devanagari Light</vt:lpstr>
      <vt:lpstr>Arial</vt:lpstr>
      <vt:lpstr>Calibri</vt:lpstr>
      <vt:lpstr>Open Sans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Hugo Soubrier</cp:lastModifiedBy>
  <cp:revision>14</cp:revision>
  <dcterms:created xsi:type="dcterms:W3CDTF">2017-06-05T14:10:58Z</dcterms:created>
  <dcterms:modified xsi:type="dcterms:W3CDTF">2024-01-26T07:00:11Z</dcterms:modified>
</cp:coreProperties>
</file>