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58875" y="982980"/>
            <a:ext cx="172720" cy="1733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331595" y="982980"/>
            <a:ext cx="172720" cy="1733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504315" y="982980"/>
            <a:ext cx="172720" cy="1733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77035" y="982980"/>
            <a:ext cx="172720" cy="1733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851025" y="982980"/>
            <a:ext cx="172720" cy="1733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23745" y="982980"/>
            <a:ext cx="172720" cy="1733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96465" y="982980"/>
            <a:ext cx="172720" cy="1733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369185" y="982980"/>
            <a:ext cx="172720" cy="1733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58875" y="1156335"/>
            <a:ext cx="172720" cy="1733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331595" y="1156335"/>
            <a:ext cx="172720" cy="1733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504315" y="1156335"/>
            <a:ext cx="172720" cy="1733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677035" y="1156335"/>
            <a:ext cx="172720" cy="1733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851025" y="1156335"/>
            <a:ext cx="172720" cy="1733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023745" y="1156335"/>
            <a:ext cx="172720" cy="1733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196465" y="1156335"/>
            <a:ext cx="172720" cy="1733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369185" y="1156335"/>
            <a:ext cx="172720" cy="1733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1157605" y="1329690"/>
            <a:ext cx="172720" cy="1733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1330325" y="1329690"/>
            <a:ext cx="172720" cy="1733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1503045" y="1329690"/>
            <a:ext cx="172720" cy="1733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1675765" y="1329690"/>
            <a:ext cx="172720" cy="1733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1849755" y="1329690"/>
            <a:ext cx="172720" cy="1733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2022475" y="1329690"/>
            <a:ext cx="172720" cy="1733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2195195" y="1329690"/>
            <a:ext cx="172720" cy="1733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2367915" y="1329690"/>
            <a:ext cx="172720" cy="1733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1157605" y="1503045"/>
            <a:ext cx="172720" cy="1733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1330325" y="1503045"/>
            <a:ext cx="172720" cy="1733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1503045" y="1503045"/>
            <a:ext cx="172720" cy="1733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1675765" y="1503045"/>
            <a:ext cx="172720" cy="1733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1849755" y="1503045"/>
            <a:ext cx="172720" cy="1733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2022475" y="1503045"/>
            <a:ext cx="172720" cy="1733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2195195" y="1503045"/>
            <a:ext cx="172720" cy="1733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2367915" y="1503045"/>
            <a:ext cx="172720" cy="1733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1160145" y="1671955"/>
            <a:ext cx="172720" cy="1733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1332865" y="1671955"/>
            <a:ext cx="172720" cy="1733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1505585" y="1671955"/>
            <a:ext cx="172720" cy="1733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1678305" y="1671955"/>
            <a:ext cx="172720" cy="1733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1160145" y="1845310"/>
            <a:ext cx="172720" cy="1733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1332865" y="1845310"/>
            <a:ext cx="172720" cy="1733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1505585" y="1845310"/>
            <a:ext cx="172720" cy="1733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1678305" y="1845310"/>
            <a:ext cx="172720" cy="1733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1158875" y="2018665"/>
            <a:ext cx="172720" cy="1733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2" name="矩形 121"/>
          <p:cNvSpPr/>
          <p:nvPr/>
        </p:nvSpPr>
        <p:spPr>
          <a:xfrm>
            <a:off x="1331595" y="2018665"/>
            <a:ext cx="172720" cy="1733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1504315" y="2018665"/>
            <a:ext cx="172720" cy="1733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1677035" y="2018665"/>
            <a:ext cx="172720" cy="1733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1158875" y="2192020"/>
            <a:ext cx="172720" cy="1733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1331595" y="2192020"/>
            <a:ext cx="172720" cy="1733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1504315" y="2192020"/>
            <a:ext cx="172720" cy="1733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1677035" y="2192020"/>
            <a:ext cx="172720" cy="1733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38" name="组合 137"/>
          <p:cNvGrpSpPr/>
          <p:nvPr/>
        </p:nvGrpSpPr>
        <p:grpSpPr>
          <a:xfrm>
            <a:off x="1851025" y="1671955"/>
            <a:ext cx="692150" cy="692785"/>
            <a:chOff x="2915" y="2633"/>
            <a:chExt cx="1090" cy="1091"/>
          </a:xfrm>
        </p:grpSpPr>
        <p:sp>
          <p:nvSpPr>
            <p:cNvPr id="108" name="矩形 107"/>
            <p:cNvSpPr/>
            <p:nvPr/>
          </p:nvSpPr>
          <p:spPr>
            <a:xfrm>
              <a:off x="2917" y="2633"/>
              <a:ext cx="272" cy="273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3189" y="2633"/>
              <a:ext cx="272" cy="273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3461" y="2633"/>
              <a:ext cx="272" cy="273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3733" y="2633"/>
              <a:ext cx="272" cy="273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2917" y="2906"/>
              <a:ext cx="272" cy="273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3189" y="2906"/>
              <a:ext cx="272" cy="273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3461" y="2906"/>
              <a:ext cx="272" cy="273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3733" y="2906"/>
              <a:ext cx="272" cy="273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2915" y="3179"/>
              <a:ext cx="272" cy="273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3187" y="3179"/>
              <a:ext cx="272" cy="273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3459" y="3179"/>
              <a:ext cx="272" cy="273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3731" y="3179"/>
              <a:ext cx="272" cy="273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2915" y="3452"/>
              <a:ext cx="272" cy="273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3187" y="3452"/>
              <a:ext cx="272" cy="273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3459" y="3452"/>
              <a:ext cx="272" cy="273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3731" y="3452"/>
              <a:ext cx="272" cy="273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86" name="直接连接符 185"/>
          <p:cNvCxnSpPr/>
          <p:nvPr/>
        </p:nvCxnSpPr>
        <p:spPr>
          <a:xfrm>
            <a:off x="1856105" y="1676400"/>
            <a:ext cx="1890395" cy="34671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39" name="组合 138"/>
          <p:cNvGrpSpPr/>
          <p:nvPr/>
        </p:nvGrpSpPr>
        <p:grpSpPr>
          <a:xfrm>
            <a:off x="3054350" y="1329690"/>
            <a:ext cx="692150" cy="692785"/>
            <a:chOff x="2915" y="2633"/>
            <a:chExt cx="1090" cy="1091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40" name="矩形 139"/>
            <p:cNvSpPr/>
            <p:nvPr/>
          </p:nvSpPr>
          <p:spPr>
            <a:xfrm>
              <a:off x="2917" y="2633"/>
              <a:ext cx="272" cy="273"/>
            </a:xfrm>
            <a:prstGeom prst="rect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3189" y="2633"/>
              <a:ext cx="272" cy="273"/>
            </a:xfrm>
            <a:prstGeom prst="rect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3461" y="2633"/>
              <a:ext cx="272" cy="273"/>
            </a:xfrm>
            <a:prstGeom prst="rect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3733" y="2633"/>
              <a:ext cx="272" cy="273"/>
            </a:xfrm>
            <a:prstGeom prst="rect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2917" y="2906"/>
              <a:ext cx="272" cy="273"/>
            </a:xfrm>
            <a:prstGeom prst="rect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3189" y="2906"/>
              <a:ext cx="272" cy="273"/>
            </a:xfrm>
            <a:prstGeom prst="rect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3461" y="2906"/>
              <a:ext cx="272" cy="273"/>
            </a:xfrm>
            <a:prstGeom prst="rect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3733" y="2906"/>
              <a:ext cx="272" cy="273"/>
            </a:xfrm>
            <a:prstGeom prst="rect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2915" y="3179"/>
              <a:ext cx="272" cy="273"/>
            </a:xfrm>
            <a:prstGeom prst="rect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3187" y="3179"/>
              <a:ext cx="272" cy="273"/>
            </a:xfrm>
            <a:prstGeom prst="rect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3459" y="3179"/>
              <a:ext cx="272" cy="273"/>
            </a:xfrm>
            <a:prstGeom prst="rect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3731" y="3179"/>
              <a:ext cx="272" cy="273"/>
            </a:xfrm>
            <a:prstGeom prst="rect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2915" y="3452"/>
              <a:ext cx="272" cy="273"/>
            </a:xfrm>
            <a:prstGeom prst="rect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3187" y="3452"/>
              <a:ext cx="272" cy="273"/>
            </a:xfrm>
            <a:prstGeom prst="rect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3459" y="3452"/>
              <a:ext cx="272" cy="273"/>
            </a:xfrm>
            <a:prstGeom prst="rect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3731" y="3452"/>
              <a:ext cx="272" cy="273"/>
            </a:xfrm>
            <a:prstGeom prst="rect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57" name="矩形 156"/>
          <p:cNvSpPr/>
          <p:nvPr/>
        </p:nvSpPr>
        <p:spPr>
          <a:xfrm>
            <a:off x="4258945" y="1189990"/>
            <a:ext cx="172720" cy="1733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4431665" y="1189990"/>
            <a:ext cx="172720" cy="1733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9" name="矩形 158"/>
          <p:cNvSpPr/>
          <p:nvPr/>
        </p:nvSpPr>
        <p:spPr>
          <a:xfrm>
            <a:off x="4604385" y="1189990"/>
            <a:ext cx="172720" cy="1733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0" name="矩形 159"/>
          <p:cNvSpPr/>
          <p:nvPr/>
        </p:nvSpPr>
        <p:spPr>
          <a:xfrm>
            <a:off x="4777105" y="1189990"/>
            <a:ext cx="172720" cy="1733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1" name="矩形 160"/>
          <p:cNvSpPr/>
          <p:nvPr/>
        </p:nvSpPr>
        <p:spPr>
          <a:xfrm>
            <a:off x="4258945" y="1363345"/>
            <a:ext cx="172720" cy="1733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2" name="矩形 161"/>
          <p:cNvSpPr/>
          <p:nvPr/>
        </p:nvSpPr>
        <p:spPr>
          <a:xfrm>
            <a:off x="4431665" y="1363345"/>
            <a:ext cx="172720" cy="1733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4604385" y="1363345"/>
            <a:ext cx="172720" cy="1733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矩形 163"/>
          <p:cNvSpPr/>
          <p:nvPr/>
        </p:nvSpPr>
        <p:spPr>
          <a:xfrm>
            <a:off x="4777105" y="1363345"/>
            <a:ext cx="172720" cy="1733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5" name="矩形 164"/>
          <p:cNvSpPr/>
          <p:nvPr/>
        </p:nvSpPr>
        <p:spPr>
          <a:xfrm>
            <a:off x="4257675" y="1536700"/>
            <a:ext cx="172720" cy="1733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6" name="矩形 165"/>
          <p:cNvSpPr/>
          <p:nvPr/>
        </p:nvSpPr>
        <p:spPr>
          <a:xfrm>
            <a:off x="4430395" y="1536700"/>
            <a:ext cx="172720" cy="1733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4603115" y="1536700"/>
            <a:ext cx="172720" cy="1733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8" name="矩形 167"/>
          <p:cNvSpPr/>
          <p:nvPr/>
        </p:nvSpPr>
        <p:spPr>
          <a:xfrm>
            <a:off x="4775835" y="1536700"/>
            <a:ext cx="172720" cy="1733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4257675" y="1710055"/>
            <a:ext cx="172720" cy="1733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4430395" y="1710055"/>
            <a:ext cx="172720" cy="1733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1" name="矩形 170"/>
          <p:cNvSpPr/>
          <p:nvPr/>
        </p:nvSpPr>
        <p:spPr>
          <a:xfrm>
            <a:off x="4603115" y="1710055"/>
            <a:ext cx="172720" cy="1733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2" name="矩形 171"/>
          <p:cNvSpPr/>
          <p:nvPr/>
        </p:nvSpPr>
        <p:spPr>
          <a:xfrm>
            <a:off x="4775835" y="1710055"/>
            <a:ext cx="172720" cy="1733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3" name="矩形 172"/>
          <p:cNvSpPr/>
          <p:nvPr/>
        </p:nvSpPr>
        <p:spPr>
          <a:xfrm>
            <a:off x="4258945" y="1883410"/>
            <a:ext cx="172720" cy="1733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4431665" y="1883410"/>
            <a:ext cx="172720" cy="1733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5" name="矩形 174"/>
          <p:cNvSpPr/>
          <p:nvPr/>
        </p:nvSpPr>
        <p:spPr>
          <a:xfrm>
            <a:off x="4604385" y="1883410"/>
            <a:ext cx="172720" cy="1733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4777105" y="1883410"/>
            <a:ext cx="172720" cy="1733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82" name="组合 181"/>
          <p:cNvGrpSpPr/>
          <p:nvPr/>
        </p:nvGrpSpPr>
        <p:grpSpPr>
          <a:xfrm rot="16200000">
            <a:off x="4604385" y="1537335"/>
            <a:ext cx="863600" cy="172720"/>
            <a:chOff x="6635" y="3166"/>
            <a:chExt cx="1360" cy="272"/>
          </a:xfrm>
          <a:solidFill>
            <a:srgbClr val="FFFF00"/>
          </a:solidFill>
        </p:grpSpPr>
        <p:sp>
          <p:nvSpPr>
            <p:cNvPr id="177" name="矩形 176"/>
            <p:cNvSpPr/>
            <p:nvPr/>
          </p:nvSpPr>
          <p:spPr>
            <a:xfrm>
              <a:off x="6907" y="3166"/>
              <a:ext cx="272" cy="273"/>
            </a:xfrm>
            <a:prstGeom prst="rect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8" name="矩形 177"/>
            <p:cNvSpPr/>
            <p:nvPr/>
          </p:nvSpPr>
          <p:spPr>
            <a:xfrm>
              <a:off x="7179" y="3166"/>
              <a:ext cx="272" cy="273"/>
            </a:xfrm>
            <a:prstGeom prst="rect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7451" y="3166"/>
              <a:ext cx="272" cy="273"/>
            </a:xfrm>
            <a:prstGeom prst="rect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7723" y="3166"/>
              <a:ext cx="272" cy="273"/>
            </a:xfrm>
            <a:prstGeom prst="rect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1" name="矩形 180"/>
            <p:cNvSpPr/>
            <p:nvPr/>
          </p:nvSpPr>
          <p:spPr>
            <a:xfrm>
              <a:off x="6635" y="3166"/>
              <a:ext cx="272" cy="273"/>
            </a:xfrm>
            <a:prstGeom prst="rect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83" name="直接连接符 182"/>
          <p:cNvCxnSpPr/>
          <p:nvPr/>
        </p:nvCxnSpPr>
        <p:spPr>
          <a:xfrm>
            <a:off x="1157605" y="980440"/>
            <a:ext cx="1890395" cy="34671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>
            <a:off x="1165225" y="1676400"/>
            <a:ext cx="1890395" cy="34671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>
            <a:off x="1848485" y="982980"/>
            <a:ext cx="1890395" cy="34671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 flipV="1">
            <a:off x="3048000" y="1189990"/>
            <a:ext cx="1212850" cy="133985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8" name="直接连接符 187"/>
          <p:cNvCxnSpPr>
            <a:stCxn id="155" idx="2"/>
          </p:cNvCxnSpPr>
          <p:nvPr/>
        </p:nvCxnSpPr>
        <p:spPr>
          <a:xfrm flipV="1">
            <a:off x="3658870" y="1340485"/>
            <a:ext cx="781050" cy="682625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43" idx="0"/>
          </p:cNvCxnSpPr>
          <p:nvPr/>
        </p:nvCxnSpPr>
        <p:spPr>
          <a:xfrm flipV="1">
            <a:off x="3660140" y="1196975"/>
            <a:ext cx="779780" cy="132715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/>
        </p:nvCxnSpPr>
        <p:spPr>
          <a:xfrm flipV="1">
            <a:off x="3048000" y="1340485"/>
            <a:ext cx="1247775" cy="673735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lch</cp:lastModifiedBy>
  <cp:revision>160</cp:revision>
  <dcterms:created xsi:type="dcterms:W3CDTF">2019-06-19T02:08:00Z</dcterms:created>
  <dcterms:modified xsi:type="dcterms:W3CDTF">2025-01-25T06:34:29Z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E68700CE34ED40A2B31FD2CFC3FE9E77_11</vt:lpwstr>
  </property>
</Properties>
</file>