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1" Type="http://schemas.openxmlformats.org/officeDocument/2006/relationships/vmlDrawing" Target="../drawings/vmlDrawing1.vml"/><Relationship Id="rId30" Type="http://schemas.openxmlformats.org/officeDocument/2006/relationships/slideLayout" Target="../slideLayouts/slideLayout1.xml"/><Relationship Id="rId3" Type="http://schemas.openxmlformats.org/officeDocument/2006/relationships/oleObject" Target="../embeddings/oleObject2.bin"/><Relationship Id="rId29" Type="http://schemas.openxmlformats.org/officeDocument/2006/relationships/tags" Target="../tags/tag63.xml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联系 4"/>
          <p:cNvSpPr/>
          <p:nvPr/>
        </p:nvSpPr>
        <p:spPr>
          <a:xfrm>
            <a:off x="923925" y="2878455"/>
            <a:ext cx="408305" cy="408305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5845" y="2968625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" imgH="228600" progId="Equation.KSEE3">
                  <p:embed/>
                </p:oleObj>
              </mc:Choice>
              <mc:Fallback>
                <p:oleObj name="" r:id="rId1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5845" y="2968625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>
            <a:stCxn id="5" idx="6"/>
          </p:cNvCxnSpPr>
          <p:nvPr/>
        </p:nvCxnSpPr>
        <p:spPr>
          <a:xfrm>
            <a:off x="1332230" y="3082925"/>
            <a:ext cx="2832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流程图: 过程 7"/>
          <p:cNvSpPr/>
          <p:nvPr/>
        </p:nvSpPr>
        <p:spPr>
          <a:xfrm>
            <a:off x="1615440" y="2830830"/>
            <a:ext cx="288925" cy="487680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84020" y="2968625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52400" imgH="215900" progId="Equation.KSEE3">
                  <p:embed/>
                </p:oleObj>
              </mc:Choice>
              <mc:Fallback>
                <p:oleObj name="" r:id="rId3" imgW="152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4020" y="2968625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1905000" y="3075940"/>
            <a:ext cx="2832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流程图: 过程 10"/>
          <p:cNvSpPr/>
          <p:nvPr/>
        </p:nvSpPr>
        <p:spPr>
          <a:xfrm>
            <a:off x="2188210" y="2823845"/>
            <a:ext cx="288925" cy="487680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50440" y="2961640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65100" imgH="215900" progId="Equation.KSEE3">
                  <p:embed/>
                </p:oleObj>
              </mc:Choice>
              <mc:Fallback>
                <p:oleObj name="" r:id="rId5" imgW="1651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0440" y="2961640"/>
                        <a:ext cx="1651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流程图: 过程 13"/>
          <p:cNvSpPr/>
          <p:nvPr/>
        </p:nvSpPr>
        <p:spPr>
          <a:xfrm>
            <a:off x="2760980" y="2823845"/>
            <a:ext cx="288925" cy="487680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3210" y="295529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165100" imgH="228600" progId="Equation.KSEE3">
                  <p:embed/>
                </p:oleObj>
              </mc:Choice>
              <mc:Fallback>
                <p:oleObj name="" r:id="rId7" imgW="165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23210" y="2955290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2477770" y="3075940"/>
            <a:ext cx="2832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流程图: 过程 17"/>
          <p:cNvSpPr/>
          <p:nvPr/>
        </p:nvSpPr>
        <p:spPr>
          <a:xfrm>
            <a:off x="3333750" y="2816860"/>
            <a:ext cx="288925" cy="487680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5980" y="2948305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65100" imgH="228600" progId="Equation.KSEE3">
                  <p:embed/>
                </p:oleObj>
              </mc:Choice>
              <mc:Fallback>
                <p:oleObj name="" r:id="rId9" imgW="165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95980" y="2948305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流程图: 联系 20"/>
          <p:cNvSpPr/>
          <p:nvPr/>
        </p:nvSpPr>
        <p:spPr>
          <a:xfrm>
            <a:off x="1556385" y="3594735"/>
            <a:ext cx="408305" cy="408305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84655" y="3691255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1" imgW="152400" imgH="215900" progId="Equation.KSEE3">
                  <p:embed/>
                </p:oleObj>
              </mc:Choice>
              <mc:Fallback>
                <p:oleObj name="" r:id="rId11" imgW="152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84655" y="3691255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>
            <a:stCxn id="21" idx="0"/>
            <a:endCxn id="8" idx="2"/>
          </p:cNvCxnSpPr>
          <p:nvPr/>
        </p:nvCxnSpPr>
        <p:spPr>
          <a:xfrm flipH="1" flipV="1">
            <a:off x="1760220" y="3318510"/>
            <a:ext cx="635" cy="276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流程图: 联系 25"/>
          <p:cNvSpPr/>
          <p:nvPr/>
        </p:nvSpPr>
        <p:spPr>
          <a:xfrm>
            <a:off x="2129155" y="3594735"/>
            <a:ext cx="408305" cy="408305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51075" y="3691255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3" imgW="165100" imgH="215900" progId="Equation.KSEE3">
                  <p:embed/>
                </p:oleObj>
              </mc:Choice>
              <mc:Fallback>
                <p:oleObj name="" r:id="rId13" imgW="165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51075" y="3691255"/>
                        <a:ext cx="1651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>
            <a:stCxn id="26" idx="0"/>
          </p:cNvCxnSpPr>
          <p:nvPr/>
        </p:nvCxnSpPr>
        <p:spPr>
          <a:xfrm flipH="1" flipV="1">
            <a:off x="2332990" y="3318510"/>
            <a:ext cx="635" cy="276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2928" y="3029903"/>
          <a:ext cx="177165" cy="8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5" imgW="177165" imgH="88265" progId="Equation.KSEE3">
                  <p:embed/>
                </p:oleObj>
              </mc:Choice>
              <mc:Fallback>
                <p:oleObj name="" r:id="rId15" imgW="177165" imgH="882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02928" y="3029903"/>
                        <a:ext cx="177165" cy="88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流程图: 联系 30"/>
          <p:cNvSpPr/>
          <p:nvPr/>
        </p:nvSpPr>
        <p:spPr>
          <a:xfrm>
            <a:off x="2707640" y="3594735"/>
            <a:ext cx="408305" cy="408305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9560" y="3684905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7" imgW="165100" imgH="228600" progId="Equation.KSEE3">
                  <p:embed/>
                </p:oleObj>
              </mc:Choice>
              <mc:Fallback>
                <p:oleObj name="" r:id="rId17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29560" y="3684905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箭头连接符 33"/>
          <p:cNvCxnSpPr>
            <a:stCxn id="31" idx="0"/>
          </p:cNvCxnSpPr>
          <p:nvPr/>
        </p:nvCxnSpPr>
        <p:spPr>
          <a:xfrm flipH="1" flipV="1">
            <a:off x="2911475" y="3318510"/>
            <a:ext cx="635" cy="276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流程图: 联系 34"/>
          <p:cNvSpPr/>
          <p:nvPr/>
        </p:nvSpPr>
        <p:spPr>
          <a:xfrm>
            <a:off x="3280410" y="3594735"/>
            <a:ext cx="408305" cy="408305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6298" y="3684905"/>
          <a:ext cx="1771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19" imgW="177165" imgH="228600" progId="Equation.KSEE3">
                  <p:embed/>
                </p:oleObj>
              </mc:Choice>
              <mc:Fallback>
                <p:oleObj name="" r:id="rId19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96298" y="3684905"/>
                        <a:ext cx="1771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/>
          <p:cNvCxnSpPr>
            <a:stCxn id="35" idx="0"/>
          </p:cNvCxnSpPr>
          <p:nvPr/>
        </p:nvCxnSpPr>
        <p:spPr>
          <a:xfrm flipH="1" flipV="1">
            <a:off x="3484245" y="3318510"/>
            <a:ext cx="635" cy="276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流程图: 联系 38"/>
          <p:cNvSpPr/>
          <p:nvPr/>
        </p:nvSpPr>
        <p:spPr>
          <a:xfrm>
            <a:off x="1568450" y="2122170"/>
            <a:ext cx="408305" cy="408305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0370" y="2218690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21" imgW="165100" imgH="215900" progId="Equation.KSEE3">
                  <p:embed/>
                </p:oleObj>
              </mc:Choice>
              <mc:Fallback>
                <p:oleObj name="" r:id="rId21" imgW="165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90370" y="2218690"/>
                        <a:ext cx="1651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接箭头连接符 41"/>
          <p:cNvCxnSpPr/>
          <p:nvPr/>
        </p:nvCxnSpPr>
        <p:spPr>
          <a:xfrm flipH="1" flipV="1">
            <a:off x="1772285" y="2540635"/>
            <a:ext cx="635" cy="276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2141220" y="2122170"/>
            <a:ext cx="408305" cy="408305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57108" y="2218690"/>
          <a:ext cx="17716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23" imgW="177165" imgH="215900" progId="Equation.KSEE3">
                  <p:embed/>
                </p:oleObj>
              </mc:Choice>
              <mc:Fallback>
                <p:oleObj name="" r:id="rId23" imgW="1771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57108" y="2218690"/>
                        <a:ext cx="177165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/>
          <p:nvPr/>
        </p:nvCxnSpPr>
        <p:spPr>
          <a:xfrm flipH="1" flipV="1">
            <a:off x="2345055" y="2540635"/>
            <a:ext cx="635" cy="276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流程图: 联系 46"/>
          <p:cNvSpPr/>
          <p:nvPr/>
        </p:nvSpPr>
        <p:spPr>
          <a:xfrm>
            <a:off x="2719705" y="2122170"/>
            <a:ext cx="408305" cy="408305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35593" y="2212340"/>
          <a:ext cx="1771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25" imgW="177165" imgH="228600" progId="Equation.KSEE3">
                  <p:embed/>
                </p:oleObj>
              </mc:Choice>
              <mc:Fallback>
                <p:oleObj name="" r:id="rId25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835593" y="2212340"/>
                        <a:ext cx="1771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箭头连接符 49"/>
          <p:cNvCxnSpPr/>
          <p:nvPr/>
        </p:nvCxnSpPr>
        <p:spPr>
          <a:xfrm flipH="1" flipV="1">
            <a:off x="2923540" y="2540635"/>
            <a:ext cx="635" cy="276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流程图: 联系 50"/>
          <p:cNvSpPr/>
          <p:nvPr/>
        </p:nvSpPr>
        <p:spPr>
          <a:xfrm>
            <a:off x="3292475" y="2122170"/>
            <a:ext cx="408305" cy="408305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8363" y="2212340"/>
          <a:ext cx="1771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27" imgW="177165" imgH="228600" progId="Equation.KSEE3">
                  <p:embed/>
                </p:oleObj>
              </mc:Choice>
              <mc:Fallback>
                <p:oleObj name="" r:id="rId27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408363" y="2212340"/>
                        <a:ext cx="1771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箭头连接符 53"/>
          <p:cNvCxnSpPr/>
          <p:nvPr/>
        </p:nvCxnSpPr>
        <p:spPr>
          <a:xfrm flipH="1" flipV="1">
            <a:off x="3502025" y="2526665"/>
            <a:ext cx="635" cy="276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1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lch</cp:lastModifiedBy>
  <cp:revision>159</cp:revision>
  <dcterms:created xsi:type="dcterms:W3CDTF">2019-06-19T02:08:00Z</dcterms:created>
  <dcterms:modified xsi:type="dcterms:W3CDTF">2025-01-26T06:02:38Z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5835D27CF4CD4AF8B8A43CF7A6EBD5C4_11</vt:lpwstr>
  </property>
</Properties>
</file>