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input_chai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510" y="4352925"/>
            <a:ext cx="1739900" cy="1739900"/>
          </a:xfrm>
          <a:prstGeom prst="rect">
            <a:avLst/>
          </a:prstGeom>
        </p:spPr>
      </p:pic>
      <p:sp>
        <p:nvSpPr>
          <p:cNvPr id="4" name="十字形 3"/>
          <p:cNvSpPr/>
          <p:nvPr/>
        </p:nvSpPr>
        <p:spPr>
          <a:xfrm>
            <a:off x="527685" y="4346575"/>
            <a:ext cx="1739900" cy="1739900"/>
          </a:xfrm>
          <a:prstGeom prst="plus">
            <a:avLst>
              <a:gd name="adj" fmla="val 48795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图文框 5"/>
          <p:cNvSpPr/>
          <p:nvPr/>
        </p:nvSpPr>
        <p:spPr>
          <a:xfrm>
            <a:off x="518795" y="4344035"/>
            <a:ext cx="1748790" cy="1748790"/>
          </a:xfrm>
          <a:prstGeom prst="frame">
            <a:avLst>
              <a:gd name="adj1" fmla="val 4073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6" idx="3"/>
          </p:cNvCxnSpPr>
          <p:nvPr/>
        </p:nvCxnSpPr>
        <p:spPr>
          <a:xfrm>
            <a:off x="2267585" y="5218430"/>
            <a:ext cx="93535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lch</cp:lastModifiedBy>
  <cp:revision>157</cp:revision>
  <dcterms:created xsi:type="dcterms:W3CDTF">2019-06-19T02:08:00Z</dcterms:created>
  <dcterms:modified xsi:type="dcterms:W3CDTF">2025-01-26T13:25:45Z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A49CA00C54904C66B8C1ECF0F1D197EA_11</vt:lpwstr>
  </property>
</Properties>
</file>