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5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1134110" y="585470"/>
            <a:ext cx="264795" cy="25577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4625" y="62484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530" y="75184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530" y="89281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46530" y="103378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46530" y="117475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44625" y="131572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2720" y="1476375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44625" y="159766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40815" y="170180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42720" y="182880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42720" y="196977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42720" y="211074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42720" y="225171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40815" y="239268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40815" y="2513965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42720" y="2635250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1477010" y="2756535"/>
            <a:ext cx="3810" cy="3714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22095" y="164719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像素级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Q,K,V</a:t>
            </a:r>
            <a:r>
              <a:rPr lang="zh-CN" altLang="en-US"/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pixel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1844675" y="3848735"/>
            <a:ext cx="264795" cy="25577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53285" y="3755390"/>
            <a:ext cx="326390" cy="316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312670" y="6084570"/>
            <a:ext cx="3810" cy="3714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151380" y="4142740"/>
            <a:ext cx="326390" cy="316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151380" y="4531360"/>
            <a:ext cx="326390" cy="316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151380" y="4919980"/>
            <a:ext cx="326390" cy="316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51380" y="5312410"/>
            <a:ext cx="326390" cy="316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51380" y="5704840"/>
            <a:ext cx="326390" cy="316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477770" y="4868545"/>
            <a:ext cx="241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补丁级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Q,K,V</a:t>
            </a:r>
            <a:r>
              <a:rPr lang="zh-CN" altLang="en-US"/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patch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95420" y="3440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q           k             v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95420" y="2605405"/>
            <a:ext cx="1247775" cy="5232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MatrixMult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203700" y="318897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896485" y="317373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203700" y="1948815"/>
            <a:ext cx="831850" cy="374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Scale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618990" y="233870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70985" y="1318260"/>
            <a:ext cx="1097280" cy="374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4618990" y="168211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121150" y="224790"/>
            <a:ext cx="3342640" cy="5232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MatrixMult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5779135" y="828040"/>
            <a:ext cx="13335" cy="269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4618355" y="786765"/>
            <a:ext cx="635" cy="50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897620" y="4324350"/>
            <a:ext cx="3225800" cy="438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                    K                   V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9058910" y="412940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10355580" y="412940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95700" y="52070"/>
            <a:ext cx="3933825" cy="3886200"/>
          </a:xfrm>
          <a:prstGeom prst="rect">
            <a:avLst/>
          </a:prstGeom>
          <a:noFill/>
          <a:ln w="508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3995420" y="411924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Scaled Dot-Product Attention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1605260" y="413067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8634730" y="3658235"/>
            <a:ext cx="848360" cy="374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931400" y="3644265"/>
            <a:ext cx="848360" cy="374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1181080" y="3659505"/>
            <a:ext cx="848360" cy="374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685530" y="1522095"/>
            <a:ext cx="3133725" cy="1600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Scaled Dot-Product Attention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9836150" y="789940"/>
            <a:ext cx="831850" cy="374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Concat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819640" y="70485"/>
            <a:ext cx="848360" cy="3746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Linear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9058910" y="326834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0355580" y="326834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11605260" y="326834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10243820" y="122110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0243820" y="52578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>
            <a:off x="7893685" y="69850"/>
            <a:ext cx="600075" cy="3868420"/>
          </a:xfrm>
          <a:prstGeom prst="rightBrace">
            <a:avLst>
              <a:gd name="adj1" fmla="val 8333"/>
              <a:gd name="adj2" fmla="val 58125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8" name="图片 87" descr="Patch_Emb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4396105"/>
            <a:ext cx="1436370" cy="1436370"/>
          </a:xfrm>
          <a:prstGeom prst="rect">
            <a:avLst/>
          </a:prstGeom>
        </p:spPr>
      </p:pic>
      <p:pic>
        <p:nvPicPr>
          <p:cNvPr id="89" name="图片 88" descr="in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96035"/>
            <a:ext cx="1217930" cy="121793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9172575" y="4734560"/>
            <a:ext cx="215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Multi-Head Attention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006850" y="6100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Q,K,V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都来自经过线性层的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35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lch</cp:lastModifiedBy>
  <cp:revision>169</cp:revision>
  <dcterms:created xsi:type="dcterms:W3CDTF">2019-06-19T02:08:00Z</dcterms:created>
  <dcterms:modified xsi:type="dcterms:W3CDTF">2024-12-31T11:48:07Z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9DC6D57B674049D782D163FAFCBDE3C2_11</vt:lpwstr>
  </property>
</Properties>
</file>