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7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8"/>
        <p:guide pos="37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914650" y="1670050"/>
            <a:ext cx="996950" cy="2675255"/>
          </a:xfrm>
          <a:prstGeom prst="cube">
            <a:avLst>
              <a:gd name="adj" fmla="val 8788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3580765" y="2357120"/>
            <a:ext cx="756285" cy="1536700"/>
          </a:xfrm>
          <a:prstGeom prst="cube">
            <a:avLst>
              <a:gd name="adj" fmla="val 6700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4199890" y="2798445"/>
            <a:ext cx="535940" cy="885825"/>
          </a:xfrm>
          <a:prstGeom prst="cube">
            <a:avLst>
              <a:gd name="adj" fmla="val 4763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816475" y="2953385"/>
            <a:ext cx="580390" cy="575310"/>
          </a:xfrm>
          <a:prstGeom prst="cube">
            <a:avLst>
              <a:gd name="adj" fmla="val 3194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7186295" y="2357120"/>
            <a:ext cx="756285" cy="1536700"/>
          </a:xfrm>
          <a:prstGeom prst="cube">
            <a:avLst>
              <a:gd name="adj" fmla="val 67002"/>
            </a:avLst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6562090" y="2798445"/>
            <a:ext cx="535940" cy="885825"/>
          </a:xfrm>
          <a:prstGeom prst="cube">
            <a:avLst>
              <a:gd name="adj" fmla="val 47630"/>
            </a:avLst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7785100" y="1670050"/>
            <a:ext cx="996950" cy="2675255"/>
          </a:xfrm>
          <a:prstGeom prst="cube">
            <a:avLst>
              <a:gd name="adj" fmla="val 87889"/>
            </a:avLst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876290" y="2953385"/>
            <a:ext cx="580390" cy="575310"/>
          </a:xfrm>
          <a:prstGeom prst="cube">
            <a:avLst>
              <a:gd name="adj" fmla="val 31947"/>
            </a:avLst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input_cha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255520"/>
            <a:ext cx="1739900" cy="17399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964690" y="3125470"/>
            <a:ext cx="88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80355" y="3252470"/>
            <a:ext cx="464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 descr="R3DSWINcha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73210" y="1647190"/>
            <a:ext cx="2683510" cy="234823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597265" y="2953385"/>
            <a:ext cx="1336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58365" y="4462780"/>
            <a:ext cx="180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编码器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300" y="4462780"/>
            <a:ext cx="180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解码器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Decoder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lch</cp:lastModifiedBy>
  <cp:revision>155</cp:revision>
  <dcterms:created xsi:type="dcterms:W3CDTF">2019-06-19T02:08:00Z</dcterms:created>
  <dcterms:modified xsi:type="dcterms:W3CDTF">2024-12-31T08:56:08Z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4EB7E19FBE464DB2B76E49FF82D28CCF_11</vt:lpwstr>
  </property>
</Properties>
</file>