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 재민" initials="조재" lastIdx="1" clrIdx="0">
    <p:extLst>
      <p:ext uri="{19B8F6BF-5375-455C-9EA6-DF929625EA0E}">
        <p15:presenceInfo xmlns:p15="http://schemas.microsoft.com/office/powerpoint/2012/main" userId="6dc684fc30b70e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4T21:54:17.65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6C3DF-823B-419E-8E73-5FF66045AB4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92735-D742-49B2-B0C0-61F0D19C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31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메뉴 생성 화면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Procedure</a:t>
            </a:r>
            <a:r>
              <a:rPr lang="ko-KR" altLang="en-US" dirty="0"/>
              <a:t>로 정리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92735-D742-49B2-B0C0-61F0D19C02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67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D6ED6-2AEC-4A36-B6C5-A863647E8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904307-9A61-4706-B440-D51EEA326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1F2A8-8846-432F-90BA-37B407D2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9EF-872E-4A45-AE2D-5A3CE7E0E8DA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67BC6-30F1-4829-9762-84C24301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D2938-6782-4BA8-988E-1292A417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6941-3347-4669-91F5-FD026184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26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623BD-25CF-44B4-9262-C96A36C8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25969-8F57-401A-B331-5C796A096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F3471-86F2-4CA7-B92C-DCC79679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9EF-872E-4A45-AE2D-5A3CE7E0E8DA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A5072-6815-4250-83D7-F015D879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C9B7D-7DF0-4957-B97F-9C14A4A8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6941-3347-4669-91F5-FD026184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66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FC8B1-A10E-4990-9649-72AF39007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3898B4-2C0E-4D4A-B6AB-70D693FA3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ADCE0-926F-4844-9CE7-137EBD8F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9EF-872E-4A45-AE2D-5A3CE7E0E8DA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3B794-279C-47A1-84C4-61031792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FF73F-5851-4229-9E97-E60F4981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6941-3347-4669-91F5-FD026184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3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C4338-F68E-40E1-AC96-7C2438AC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59AE9-7CAB-43F6-BF6A-1A81D93AF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DBC10-8024-4F1D-9924-550ECA04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9EF-872E-4A45-AE2D-5A3CE7E0E8DA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656F4-D064-48F7-89A6-913FFF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9BDBB-E5A4-4EC5-A818-9DC23C36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6941-3347-4669-91F5-FD026184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2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F869F-A988-40BA-AA43-26841F12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6F621-51B3-4579-9D32-273F19591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DE3E9-AB8A-47BE-ABCD-F8CC5227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9EF-872E-4A45-AE2D-5A3CE7E0E8DA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41F3B-E415-4B39-B15B-9D28690D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C7588-83E3-43ED-8284-AD244C18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6941-3347-4669-91F5-FD026184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9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791C0-32E7-4BF5-AE9D-590D0B12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D6542-EEC4-419E-ACAC-6A2BB8E55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1DD09F-EE78-4A37-8F45-45F123C72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2E2626-1285-47F5-B201-8FEE9A2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9EF-872E-4A45-AE2D-5A3CE7E0E8DA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F77DB-8223-425C-8279-4ED25470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75245-CCF0-40D9-ADC7-6378A830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6941-3347-4669-91F5-FD026184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8CED8-DC1E-4C75-8E5C-C645AAB9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1B356-6D8F-4D3D-BE6A-9F5B5F3BF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A5638-C172-4623-8D1E-0D1BDA431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50906-0D22-436A-887E-B4F4BD2E8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35BBE1-BF2A-4BDA-8822-28E78D07B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38FA95-854F-4E3A-A211-FE21C1FA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9EF-872E-4A45-AE2D-5A3CE7E0E8DA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EC1CE5-5293-4EA0-B790-E160973A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42CB71-8575-45CC-9456-509CEB9F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6941-3347-4669-91F5-FD026184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8AA94-C510-4FCB-A327-63F1D4F4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96C661-EF9D-4411-ABFC-A10263BF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9EF-872E-4A45-AE2D-5A3CE7E0E8DA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D25C2D-EE71-4709-A77A-43C63FF4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60A72-C69F-40AA-BD72-3F63FCA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6941-3347-4669-91F5-FD026184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A8F704-0473-4B58-B119-F7377CBC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9EF-872E-4A45-AE2D-5A3CE7E0E8DA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110F1A-709B-47CB-AF70-8193E3B4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2973A7-792F-4FF6-A2DE-1B8180FA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6941-3347-4669-91F5-FD026184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9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7B40F-7F55-4999-A4D4-9E1001CB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5088B-5DF9-49A7-B411-B5048BBA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FE4B2-88A3-4C1A-AFC8-F80157D51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98A13-3A6A-4E2E-A2B2-0164170B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9EF-872E-4A45-AE2D-5A3CE7E0E8DA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ED45A-A2F2-4218-AADA-F1D35803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6D8F2-7C2E-4965-B882-43E37F26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6941-3347-4669-91F5-FD026184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5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CC9BB-148A-4FFE-8952-F5C37C2C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EC16-017D-4549-8A4F-5810FD29B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43E67E-FD03-4F5D-918C-364BE6246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372013-A25A-45C3-AF3D-6049BEB3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19EF-872E-4A45-AE2D-5A3CE7E0E8DA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EAC678-482B-4651-B9ED-D47807EB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797215-8579-4EBC-ACF9-D6BCCF32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6941-3347-4669-91F5-FD026184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7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B0F13A-5A95-44A2-AE6E-ACFAC05B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D5128-A671-4029-8429-2F6F6244B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D73E8-5684-46DD-B6A9-FB6070CCB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219EF-872E-4A45-AE2D-5A3CE7E0E8DA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5C218-3EC2-4622-8086-758C3D52E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D108E-0A80-49EA-ADBB-D76AA583F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E6941-3347-4669-91F5-FD026184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4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BDAC3-D4DB-4337-BEC4-51B924197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Assembly Language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77196C-693F-416D-B8AB-CD9A986EF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 발표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B9C6B-4EFC-4AB1-BF9C-7CC34F19CC44}"/>
              </a:ext>
            </a:extLst>
          </p:cNvPr>
          <p:cNvSpPr txBox="1"/>
          <p:nvPr/>
        </p:nvSpPr>
        <p:spPr>
          <a:xfrm>
            <a:off x="8030817" y="5072932"/>
            <a:ext cx="3164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컴퓨터공학과</a:t>
            </a:r>
            <a:endParaRPr lang="en-US" altLang="ko-KR" dirty="0"/>
          </a:p>
          <a:p>
            <a:pPr algn="r"/>
            <a:r>
              <a:rPr lang="en-US" altLang="ko-KR" dirty="0"/>
              <a:t>12161658</a:t>
            </a:r>
          </a:p>
          <a:p>
            <a:pPr algn="r"/>
            <a:r>
              <a:rPr lang="ko-KR" altLang="en-US" dirty="0"/>
              <a:t>조재민</a:t>
            </a:r>
          </a:p>
        </p:txBody>
      </p:sp>
    </p:spTree>
    <p:extLst>
      <p:ext uri="{BB962C8B-B14F-4D97-AF65-F5344CB8AC3E}">
        <p14:creationId xmlns:p14="http://schemas.microsoft.com/office/powerpoint/2010/main" val="98894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A85A8-DC85-4946-9FC0-E44C472A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Snake Game (New Ver.)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3F6BB-67E0-4352-B023-C33639491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생성</a:t>
            </a:r>
            <a:endParaRPr lang="en-US" altLang="ko-KR" dirty="0"/>
          </a:p>
          <a:p>
            <a:r>
              <a:rPr lang="ko-KR" altLang="en-US" dirty="0"/>
              <a:t>게임설명 추가</a:t>
            </a:r>
            <a:endParaRPr lang="en-US" altLang="ko-KR" dirty="0"/>
          </a:p>
          <a:p>
            <a:r>
              <a:rPr lang="ko-KR" altLang="en-US" dirty="0"/>
              <a:t>난이도 생성</a:t>
            </a:r>
            <a:endParaRPr lang="en-US" altLang="ko-KR" dirty="0"/>
          </a:p>
          <a:p>
            <a:r>
              <a:rPr lang="ko-KR" altLang="en-US" dirty="0"/>
              <a:t>디자인 변경</a:t>
            </a:r>
            <a:endParaRPr lang="en-US" altLang="ko-KR" dirty="0"/>
          </a:p>
          <a:p>
            <a:r>
              <a:rPr lang="ko-KR" altLang="en-US" dirty="0"/>
              <a:t>방향키 변경</a:t>
            </a:r>
            <a:endParaRPr lang="en-US" altLang="ko-KR" dirty="0"/>
          </a:p>
          <a:p>
            <a:r>
              <a:rPr lang="ko-KR" altLang="en-US" dirty="0"/>
              <a:t>코드정리 </a:t>
            </a:r>
            <a:r>
              <a:rPr lang="en-US" altLang="ko-KR" dirty="0"/>
              <a:t>Procedure </a:t>
            </a:r>
            <a:r>
              <a:rPr lang="ko-KR" altLang="en-US" dirty="0"/>
              <a:t>정리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039816-5F8E-4C76-8651-92601359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941" y="1690688"/>
            <a:ext cx="5599148" cy="29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4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C5C8EDC-9A7D-4227-8BD7-067D53250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952" y="365125"/>
            <a:ext cx="4890783" cy="3063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A3B00D-A877-4CFD-B743-0E15BF11B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266" y="365125"/>
            <a:ext cx="4890782" cy="3063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972C31-7C2E-42BB-961D-2FA9DA6DB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51" y="3547188"/>
            <a:ext cx="4890783" cy="3063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C24C44-8B1C-4C15-83DA-04728F55E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3767" y="3547187"/>
            <a:ext cx="4890782" cy="3063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576B21-3334-4EB0-AF7A-AE322114F0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264" y="3547187"/>
            <a:ext cx="4890784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7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0A9A4-1EF0-456C-B612-54F7071F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 Video</a:t>
            </a:r>
            <a:endParaRPr lang="ko-KR" altLang="en-US" dirty="0"/>
          </a:p>
        </p:txBody>
      </p:sp>
      <p:pic>
        <p:nvPicPr>
          <p:cNvPr id="3" name="프로젝트">
            <a:hlinkClick r:id="" action="ppaction://media"/>
            <a:extLst>
              <a:ext uri="{FF2B5EF4-FFF2-40B4-BE49-F238E27FC236}">
                <a16:creationId xmlns:a16="http://schemas.microsoft.com/office/drawing/2014/main" id="{9744375E-F033-4EED-B9A2-EE17BC33B9B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3650" y="1425138"/>
            <a:ext cx="9144699" cy="49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3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38</Words>
  <Application>Microsoft Office PowerPoint</Application>
  <PresentationFormat>와이드스크린</PresentationFormat>
  <Paragraphs>16</Paragraphs>
  <Slides>4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Assembly Language</vt:lpstr>
      <vt:lpstr>Snake Game (New Ver.)</vt:lpstr>
      <vt:lpstr>PowerPoint 프레젠테이션</vt:lpstr>
      <vt:lpstr>Demo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조 재민</dc:creator>
  <cp:lastModifiedBy>조 재민</cp:lastModifiedBy>
  <cp:revision>5</cp:revision>
  <dcterms:created xsi:type="dcterms:W3CDTF">2019-06-04T12:53:47Z</dcterms:created>
  <dcterms:modified xsi:type="dcterms:W3CDTF">2019-06-16T22:15:28Z</dcterms:modified>
</cp:coreProperties>
</file>