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9"/>
  </p:notesMasterIdLst>
  <p:sldIdLst>
    <p:sldId id="318" r:id="rId3"/>
    <p:sldId id="317" r:id="rId4"/>
    <p:sldId id="319" r:id="rId5"/>
    <p:sldId id="320" r:id="rId6"/>
    <p:sldId id="321" r:id="rId7"/>
    <p:sldId id="322" r:id="rId8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00"/>
    <a:srgbClr val="FF9933"/>
    <a:srgbClr val="FF0000"/>
    <a:srgbClr val="CCFFCC"/>
    <a:srgbClr val="969696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1995" autoAdjust="0"/>
  </p:normalViewPr>
  <p:slideViewPr>
    <p:cSldViewPr>
      <p:cViewPr varScale="1">
        <p:scale>
          <a:sx n="105" d="100"/>
          <a:sy n="105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4714884"/>
            <a:ext cx="3071808" cy="11430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4572008"/>
            <a:ext cx="3071808" cy="142876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8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85918" y="1000108"/>
            <a:ext cx="5643602" cy="40719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42291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1187450" y="2287588"/>
            <a:ext cx="6840538" cy="1444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68436"/>
              </p:ext>
            </p:extLst>
          </p:nvPr>
        </p:nvGraphicFramePr>
        <p:xfrm>
          <a:off x="28575" y="7938"/>
          <a:ext cx="9078914" cy="487560"/>
        </p:xfrm>
        <a:graphic>
          <a:graphicData uri="http://schemas.openxmlformats.org/drawingml/2006/table">
            <a:tbl>
              <a:tblPr/>
              <a:tblGrid>
                <a:gridCol w="9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259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5638800"/>
            <a:ext cx="946150" cy="142875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714375" y="1143000"/>
            <a:ext cx="7772400" cy="1112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</a:t>
            </a:r>
            <a:r>
              <a:rPr lang="ko-KR" altLang="en-US" sz="3200" b="1" dirty="0" err="1">
                <a:ea typeface="HY헤드라인M" pitchFamily="18" charset="-127"/>
              </a:rPr>
              <a:t>인하피디아</a:t>
            </a:r>
            <a:r>
              <a:rPr lang="ko-KR" altLang="en-US" sz="3200" b="1" dirty="0">
                <a:ea typeface="HY헤드라인M" pitchFamily="18" charset="-127"/>
              </a:rPr>
              <a:t>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500063" y="4714875"/>
            <a:ext cx="3286125" cy="135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2020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07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01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572125" y="4572000"/>
            <a:ext cx="3071813" cy="1428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 공과대학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12161658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조재민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57CF18B1-EFC4-420D-9589-087E6EEB7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84" y="764704"/>
            <a:ext cx="7559840" cy="4248472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</p:spPr>
        <p:txBody>
          <a:bodyPr/>
          <a:lstStyle/>
          <a:p>
            <a:r>
              <a:rPr lang="ko-KR" altLang="en-US" dirty="0"/>
              <a:t>옆에 </a:t>
            </a:r>
            <a:r>
              <a:rPr lang="en-US" altLang="ko-KR" dirty="0"/>
              <a:t>INHA PEDIA</a:t>
            </a:r>
            <a:r>
              <a:rPr lang="ko-KR" altLang="en-US" dirty="0"/>
              <a:t>와 더불어 눌렀을 시 </a:t>
            </a:r>
            <a:r>
              <a:rPr lang="en-US" altLang="ko-KR" dirty="0"/>
              <a:t>Blog</a:t>
            </a:r>
            <a:r>
              <a:rPr lang="ko-KR" altLang="en-US" dirty="0"/>
              <a:t>어느 페이지에 있던 해당 </a:t>
            </a:r>
            <a:r>
              <a:rPr lang="en-US" altLang="ko-KR" dirty="0"/>
              <a:t>main (</a:t>
            </a:r>
            <a:r>
              <a:rPr lang="en-US" altLang="ko-KR" dirty="0" err="1"/>
              <a:t>main.jsp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보내진다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main.jsp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조재민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20.06.29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84413E-2FB1-4180-9831-D802F773F4D9}"/>
              </a:ext>
            </a:extLst>
          </p:cNvPr>
          <p:cNvSpPr/>
          <p:nvPr/>
        </p:nvSpPr>
        <p:spPr bwMode="auto">
          <a:xfrm>
            <a:off x="1403648" y="1124744"/>
            <a:ext cx="144016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87D24C-6FCC-4C82-8A26-9DD53C6EBDA8}"/>
              </a:ext>
            </a:extLst>
          </p:cNvPr>
          <p:cNvCxnSpPr>
            <a:stCxn id="10" idx="2"/>
          </p:cNvCxnSpPr>
          <p:nvPr/>
        </p:nvCxnSpPr>
        <p:spPr bwMode="auto">
          <a:xfrm>
            <a:off x="1475656" y="1268760"/>
            <a:ext cx="0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133F24-7092-4309-B911-A7F37A438A65}"/>
              </a:ext>
            </a:extLst>
          </p:cNvPr>
          <p:cNvSpPr/>
          <p:nvPr/>
        </p:nvSpPr>
        <p:spPr bwMode="auto">
          <a:xfrm>
            <a:off x="1635522" y="1124744"/>
            <a:ext cx="144016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97FA3C-FE0D-48C9-AE88-06FA4ACBE377}"/>
              </a:ext>
            </a:extLst>
          </p:cNvPr>
          <p:cNvCxnSpPr>
            <a:stCxn id="14" idx="0"/>
          </p:cNvCxnSpPr>
          <p:nvPr/>
        </p:nvCxnSpPr>
        <p:spPr bwMode="auto">
          <a:xfrm flipV="1">
            <a:off x="1707530" y="912019"/>
            <a:ext cx="2208" cy="2127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6D7FFD0-9E0E-4751-8F4A-BD275A24055F}"/>
              </a:ext>
            </a:extLst>
          </p:cNvPr>
          <p:cNvSpPr/>
          <p:nvPr/>
        </p:nvSpPr>
        <p:spPr bwMode="auto">
          <a:xfrm>
            <a:off x="1635522" y="764704"/>
            <a:ext cx="144016" cy="1440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2A4DCF-B6C2-4B17-979E-D667F5171F14}"/>
              </a:ext>
            </a:extLst>
          </p:cNvPr>
          <p:cNvSpPr txBox="1"/>
          <p:nvPr/>
        </p:nvSpPr>
        <p:spPr>
          <a:xfrm>
            <a:off x="1643333" y="714932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7FB383-38D2-4E3E-BE1E-CC26182464C9}"/>
              </a:ext>
            </a:extLst>
          </p:cNvPr>
          <p:cNvSpPr txBox="1"/>
          <p:nvPr/>
        </p:nvSpPr>
        <p:spPr>
          <a:xfrm>
            <a:off x="1403648" y="1449958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1E3D771-1727-46E1-AA81-94143047E784}"/>
              </a:ext>
            </a:extLst>
          </p:cNvPr>
          <p:cNvSpPr/>
          <p:nvPr/>
        </p:nvSpPr>
        <p:spPr bwMode="auto">
          <a:xfrm>
            <a:off x="1403648" y="1484784"/>
            <a:ext cx="144016" cy="1440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B901B3-0030-482C-B941-A376A9DC8CB4}"/>
              </a:ext>
            </a:extLst>
          </p:cNvPr>
          <p:cNvSpPr/>
          <p:nvPr/>
        </p:nvSpPr>
        <p:spPr bwMode="auto">
          <a:xfrm>
            <a:off x="8140154" y="1124744"/>
            <a:ext cx="261524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0C578A-18E4-476A-BF46-460207662332}"/>
              </a:ext>
            </a:extLst>
          </p:cNvPr>
          <p:cNvCxnSpPr>
            <a:cxnSpLocks/>
            <a:stCxn id="26" idx="0"/>
            <a:endCxn id="29" idx="4"/>
          </p:cNvCxnSpPr>
          <p:nvPr/>
        </p:nvCxnSpPr>
        <p:spPr bwMode="auto">
          <a:xfrm flipV="1">
            <a:off x="8270916" y="908720"/>
            <a:ext cx="2369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503B8F-6D5D-4DBE-AFCA-02D96433533E}"/>
              </a:ext>
            </a:extLst>
          </p:cNvPr>
          <p:cNvSpPr txBox="1"/>
          <p:nvPr/>
        </p:nvSpPr>
        <p:spPr>
          <a:xfrm>
            <a:off x="8140154" y="728990"/>
            <a:ext cx="261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B50F154-3185-4F47-B43F-B6A111D7C029}"/>
              </a:ext>
            </a:extLst>
          </p:cNvPr>
          <p:cNvSpPr/>
          <p:nvPr/>
        </p:nvSpPr>
        <p:spPr bwMode="auto">
          <a:xfrm>
            <a:off x="8201277" y="764704"/>
            <a:ext cx="144016" cy="1440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7B9171-8213-4FD3-B359-D3266FD95EC2}"/>
              </a:ext>
            </a:extLst>
          </p:cNvPr>
          <p:cNvSpPr/>
          <p:nvPr/>
        </p:nvSpPr>
        <p:spPr bwMode="auto">
          <a:xfrm>
            <a:off x="2654350" y="2384594"/>
            <a:ext cx="360040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96" name="사각형: 둥근 모서리 4095">
            <a:extLst>
              <a:ext uri="{FF2B5EF4-FFF2-40B4-BE49-F238E27FC236}">
                <a16:creationId xmlns:a16="http://schemas.microsoft.com/office/drawing/2014/main" id="{6F188C5E-5736-480B-B9EA-A8C25C2DE0FE}"/>
              </a:ext>
            </a:extLst>
          </p:cNvPr>
          <p:cNvSpPr/>
          <p:nvPr/>
        </p:nvSpPr>
        <p:spPr bwMode="auto">
          <a:xfrm>
            <a:off x="2339752" y="4221088"/>
            <a:ext cx="3888432" cy="14401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105" name="연결선: 꺾임 4104">
            <a:extLst>
              <a:ext uri="{FF2B5EF4-FFF2-40B4-BE49-F238E27FC236}">
                <a16:creationId xmlns:a16="http://schemas.microsoft.com/office/drawing/2014/main" id="{FF84316D-7FC1-40F2-B96A-3F421AEA3896}"/>
              </a:ext>
            </a:extLst>
          </p:cNvPr>
          <p:cNvCxnSpPr>
            <a:stCxn id="31" idx="1"/>
            <a:endCxn id="4096" idx="1"/>
          </p:cNvCxnSpPr>
          <p:nvPr/>
        </p:nvCxnSpPr>
        <p:spPr bwMode="auto">
          <a:xfrm rot="10800000" flipV="1">
            <a:off x="2339752" y="2492606"/>
            <a:ext cx="314598" cy="1800490"/>
          </a:xfrm>
          <a:prstGeom prst="bentConnector3">
            <a:avLst>
              <a:gd name="adj1" fmla="val 1726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07" name="직선 화살표 연결선 4106">
            <a:extLst>
              <a:ext uri="{FF2B5EF4-FFF2-40B4-BE49-F238E27FC236}">
                <a16:creationId xmlns:a16="http://schemas.microsoft.com/office/drawing/2014/main" id="{63AA7748-573B-4AA7-97BC-AB3336F809A0}"/>
              </a:ext>
            </a:extLst>
          </p:cNvPr>
          <p:cNvCxnSpPr/>
          <p:nvPr/>
        </p:nvCxnSpPr>
        <p:spPr bwMode="auto">
          <a:xfrm flipH="1">
            <a:off x="1707530" y="3429000"/>
            <a:ext cx="4161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08" name="타원 4107">
            <a:extLst>
              <a:ext uri="{FF2B5EF4-FFF2-40B4-BE49-F238E27FC236}">
                <a16:creationId xmlns:a16="http://schemas.microsoft.com/office/drawing/2014/main" id="{3E157583-A2CB-4421-90BE-0D10E30BBB50}"/>
              </a:ext>
            </a:extLst>
          </p:cNvPr>
          <p:cNvSpPr/>
          <p:nvPr/>
        </p:nvSpPr>
        <p:spPr bwMode="auto">
          <a:xfrm>
            <a:off x="1403648" y="3284984"/>
            <a:ext cx="303882" cy="2880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9" name="TextBox 4108">
            <a:extLst>
              <a:ext uri="{FF2B5EF4-FFF2-40B4-BE49-F238E27FC236}">
                <a16:creationId xmlns:a16="http://schemas.microsoft.com/office/drawing/2014/main" id="{139C3106-D1AB-4DC0-BC77-694C18EA01D9}"/>
              </a:ext>
            </a:extLst>
          </p:cNvPr>
          <p:cNvSpPr txBox="1"/>
          <p:nvPr/>
        </p:nvSpPr>
        <p:spPr>
          <a:xfrm>
            <a:off x="1403648" y="3321274"/>
            <a:ext cx="303881" cy="21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7">
            <a:extLst>
              <a:ext uri="{FF2B5EF4-FFF2-40B4-BE49-F238E27FC236}">
                <a16:creationId xmlns:a16="http://schemas.microsoft.com/office/drawing/2014/main" id="{5A4D477E-9BA0-469C-AFA0-9DB01F4B5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76" y="609329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194B7F8E-DDA3-440E-B89F-7BF1D7181DA7}"/>
              </a:ext>
            </a:extLst>
          </p:cNvPr>
          <p:cNvSpPr txBox="1">
            <a:spLocks/>
          </p:cNvSpPr>
          <p:nvPr/>
        </p:nvSpPr>
        <p:spPr>
          <a:xfrm>
            <a:off x="530126" y="6065594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게시판 </a:t>
            </a:r>
            <a:r>
              <a:rPr lang="en-US" altLang="ko-KR" kern="0" dirty="0"/>
              <a:t>Page (</a:t>
            </a:r>
            <a:r>
              <a:rPr lang="en-US" altLang="ko-KR" kern="0" dirty="0" err="1"/>
              <a:t>bbs.jsp</a:t>
            </a:r>
            <a:r>
              <a:rPr lang="en-US" altLang="ko-KR" kern="0" dirty="0"/>
              <a:t>) </a:t>
            </a:r>
            <a:r>
              <a:rPr lang="ko-KR" altLang="en-US" kern="0" dirty="0"/>
              <a:t>로 이동한다</a:t>
            </a:r>
          </a:p>
        </p:txBody>
      </p:sp>
      <p:sp>
        <p:nvSpPr>
          <p:cNvPr id="48" name="타원 7">
            <a:extLst>
              <a:ext uri="{FF2B5EF4-FFF2-40B4-BE49-F238E27FC236}">
                <a16:creationId xmlns:a16="http://schemas.microsoft.com/office/drawing/2014/main" id="{551B00D8-144F-47BC-8CD5-856AECE25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76" y="630966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AC1FAA5F-FFA4-4A95-8875-9D7C43C70B73}"/>
              </a:ext>
            </a:extLst>
          </p:cNvPr>
          <p:cNvSpPr txBox="1">
            <a:spLocks/>
          </p:cNvSpPr>
          <p:nvPr/>
        </p:nvSpPr>
        <p:spPr>
          <a:xfrm>
            <a:off x="539552" y="6257735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로그인이 </a:t>
            </a:r>
            <a:r>
              <a:rPr lang="ko-KR" altLang="en-US" kern="0" dirty="0" err="1"/>
              <a:t>되어있다면</a:t>
            </a:r>
            <a:r>
              <a:rPr lang="en-US" altLang="ko-KR" kern="0" dirty="0"/>
              <a:t>, </a:t>
            </a:r>
            <a:r>
              <a:rPr lang="ko-KR" altLang="en-US" kern="0" dirty="0"/>
              <a:t>로그아웃을 할 </a:t>
            </a:r>
            <a:r>
              <a:rPr lang="ko-KR" altLang="en-US" kern="0" dirty="0" err="1"/>
              <a:t>수있는</a:t>
            </a:r>
            <a:r>
              <a:rPr lang="ko-KR" altLang="en-US" kern="0" dirty="0"/>
              <a:t> 버튼이 나온다</a:t>
            </a:r>
            <a:r>
              <a:rPr lang="en-US" altLang="ko-KR" kern="0" dirty="0"/>
              <a:t>. </a:t>
            </a:r>
            <a:r>
              <a:rPr lang="ko-KR" altLang="en-US" kern="0" dirty="0"/>
              <a:t>로그인이 되어있지 않다면</a:t>
            </a:r>
            <a:r>
              <a:rPr lang="en-US" altLang="ko-KR" kern="0" dirty="0"/>
              <a:t>, </a:t>
            </a:r>
            <a:r>
              <a:rPr lang="ko-KR" altLang="en-US" kern="0" dirty="0"/>
              <a:t>로그인 혹은 회원가입 두가지의 선택 버튼이 나온다</a:t>
            </a:r>
          </a:p>
        </p:txBody>
      </p:sp>
      <p:sp>
        <p:nvSpPr>
          <p:cNvPr id="52" name="타원 7">
            <a:extLst>
              <a:ext uri="{FF2B5EF4-FFF2-40B4-BE49-F238E27FC236}">
                <a16:creationId xmlns:a16="http://schemas.microsoft.com/office/drawing/2014/main" id="{F567B698-678A-4141-AB47-A0D03A87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76" y="654334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3" name="텍스트 개체 틀 2">
            <a:extLst>
              <a:ext uri="{FF2B5EF4-FFF2-40B4-BE49-F238E27FC236}">
                <a16:creationId xmlns:a16="http://schemas.microsoft.com/office/drawing/2014/main" id="{DA9FE6E7-307B-45D3-8A0B-B6D4D63B2AC4}"/>
              </a:ext>
            </a:extLst>
          </p:cNvPr>
          <p:cNvSpPr txBox="1">
            <a:spLocks/>
          </p:cNvSpPr>
          <p:nvPr/>
        </p:nvSpPr>
        <p:spPr>
          <a:xfrm>
            <a:off x="536576" y="6497386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INHAPEDIA, </a:t>
            </a:r>
            <a:r>
              <a:rPr lang="ko-KR" altLang="en-US" kern="0" dirty="0"/>
              <a:t>컴퓨터공학적 내용을 기반으로 하는 자유 커뮤니티 공간이다</a:t>
            </a:r>
            <a:r>
              <a:rPr lang="en-US" altLang="ko-KR" kern="0" dirty="0"/>
              <a:t>. 4</a:t>
            </a:r>
            <a:r>
              <a:rPr lang="ko-KR" altLang="en-US" kern="0" dirty="0"/>
              <a:t>번의 버튼들은 모두 정해진 정보의 다른 웹사이트로 이동한다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DA4ACA08-FE5B-4771-9587-1B931AB4C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8" y="620688"/>
            <a:ext cx="8461604" cy="4755245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4B93D-EE19-4B04-9DBC-E3946393C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280" y="5713876"/>
            <a:ext cx="8461604" cy="235404"/>
          </a:xfrm>
        </p:spPr>
        <p:txBody>
          <a:bodyPr/>
          <a:lstStyle/>
          <a:p>
            <a:r>
              <a:rPr lang="ko-KR" altLang="en-US" sz="800" dirty="0"/>
              <a:t>순서대로 </a:t>
            </a:r>
            <a:r>
              <a:rPr lang="ko-KR" altLang="en-US" sz="800" dirty="0" err="1"/>
              <a:t>글번호</a:t>
            </a:r>
            <a:r>
              <a:rPr lang="en-US" altLang="ko-KR" sz="800" dirty="0"/>
              <a:t>,</a:t>
            </a:r>
            <a:r>
              <a:rPr lang="ko-KR" altLang="en-US" sz="800" dirty="0"/>
              <a:t> 제목</a:t>
            </a:r>
            <a:r>
              <a:rPr lang="en-US" altLang="ko-KR" sz="800" dirty="0"/>
              <a:t>, </a:t>
            </a:r>
            <a:r>
              <a:rPr lang="ko-KR" altLang="en-US" sz="800" dirty="0"/>
              <a:t>작성자</a:t>
            </a:r>
            <a:r>
              <a:rPr lang="en-US" altLang="ko-KR" sz="800" dirty="0"/>
              <a:t>, </a:t>
            </a:r>
            <a:r>
              <a:rPr lang="ko-KR" altLang="en-US" sz="800" dirty="0"/>
              <a:t>작성일 </a:t>
            </a:r>
            <a:r>
              <a:rPr lang="en-US" altLang="ko-KR" sz="800" dirty="0"/>
              <a:t>(</a:t>
            </a:r>
            <a:r>
              <a:rPr lang="ko-KR" altLang="en-US" sz="800" dirty="0"/>
              <a:t>수정일</a:t>
            </a:r>
            <a:r>
              <a:rPr lang="en-US" altLang="ko-KR" sz="800" dirty="0"/>
              <a:t>), </a:t>
            </a:r>
            <a:r>
              <a:rPr lang="ko-KR" altLang="en-US" sz="800" dirty="0"/>
              <a:t>파일 </a:t>
            </a:r>
            <a:r>
              <a:rPr lang="en-US" altLang="ko-KR" sz="800" dirty="0"/>
              <a:t>(</a:t>
            </a:r>
            <a:r>
              <a:rPr lang="ko-KR" altLang="en-US" sz="800" dirty="0"/>
              <a:t>최대 </a:t>
            </a:r>
            <a:r>
              <a:rPr lang="en-US" altLang="ko-KR" sz="800" dirty="0"/>
              <a:t>2</a:t>
            </a:r>
            <a:r>
              <a:rPr lang="ko-KR" altLang="en-US" sz="800" dirty="0"/>
              <a:t>개만 보임</a:t>
            </a:r>
            <a:r>
              <a:rPr lang="en-US" altLang="ko-KR" sz="800" dirty="0"/>
              <a:t>), </a:t>
            </a:r>
            <a:r>
              <a:rPr lang="ko-KR" altLang="en-US" sz="800" dirty="0"/>
              <a:t>좋아요 개수</a:t>
            </a:r>
            <a:r>
              <a:rPr lang="en-US" altLang="ko-KR" sz="800" dirty="0"/>
              <a:t>, </a:t>
            </a:r>
            <a:r>
              <a:rPr lang="ko-KR" altLang="en-US" sz="800" dirty="0"/>
              <a:t>댓글 개수</a:t>
            </a:r>
            <a:r>
              <a:rPr lang="en-US" altLang="ko-KR" sz="800" dirty="0"/>
              <a:t>, </a:t>
            </a:r>
            <a:r>
              <a:rPr lang="ko-KR" altLang="en-US" sz="800" dirty="0"/>
              <a:t>조회수를 나타낸다</a:t>
            </a:r>
            <a:r>
              <a:rPr lang="en-US" altLang="ko-KR" sz="800" dirty="0"/>
              <a:t>. </a:t>
            </a:r>
            <a:r>
              <a:rPr lang="ko-KR" altLang="en-US" sz="800" dirty="0"/>
              <a:t>제목을 누르면 해당 글 </a:t>
            </a:r>
            <a:r>
              <a:rPr lang="en-US" altLang="ko-KR" sz="800" dirty="0"/>
              <a:t>(</a:t>
            </a:r>
            <a:r>
              <a:rPr lang="en-US" altLang="ko-KR" sz="800" dirty="0" err="1"/>
              <a:t>view_post.jsp</a:t>
            </a:r>
            <a:r>
              <a:rPr lang="en-US" altLang="ko-KR" sz="800" dirty="0"/>
              <a:t>) </a:t>
            </a:r>
            <a:r>
              <a:rPr lang="ko-KR" altLang="en-US" sz="800" dirty="0"/>
              <a:t>로 진입한다</a:t>
            </a:r>
            <a:r>
              <a:rPr lang="en-US" altLang="ko-KR" sz="800" dirty="0"/>
              <a:t>. </a:t>
            </a:r>
            <a:endParaRPr lang="ko-KR" altLang="en-US" sz="8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9C87E-527C-4DC7-8430-4F7D5F9772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3DDD4-4B00-407B-9C5B-0DAB3324E6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bbs.jsp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B50581-4499-4BEB-A2D9-E37C26595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조재민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A2D4F73-EB2A-46EC-A96A-6487A18FA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20.06.29</a:t>
            </a:r>
            <a:endParaRPr lang="ko-KR" altLang="en-US" dirty="0"/>
          </a:p>
        </p:txBody>
      </p:sp>
      <p:sp>
        <p:nvSpPr>
          <p:cNvPr id="5130" name="타원 9"/>
          <p:cNvSpPr>
            <a:spLocks noChangeArrowheads="1"/>
          </p:cNvSpPr>
          <p:nvPr/>
        </p:nvSpPr>
        <p:spPr bwMode="auto">
          <a:xfrm>
            <a:off x="522290" y="576928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04A594D-EFB0-46B6-8871-C27CA02AF734}"/>
              </a:ext>
            </a:extLst>
          </p:cNvPr>
          <p:cNvSpPr/>
          <p:nvPr/>
        </p:nvSpPr>
        <p:spPr bwMode="auto">
          <a:xfrm>
            <a:off x="2051720" y="980728"/>
            <a:ext cx="4968552" cy="21602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3B4D11-196E-45E7-9D66-3D1E1A8F70CD}"/>
              </a:ext>
            </a:extLst>
          </p:cNvPr>
          <p:cNvCxnSpPr/>
          <p:nvPr/>
        </p:nvCxnSpPr>
        <p:spPr bwMode="auto">
          <a:xfrm flipH="1">
            <a:off x="1619672" y="1052736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EB69AAF-AA65-449B-A59A-97E171A33E6F}"/>
              </a:ext>
            </a:extLst>
          </p:cNvPr>
          <p:cNvSpPr/>
          <p:nvPr/>
        </p:nvSpPr>
        <p:spPr bwMode="auto">
          <a:xfrm>
            <a:off x="1331640" y="908720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5847DF-ABF8-4B0C-A3C3-4829B2FC89A2}"/>
              </a:ext>
            </a:extLst>
          </p:cNvPr>
          <p:cNvSpPr txBox="1"/>
          <p:nvPr/>
        </p:nvSpPr>
        <p:spPr>
          <a:xfrm>
            <a:off x="1331640" y="94501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60F6DA-C6F1-4020-A93D-2C3D8AF0C352}"/>
              </a:ext>
            </a:extLst>
          </p:cNvPr>
          <p:cNvSpPr/>
          <p:nvPr/>
        </p:nvSpPr>
        <p:spPr bwMode="auto">
          <a:xfrm>
            <a:off x="5443696" y="3406140"/>
            <a:ext cx="576064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9AC648F-7694-42EE-8EF1-F7149C3F18A2}"/>
              </a:ext>
            </a:extLst>
          </p:cNvPr>
          <p:cNvCxnSpPr/>
          <p:nvPr/>
        </p:nvCxnSpPr>
        <p:spPr bwMode="auto">
          <a:xfrm>
            <a:off x="6019760" y="3586160"/>
            <a:ext cx="1144528" cy="1800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838AF9A-8F22-4BF7-93DB-E8E2F0499ED2}"/>
              </a:ext>
            </a:extLst>
          </p:cNvPr>
          <p:cNvSpPr/>
          <p:nvPr/>
        </p:nvSpPr>
        <p:spPr bwMode="auto">
          <a:xfrm>
            <a:off x="7164288" y="3642114"/>
            <a:ext cx="288032" cy="2700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FFED3-F665-44FE-8A91-EC9DEFCD0917}"/>
              </a:ext>
            </a:extLst>
          </p:cNvPr>
          <p:cNvSpPr txBox="1"/>
          <p:nvPr/>
        </p:nvSpPr>
        <p:spPr>
          <a:xfrm>
            <a:off x="7092280" y="3668723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220F61-146E-4E7A-835C-C2CB45369059}"/>
              </a:ext>
            </a:extLst>
          </p:cNvPr>
          <p:cNvSpPr/>
          <p:nvPr/>
        </p:nvSpPr>
        <p:spPr bwMode="auto">
          <a:xfrm>
            <a:off x="2051720" y="4869160"/>
            <a:ext cx="288032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BD182BB-6D2A-499F-95DC-700A3C44745D}"/>
              </a:ext>
            </a:extLst>
          </p:cNvPr>
          <p:cNvCxnSpPr/>
          <p:nvPr/>
        </p:nvCxnSpPr>
        <p:spPr bwMode="auto">
          <a:xfrm flipH="1">
            <a:off x="1619672" y="5013176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41F9EF8-8EA0-4DB1-898E-063CC507444B}"/>
              </a:ext>
            </a:extLst>
          </p:cNvPr>
          <p:cNvSpPr/>
          <p:nvPr/>
        </p:nvSpPr>
        <p:spPr bwMode="auto">
          <a:xfrm>
            <a:off x="1331640" y="48649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75D21E-7D81-44C2-A57B-2C0383B0AD52}"/>
              </a:ext>
            </a:extLst>
          </p:cNvPr>
          <p:cNvSpPr txBox="1"/>
          <p:nvPr/>
        </p:nvSpPr>
        <p:spPr>
          <a:xfrm>
            <a:off x="1295636" y="490124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8F8BC7-DBF5-4D1A-B247-EAAF1EFC6173}"/>
              </a:ext>
            </a:extLst>
          </p:cNvPr>
          <p:cNvSpPr/>
          <p:nvPr/>
        </p:nvSpPr>
        <p:spPr bwMode="auto">
          <a:xfrm>
            <a:off x="6660232" y="4864948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137291-FFCC-4BDD-A864-B1627A77D4B3}"/>
              </a:ext>
            </a:extLst>
          </p:cNvPr>
          <p:cNvCxnSpPr/>
          <p:nvPr/>
        </p:nvCxnSpPr>
        <p:spPr bwMode="auto">
          <a:xfrm>
            <a:off x="7020272" y="5013176"/>
            <a:ext cx="28803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967940CC-62F6-4CD2-AAB0-1E62D9997005}"/>
              </a:ext>
            </a:extLst>
          </p:cNvPr>
          <p:cNvSpPr/>
          <p:nvPr/>
        </p:nvSpPr>
        <p:spPr bwMode="auto">
          <a:xfrm>
            <a:off x="7308304" y="4901242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57718A-1319-45CF-B269-1D0601DB7565}"/>
              </a:ext>
            </a:extLst>
          </p:cNvPr>
          <p:cNvSpPr txBox="1"/>
          <p:nvPr/>
        </p:nvSpPr>
        <p:spPr>
          <a:xfrm>
            <a:off x="7236296" y="493753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20" name="사각형: 둥근 모서리 5119">
            <a:extLst>
              <a:ext uri="{FF2B5EF4-FFF2-40B4-BE49-F238E27FC236}">
                <a16:creationId xmlns:a16="http://schemas.microsoft.com/office/drawing/2014/main" id="{38C21B98-0065-4866-88AE-0BCC19DD795C}"/>
              </a:ext>
            </a:extLst>
          </p:cNvPr>
          <p:cNvSpPr/>
          <p:nvPr/>
        </p:nvSpPr>
        <p:spPr bwMode="auto">
          <a:xfrm>
            <a:off x="3995936" y="4937536"/>
            <a:ext cx="1008112" cy="43839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124" name="연결선: 꺾임 5123">
            <a:extLst>
              <a:ext uri="{FF2B5EF4-FFF2-40B4-BE49-F238E27FC236}">
                <a16:creationId xmlns:a16="http://schemas.microsoft.com/office/drawing/2014/main" id="{0538AC48-498A-491D-B638-B1A78C2FE8CE}"/>
              </a:ext>
            </a:extLst>
          </p:cNvPr>
          <p:cNvCxnSpPr>
            <a:stCxn id="5120" idx="2"/>
          </p:cNvCxnSpPr>
          <p:nvPr/>
        </p:nvCxnSpPr>
        <p:spPr bwMode="auto">
          <a:xfrm rot="16200000" flipH="1">
            <a:off x="4861391" y="5014534"/>
            <a:ext cx="141299" cy="86409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25" name="타원 5124">
            <a:extLst>
              <a:ext uri="{FF2B5EF4-FFF2-40B4-BE49-F238E27FC236}">
                <a16:creationId xmlns:a16="http://schemas.microsoft.com/office/drawing/2014/main" id="{99F30AF4-60D8-49B6-B797-C0D7769CA5D6}"/>
              </a:ext>
            </a:extLst>
          </p:cNvPr>
          <p:cNvSpPr/>
          <p:nvPr/>
        </p:nvSpPr>
        <p:spPr bwMode="auto">
          <a:xfrm>
            <a:off x="5364088" y="5321908"/>
            <a:ext cx="288032" cy="3046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9" name="TextBox 5128">
            <a:extLst>
              <a:ext uri="{FF2B5EF4-FFF2-40B4-BE49-F238E27FC236}">
                <a16:creationId xmlns:a16="http://schemas.microsoft.com/office/drawing/2014/main" id="{02ED87E5-DF4B-456C-8A4D-4B701721BC7C}"/>
              </a:ext>
            </a:extLst>
          </p:cNvPr>
          <p:cNvSpPr txBox="1"/>
          <p:nvPr/>
        </p:nvSpPr>
        <p:spPr>
          <a:xfrm>
            <a:off x="5364089" y="5360620"/>
            <a:ext cx="288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6" name="타원 9">
            <a:extLst>
              <a:ext uri="{FF2B5EF4-FFF2-40B4-BE49-F238E27FC236}">
                <a16:creationId xmlns:a16="http://schemas.microsoft.com/office/drawing/2014/main" id="{5D525A7F-1750-4CAC-8D89-69FFB2EF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0" y="599709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2CA04B1A-5AD9-498A-9709-279E5FE49415}"/>
              </a:ext>
            </a:extLst>
          </p:cNvPr>
          <p:cNvSpPr txBox="1">
            <a:spLocks/>
          </p:cNvSpPr>
          <p:nvPr/>
        </p:nvSpPr>
        <p:spPr>
          <a:xfrm>
            <a:off x="682396" y="5964546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800" kern="0" dirty="0"/>
              <a:t>파일을 보여준다</a:t>
            </a:r>
            <a:r>
              <a:rPr lang="en-US" altLang="ko-KR" sz="800" kern="0" dirty="0"/>
              <a:t>. </a:t>
            </a:r>
            <a:r>
              <a:rPr lang="ko-KR" altLang="en-US" sz="800" kern="0" dirty="0"/>
              <a:t>각 </a:t>
            </a:r>
            <a:r>
              <a:rPr lang="ko-KR" altLang="en-US" sz="800" kern="0" dirty="0" err="1"/>
              <a:t>게시글당</a:t>
            </a:r>
            <a:r>
              <a:rPr lang="ko-KR" altLang="en-US" sz="800" kern="0" dirty="0"/>
              <a:t> 총 </a:t>
            </a:r>
            <a:r>
              <a:rPr lang="en-US" altLang="ko-KR" sz="800" kern="0" dirty="0"/>
              <a:t>4</a:t>
            </a:r>
            <a:r>
              <a:rPr lang="ko-KR" altLang="en-US" sz="800" kern="0" dirty="0"/>
              <a:t>개의 사진을 첨부할 수 있고</a:t>
            </a:r>
            <a:r>
              <a:rPr lang="en-US" altLang="ko-KR" sz="800" kern="0" dirty="0"/>
              <a:t>, </a:t>
            </a:r>
            <a:r>
              <a:rPr lang="ko-KR" altLang="en-US" sz="800" kern="0" dirty="0"/>
              <a:t>게시글 목록 페이지에서는 첨부된 </a:t>
            </a:r>
            <a:r>
              <a:rPr lang="ko-KR" altLang="en-US" sz="800" kern="0" dirty="0" err="1"/>
              <a:t>파일중</a:t>
            </a:r>
            <a:r>
              <a:rPr lang="ko-KR" altLang="en-US" sz="800" kern="0" dirty="0"/>
              <a:t> 처음 두개의 파일이 미리보기로 나타난다</a:t>
            </a:r>
            <a:r>
              <a:rPr lang="en-US" altLang="ko-KR" sz="800" kern="0" dirty="0"/>
              <a:t>. </a:t>
            </a:r>
            <a:r>
              <a:rPr lang="ko-KR" altLang="en-US" sz="800" kern="0" dirty="0"/>
              <a:t>해당 사진을 누르면 새로운 </a:t>
            </a:r>
            <a:r>
              <a:rPr lang="en-US" altLang="ko-KR" sz="800" kern="0" dirty="0"/>
              <a:t>page</a:t>
            </a:r>
            <a:r>
              <a:rPr lang="ko-KR" altLang="en-US" sz="800" kern="0" dirty="0"/>
              <a:t>에서 더 크게 볼 수 있다</a:t>
            </a:r>
            <a:r>
              <a:rPr lang="en-US" altLang="ko-KR" sz="800" kern="0" dirty="0"/>
              <a:t>.</a:t>
            </a:r>
            <a:endParaRPr lang="ko-KR" altLang="en-US" sz="800" kern="0" dirty="0"/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A1A521CE-5AB8-42B9-9A9A-3D0103E2C591}"/>
              </a:ext>
            </a:extLst>
          </p:cNvPr>
          <p:cNvSpPr txBox="1">
            <a:spLocks/>
          </p:cNvSpPr>
          <p:nvPr/>
        </p:nvSpPr>
        <p:spPr>
          <a:xfrm>
            <a:off x="673680" y="6232496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800" kern="0" dirty="0"/>
              <a:t>게시글 목록 </a:t>
            </a:r>
            <a:r>
              <a:rPr lang="en-US" altLang="ko-KR" sz="800" kern="0" dirty="0"/>
              <a:t>(</a:t>
            </a:r>
            <a:r>
              <a:rPr lang="en-US" altLang="ko-KR" sz="800" kern="0" dirty="0" err="1"/>
              <a:t>bbs.jsp</a:t>
            </a:r>
            <a:r>
              <a:rPr lang="en-US" altLang="ko-KR" sz="800" kern="0" dirty="0"/>
              <a:t>) </a:t>
            </a:r>
            <a:r>
              <a:rPr lang="ko-KR" altLang="en-US" sz="800" kern="0" dirty="0"/>
              <a:t>페이지는 한 페이지당 최대 </a:t>
            </a:r>
            <a:r>
              <a:rPr lang="en-US" altLang="ko-KR" sz="800" kern="0" dirty="0"/>
              <a:t>10</a:t>
            </a:r>
            <a:r>
              <a:rPr lang="ko-KR" altLang="en-US" sz="800" kern="0" dirty="0"/>
              <a:t>개의 게시물을 보여준다</a:t>
            </a:r>
            <a:r>
              <a:rPr lang="en-US" altLang="ko-KR" sz="800" kern="0" dirty="0"/>
              <a:t>. </a:t>
            </a:r>
            <a:r>
              <a:rPr lang="ko-KR" altLang="en-US" sz="800" kern="0" dirty="0"/>
              <a:t>그렇기에 </a:t>
            </a:r>
            <a:r>
              <a:rPr lang="en-US" altLang="ko-KR" sz="800" kern="0" dirty="0"/>
              <a:t>page</a:t>
            </a:r>
            <a:r>
              <a:rPr lang="ko-KR" altLang="en-US" sz="800" kern="0" dirty="0"/>
              <a:t>가 </a:t>
            </a:r>
            <a:r>
              <a:rPr lang="en-US" altLang="ko-KR" sz="800" kern="0" dirty="0"/>
              <a:t>10</a:t>
            </a:r>
            <a:r>
              <a:rPr lang="ko-KR" altLang="en-US" sz="800" kern="0" dirty="0"/>
              <a:t>개를 넘어가면 다음 버튼이 보여지며 해당 버튼으로 다음페이지로 넘어간다</a:t>
            </a:r>
            <a:r>
              <a:rPr lang="en-US" altLang="ko-KR" sz="800" kern="0" dirty="0"/>
              <a:t>.</a:t>
            </a:r>
            <a:endParaRPr lang="ko-KR" altLang="en-US" sz="800" kern="0" dirty="0"/>
          </a:p>
        </p:txBody>
      </p:sp>
      <p:sp>
        <p:nvSpPr>
          <p:cNvPr id="49" name="타원 9">
            <a:extLst>
              <a:ext uri="{FF2B5EF4-FFF2-40B4-BE49-F238E27FC236}">
                <a16:creationId xmlns:a16="http://schemas.microsoft.com/office/drawing/2014/main" id="{26047C47-0643-411B-8C02-C20F3E86D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0" y="621679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0" name="타원 9">
            <a:extLst>
              <a:ext uri="{FF2B5EF4-FFF2-40B4-BE49-F238E27FC236}">
                <a16:creationId xmlns:a16="http://schemas.microsoft.com/office/drawing/2014/main" id="{34FCE403-559E-4654-B1B8-AEF5549E2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0" y="644135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9AD42596-B919-4916-9B64-7950F8E61A9D}"/>
              </a:ext>
            </a:extLst>
          </p:cNvPr>
          <p:cNvSpPr txBox="1">
            <a:spLocks/>
          </p:cNvSpPr>
          <p:nvPr/>
        </p:nvSpPr>
        <p:spPr>
          <a:xfrm>
            <a:off x="681280" y="6413648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800" kern="0" dirty="0"/>
              <a:t>글쓰기 버튼으로 글을 작성할 수 있다</a:t>
            </a:r>
            <a:r>
              <a:rPr lang="en-US" altLang="ko-KR" sz="800" kern="0" dirty="0"/>
              <a:t>. </a:t>
            </a:r>
            <a:r>
              <a:rPr lang="en-US" altLang="ko-KR" sz="800" kern="0" dirty="0" err="1"/>
              <a:t>write_post.jsp</a:t>
            </a:r>
            <a:r>
              <a:rPr lang="ko-KR" altLang="en-US" sz="800" kern="0" dirty="0"/>
              <a:t>페이지로 넘어간다</a:t>
            </a:r>
            <a:r>
              <a:rPr lang="en-US" altLang="ko-KR" sz="800" kern="0" dirty="0"/>
              <a:t>.</a:t>
            </a:r>
            <a:endParaRPr lang="ko-KR" altLang="en-US" sz="800" kern="0" dirty="0"/>
          </a:p>
        </p:txBody>
      </p:sp>
      <p:sp>
        <p:nvSpPr>
          <p:cNvPr id="52" name="타원 9">
            <a:extLst>
              <a:ext uri="{FF2B5EF4-FFF2-40B4-BE49-F238E27FC236}">
                <a16:creationId xmlns:a16="http://schemas.microsoft.com/office/drawing/2014/main" id="{6DA9DCA5-5500-4EEC-ABE2-D54DB78D1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0" y="664905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924D5D45-1126-4278-8882-196E310CF661}"/>
              </a:ext>
            </a:extLst>
          </p:cNvPr>
          <p:cNvSpPr txBox="1">
            <a:spLocks/>
          </p:cNvSpPr>
          <p:nvPr/>
        </p:nvSpPr>
        <p:spPr>
          <a:xfrm>
            <a:off x="681280" y="6603907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800" kern="0" dirty="0"/>
              <a:t>게시글 제목 </a:t>
            </a:r>
            <a:r>
              <a:rPr lang="en-US" altLang="ko-KR" sz="800" kern="0" dirty="0"/>
              <a:t>&amp; </a:t>
            </a:r>
            <a:r>
              <a:rPr lang="ko-KR" altLang="en-US" sz="800" kern="0" dirty="0"/>
              <a:t>내용을 토대로 검색을 할 수 있는 기능이다</a:t>
            </a:r>
            <a:r>
              <a:rPr lang="en-US" altLang="ko-KR" sz="800" kern="0" dirty="0"/>
              <a:t>. </a:t>
            </a:r>
            <a:r>
              <a:rPr lang="ko-KR" altLang="en-US" sz="800" kern="0" dirty="0"/>
              <a:t>검색버튼을 누르면 </a:t>
            </a:r>
            <a:r>
              <a:rPr lang="en-US" altLang="ko-KR" sz="800" kern="0" dirty="0" err="1"/>
              <a:t>search_bbs.jsp</a:t>
            </a:r>
            <a:r>
              <a:rPr lang="ko-KR" altLang="en-US" sz="800" kern="0" dirty="0"/>
              <a:t>페이지로 해당 검색 내용을 넘긴다</a:t>
            </a:r>
            <a:r>
              <a:rPr lang="en-US" altLang="ko-KR" sz="800" kern="0" dirty="0"/>
              <a:t>.</a:t>
            </a:r>
            <a:endParaRPr lang="ko-KR" altLang="en-US" sz="8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B086AD-8F2E-42E9-9C45-68C0E8C57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00" y="5818834"/>
            <a:ext cx="8461604" cy="235404"/>
          </a:xfrm>
        </p:spPr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post</a:t>
            </a:r>
            <a:r>
              <a:rPr lang="ko-KR" altLang="en-US" dirty="0"/>
              <a:t>의 조회수와 좋아요 개수를 나타낸다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379EF-F784-41BA-A722-1C7DE0D04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7F63BB-E646-40B0-B037-BCB8C69A8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View_post.jsp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2B96C-6759-4893-BCF0-5D9590C3C3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조재민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4F5B9D4-E545-4E3F-9569-63716E6554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20.06.29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05F9FBB-A424-495C-A34F-71D1F0A1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6" y="509756"/>
            <a:ext cx="8846768" cy="49716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1900D5-9CF5-4EF9-BF57-C84F1ADE7F6D}"/>
              </a:ext>
            </a:extLst>
          </p:cNvPr>
          <p:cNvSpPr/>
          <p:nvPr/>
        </p:nvSpPr>
        <p:spPr bwMode="auto">
          <a:xfrm>
            <a:off x="1835696" y="1176493"/>
            <a:ext cx="432048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ED093E-5171-479E-8014-222F6CEA4619}"/>
              </a:ext>
            </a:extLst>
          </p:cNvPr>
          <p:cNvCxnSpPr/>
          <p:nvPr/>
        </p:nvCxnSpPr>
        <p:spPr bwMode="auto">
          <a:xfrm flipH="1">
            <a:off x="1547664" y="1340768"/>
            <a:ext cx="28803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DA2F252C-BBCA-463B-8224-DA4F533F7F6B}"/>
              </a:ext>
            </a:extLst>
          </p:cNvPr>
          <p:cNvSpPr/>
          <p:nvPr/>
        </p:nvSpPr>
        <p:spPr bwMode="auto">
          <a:xfrm>
            <a:off x="1259632" y="1220695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6EAFF-0083-46CD-BAE5-97FC3EC81AC2}"/>
              </a:ext>
            </a:extLst>
          </p:cNvPr>
          <p:cNvSpPr txBox="1"/>
          <p:nvPr/>
        </p:nvSpPr>
        <p:spPr>
          <a:xfrm>
            <a:off x="1259632" y="1243265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37FE7C-3DF1-4C6C-9AE9-D0AFDC296869}"/>
              </a:ext>
            </a:extLst>
          </p:cNvPr>
          <p:cNvSpPr/>
          <p:nvPr/>
        </p:nvSpPr>
        <p:spPr bwMode="auto">
          <a:xfrm>
            <a:off x="4427984" y="4437112"/>
            <a:ext cx="648072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DC7A5F6-B13B-4542-89D3-CB8E2E4CC8AB}"/>
              </a:ext>
            </a:extLst>
          </p:cNvPr>
          <p:cNvCxnSpPr>
            <a:stCxn id="14" idx="3"/>
          </p:cNvCxnSpPr>
          <p:nvPr/>
        </p:nvCxnSpPr>
        <p:spPr bwMode="auto">
          <a:xfrm>
            <a:off x="5076056" y="4581128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85EC0F7C-B0FE-4211-B937-2FF021112D3A}"/>
              </a:ext>
            </a:extLst>
          </p:cNvPr>
          <p:cNvSpPr/>
          <p:nvPr/>
        </p:nvSpPr>
        <p:spPr bwMode="auto">
          <a:xfrm>
            <a:off x="5508104" y="4437112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DC823-E9B9-496E-80DA-79D551041B56}"/>
              </a:ext>
            </a:extLst>
          </p:cNvPr>
          <p:cNvSpPr txBox="1"/>
          <p:nvPr/>
        </p:nvSpPr>
        <p:spPr>
          <a:xfrm>
            <a:off x="5530999" y="447340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F86562-7E78-4F0E-BC15-7DB154AFFB31}"/>
              </a:ext>
            </a:extLst>
          </p:cNvPr>
          <p:cNvSpPr/>
          <p:nvPr/>
        </p:nvSpPr>
        <p:spPr bwMode="auto">
          <a:xfrm>
            <a:off x="4211960" y="4805640"/>
            <a:ext cx="648072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EB4E7B-B4ED-4A68-ABDF-5F8EC195599B}"/>
              </a:ext>
            </a:extLst>
          </p:cNvPr>
          <p:cNvCxnSpPr>
            <a:stCxn id="19" idx="1"/>
          </p:cNvCxnSpPr>
          <p:nvPr/>
        </p:nvCxnSpPr>
        <p:spPr bwMode="auto">
          <a:xfrm flipH="1" flipV="1">
            <a:off x="3851920" y="4941168"/>
            <a:ext cx="360040" cy="84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41AB70A8-2483-4340-95C9-2E8F066092E1}"/>
              </a:ext>
            </a:extLst>
          </p:cNvPr>
          <p:cNvSpPr/>
          <p:nvPr/>
        </p:nvSpPr>
        <p:spPr bwMode="auto">
          <a:xfrm>
            <a:off x="3563888" y="4805640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2C826-DA8A-4291-8716-039F3F847297}"/>
              </a:ext>
            </a:extLst>
          </p:cNvPr>
          <p:cNvSpPr txBox="1"/>
          <p:nvPr/>
        </p:nvSpPr>
        <p:spPr>
          <a:xfrm>
            <a:off x="3585915" y="484193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9">
            <a:extLst>
              <a:ext uri="{FF2B5EF4-FFF2-40B4-BE49-F238E27FC236}">
                <a16:creationId xmlns:a16="http://schemas.microsoft.com/office/drawing/2014/main" id="{2D313B9C-CD29-483E-B6DE-69519BF1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85789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28" name="타원 9">
            <a:extLst>
              <a:ext uri="{FF2B5EF4-FFF2-40B4-BE49-F238E27FC236}">
                <a16:creationId xmlns:a16="http://schemas.microsoft.com/office/drawing/2014/main" id="{BA5F2B76-C891-41B4-9FE8-AC322A7CE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6093296"/>
            <a:ext cx="195138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텍스트 개체 틀 1">
            <a:extLst>
              <a:ext uri="{FF2B5EF4-FFF2-40B4-BE49-F238E27FC236}">
                <a16:creationId xmlns:a16="http://schemas.microsoft.com/office/drawing/2014/main" id="{A1EBD7A9-3A06-42DD-8FA0-322D09BF2FF3}"/>
              </a:ext>
            </a:extLst>
          </p:cNvPr>
          <p:cNvSpPr txBox="1">
            <a:spLocks/>
          </p:cNvSpPr>
          <p:nvPr/>
        </p:nvSpPr>
        <p:spPr>
          <a:xfrm>
            <a:off x="485800" y="603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첨부된 파일을 보여준다</a:t>
            </a:r>
            <a:r>
              <a:rPr lang="en-US" altLang="ko-KR" kern="0" dirty="0"/>
              <a:t>. </a:t>
            </a:r>
            <a:r>
              <a:rPr lang="ko-KR" altLang="en-US" kern="0" dirty="0"/>
              <a:t>최대 </a:t>
            </a:r>
            <a:r>
              <a:rPr lang="en-US" altLang="ko-KR" kern="0" dirty="0"/>
              <a:t>4</a:t>
            </a:r>
            <a:r>
              <a:rPr lang="ko-KR" altLang="en-US" kern="0" dirty="0"/>
              <a:t>개를 첨부할 수 있고</a:t>
            </a:r>
            <a:r>
              <a:rPr lang="en-US" altLang="ko-KR" kern="0" dirty="0"/>
              <a:t>, </a:t>
            </a:r>
            <a:r>
              <a:rPr lang="ko-KR" altLang="en-US" kern="0" dirty="0"/>
              <a:t>작은 크기로 표시된다</a:t>
            </a:r>
            <a:r>
              <a:rPr lang="en-US" altLang="ko-KR" kern="0" dirty="0"/>
              <a:t>. </a:t>
            </a:r>
            <a:r>
              <a:rPr lang="ko-KR" altLang="en-US" kern="0" dirty="0"/>
              <a:t>해당 사진을 누르면 새로운 창에 해당 사진 파일을 보여준다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30" name="타원 9">
            <a:extLst>
              <a:ext uri="{FF2B5EF4-FFF2-40B4-BE49-F238E27FC236}">
                <a16:creationId xmlns:a16="http://schemas.microsoft.com/office/drawing/2014/main" id="{EB62602C-64C6-418F-BC93-BCF09B62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74" y="6324329"/>
            <a:ext cx="195138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1" name="텍스트 개체 틀 1">
            <a:extLst>
              <a:ext uri="{FF2B5EF4-FFF2-40B4-BE49-F238E27FC236}">
                <a16:creationId xmlns:a16="http://schemas.microsoft.com/office/drawing/2014/main" id="{1F11480F-0F5A-4949-8D5A-9B6247F422CF}"/>
              </a:ext>
            </a:extLst>
          </p:cNvPr>
          <p:cNvSpPr txBox="1">
            <a:spLocks/>
          </p:cNvSpPr>
          <p:nvPr/>
        </p:nvSpPr>
        <p:spPr>
          <a:xfrm>
            <a:off x="485800" y="6264129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좋아요 </a:t>
            </a:r>
            <a:r>
              <a:rPr lang="en-US" altLang="ko-KR" kern="0" dirty="0"/>
              <a:t>(like)</a:t>
            </a:r>
            <a:r>
              <a:rPr lang="ko-KR" altLang="en-US" kern="0" dirty="0"/>
              <a:t>와 싫어요 </a:t>
            </a:r>
            <a:r>
              <a:rPr lang="en-US" altLang="ko-KR" kern="0" dirty="0"/>
              <a:t>(dislike) </a:t>
            </a:r>
            <a:r>
              <a:rPr lang="ko-KR" altLang="en-US" kern="0" dirty="0"/>
              <a:t>버튼이다</a:t>
            </a:r>
            <a:r>
              <a:rPr lang="en-US" altLang="ko-KR" kern="0" dirty="0"/>
              <a:t>. </a:t>
            </a:r>
            <a:r>
              <a:rPr lang="ko-KR" altLang="en-US" kern="0" dirty="0"/>
              <a:t>버튼을 누르면 해당 </a:t>
            </a:r>
            <a:r>
              <a:rPr lang="en-US" altLang="ko-KR" kern="0" dirty="0"/>
              <a:t>post</a:t>
            </a:r>
            <a:r>
              <a:rPr lang="ko-KR" altLang="en-US" kern="0" dirty="0"/>
              <a:t>의 좋아요 개수가 변한다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38" name="타원 9">
            <a:extLst>
              <a:ext uri="{FF2B5EF4-FFF2-40B4-BE49-F238E27FC236}">
                <a16:creationId xmlns:a16="http://schemas.microsoft.com/office/drawing/2014/main" id="{1195F83D-2B92-425C-A0B8-C67631426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6561414"/>
            <a:ext cx="195138" cy="1893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0" name="텍스트 개체 틀 1">
            <a:extLst>
              <a:ext uri="{FF2B5EF4-FFF2-40B4-BE49-F238E27FC236}">
                <a16:creationId xmlns:a16="http://schemas.microsoft.com/office/drawing/2014/main" id="{686630AA-3C77-4658-96FC-C6862CEF98EB}"/>
              </a:ext>
            </a:extLst>
          </p:cNvPr>
          <p:cNvSpPr txBox="1">
            <a:spLocks/>
          </p:cNvSpPr>
          <p:nvPr/>
        </p:nvSpPr>
        <p:spPr>
          <a:xfrm>
            <a:off x="468537" y="644371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해당 </a:t>
            </a:r>
            <a:r>
              <a:rPr lang="en-US" altLang="ko-KR" kern="0" dirty="0"/>
              <a:t>Post </a:t>
            </a:r>
            <a:r>
              <a:rPr lang="ko-KR" altLang="en-US" kern="0" dirty="0"/>
              <a:t>작성자와 현재 </a:t>
            </a:r>
            <a:r>
              <a:rPr lang="ko-KR" altLang="en-US" kern="0" dirty="0" err="1"/>
              <a:t>로그인된</a:t>
            </a:r>
            <a:r>
              <a:rPr lang="ko-KR" altLang="en-US" kern="0" dirty="0"/>
              <a:t> 사용자가 같다면</a:t>
            </a:r>
            <a:r>
              <a:rPr lang="en-US" altLang="ko-KR" kern="0" dirty="0"/>
              <a:t>, </a:t>
            </a:r>
            <a:r>
              <a:rPr lang="ko-KR" altLang="en-US" kern="0" dirty="0"/>
              <a:t>해당 포스트 밑에 수정 </a:t>
            </a:r>
            <a:r>
              <a:rPr lang="en-US" altLang="ko-KR" kern="0" dirty="0"/>
              <a:t>/ </a:t>
            </a:r>
            <a:r>
              <a:rPr lang="ko-KR" altLang="en-US" kern="0" dirty="0"/>
              <a:t>삭제 버튼이 나타난다</a:t>
            </a:r>
            <a:r>
              <a:rPr lang="en-US" altLang="ko-KR" kern="0" dirty="0"/>
              <a:t>. </a:t>
            </a:r>
            <a:r>
              <a:rPr lang="ko-KR" altLang="en-US" kern="0" dirty="0"/>
              <a:t>해당 사용자가 작성자가 아니라면 목록버튼만 나타난다</a:t>
            </a:r>
            <a:r>
              <a:rPr lang="en-US" altLang="ko-KR" kern="0" dirty="0"/>
              <a:t>. </a:t>
            </a:r>
            <a:r>
              <a:rPr lang="ko-KR" altLang="en-US" kern="0" dirty="0"/>
              <a:t>목록버튼을 누르면 게시글 목록 </a:t>
            </a:r>
            <a:r>
              <a:rPr lang="en-US" altLang="ko-KR" kern="0" dirty="0"/>
              <a:t>(</a:t>
            </a:r>
            <a:r>
              <a:rPr lang="en-US" altLang="ko-KR" kern="0" dirty="0" err="1"/>
              <a:t>bbs.jsp</a:t>
            </a:r>
            <a:r>
              <a:rPr lang="en-US" altLang="ko-KR" kern="0" dirty="0"/>
              <a:t>)</a:t>
            </a:r>
            <a:r>
              <a:rPr lang="ko-KR" altLang="en-US" kern="0" dirty="0"/>
              <a:t>로 넘어간다</a:t>
            </a:r>
            <a:r>
              <a:rPr lang="en-US" altLang="ko-KR" kern="0" dirty="0"/>
              <a:t>. </a:t>
            </a:r>
            <a:r>
              <a:rPr lang="ko-KR" altLang="en-US" kern="0" dirty="0"/>
              <a:t>삭제시에는 재차 확인 문구가 나타난다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EBF8972-0C9D-42D7-9DCC-405DDC07A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34" y="5201637"/>
            <a:ext cx="872220" cy="23363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44E392-BA3E-4A27-851C-5CDA27B42438}"/>
              </a:ext>
            </a:extLst>
          </p:cNvPr>
          <p:cNvSpPr/>
          <p:nvPr/>
        </p:nvSpPr>
        <p:spPr bwMode="auto">
          <a:xfrm>
            <a:off x="1831634" y="5164829"/>
            <a:ext cx="87222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4D42E1C-8D5B-433B-85B9-BEFEA6A351BA}"/>
              </a:ext>
            </a:extLst>
          </p:cNvPr>
          <p:cNvCxnSpPr/>
          <p:nvPr/>
        </p:nvCxnSpPr>
        <p:spPr bwMode="auto">
          <a:xfrm flipH="1" flipV="1">
            <a:off x="1471594" y="5294979"/>
            <a:ext cx="360040" cy="84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993C20AE-172B-4BAE-BB54-D5250628BBAA}"/>
              </a:ext>
            </a:extLst>
          </p:cNvPr>
          <p:cNvSpPr/>
          <p:nvPr/>
        </p:nvSpPr>
        <p:spPr bwMode="auto">
          <a:xfrm>
            <a:off x="1183562" y="515945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E38568-0F0C-4A78-8DC1-6A10C1FABF77}"/>
              </a:ext>
            </a:extLst>
          </p:cNvPr>
          <p:cNvSpPr txBox="1"/>
          <p:nvPr/>
        </p:nvSpPr>
        <p:spPr>
          <a:xfrm>
            <a:off x="1205589" y="518725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09D2A-1FB1-4274-93AA-4B8A8DC0959B}"/>
              </a:ext>
            </a:extLst>
          </p:cNvPr>
          <p:cNvSpPr txBox="1"/>
          <p:nvPr/>
        </p:nvSpPr>
        <p:spPr>
          <a:xfrm>
            <a:off x="7308304" y="295249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  <a:r>
              <a:rPr lang="en-US" altLang="ko-KR" dirty="0"/>
              <a:t>, </a:t>
            </a:r>
            <a:r>
              <a:rPr lang="ko-KR" altLang="en-US" dirty="0"/>
              <a:t>작성일자 </a:t>
            </a:r>
            <a:r>
              <a:rPr lang="en-US" altLang="ko-KR" dirty="0"/>
              <a:t>(</a:t>
            </a:r>
            <a:r>
              <a:rPr lang="ko-KR" altLang="en-US" dirty="0"/>
              <a:t>수정일자</a:t>
            </a:r>
            <a:r>
              <a:rPr lang="en-US" altLang="ko-KR" dirty="0"/>
              <a:t>)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파일 순서로 나타난다</a:t>
            </a:r>
            <a:r>
              <a:rPr lang="en-US" altLang="ko-KR" dirty="0"/>
              <a:t>. 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CDB425C-A289-4755-A4F8-10EDBB76D8E5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 rot="16200000" flipH="1">
            <a:off x="7132513" y="2020619"/>
            <a:ext cx="1107669" cy="756082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168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11F5F-6BAE-414F-BBF8-744105361A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CF2D4-6512-4872-B01C-E224214274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Write_post.jsp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0054ED-75DB-4C45-9F7F-A18A7699DC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조재민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E953A0-1CDB-4AD1-B74D-89B5A2BE9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20.06.29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15F759E-76FD-4659-B333-67C9C8C0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5" y="620688"/>
            <a:ext cx="8829930" cy="4962237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E8AF8-931A-448B-9848-40830D9CC029}"/>
              </a:ext>
            </a:extLst>
          </p:cNvPr>
          <p:cNvCxnSpPr/>
          <p:nvPr/>
        </p:nvCxnSpPr>
        <p:spPr bwMode="auto">
          <a:xfrm rot="10800000" flipV="1">
            <a:off x="1115616" y="1628800"/>
            <a:ext cx="864096" cy="648072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4125E4E-7F7D-48E6-985B-AC8BC01EA5B6}"/>
              </a:ext>
            </a:extLst>
          </p:cNvPr>
          <p:cNvCxnSpPr/>
          <p:nvPr/>
        </p:nvCxnSpPr>
        <p:spPr bwMode="auto">
          <a:xfrm rot="10800000">
            <a:off x="1115616" y="2276872"/>
            <a:ext cx="864096" cy="288032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7C73E1B-6DED-44FD-9865-D0122DAFBC17}"/>
              </a:ext>
            </a:extLst>
          </p:cNvPr>
          <p:cNvSpPr/>
          <p:nvPr/>
        </p:nvSpPr>
        <p:spPr bwMode="auto">
          <a:xfrm>
            <a:off x="827757" y="2132856"/>
            <a:ext cx="288032" cy="2880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C1468-48F5-44C0-A945-F04AC76EF596}"/>
              </a:ext>
            </a:extLst>
          </p:cNvPr>
          <p:cNvSpPr txBox="1"/>
          <p:nvPr/>
        </p:nvSpPr>
        <p:spPr>
          <a:xfrm>
            <a:off x="849611" y="216915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C2202DB-87CC-4260-875D-C9D8B3F7EF0A}"/>
              </a:ext>
            </a:extLst>
          </p:cNvPr>
          <p:cNvSpPr/>
          <p:nvPr/>
        </p:nvSpPr>
        <p:spPr bwMode="auto">
          <a:xfrm>
            <a:off x="1763688" y="3573016"/>
            <a:ext cx="985289" cy="122413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3EB2234-CA88-48C3-9430-DBA4D2C87F32}"/>
              </a:ext>
            </a:extLst>
          </p:cNvPr>
          <p:cNvCxnSpPr/>
          <p:nvPr/>
        </p:nvCxnSpPr>
        <p:spPr bwMode="auto">
          <a:xfrm flipH="1">
            <a:off x="1331640" y="4221088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64420C04-DE3B-4EA8-838E-82ED58124EB0}"/>
              </a:ext>
            </a:extLst>
          </p:cNvPr>
          <p:cNvSpPr/>
          <p:nvPr/>
        </p:nvSpPr>
        <p:spPr bwMode="auto">
          <a:xfrm>
            <a:off x="1043608" y="4077072"/>
            <a:ext cx="288032" cy="2880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52E26-55A8-45BE-AB9A-E266E357D8DE}"/>
              </a:ext>
            </a:extLst>
          </p:cNvPr>
          <p:cNvSpPr txBox="1"/>
          <p:nvPr/>
        </p:nvSpPr>
        <p:spPr>
          <a:xfrm>
            <a:off x="1065635" y="411336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3E789C-BBAE-4A77-A9DF-9DAF68986BD7}"/>
              </a:ext>
            </a:extLst>
          </p:cNvPr>
          <p:cNvSpPr/>
          <p:nvPr/>
        </p:nvSpPr>
        <p:spPr bwMode="auto">
          <a:xfrm>
            <a:off x="6876256" y="4725144"/>
            <a:ext cx="50405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F96941-E151-48E7-B350-76903292D1D6}"/>
              </a:ext>
            </a:extLst>
          </p:cNvPr>
          <p:cNvCxnSpPr/>
          <p:nvPr/>
        </p:nvCxnSpPr>
        <p:spPr bwMode="auto">
          <a:xfrm>
            <a:off x="7380312" y="4905164"/>
            <a:ext cx="28803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C0F32DB-3047-424F-B422-4B74AA3B3E5F}"/>
              </a:ext>
            </a:extLst>
          </p:cNvPr>
          <p:cNvSpPr/>
          <p:nvPr/>
        </p:nvSpPr>
        <p:spPr bwMode="auto">
          <a:xfrm>
            <a:off x="7659662" y="47611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2FF7C8-D4B9-44AB-8301-E11FA4BB5C72}"/>
              </a:ext>
            </a:extLst>
          </p:cNvPr>
          <p:cNvSpPr txBox="1"/>
          <p:nvPr/>
        </p:nvSpPr>
        <p:spPr>
          <a:xfrm>
            <a:off x="7681689" y="479715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텍스트 개체 틀 1">
            <a:extLst>
              <a:ext uri="{FF2B5EF4-FFF2-40B4-BE49-F238E27FC236}">
                <a16:creationId xmlns:a16="http://schemas.microsoft.com/office/drawing/2014/main" id="{DF10AF82-8991-4C78-8C1A-243C5361A059}"/>
              </a:ext>
            </a:extLst>
          </p:cNvPr>
          <p:cNvSpPr txBox="1">
            <a:spLocks/>
          </p:cNvSpPr>
          <p:nvPr/>
        </p:nvSpPr>
        <p:spPr>
          <a:xfrm>
            <a:off x="502884" y="5820449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글 제목과</a:t>
            </a:r>
            <a:r>
              <a:rPr lang="en-US" altLang="ko-KR" kern="0" dirty="0"/>
              <a:t>, </a:t>
            </a:r>
            <a:r>
              <a:rPr lang="ko-KR" altLang="en-US" kern="0" dirty="0"/>
              <a:t>글 내용을 작성한다</a:t>
            </a:r>
            <a:r>
              <a:rPr lang="en-US" altLang="ko-KR" kern="0" dirty="0"/>
              <a:t>. </a:t>
            </a:r>
            <a:r>
              <a:rPr lang="ko-KR" altLang="en-US" kern="0" dirty="0"/>
              <a:t>언어는 </a:t>
            </a:r>
            <a:r>
              <a:rPr lang="en-US" altLang="ko-KR" kern="0" dirty="0"/>
              <a:t>utf-8</a:t>
            </a:r>
            <a:r>
              <a:rPr lang="ko-KR" altLang="en-US" kern="0" dirty="0"/>
              <a:t>을 따르고</a:t>
            </a:r>
            <a:r>
              <a:rPr lang="en-US" altLang="ko-KR" kern="0" dirty="0"/>
              <a:t>, </a:t>
            </a:r>
            <a:r>
              <a:rPr lang="ko-KR" altLang="en-US" kern="0" dirty="0"/>
              <a:t>각종 특수문자</a:t>
            </a:r>
            <a:r>
              <a:rPr lang="en-US" altLang="ko-KR" kern="0" dirty="0"/>
              <a:t>, </a:t>
            </a:r>
            <a:r>
              <a:rPr lang="ko-KR" altLang="en-US" kern="0" dirty="0"/>
              <a:t>띄어쓰기 </a:t>
            </a:r>
            <a:r>
              <a:rPr lang="ko-KR" altLang="en-US" kern="0" dirty="0" err="1"/>
              <a:t>엔터</a:t>
            </a:r>
            <a:r>
              <a:rPr lang="ko-KR" altLang="en-US" kern="0" dirty="0"/>
              <a:t> 등을 허용한다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36" name="타원 9">
            <a:extLst>
              <a:ext uri="{FF2B5EF4-FFF2-40B4-BE49-F238E27FC236}">
                <a16:creationId xmlns:a16="http://schemas.microsoft.com/office/drawing/2014/main" id="{73CA511A-BB58-4FEE-BF8C-F1CF60A4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85789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37" name="타원 9">
            <a:extLst>
              <a:ext uri="{FF2B5EF4-FFF2-40B4-BE49-F238E27FC236}">
                <a16:creationId xmlns:a16="http://schemas.microsoft.com/office/drawing/2014/main" id="{DA4A4AB4-7490-487E-80FA-F35D09584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6093296"/>
            <a:ext cx="195138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8" name="텍스트 개체 틀 1">
            <a:extLst>
              <a:ext uri="{FF2B5EF4-FFF2-40B4-BE49-F238E27FC236}">
                <a16:creationId xmlns:a16="http://schemas.microsoft.com/office/drawing/2014/main" id="{330268A8-67B8-471A-B1D0-CD6AA7DE244C}"/>
              </a:ext>
            </a:extLst>
          </p:cNvPr>
          <p:cNvSpPr txBox="1">
            <a:spLocks/>
          </p:cNvSpPr>
          <p:nvPr/>
        </p:nvSpPr>
        <p:spPr>
          <a:xfrm>
            <a:off x="485800" y="603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파일을 최대 </a:t>
            </a:r>
            <a:r>
              <a:rPr lang="en-US" altLang="ko-KR" kern="0" dirty="0"/>
              <a:t>4</a:t>
            </a:r>
            <a:r>
              <a:rPr lang="ko-KR" altLang="en-US" kern="0" dirty="0"/>
              <a:t>개까지 첨부할 수 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39" name="타원 9">
            <a:extLst>
              <a:ext uri="{FF2B5EF4-FFF2-40B4-BE49-F238E27FC236}">
                <a16:creationId xmlns:a16="http://schemas.microsoft.com/office/drawing/2014/main" id="{B1481301-049C-4AAA-BB92-490F36682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74" y="6324329"/>
            <a:ext cx="195138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텍스트 개체 틀 1">
            <a:extLst>
              <a:ext uri="{FF2B5EF4-FFF2-40B4-BE49-F238E27FC236}">
                <a16:creationId xmlns:a16="http://schemas.microsoft.com/office/drawing/2014/main" id="{9CAC1EAF-F2C2-4F8D-BAF0-D2EE54AE1924}"/>
              </a:ext>
            </a:extLst>
          </p:cNvPr>
          <p:cNvSpPr txBox="1">
            <a:spLocks/>
          </p:cNvSpPr>
          <p:nvPr/>
        </p:nvSpPr>
        <p:spPr>
          <a:xfrm>
            <a:off x="485800" y="6264129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글쓰기 버튼이다</a:t>
            </a:r>
            <a:r>
              <a:rPr lang="en-US" altLang="ko-KR" kern="0" dirty="0"/>
              <a:t>. </a:t>
            </a:r>
            <a:r>
              <a:rPr lang="ko-KR" altLang="en-US" kern="0" dirty="0"/>
              <a:t>제목이나 내용 둘 중 하나라도 공백이라면 빈 곳 없이 작성하라는 문구를 출력한다</a:t>
            </a:r>
            <a:r>
              <a:rPr lang="en-US" altLang="ko-KR" kern="0" dirty="0"/>
              <a:t>. </a:t>
            </a:r>
            <a:r>
              <a:rPr lang="ko-KR" altLang="en-US" kern="0" dirty="0"/>
              <a:t>로그인이 되어있지 않다면 로그인 화면으로 넘어간다</a:t>
            </a:r>
            <a:r>
              <a:rPr lang="en-US" altLang="ko-KR" kern="0" dirty="0"/>
              <a:t>. </a:t>
            </a:r>
            <a:r>
              <a:rPr lang="ko-KR" altLang="en-US" kern="0" dirty="0"/>
              <a:t>로그인 상태라면 작성에 성공한다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9818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A97E9-7B2C-4CBA-86CD-2A5BAB51A4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A229B-A81A-42CE-A89A-BEFA7B97E8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View_post.jsp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3C8AF-A2F3-4AE1-AC52-877E40CCC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조재민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DF3CBB1-4636-4EFE-9FD1-0B44DF4CCA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20.06.29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B201D6F-4B92-45B7-96D1-E67F6908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7" y="765473"/>
            <a:ext cx="8100392" cy="455225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FB0FD5-4BE1-437A-B27C-02304689801E}"/>
              </a:ext>
            </a:extLst>
          </p:cNvPr>
          <p:cNvSpPr/>
          <p:nvPr/>
        </p:nvSpPr>
        <p:spPr bwMode="auto">
          <a:xfrm>
            <a:off x="2324349" y="1494488"/>
            <a:ext cx="256926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5C1D88-52AD-482C-ACDF-5B32F5DB79B0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4308" y="1638505"/>
            <a:ext cx="36004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F7982EE-D56D-4927-BDB1-49D47386B950}"/>
              </a:ext>
            </a:extLst>
          </p:cNvPr>
          <p:cNvSpPr/>
          <p:nvPr/>
        </p:nvSpPr>
        <p:spPr bwMode="auto">
          <a:xfrm>
            <a:off x="1708478" y="1530783"/>
            <a:ext cx="228026" cy="21544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DE822-477E-4273-9544-4987E119BEE6}"/>
              </a:ext>
            </a:extLst>
          </p:cNvPr>
          <p:cNvSpPr txBox="1"/>
          <p:nvPr/>
        </p:nvSpPr>
        <p:spPr>
          <a:xfrm>
            <a:off x="1726480" y="1530782"/>
            <a:ext cx="192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281DA0-85BC-4115-85C1-7856D2677F0A}"/>
              </a:ext>
            </a:extLst>
          </p:cNvPr>
          <p:cNvSpPr/>
          <p:nvPr/>
        </p:nvSpPr>
        <p:spPr bwMode="auto">
          <a:xfrm>
            <a:off x="2601885" y="1956510"/>
            <a:ext cx="333796" cy="271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A411964-2B84-4A44-AAC7-A75235303C0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35681" y="2113083"/>
            <a:ext cx="333795" cy="32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30E63DB-5A67-4E76-BD26-C170F648E497}"/>
              </a:ext>
            </a:extLst>
          </p:cNvPr>
          <p:cNvSpPr/>
          <p:nvPr/>
        </p:nvSpPr>
        <p:spPr bwMode="auto">
          <a:xfrm>
            <a:off x="3274168" y="2025483"/>
            <a:ext cx="269086" cy="21544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1DEC5-1CBB-4616-A332-FD19726CFF07}"/>
              </a:ext>
            </a:extLst>
          </p:cNvPr>
          <p:cNvSpPr txBox="1"/>
          <p:nvPr/>
        </p:nvSpPr>
        <p:spPr>
          <a:xfrm>
            <a:off x="3269476" y="2009738"/>
            <a:ext cx="269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30FE67-EEE0-4BB2-9505-4B32A71797B0}"/>
              </a:ext>
            </a:extLst>
          </p:cNvPr>
          <p:cNvSpPr/>
          <p:nvPr/>
        </p:nvSpPr>
        <p:spPr bwMode="auto">
          <a:xfrm>
            <a:off x="5652120" y="2996952"/>
            <a:ext cx="648072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2A796C-24D5-40D7-9DBD-B21A09A5FA4B}"/>
              </a:ext>
            </a:extLst>
          </p:cNvPr>
          <p:cNvCxnSpPr/>
          <p:nvPr/>
        </p:nvCxnSpPr>
        <p:spPr bwMode="auto">
          <a:xfrm>
            <a:off x="6297811" y="3099916"/>
            <a:ext cx="26052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FBFAFAF-FD84-4A4E-90B0-36F0AE7E4CE9}"/>
              </a:ext>
            </a:extLst>
          </p:cNvPr>
          <p:cNvSpPr/>
          <p:nvPr/>
        </p:nvSpPr>
        <p:spPr bwMode="auto">
          <a:xfrm>
            <a:off x="6558334" y="2997051"/>
            <a:ext cx="245913" cy="21602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29F055-DA55-4CDA-86A7-A677AF05670C}"/>
              </a:ext>
            </a:extLst>
          </p:cNvPr>
          <p:cNvSpPr txBox="1"/>
          <p:nvPr/>
        </p:nvSpPr>
        <p:spPr>
          <a:xfrm>
            <a:off x="6558333" y="299219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78A6D1-8E37-4D2D-96EC-6B38D58DE744}"/>
              </a:ext>
            </a:extLst>
          </p:cNvPr>
          <p:cNvSpPr/>
          <p:nvPr/>
        </p:nvSpPr>
        <p:spPr bwMode="auto">
          <a:xfrm>
            <a:off x="2021607" y="3635763"/>
            <a:ext cx="4968552" cy="10985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604824-20D8-4671-8EF1-F23219C96165}"/>
              </a:ext>
            </a:extLst>
          </p:cNvPr>
          <p:cNvCxnSpPr>
            <a:stCxn id="28" idx="1"/>
          </p:cNvCxnSpPr>
          <p:nvPr/>
        </p:nvCxnSpPr>
        <p:spPr bwMode="auto">
          <a:xfrm flipH="1" flipV="1">
            <a:off x="1619672" y="4185062"/>
            <a:ext cx="401935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F5F5B292-2A61-4D1D-B45D-A5FF7B1EA26A}"/>
              </a:ext>
            </a:extLst>
          </p:cNvPr>
          <p:cNvSpPr/>
          <p:nvPr/>
        </p:nvSpPr>
        <p:spPr bwMode="auto">
          <a:xfrm>
            <a:off x="1403648" y="4077050"/>
            <a:ext cx="216024" cy="21602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B97D4D-BE3A-41DF-96E7-AC45224285EE}"/>
              </a:ext>
            </a:extLst>
          </p:cNvPr>
          <p:cNvSpPr txBox="1"/>
          <p:nvPr/>
        </p:nvSpPr>
        <p:spPr>
          <a:xfrm>
            <a:off x="1389671" y="407705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11C5B5-D26B-4E25-A493-884E7DD7BE59}"/>
              </a:ext>
            </a:extLst>
          </p:cNvPr>
          <p:cNvSpPr/>
          <p:nvPr/>
        </p:nvSpPr>
        <p:spPr bwMode="auto">
          <a:xfrm>
            <a:off x="2581274" y="3147547"/>
            <a:ext cx="550565" cy="271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210FFD-DA91-4F40-A993-7A9B25CCC657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6961" y="3284984"/>
            <a:ext cx="60431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E064517-0BDC-4170-A395-F3711C2E0FAE}"/>
              </a:ext>
            </a:extLst>
          </p:cNvPr>
          <p:cNvSpPr txBox="1"/>
          <p:nvPr/>
        </p:nvSpPr>
        <p:spPr>
          <a:xfrm>
            <a:off x="1718819" y="317558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E9FBF83-7675-40BA-9CC6-208570A67843}"/>
              </a:ext>
            </a:extLst>
          </p:cNvPr>
          <p:cNvSpPr/>
          <p:nvPr/>
        </p:nvSpPr>
        <p:spPr bwMode="auto">
          <a:xfrm>
            <a:off x="1709354" y="3147547"/>
            <a:ext cx="265671" cy="27151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6C0D4D27-28EB-4FDF-BBD7-C9968C6C1A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280" y="5713876"/>
            <a:ext cx="8461604" cy="235404"/>
          </a:xfrm>
        </p:spPr>
        <p:txBody>
          <a:bodyPr/>
          <a:lstStyle/>
          <a:p>
            <a:r>
              <a:rPr lang="ko-KR" altLang="en-US" sz="800" dirty="0"/>
              <a:t>댓글의 </a:t>
            </a:r>
            <a:r>
              <a:rPr lang="ko-KR" altLang="en-US" sz="800" dirty="0" err="1"/>
              <a:t>이모티콘이다</a:t>
            </a:r>
            <a:r>
              <a:rPr lang="en-US" altLang="ko-KR" sz="800" dirty="0"/>
              <a:t>.</a:t>
            </a:r>
            <a:r>
              <a:rPr lang="ko-KR" altLang="en-US" sz="800" dirty="0"/>
              <a:t> 댓글을 </a:t>
            </a:r>
            <a:r>
              <a:rPr lang="ko-KR" altLang="en-US" sz="800" dirty="0" err="1"/>
              <a:t>작성할때</a:t>
            </a:r>
            <a:r>
              <a:rPr lang="ko-KR" altLang="en-US" sz="800" dirty="0"/>
              <a:t> 작성자는 </a:t>
            </a:r>
            <a:r>
              <a:rPr lang="ko-KR" altLang="en-US" sz="800" dirty="0" err="1"/>
              <a:t>이모티콘을</a:t>
            </a:r>
            <a:r>
              <a:rPr lang="ko-KR" altLang="en-US" sz="800" dirty="0"/>
              <a:t> </a:t>
            </a:r>
            <a:r>
              <a:rPr lang="en-US" altLang="ko-KR" sz="800" dirty="0"/>
              <a:t>4</a:t>
            </a:r>
            <a:r>
              <a:rPr lang="ko-KR" altLang="en-US" sz="800" dirty="0"/>
              <a:t>종류 </a:t>
            </a:r>
            <a:r>
              <a:rPr lang="en-US" altLang="ko-KR" sz="800" dirty="0"/>
              <a:t>(</a:t>
            </a:r>
            <a:r>
              <a:rPr lang="ko-KR" altLang="en-US" sz="800" dirty="0"/>
              <a:t>좋아요</a:t>
            </a:r>
            <a:r>
              <a:rPr lang="en-US" altLang="ko-KR" sz="800" dirty="0"/>
              <a:t>, </a:t>
            </a:r>
            <a:r>
              <a:rPr lang="ko-KR" altLang="en-US" sz="800" dirty="0"/>
              <a:t>슬퍼요</a:t>
            </a:r>
            <a:r>
              <a:rPr lang="en-US" altLang="ko-KR" sz="800" dirty="0"/>
              <a:t>, </a:t>
            </a:r>
            <a:r>
              <a:rPr lang="ko-KR" altLang="en-US" sz="800" dirty="0"/>
              <a:t>놀라워요</a:t>
            </a:r>
            <a:r>
              <a:rPr lang="en-US" altLang="ko-KR" sz="800" dirty="0"/>
              <a:t>, </a:t>
            </a:r>
            <a:r>
              <a:rPr lang="ko-KR" altLang="en-US" sz="800" dirty="0"/>
              <a:t>화나요</a:t>
            </a:r>
            <a:r>
              <a:rPr lang="en-US" altLang="ko-KR" sz="800" dirty="0"/>
              <a:t>)</a:t>
            </a:r>
            <a:r>
              <a:rPr lang="ko-KR" altLang="en-US" sz="800" dirty="0"/>
              <a:t>중에 선택할 수 있다</a:t>
            </a:r>
            <a:r>
              <a:rPr lang="en-US" altLang="ko-KR" sz="800" dirty="0"/>
              <a:t>. </a:t>
            </a:r>
            <a:r>
              <a:rPr lang="ko-KR" altLang="en-US" sz="800" dirty="0"/>
              <a:t>선택에 따라 나타나는 </a:t>
            </a:r>
            <a:r>
              <a:rPr lang="ko-KR" altLang="en-US" sz="800" dirty="0" err="1"/>
              <a:t>이모티콘이</a:t>
            </a:r>
            <a:r>
              <a:rPr lang="ko-KR" altLang="en-US" sz="800" dirty="0"/>
              <a:t> 다르다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3" name="타원 9">
            <a:extLst>
              <a:ext uri="{FF2B5EF4-FFF2-40B4-BE49-F238E27FC236}">
                <a16:creationId xmlns:a16="http://schemas.microsoft.com/office/drawing/2014/main" id="{7AE9DCDB-08F4-486F-A3D4-4DF9689BB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0" y="576928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4" name="타원 9">
            <a:extLst>
              <a:ext uri="{FF2B5EF4-FFF2-40B4-BE49-F238E27FC236}">
                <a16:creationId xmlns:a16="http://schemas.microsoft.com/office/drawing/2014/main" id="{189FC8B4-1ED1-4D53-ABEE-5FF4EDAFD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0" y="599709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DEEE593E-97E5-4AB5-80BB-549C6D293D29}"/>
              </a:ext>
            </a:extLst>
          </p:cNvPr>
          <p:cNvSpPr txBox="1">
            <a:spLocks/>
          </p:cNvSpPr>
          <p:nvPr/>
        </p:nvSpPr>
        <p:spPr>
          <a:xfrm>
            <a:off x="682396" y="5964546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800" kern="0" dirty="0"/>
              <a:t>댓글 작성자의 </a:t>
            </a:r>
            <a:r>
              <a:rPr lang="en-US" altLang="ko-KR" sz="800" kern="0" dirty="0"/>
              <a:t>ID</a:t>
            </a:r>
            <a:r>
              <a:rPr lang="ko-KR" altLang="en-US" sz="800" kern="0" dirty="0"/>
              <a:t>이다</a:t>
            </a:r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6DAAD008-90DB-42D4-AA05-2D24028110C5}"/>
              </a:ext>
            </a:extLst>
          </p:cNvPr>
          <p:cNvSpPr txBox="1">
            <a:spLocks/>
          </p:cNvSpPr>
          <p:nvPr/>
        </p:nvSpPr>
        <p:spPr>
          <a:xfrm>
            <a:off x="673680" y="6232496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800" kern="0" dirty="0"/>
              <a:t>댓글 작성 일자 </a:t>
            </a:r>
            <a:r>
              <a:rPr lang="en-US" altLang="ko-KR" sz="800" kern="0" dirty="0"/>
              <a:t>(</a:t>
            </a:r>
            <a:r>
              <a:rPr lang="ko-KR" altLang="en-US" sz="800" kern="0" dirty="0"/>
              <a:t>년도</a:t>
            </a:r>
            <a:r>
              <a:rPr lang="en-US" altLang="ko-KR" sz="800" kern="0" dirty="0"/>
              <a:t>, </a:t>
            </a:r>
            <a:r>
              <a:rPr lang="ko-KR" altLang="en-US" sz="800" kern="0" dirty="0"/>
              <a:t>월</a:t>
            </a:r>
            <a:r>
              <a:rPr lang="en-US" altLang="ko-KR" sz="800" kern="0" dirty="0"/>
              <a:t>, </a:t>
            </a:r>
            <a:r>
              <a:rPr lang="ko-KR" altLang="en-US" sz="800" kern="0" dirty="0"/>
              <a:t>일</a:t>
            </a:r>
            <a:r>
              <a:rPr lang="en-US" altLang="ko-KR" sz="800" kern="0" dirty="0"/>
              <a:t>, </a:t>
            </a:r>
            <a:r>
              <a:rPr lang="ko-KR" altLang="en-US" sz="800" kern="0" dirty="0"/>
              <a:t>시간</a:t>
            </a:r>
            <a:r>
              <a:rPr lang="en-US" altLang="ko-KR" sz="800" kern="0" dirty="0"/>
              <a:t>)</a:t>
            </a:r>
            <a:r>
              <a:rPr lang="ko-KR" altLang="en-US" sz="800" kern="0" dirty="0"/>
              <a:t>이다</a:t>
            </a:r>
            <a:r>
              <a:rPr lang="en-US" altLang="ko-KR" sz="800" kern="0" dirty="0"/>
              <a:t>. </a:t>
            </a:r>
            <a:endParaRPr lang="ko-KR" altLang="en-US" sz="800" kern="0" dirty="0"/>
          </a:p>
        </p:txBody>
      </p:sp>
      <p:sp>
        <p:nvSpPr>
          <p:cNvPr id="47" name="타원 9">
            <a:extLst>
              <a:ext uri="{FF2B5EF4-FFF2-40B4-BE49-F238E27FC236}">
                <a16:creationId xmlns:a16="http://schemas.microsoft.com/office/drawing/2014/main" id="{EB6B996D-C9EF-449C-B104-193BC616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0" y="621679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8" name="타원 9">
            <a:extLst>
              <a:ext uri="{FF2B5EF4-FFF2-40B4-BE49-F238E27FC236}">
                <a16:creationId xmlns:a16="http://schemas.microsoft.com/office/drawing/2014/main" id="{079F9F24-383E-4810-A843-D240D5EFF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0" y="644135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DFDD3EE3-475C-4772-AE61-0098722670E2}"/>
              </a:ext>
            </a:extLst>
          </p:cNvPr>
          <p:cNvSpPr txBox="1">
            <a:spLocks/>
          </p:cNvSpPr>
          <p:nvPr/>
        </p:nvSpPr>
        <p:spPr>
          <a:xfrm>
            <a:off x="681280" y="6413648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800" kern="0" dirty="0"/>
              <a:t>해당 </a:t>
            </a:r>
            <a:r>
              <a:rPr lang="en-US" altLang="ko-KR" sz="800" kern="0" dirty="0"/>
              <a:t>Post</a:t>
            </a:r>
            <a:r>
              <a:rPr lang="ko-KR" altLang="en-US" sz="800" kern="0" dirty="0"/>
              <a:t>의 접속중인 사용자가 작성한 댓글일 경우에는 수정</a:t>
            </a:r>
            <a:r>
              <a:rPr lang="en-US" altLang="ko-KR" sz="800" kern="0" dirty="0"/>
              <a:t>/</a:t>
            </a:r>
            <a:r>
              <a:rPr lang="ko-KR" altLang="en-US" sz="800" kern="0" dirty="0"/>
              <a:t>삭제 버튼이 나타난다</a:t>
            </a:r>
            <a:r>
              <a:rPr lang="en-US" altLang="ko-KR" sz="800" kern="0" dirty="0"/>
              <a:t>. </a:t>
            </a:r>
            <a:r>
              <a:rPr lang="ko-KR" altLang="en-US" sz="800" kern="0" dirty="0"/>
              <a:t>수정시에는 이모티콘</a:t>
            </a:r>
            <a:r>
              <a:rPr lang="en-US" altLang="ko-KR" sz="800" kern="0" dirty="0"/>
              <a:t>, </a:t>
            </a:r>
            <a:r>
              <a:rPr lang="ko-KR" altLang="en-US" sz="800" kern="0" dirty="0"/>
              <a:t>내용을 변경할 수 있다</a:t>
            </a:r>
            <a:r>
              <a:rPr lang="en-US" altLang="ko-KR" sz="800" kern="0" dirty="0"/>
              <a:t>.</a:t>
            </a:r>
            <a:endParaRPr lang="ko-KR" altLang="en-US" sz="800" kern="0" dirty="0"/>
          </a:p>
        </p:txBody>
      </p:sp>
      <p:sp>
        <p:nvSpPr>
          <p:cNvPr id="50" name="타원 9">
            <a:extLst>
              <a:ext uri="{FF2B5EF4-FFF2-40B4-BE49-F238E27FC236}">
                <a16:creationId xmlns:a16="http://schemas.microsoft.com/office/drawing/2014/main" id="{A15B45C2-F908-413C-8C49-0CD8CF3B5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0" y="664905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5CAE0585-EF83-4913-906B-56ABBC9942F6}"/>
              </a:ext>
            </a:extLst>
          </p:cNvPr>
          <p:cNvSpPr txBox="1">
            <a:spLocks/>
          </p:cNvSpPr>
          <p:nvPr/>
        </p:nvSpPr>
        <p:spPr>
          <a:xfrm>
            <a:off x="681280" y="6603907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800" kern="0" dirty="0"/>
              <a:t>댓글 작성 칸이다</a:t>
            </a:r>
            <a:r>
              <a:rPr lang="en-US" altLang="ko-KR" sz="800" kern="0" dirty="0"/>
              <a:t>. </a:t>
            </a:r>
            <a:r>
              <a:rPr lang="ko-KR" altLang="en-US" sz="800" kern="0" dirty="0"/>
              <a:t>로그인이 </a:t>
            </a:r>
            <a:r>
              <a:rPr lang="ko-KR" altLang="en-US" sz="800" kern="0" dirty="0" err="1"/>
              <a:t>안되어있다면</a:t>
            </a:r>
            <a:r>
              <a:rPr lang="ko-KR" altLang="en-US" sz="800" kern="0" dirty="0"/>
              <a:t> 로그인 페이지로 넘어간다</a:t>
            </a:r>
            <a:r>
              <a:rPr lang="en-US" altLang="ko-KR" sz="800" kern="0" dirty="0"/>
              <a:t>. </a:t>
            </a:r>
            <a:r>
              <a:rPr lang="ko-KR" altLang="en-US" sz="800" kern="0" dirty="0" err="1"/>
              <a:t>이모티콘을</a:t>
            </a:r>
            <a:r>
              <a:rPr lang="ko-KR" altLang="en-US" sz="800" kern="0" dirty="0"/>
              <a:t> 선택할 수 있다</a:t>
            </a:r>
            <a:r>
              <a:rPr lang="en-US" altLang="ko-KR" sz="800" kern="0" dirty="0"/>
              <a:t>. </a:t>
            </a:r>
            <a:r>
              <a:rPr lang="ko-KR" altLang="en-US" sz="800" kern="0" dirty="0"/>
              <a:t>댓글을 성공적으로 작성했다면 해당 </a:t>
            </a:r>
            <a:r>
              <a:rPr lang="en-US" altLang="ko-KR" sz="800" kern="0" dirty="0"/>
              <a:t>post</a:t>
            </a:r>
            <a:r>
              <a:rPr lang="ko-KR" altLang="en-US" sz="800" kern="0" dirty="0"/>
              <a:t>에 있는 댓글수가 증가한다</a:t>
            </a:r>
            <a:r>
              <a:rPr lang="en-US" altLang="ko-KR" sz="800" kern="0" dirty="0"/>
              <a:t>.</a:t>
            </a:r>
            <a:endParaRPr lang="ko-KR" alt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21544703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</TotalTime>
  <Words>580</Words>
  <Application>Microsoft Office PowerPoint</Application>
  <PresentationFormat>화면 슬라이드 쇼(4:3)</PresentationFormat>
  <Paragraphs>89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HY헤드라인M</vt:lpstr>
      <vt:lpstr>굴림</vt:lpstr>
      <vt:lpstr>돋움</vt:lpstr>
      <vt:lpstr>맑은 고딕</vt:lpstr>
      <vt:lpstr>Arial</vt:lpstr>
      <vt:lpstr>Gill Sans Ultra Bold</vt:lpstr>
      <vt:lpstr>디자인 사용자 지정</vt:lpstr>
      <vt:lpstr>기본 디자인</vt:lpstr>
      <vt:lpstr>인터넷프로그래밍  “인하피디아 스토리보드”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Cho Jae Min</cp:lastModifiedBy>
  <cp:revision>325</cp:revision>
  <dcterms:created xsi:type="dcterms:W3CDTF">2004-01-15T13:04:18Z</dcterms:created>
  <dcterms:modified xsi:type="dcterms:W3CDTF">2020-06-29T09:44:49Z</dcterms:modified>
</cp:coreProperties>
</file>