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B1E5B7-3888-4E80-BCBE-F48A6C37D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BB1C3F-8195-4DC5-BC4C-8695F943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DF8C52A-1D1A-4036-AD3E-9945BCDB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D32DF22-7A89-45C1-9898-6BF67689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21135AD-F3F3-4EA8-A6D7-D484257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9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3F54AF-182E-40FE-9090-4DB97D14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7D3B807-97AE-47FF-B02B-FAD694239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26960B2-06AF-4A27-82E3-6904415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AB858F7-B391-4CBA-8E86-F7C70ECB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A15318-60F2-4384-8B3B-A1F497D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58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079D7D6-9022-4431-B906-B690FA71E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83FFA42-5B47-4828-958C-711D6785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96D42A8-2094-485D-8804-8EE9FFA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F6CB4F4-C7D1-4A2D-A47D-17794A3E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7BFAD2A-9FC4-4A4A-BC9A-906B6914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2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3B1A09-925A-4C6D-AAEF-8704096D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29947ED-F705-44F6-BEC0-3EE81159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76BEA78-E427-4D55-997D-F54B93C0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E89C9C7-AD59-4D80-9727-8DCCA1BD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BE31068-F080-4DD1-8D78-92BC91DD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2B1E2A-8D15-4CE7-873B-9DA17EB8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B58A4FD-5E2C-44F8-B156-1B2FC717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2353CBB-060B-4FD9-BB5B-09A9525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FB5F4CB-2B50-46F3-9331-5E59DFD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D7D1155-30B3-431A-89F0-A05E4A4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9FB3A48-FB2B-4B5E-915F-4129A01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5BC5184-F898-4464-BA4C-7BC26F5C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64AD9C9-9097-4D06-A803-75A16D97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961F4E5-B483-44AF-89BA-FF987BC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975013E-E6FF-49E3-A3AD-9A4C4FAF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D5976F6-CE87-4A12-8477-631F4D8C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F2DFC5-BF0D-4B95-8BB3-961319D5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7D3FEF2-7478-4CF8-9D3E-28056CCE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3827DB7-5844-4EBF-8513-3CC90A1F0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9358F1A1-8E63-4F82-BD9E-BEA0D373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A098593-EA09-4A26-A910-FF205D41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46CBD0CF-EAD8-4CB3-85FE-34D7DD9A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4E29343-BEA0-47DE-8D44-56B1A7F2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A4D85A57-6367-4732-B751-2F81D4EF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66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FCAEDC-ABD3-448B-AA78-3FE2473E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8F5F438-7FCE-4592-8445-64C449C6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370CF5-2E9E-4342-82C0-CC8E7553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B8653BF-04C0-4548-A369-3E18ACCA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31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20443159-1C1C-427C-9CA2-36F409D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BCD78CB3-D757-46BF-979A-4B94813D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894DAA4-FAA1-4979-B890-2DAB422E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6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2DADAB-E6B1-4064-ABC5-8D97E803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33F60CC-10E0-4EA8-9D6B-7AAF9615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6325186-D2DB-4A4A-B0FF-24B729F1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58F98AF-41CA-4DB1-80A6-E3928F27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C4CBE23-8493-4BCB-BE5D-71251B28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C5D8D02-0666-42BE-914B-F719114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E6648D-16B6-4B77-BE96-74C56BF0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FD63D397-29E0-441F-9D20-795FC50A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BBCD87C-6FFB-4445-97C3-E52606430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9D63AD9-F003-4B2D-9021-6FD551DF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9D07408-D77F-4853-94A0-1F0FD88E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D94E462-3F87-4DC4-9022-93E79A2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0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E4BE453-9A76-45F2-BBD9-7D135ED7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FBE4752-4E13-4607-8FF1-8FBDB432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B66DDCF-41D9-498A-AD62-FB329F127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9D84-0B80-4BA4-8A44-97E795412BA9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5CC75C7-1A9A-4867-B1AE-51D9F2AB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8AC5DE4-82A4-4BED-AD14-C193E52E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39D7-AF89-4A04-817C-246B546D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stock」的圖片搜尋結果">
            <a:extLst>
              <a:ext uri="{FF2B5EF4-FFF2-40B4-BE49-F238E27FC236}">
                <a16:creationId xmlns:a16="http://schemas.microsoft.com/office/drawing/2014/main" xmlns="" id="{8792216F-3DBF-4ABF-B0B9-8292AF96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" y="0"/>
            <a:ext cx="12197114" cy="6858000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334D31-6FC3-4462-B81A-81776077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3475" y="-1030287"/>
            <a:ext cx="9144000" cy="238760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Adam’s Theory APP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FB1B8AD-87C3-436E-9823-699985E0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743576"/>
            <a:ext cx="6191250" cy="161925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BIBA-3A    D0433923 Randy Chiang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GroupQ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F99D00-2ADD-481E-8254-66E08BD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Concept</a:t>
            </a:r>
            <a:endParaRPr lang="zh-TW" altLang="en-US" sz="5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3C0C238-2F2C-43FD-9267-333837965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8392"/>
            <a:ext cx="5676900" cy="39057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BE0070E-ECE7-4DA1-9016-FB8A0BA0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7" y="857249"/>
            <a:ext cx="4631864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26BE76E-D565-4947-9747-80AEB5362A65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31DD4A-847F-49C6-B535-468468F8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4607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Graphics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8725A08B-D914-43F9-8C23-4CDBAB18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-4047"/>
            <a:ext cx="9153525" cy="6862047"/>
          </a:xfrm>
        </p:spPr>
      </p:pic>
    </p:spTree>
    <p:extLst>
      <p:ext uri="{BB962C8B-B14F-4D97-AF65-F5344CB8AC3E}">
        <p14:creationId xmlns:p14="http://schemas.microsoft.com/office/powerpoint/2010/main" val="20211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191FB8-B274-4024-86DF-52390413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IDEA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5EB879-7FB3-419D-BC67-7FFAA307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3026569"/>
            <a:ext cx="4991100" cy="190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If we don’t need to draw graph by our-self?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2D674CE-F95B-4702-9DF0-837E44EC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905500" cy="5905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C6E6B6E-5BD4-4F91-A6F7-E5CD3195519D}"/>
              </a:ext>
            </a:extLst>
          </p:cNvPr>
          <p:cNvSpPr/>
          <p:nvPr/>
        </p:nvSpPr>
        <p:spPr>
          <a:xfrm>
            <a:off x="7686676" y="1027905"/>
            <a:ext cx="2604359" cy="4648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343357B-3EE9-44B6-9B76-CFBA1BD73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5430"/>
          <a:stretch/>
        </p:blipFill>
        <p:spPr>
          <a:xfrm>
            <a:off x="7686676" y="2238375"/>
            <a:ext cx="2604359" cy="12997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2A2A33C-94C6-4D0A-B57E-25AAA428BC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83"/>
          <a:stretch/>
        </p:blipFill>
        <p:spPr>
          <a:xfrm>
            <a:off x="7686733" y="3538139"/>
            <a:ext cx="2604302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F1B0D95-4CB7-4BA3-ACA9-F11C80B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2AA151C-5715-4829-AD94-79A2251B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App Inventor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</a:p>
          <a:p>
            <a:pPr marL="0" indent="0">
              <a:buNone/>
            </a:pPr>
            <a:r>
              <a:rPr lang="en-US" altLang="zh-TW" dirty="0"/>
              <a:t>Python</a:t>
            </a:r>
          </a:p>
          <a:p>
            <a:pPr marL="0" indent="0">
              <a:buNone/>
            </a:pPr>
            <a:r>
              <a:rPr lang="en-US" altLang="zh-TW" dirty="0"/>
              <a:t>Machine Learning</a:t>
            </a:r>
          </a:p>
          <a:p>
            <a:pPr marL="0" indent="0">
              <a:buNone/>
            </a:pPr>
            <a:r>
              <a:rPr lang="en-US" altLang="zh-TW" dirty="0"/>
              <a:t>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9F5905A-BBCA-467C-86CC-08922874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6" y="533400"/>
            <a:ext cx="4519613" cy="29695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C5903105-2869-423F-8926-5D815F53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3598189"/>
            <a:ext cx="5687709" cy="29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4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5558DD-AF7A-4E68-84DB-78AAC598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803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/>
              <a:t>THE END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1526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Macintosh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新細明體</vt:lpstr>
      <vt:lpstr>Arial</vt:lpstr>
      <vt:lpstr>Office 佈景主題</vt:lpstr>
      <vt:lpstr>Adam’s Theory APP </vt:lpstr>
      <vt:lpstr>Concept</vt:lpstr>
      <vt:lpstr>Graphics</vt:lpstr>
      <vt:lpstr>IDEA</vt:lpstr>
      <vt:lpstr>Requirement</vt:lpstr>
      <vt:lpstr>THE END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Adam’s Theory APP</dc:title>
  <dc:creator>江雨衡</dc:creator>
  <cp:lastModifiedBy>Ricky Lin</cp:lastModifiedBy>
  <cp:revision>4</cp:revision>
  <dcterms:created xsi:type="dcterms:W3CDTF">2017-10-06T13:27:53Z</dcterms:created>
  <dcterms:modified xsi:type="dcterms:W3CDTF">2017-10-11T08:14:30Z</dcterms:modified>
</cp:coreProperties>
</file>