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2" r:id="rId5"/>
    <p:sldId id="325" r:id="rId6"/>
    <p:sldId id="327" r:id="rId7"/>
    <p:sldId id="298" r:id="rId8"/>
    <p:sldId id="316" r:id="rId9"/>
    <p:sldId id="259" r:id="rId10"/>
    <p:sldId id="315" r:id="rId11"/>
    <p:sldId id="343" r:id="rId12"/>
    <p:sldId id="3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74" y="53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xmlns="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xmlns="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xmlns="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xmlns="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xmlns="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xmlns="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xmlns="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xmlns="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xmlns="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xmlns="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4485275" y="1750555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Cooking Recipe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7493483" y="2831382"/>
            <a:ext cx="331694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Group 2: Le Thanh Hai</a:t>
            </a:r>
          </a:p>
          <a:p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867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Bui Nguyen Bao Ngoc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1156BFA-EF6D-4AAA-813F-228F181518C5}"/>
              </a:ext>
            </a:extLst>
          </p:cNvPr>
          <p:cNvSpPr txBox="1"/>
          <p:nvPr/>
        </p:nvSpPr>
        <p:spPr>
          <a:xfrm>
            <a:off x="1154397" y="5022554"/>
            <a:ext cx="27046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xmlns="" id="{4F10294F-1840-47BF-A0BB-F46D95E8C964}"/>
              </a:ext>
            </a:extLst>
          </p:cNvPr>
          <p:cNvSpPr/>
          <p:nvPr/>
        </p:nvSpPr>
        <p:spPr>
          <a:xfrm>
            <a:off x="5931718" y="544098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2" y="0"/>
            <a:ext cx="8875060" cy="6858000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5" y="2704753"/>
            <a:ext cx="2334213" cy="724247"/>
          </a:xfrm>
        </p:spPr>
        <p:txBody>
          <a:bodyPr/>
          <a:lstStyle/>
          <a:p>
            <a:r>
              <a:rPr lang="en-US" smtClean="0"/>
              <a:t>Entites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93B7B3BC-77F8-44D2-92A6-7CF127E3DF1D}"/>
              </a:ext>
            </a:extLst>
          </p:cNvPr>
          <p:cNvSpPr txBox="1">
            <a:spLocks/>
          </p:cNvSpPr>
          <p:nvPr/>
        </p:nvSpPr>
        <p:spPr>
          <a:xfrm>
            <a:off x="666750" y="4674585"/>
            <a:ext cx="3756513" cy="17928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Cooking Recipe</a:t>
            </a:r>
            <a:endParaRPr lang="en-US" altLang="ko-KR" sz="48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687EAEB-5941-4CE2-920B-18C0094984B0}"/>
              </a:ext>
            </a:extLst>
          </p:cNvPr>
          <p:cNvGrpSpPr/>
          <p:nvPr/>
        </p:nvGrpSpPr>
        <p:grpSpPr>
          <a:xfrm>
            <a:off x="5692465" y="2705934"/>
            <a:ext cx="5474708" cy="1446550"/>
            <a:chOff x="1657924" y="1330362"/>
            <a:chExt cx="283593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1BD5FC-5E40-4189-BE51-7D87F56E0459}"/>
                </a:ext>
              </a:extLst>
            </p:cNvPr>
            <p:cNvSpPr txBox="1"/>
            <p:nvPr/>
          </p:nvSpPr>
          <p:spPr>
            <a:xfrm>
              <a:off x="1657924" y="1853582"/>
              <a:ext cx="28359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cs typeface="Arial" pitchFamily="34" charset="0"/>
                </a:rPr>
                <a:t>The project provides cooking recipes that help users having a reliable source to gain knowledge about cooking</a:t>
              </a: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41798DA-9590-404D-AA2C-F38AD5881EF9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Overview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9B12BF2-9245-4E96-B99B-F58C70C70ADA}"/>
              </a:ext>
            </a:extLst>
          </p:cNvPr>
          <p:cNvGrpSpPr/>
          <p:nvPr/>
        </p:nvGrpSpPr>
        <p:grpSpPr>
          <a:xfrm>
            <a:off x="8002885" y="457735"/>
            <a:ext cx="1022029" cy="850114"/>
            <a:chOff x="2236886" y="-235563"/>
            <a:chExt cx="4340165" cy="3610108"/>
          </a:xfrm>
          <a:solidFill>
            <a:schemeClr val="accent1">
              <a:lumMod val="5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745F600-EFD4-4D7E-AF84-5453D8D8B860}"/>
                </a:ext>
              </a:extLst>
            </p:cNvPr>
            <p:cNvSpPr/>
            <p:nvPr/>
          </p:nvSpPr>
          <p:spPr>
            <a:xfrm>
              <a:off x="2575317" y="2175675"/>
              <a:ext cx="3337030" cy="767703"/>
            </a:xfrm>
            <a:custGeom>
              <a:avLst/>
              <a:gdLst>
                <a:gd name="connsiteX0" fmla="*/ 1056006 w 3337030"/>
                <a:gd name="connsiteY0" fmla="*/ 752205 h 767703"/>
                <a:gd name="connsiteX1" fmla="*/ 1090584 w 3337030"/>
                <a:gd name="connsiteY1" fmla="*/ 761206 h 767703"/>
                <a:gd name="connsiteX2" fmla="*/ 1019927 w 3337030"/>
                <a:gd name="connsiteY2" fmla="*/ 761206 h 767703"/>
                <a:gd name="connsiteX3" fmla="*/ 1056006 w 3337030"/>
                <a:gd name="connsiteY3" fmla="*/ 752205 h 767703"/>
                <a:gd name="connsiteX4" fmla="*/ 932273 w 3337030"/>
                <a:gd name="connsiteY4" fmla="*/ 747038 h 767703"/>
                <a:gd name="connsiteX5" fmla="*/ 963934 w 3337030"/>
                <a:gd name="connsiteY5" fmla="*/ 758537 h 767703"/>
                <a:gd name="connsiteX6" fmla="*/ 902613 w 3337030"/>
                <a:gd name="connsiteY6" fmla="*/ 764536 h 767703"/>
                <a:gd name="connsiteX7" fmla="*/ 932273 w 3337030"/>
                <a:gd name="connsiteY7" fmla="*/ 747038 h 767703"/>
                <a:gd name="connsiteX8" fmla="*/ 1175312 w 3337030"/>
                <a:gd name="connsiteY8" fmla="*/ 744207 h 767703"/>
                <a:gd name="connsiteX9" fmla="*/ 1237887 w 3337030"/>
                <a:gd name="connsiteY9" fmla="*/ 758538 h 767703"/>
                <a:gd name="connsiteX10" fmla="*/ 1133235 w 3337030"/>
                <a:gd name="connsiteY10" fmla="*/ 763870 h 767703"/>
                <a:gd name="connsiteX11" fmla="*/ 1175312 w 3337030"/>
                <a:gd name="connsiteY11" fmla="*/ 744207 h 767703"/>
                <a:gd name="connsiteX12" fmla="*/ 1410395 w 3337030"/>
                <a:gd name="connsiteY12" fmla="*/ 722107 h 767703"/>
                <a:gd name="connsiteX13" fmla="*/ 1492507 w 3337030"/>
                <a:gd name="connsiteY13" fmla="*/ 736542 h 767703"/>
                <a:gd name="connsiteX14" fmla="*/ 1497840 w 3337030"/>
                <a:gd name="connsiteY14" fmla="*/ 745208 h 767703"/>
                <a:gd name="connsiteX15" fmla="*/ 1483175 w 3337030"/>
                <a:gd name="connsiteY15" fmla="*/ 759874 h 767703"/>
                <a:gd name="connsiteX16" fmla="*/ 1425851 w 3337030"/>
                <a:gd name="connsiteY16" fmla="*/ 767205 h 767703"/>
                <a:gd name="connsiteX17" fmla="*/ 1383858 w 3337030"/>
                <a:gd name="connsiteY17" fmla="*/ 763872 h 767703"/>
                <a:gd name="connsiteX18" fmla="*/ 1369195 w 3337030"/>
                <a:gd name="connsiteY18" fmla="*/ 748541 h 767703"/>
                <a:gd name="connsiteX19" fmla="*/ 1381858 w 3337030"/>
                <a:gd name="connsiteY19" fmla="*/ 729878 h 767703"/>
                <a:gd name="connsiteX20" fmla="*/ 1410395 w 3337030"/>
                <a:gd name="connsiteY20" fmla="*/ 722107 h 767703"/>
                <a:gd name="connsiteX21" fmla="*/ 1319309 w 3337030"/>
                <a:gd name="connsiteY21" fmla="*/ 721303 h 767703"/>
                <a:gd name="connsiteX22" fmla="*/ 1355865 w 3337030"/>
                <a:gd name="connsiteY22" fmla="*/ 751206 h 767703"/>
                <a:gd name="connsiteX23" fmla="*/ 1341866 w 3337030"/>
                <a:gd name="connsiteY23" fmla="*/ 764539 h 767703"/>
                <a:gd name="connsiteX24" fmla="*/ 1258548 w 3337030"/>
                <a:gd name="connsiteY24" fmla="*/ 763872 h 767703"/>
                <a:gd name="connsiteX25" fmla="*/ 1303875 w 3337030"/>
                <a:gd name="connsiteY25" fmla="*/ 723876 h 767703"/>
                <a:gd name="connsiteX26" fmla="*/ 1319309 w 3337030"/>
                <a:gd name="connsiteY26" fmla="*/ 721303 h 767703"/>
                <a:gd name="connsiteX27" fmla="*/ 1588951 w 3337030"/>
                <a:gd name="connsiteY27" fmla="*/ 714870 h 767703"/>
                <a:gd name="connsiteX28" fmla="*/ 1606490 w 3337030"/>
                <a:gd name="connsiteY28" fmla="*/ 724545 h 767703"/>
                <a:gd name="connsiteX29" fmla="*/ 1629822 w 3337030"/>
                <a:gd name="connsiteY29" fmla="*/ 721212 h 767703"/>
                <a:gd name="connsiteX30" fmla="*/ 1654484 w 3337030"/>
                <a:gd name="connsiteY30" fmla="*/ 729878 h 767703"/>
                <a:gd name="connsiteX31" fmla="*/ 1634485 w 3337030"/>
                <a:gd name="connsiteY31" fmla="*/ 754542 h 767703"/>
                <a:gd name="connsiteX32" fmla="*/ 1615822 w 3337030"/>
                <a:gd name="connsiteY32" fmla="*/ 754542 h 767703"/>
                <a:gd name="connsiteX33" fmla="*/ 1574495 w 3337030"/>
                <a:gd name="connsiteY33" fmla="*/ 761875 h 767703"/>
                <a:gd name="connsiteX34" fmla="*/ 1545166 w 3337030"/>
                <a:gd name="connsiteY34" fmla="*/ 765208 h 767703"/>
                <a:gd name="connsiteX35" fmla="*/ 1515171 w 3337030"/>
                <a:gd name="connsiteY35" fmla="*/ 748542 h 767703"/>
                <a:gd name="connsiteX36" fmla="*/ 1539834 w 3337030"/>
                <a:gd name="connsiteY36" fmla="*/ 729212 h 767703"/>
                <a:gd name="connsiteX37" fmla="*/ 1588951 w 3337030"/>
                <a:gd name="connsiteY37" fmla="*/ 714870 h 767703"/>
                <a:gd name="connsiteX38" fmla="*/ 1791789 w 3337030"/>
                <a:gd name="connsiteY38" fmla="*/ 707880 h 767703"/>
                <a:gd name="connsiteX39" fmla="*/ 1798455 w 3337030"/>
                <a:gd name="connsiteY39" fmla="*/ 722546 h 767703"/>
                <a:gd name="connsiteX40" fmla="*/ 1757128 w 3337030"/>
                <a:gd name="connsiteY40" fmla="*/ 747209 h 767703"/>
                <a:gd name="connsiteX41" fmla="*/ 1694472 w 3337030"/>
                <a:gd name="connsiteY41" fmla="*/ 751876 h 767703"/>
                <a:gd name="connsiteX42" fmla="*/ 1673810 w 3337030"/>
                <a:gd name="connsiteY42" fmla="*/ 741876 h 767703"/>
                <a:gd name="connsiteX43" fmla="*/ 1683140 w 3337030"/>
                <a:gd name="connsiteY43" fmla="*/ 718546 h 767703"/>
                <a:gd name="connsiteX44" fmla="*/ 1791789 w 3337030"/>
                <a:gd name="connsiteY44" fmla="*/ 707880 h 767703"/>
                <a:gd name="connsiteX45" fmla="*/ 1862445 w 3337030"/>
                <a:gd name="connsiteY45" fmla="*/ 689881 h 767703"/>
                <a:gd name="connsiteX46" fmla="*/ 1918436 w 3337030"/>
                <a:gd name="connsiteY46" fmla="*/ 699880 h 767703"/>
                <a:gd name="connsiteX47" fmla="*/ 1933768 w 3337030"/>
                <a:gd name="connsiteY47" fmla="*/ 711879 h 767703"/>
                <a:gd name="connsiteX48" fmla="*/ 1920436 w 3337030"/>
                <a:gd name="connsiteY48" fmla="*/ 721209 h 767703"/>
                <a:gd name="connsiteX49" fmla="*/ 1831116 w 3337030"/>
                <a:gd name="connsiteY49" fmla="*/ 742540 h 767703"/>
                <a:gd name="connsiteX50" fmla="*/ 1815118 w 3337030"/>
                <a:gd name="connsiteY50" fmla="*/ 728541 h 767703"/>
                <a:gd name="connsiteX51" fmla="*/ 1862445 w 3337030"/>
                <a:gd name="connsiteY51" fmla="*/ 689881 h 767703"/>
                <a:gd name="connsiteX52" fmla="*/ 2016752 w 3337030"/>
                <a:gd name="connsiteY52" fmla="*/ 675218 h 767703"/>
                <a:gd name="connsiteX53" fmla="*/ 2081740 w 3337030"/>
                <a:gd name="connsiteY53" fmla="*/ 684551 h 767703"/>
                <a:gd name="connsiteX54" fmla="*/ 1963761 w 3337030"/>
                <a:gd name="connsiteY54" fmla="*/ 716547 h 767703"/>
                <a:gd name="connsiteX55" fmla="*/ 1961761 w 3337030"/>
                <a:gd name="connsiteY55" fmla="*/ 699882 h 767703"/>
                <a:gd name="connsiteX56" fmla="*/ 2016752 w 3337030"/>
                <a:gd name="connsiteY56" fmla="*/ 675218 h 767703"/>
                <a:gd name="connsiteX57" fmla="*/ 2185308 w 3337030"/>
                <a:gd name="connsiteY57" fmla="*/ 649515 h 767703"/>
                <a:gd name="connsiteX58" fmla="*/ 2211055 w 3337030"/>
                <a:gd name="connsiteY58" fmla="*/ 655890 h 767703"/>
                <a:gd name="connsiteX59" fmla="*/ 2105070 w 3337030"/>
                <a:gd name="connsiteY59" fmla="*/ 685887 h 767703"/>
                <a:gd name="connsiteX60" fmla="*/ 2185308 w 3337030"/>
                <a:gd name="connsiteY60" fmla="*/ 649515 h 767703"/>
                <a:gd name="connsiteX61" fmla="*/ 829944 w 3337030"/>
                <a:gd name="connsiteY61" fmla="*/ 625176 h 767703"/>
                <a:gd name="connsiteX62" fmla="*/ 849951 w 3337030"/>
                <a:gd name="connsiteY62" fmla="*/ 625895 h 767703"/>
                <a:gd name="connsiteX63" fmla="*/ 861283 w 3337030"/>
                <a:gd name="connsiteY63" fmla="*/ 631228 h 767703"/>
                <a:gd name="connsiteX64" fmla="*/ 901277 w 3337030"/>
                <a:gd name="connsiteY64" fmla="*/ 649224 h 767703"/>
                <a:gd name="connsiteX65" fmla="*/ 907941 w 3337030"/>
                <a:gd name="connsiteY65" fmla="*/ 721212 h 767703"/>
                <a:gd name="connsiteX66" fmla="*/ 863950 w 3337030"/>
                <a:gd name="connsiteY66" fmla="*/ 748540 h 767703"/>
                <a:gd name="connsiteX67" fmla="*/ 781296 w 3337030"/>
                <a:gd name="connsiteY67" fmla="*/ 657889 h 767703"/>
                <a:gd name="connsiteX68" fmla="*/ 829944 w 3337030"/>
                <a:gd name="connsiteY68" fmla="*/ 625176 h 767703"/>
                <a:gd name="connsiteX69" fmla="*/ 704926 w 3337030"/>
                <a:gd name="connsiteY69" fmla="*/ 618562 h 767703"/>
                <a:gd name="connsiteX70" fmla="*/ 722642 w 3337030"/>
                <a:gd name="connsiteY70" fmla="*/ 621895 h 767703"/>
                <a:gd name="connsiteX71" fmla="*/ 766636 w 3337030"/>
                <a:gd name="connsiteY71" fmla="*/ 672552 h 767703"/>
                <a:gd name="connsiteX72" fmla="*/ 768636 w 3337030"/>
                <a:gd name="connsiteY72" fmla="*/ 693883 h 767703"/>
                <a:gd name="connsiteX73" fmla="*/ 732641 w 3337030"/>
                <a:gd name="connsiteY73" fmla="*/ 739874 h 767703"/>
                <a:gd name="connsiteX74" fmla="*/ 661984 w 3337030"/>
                <a:gd name="connsiteY74" fmla="*/ 696550 h 767703"/>
                <a:gd name="connsiteX75" fmla="*/ 662650 w 3337030"/>
                <a:gd name="connsiteY75" fmla="*/ 642557 h 767703"/>
                <a:gd name="connsiteX76" fmla="*/ 704926 w 3337030"/>
                <a:gd name="connsiteY76" fmla="*/ 618562 h 767703"/>
                <a:gd name="connsiteX77" fmla="*/ 981568 w 3337030"/>
                <a:gd name="connsiteY77" fmla="*/ 617894 h 767703"/>
                <a:gd name="connsiteX78" fmla="*/ 1030593 w 3337030"/>
                <a:gd name="connsiteY78" fmla="*/ 665886 h 767703"/>
                <a:gd name="connsiteX79" fmla="*/ 1037259 w 3337030"/>
                <a:gd name="connsiteY79" fmla="*/ 708546 h 767703"/>
                <a:gd name="connsiteX80" fmla="*/ 1006595 w 3337030"/>
                <a:gd name="connsiteY80" fmla="*/ 738541 h 767703"/>
                <a:gd name="connsiteX81" fmla="*/ 923276 w 3337030"/>
                <a:gd name="connsiteY81" fmla="*/ 693881 h 767703"/>
                <a:gd name="connsiteX82" fmla="*/ 951271 w 3337030"/>
                <a:gd name="connsiteY82" fmla="*/ 626559 h 767703"/>
                <a:gd name="connsiteX83" fmla="*/ 981568 w 3337030"/>
                <a:gd name="connsiteY83" fmla="*/ 617894 h 767703"/>
                <a:gd name="connsiteX84" fmla="*/ 1111244 w 3337030"/>
                <a:gd name="connsiteY84" fmla="*/ 613229 h 767703"/>
                <a:gd name="connsiteX85" fmla="*/ 1145905 w 3337030"/>
                <a:gd name="connsiteY85" fmla="*/ 643226 h 767703"/>
                <a:gd name="connsiteX86" fmla="*/ 1152570 w 3337030"/>
                <a:gd name="connsiteY86" fmla="*/ 691217 h 767703"/>
                <a:gd name="connsiteX87" fmla="*/ 1116575 w 3337030"/>
                <a:gd name="connsiteY87" fmla="*/ 737876 h 767703"/>
                <a:gd name="connsiteX88" fmla="*/ 1067250 w 3337030"/>
                <a:gd name="connsiteY88" fmla="*/ 712546 h 767703"/>
                <a:gd name="connsiteX89" fmla="*/ 1041254 w 3337030"/>
                <a:gd name="connsiteY89" fmla="*/ 657222 h 767703"/>
                <a:gd name="connsiteX90" fmla="*/ 1063250 w 3337030"/>
                <a:gd name="connsiteY90" fmla="*/ 621895 h 767703"/>
                <a:gd name="connsiteX91" fmla="*/ 1111244 w 3337030"/>
                <a:gd name="connsiteY91" fmla="*/ 613229 h 767703"/>
                <a:gd name="connsiteX92" fmla="*/ 456686 w 3337030"/>
                <a:gd name="connsiteY92" fmla="*/ 609896 h 767703"/>
                <a:gd name="connsiteX93" fmla="*/ 522011 w 3337030"/>
                <a:gd name="connsiteY93" fmla="*/ 679886 h 767703"/>
                <a:gd name="connsiteX94" fmla="*/ 494680 w 3337030"/>
                <a:gd name="connsiteY94" fmla="*/ 711214 h 767703"/>
                <a:gd name="connsiteX95" fmla="*/ 410028 w 3337030"/>
                <a:gd name="connsiteY95" fmla="*/ 646557 h 767703"/>
                <a:gd name="connsiteX96" fmla="*/ 456686 w 3337030"/>
                <a:gd name="connsiteY96" fmla="*/ 609896 h 767703"/>
                <a:gd name="connsiteX97" fmla="*/ 1232552 w 3337030"/>
                <a:gd name="connsiteY97" fmla="*/ 607232 h 767703"/>
                <a:gd name="connsiteX98" fmla="*/ 1283211 w 3337030"/>
                <a:gd name="connsiteY98" fmla="*/ 662556 h 767703"/>
                <a:gd name="connsiteX99" fmla="*/ 1284545 w 3337030"/>
                <a:gd name="connsiteY99" fmla="*/ 681886 h 767703"/>
                <a:gd name="connsiteX100" fmla="*/ 1249217 w 3337030"/>
                <a:gd name="connsiteY100" fmla="*/ 725213 h 767703"/>
                <a:gd name="connsiteX101" fmla="*/ 1161899 w 3337030"/>
                <a:gd name="connsiteY101" fmla="*/ 658557 h 767703"/>
                <a:gd name="connsiteX102" fmla="*/ 1189229 w 3337030"/>
                <a:gd name="connsiteY102" fmla="*/ 621229 h 767703"/>
                <a:gd name="connsiteX103" fmla="*/ 1232552 w 3337030"/>
                <a:gd name="connsiteY103" fmla="*/ 607232 h 767703"/>
                <a:gd name="connsiteX104" fmla="*/ 1380945 w 3337030"/>
                <a:gd name="connsiteY104" fmla="*/ 607209 h 767703"/>
                <a:gd name="connsiteX105" fmla="*/ 1413189 w 3337030"/>
                <a:gd name="connsiteY105" fmla="*/ 653889 h 767703"/>
                <a:gd name="connsiteX106" fmla="*/ 1374531 w 3337030"/>
                <a:gd name="connsiteY106" fmla="*/ 712548 h 767703"/>
                <a:gd name="connsiteX107" fmla="*/ 1291876 w 3337030"/>
                <a:gd name="connsiteY107" fmla="*/ 639225 h 767703"/>
                <a:gd name="connsiteX108" fmla="*/ 1350533 w 3337030"/>
                <a:gd name="connsiteY108" fmla="*/ 607897 h 767703"/>
                <a:gd name="connsiteX109" fmla="*/ 1380945 w 3337030"/>
                <a:gd name="connsiteY109" fmla="*/ 607209 h 767703"/>
                <a:gd name="connsiteX110" fmla="*/ 579999 w 3337030"/>
                <a:gd name="connsiteY110" fmla="*/ 604564 h 767703"/>
                <a:gd name="connsiteX111" fmla="*/ 599995 w 3337030"/>
                <a:gd name="connsiteY111" fmla="*/ 623227 h 767703"/>
                <a:gd name="connsiteX112" fmla="*/ 643989 w 3337030"/>
                <a:gd name="connsiteY112" fmla="*/ 704547 h 767703"/>
                <a:gd name="connsiteX113" fmla="*/ 624659 w 3337030"/>
                <a:gd name="connsiteY113" fmla="*/ 731209 h 767703"/>
                <a:gd name="connsiteX114" fmla="*/ 540005 w 3337030"/>
                <a:gd name="connsiteY114" fmla="*/ 637225 h 767703"/>
                <a:gd name="connsiteX115" fmla="*/ 558003 w 3337030"/>
                <a:gd name="connsiteY115" fmla="*/ 625893 h 767703"/>
                <a:gd name="connsiteX116" fmla="*/ 575999 w 3337030"/>
                <a:gd name="connsiteY116" fmla="*/ 608563 h 767703"/>
                <a:gd name="connsiteX117" fmla="*/ 579999 w 3337030"/>
                <a:gd name="connsiteY117" fmla="*/ 604564 h 767703"/>
                <a:gd name="connsiteX118" fmla="*/ 323294 w 3337030"/>
                <a:gd name="connsiteY118" fmla="*/ 601314 h 767703"/>
                <a:gd name="connsiteX119" fmla="*/ 353371 w 3337030"/>
                <a:gd name="connsiteY119" fmla="*/ 605897 h 767703"/>
                <a:gd name="connsiteX120" fmla="*/ 394697 w 3337030"/>
                <a:gd name="connsiteY120" fmla="*/ 657222 h 767703"/>
                <a:gd name="connsiteX121" fmla="*/ 426692 w 3337030"/>
                <a:gd name="connsiteY121" fmla="*/ 718548 h 767703"/>
                <a:gd name="connsiteX122" fmla="*/ 286049 w 3337030"/>
                <a:gd name="connsiteY122" fmla="*/ 657889 h 767703"/>
                <a:gd name="connsiteX123" fmla="*/ 268720 w 3337030"/>
                <a:gd name="connsiteY123" fmla="*/ 627893 h 767703"/>
                <a:gd name="connsiteX124" fmla="*/ 294715 w 3337030"/>
                <a:gd name="connsiteY124" fmla="*/ 609230 h 767703"/>
                <a:gd name="connsiteX125" fmla="*/ 323294 w 3337030"/>
                <a:gd name="connsiteY125" fmla="*/ 601314 h 767703"/>
                <a:gd name="connsiteX126" fmla="*/ 1648767 w 3337030"/>
                <a:gd name="connsiteY126" fmla="*/ 591232 h 767703"/>
                <a:gd name="connsiteX127" fmla="*/ 1674479 w 3337030"/>
                <a:gd name="connsiteY127" fmla="*/ 596565 h 767703"/>
                <a:gd name="connsiteX128" fmla="*/ 1718472 w 3337030"/>
                <a:gd name="connsiteY128" fmla="*/ 683884 h 767703"/>
                <a:gd name="connsiteX129" fmla="*/ 1709807 w 3337030"/>
                <a:gd name="connsiteY129" fmla="*/ 691217 h 767703"/>
                <a:gd name="connsiteX130" fmla="*/ 1641820 w 3337030"/>
                <a:gd name="connsiteY130" fmla="*/ 705216 h 767703"/>
                <a:gd name="connsiteX131" fmla="*/ 1571164 w 3337030"/>
                <a:gd name="connsiteY131" fmla="*/ 619227 h 767703"/>
                <a:gd name="connsiteX132" fmla="*/ 1576495 w 3337030"/>
                <a:gd name="connsiteY132" fmla="*/ 609230 h 767703"/>
                <a:gd name="connsiteX133" fmla="*/ 1648767 w 3337030"/>
                <a:gd name="connsiteY133" fmla="*/ 591232 h 767703"/>
                <a:gd name="connsiteX134" fmla="*/ 1480426 w 3337030"/>
                <a:gd name="connsiteY134" fmla="*/ 583322 h 767703"/>
                <a:gd name="connsiteX135" fmla="*/ 1506832 w 3337030"/>
                <a:gd name="connsiteY135" fmla="*/ 587297 h 767703"/>
                <a:gd name="connsiteX136" fmla="*/ 1557169 w 3337030"/>
                <a:gd name="connsiteY136" fmla="*/ 645224 h 767703"/>
                <a:gd name="connsiteX137" fmla="*/ 1563834 w 3337030"/>
                <a:gd name="connsiteY137" fmla="*/ 675219 h 767703"/>
                <a:gd name="connsiteX138" fmla="*/ 1538504 w 3337030"/>
                <a:gd name="connsiteY138" fmla="*/ 711213 h 767703"/>
                <a:gd name="connsiteX139" fmla="*/ 1498510 w 3337030"/>
                <a:gd name="connsiteY139" fmla="*/ 711213 h 767703"/>
                <a:gd name="connsiteX140" fmla="*/ 1427190 w 3337030"/>
                <a:gd name="connsiteY140" fmla="*/ 647224 h 767703"/>
                <a:gd name="connsiteX141" fmla="*/ 1445852 w 3337030"/>
                <a:gd name="connsiteY141" fmla="*/ 611230 h 767703"/>
                <a:gd name="connsiteX142" fmla="*/ 1464433 w 3337030"/>
                <a:gd name="connsiteY142" fmla="*/ 598982 h 767703"/>
                <a:gd name="connsiteX143" fmla="*/ 1479847 w 3337030"/>
                <a:gd name="connsiteY143" fmla="*/ 583235 h 767703"/>
                <a:gd name="connsiteX144" fmla="*/ 1480514 w 3337030"/>
                <a:gd name="connsiteY144" fmla="*/ 583235 h 767703"/>
                <a:gd name="connsiteX145" fmla="*/ 1480426 w 3337030"/>
                <a:gd name="connsiteY145" fmla="*/ 583322 h 767703"/>
                <a:gd name="connsiteX146" fmla="*/ 193764 w 3337030"/>
                <a:gd name="connsiteY146" fmla="*/ 573298 h 767703"/>
                <a:gd name="connsiteX147" fmla="*/ 200732 w 3337030"/>
                <a:gd name="connsiteY147" fmla="*/ 573902 h 767703"/>
                <a:gd name="connsiteX148" fmla="*/ 246726 w 3337030"/>
                <a:gd name="connsiteY148" fmla="*/ 617896 h 767703"/>
                <a:gd name="connsiteX149" fmla="*/ 210065 w 3337030"/>
                <a:gd name="connsiteY149" fmla="*/ 652558 h 767703"/>
                <a:gd name="connsiteX150" fmla="*/ 154072 w 3337030"/>
                <a:gd name="connsiteY150" fmla="*/ 631893 h 767703"/>
                <a:gd name="connsiteX151" fmla="*/ 140742 w 3337030"/>
                <a:gd name="connsiteY151" fmla="*/ 609230 h 767703"/>
                <a:gd name="connsiteX152" fmla="*/ 160071 w 3337030"/>
                <a:gd name="connsiteY152" fmla="*/ 593898 h 767703"/>
                <a:gd name="connsiteX153" fmla="*/ 174736 w 3337030"/>
                <a:gd name="connsiteY153" fmla="*/ 589232 h 767703"/>
                <a:gd name="connsiteX154" fmla="*/ 193764 w 3337030"/>
                <a:gd name="connsiteY154" fmla="*/ 573298 h 767703"/>
                <a:gd name="connsiteX155" fmla="*/ 1783125 w 3337030"/>
                <a:gd name="connsiteY155" fmla="*/ 571236 h 767703"/>
                <a:gd name="connsiteX156" fmla="*/ 1831785 w 3337030"/>
                <a:gd name="connsiteY156" fmla="*/ 586568 h 767703"/>
                <a:gd name="connsiteX157" fmla="*/ 1851114 w 3337030"/>
                <a:gd name="connsiteY157" fmla="*/ 624563 h 767703"/>
                <a:gd name="connsiteX158" fmla="*/ 1858447 w 3337030"/>
                <a:gd name="connsiteY158" fmla="*/ 640559 h 767703"/>
                <a:gd name="connsiteX159" fmla="*/ 1843784 w 3337030"/>
                <a:gd name="connsiteY159" fmla="*/ 677887 h 767703"/>
                <a:gd name="connsiteX160" fmla="*/ 1792457 w 3337030"/>
                <a:gd name="connsiteY160" fmla="*/ 687886 h 767703"/>
                <a:gd name="connsiteX161" fmla="*/ 1723134 w 3337030"/>
                <a:gd name="connsiteY161" fmla="*/ 607231 h 767703"/>
                <a:gd name="connsiteX162" fmla="*/ 1783125 w 3337030"/>
                <a:gd name="connsiteY162" fmla="*/ 571236 h 767703"/>
                <a:gd name="connsiteX163" fmla="*/ 1952428 w 3337030"/>
                <a:gd name="connsiteY163" fmla="*/ 563906 h 767703"/>
                <a:gd name="connsiteX164" fmla="*/ 1997088 w 3337030"/>
                <a:gd name="connsiteY164" fmla="*/ 625896 h 767703"/>
                <a:gd name="connsiteX165" fmla="*/ 1984423 w 3337030"/>
                <a:gd name="connsiteY165" fmla="*/ 667890 h 767703"/>
                <a:gd name="connsiteX166" fmla="*/ 1901104 w 3337030"/>
                <a:gd name="connsiteY166" fmla="*/ 677221 h 767703"/>
                <a:gd name="connsiteX167" fmla="*/ 1873776 w 3337030"/>
                <a:gd name="connsiteY167" fmla="*/ 599234 h 767703"/>
                <a:gd name="connsiteX168" fmla="*/ 1952428 w 3337030"/>
                <a:gd name="connsiteY168" fmla="*/ 563906 h 767703"/>
                <a:gd name="connsiteX169" fmla="*/ 2125068 w 3337030"/>
                <a:gd name="connsiteY169" fmla="*/ 551907 h 767703"/>
                <a:gd name="connsiteX170" fmla="*/ 2133734 w 3337030"/>
                <a:gd name="connsiteY170" fmla="*/ 563237 h 767703"/>
                <a:gd name="connsiteX171" fmla="*/ 2070410 w 3337030"/>
                <a:gd name="connsiteY171" fmla="*/ 656558 h 767703"/>
                <a:gd name="connsiteX172" fmla="*/ 2009085 w 3337030"/>
                <a:gd name="connsiteY172" fmla="*/ 591901 h 767703"/>
                <a:gd name="connsiteX173" fmla="*/ 2018417 w 3337030"/>
                <a:gd name="connsiteY173" fmla="*/ 569903 h 767703"/>
                <a:gd name="connsiteX174" fmla="*/ 2125068 w 3337030"/>
                <a:gd name="connsiteY174" fmla="*/ 551907 h 767703"/>
                <a:gd name="connsiteX175" fmla="*/ 42089 w 3337030"/>
                <a:gd name="connsiteY175" fmla="*/ 545908 h 767703"/>
                <a:gd name="connsiteX176" fmla="*/ 104079 w 3337030"/>
                <a:gd name="connsiteY176" fmla="*/ 592569 h 767703"/>
                <a:gd name="connsiteX177" fmla="*/ 121411 w 3337030"/>
                <a:gd name="connsiteY177" fmla="*/ 607899 h 767703"/>
                <a:gd name="connsiteX178" fmla="*/ 96749 w 3337030"/>
                <a:gd name="connsiteY178" fmla="*/ 625230 h 767703"/>
                <a:gd name="connsiteX179" fmla="*/ 42089 w 3337030"/>
                <a:gd name="connsiteY179" fmla="*/ 545908 h 767703"/>
                <a:gd name="connsiteX180" fmla="*/ 2219716 w 3337030"/>
                <a:gd name="connsiteY180" fmla="*/ 515246 h 767703"/>
                <a:gd name="connsiteX181" fmla="*/ 2286372 w 3337030"/>
                <a:gd name="connsiteY181" fmla="*/ 581235 h 767703"/>
                <a:gd name="connsiteX182" fmla="*/ 2231048 w 3337030"/>
                <a:gd name="connsiteY182" fmla="*/ 635225 h 767703"/>
                <a:gd name="connsiteX183" fmla="*/ 2157060 w 3337030"/>
                <a:gd name="connsiteY183" fmla="*/ 568569 h 767703"/>
                <a:gd name="connsiteX184" fmla="*/ 2219716 w 3337030"/>
                <a:gd name="connsiteY184" fmla="*/ 515246 h 767703"/>
                <a:gd name="connsiteX185" fmla="*/ 2385772 w 3337030"/>
                <a:gd name="connsiteY185" fmla="*/ 499081 h 767703"/>
                <a:gd name="connsiteX186" fmla="*/ 2417016 w 3337030"/>
                <a:gd name="connsiteY186" fmla="*/ 509247 h 767703"/>
                <a:gd name="connsiteX187" fmla="*/ 2431681 w 3337030"/>
                <a:gd name="connsiteY187" fmla="*/ 557239 h 767703"/>
                <a:gd name="connsiteX188" fmla="*/ 2376358 w 3337030"/>
                <a:gd name="connsiteY188" fmla="*/ 605899 h 767703"/>
                <a:gd name="connsiteX189" fmla="*/ 2323032 w 3337030"/>
                <a:gd name="connsiteY189" fmla="*/ 605899 h 767703"/>
                <a:gd name="connsiteX190" fmla="*/ 2303036 w 3337030"/>
                <a:gd name="connsiteY190" fmla="*/ 548575 h 767703"/>
                <a:gd name="connsiteX191" fmla="*/ 2353027 w 3337030"/>
                <a:gd name="connsiteY191" fmla="*/ 499914 h 767703"/>
                <a:gd name="connsiteX192" fmla="*/ 2385772 w 3337030"/>
                <a:gd name="connsiteY192" fmla="*/ 499081 h 767703"/>
                <a:gd name="connsiteX193" fmla="*/ 490014 w 3337030"/>
                <a:gd name="connsiteY193" fmla="*/ 495915 h 767703"/>
                <a:gd name="connsiteX194" fmla="*/ 526676 w 3337030"/>
                <a:gd name="connsiteY194" fmla="*/ 497248 h 767703"/>
                <a:gd name="connsiteX195" fmla="*/ 561337 w 3337030"/>
                <a:gd name="connsiteY195" fmla="*/ 543907 h 767703"/>
                <a:gd name="connsiteX196" fmla="*/ 580000 w 3337030"/>
                <a:gd name="connsiteY196" fmla="*/ 603899 h 767703"/>
                <a:gd name="connsiteX197" fmla="*/ 576000 w 3337030"/>
                <a:gd name="connsiteY197" fmla="*/ 607899 h 767703"/>
                <a:gd name="connsiteX198" fmla="*/ 524009 w 3337030"/>
                <a:gd name="connsiteY198" fmla="*/ 607232 h 767703"/>
                <a:gd name="connsiteX199" fmla="*/ 467352 w 3337030"/>
                <a:gd name="connsiteY199" fmla="*/ 509247 h 767703"/>
                <a:gd name="connsiteX200" fmla="*/ 490014 w 3337030"/>
                <a:gd name="connsiteY200" fmla="*/ 495915 h 767703"/>
                <a:gd name="connsiteX201" fmla="*/ 98748 w 3337030"/>
                <a:gd name="connsiteY201" fmla="*/ 495417 h 767703"/>
                <a:gd name="connsiteX202" fmla="*/ 126744 w 3337030"/>
                <a:gd name="connsiteY202" fmla="*/ 507247 h 767703"/>
                <a:gd name="connsiteX203" fmla="*/ 164738 w 3337030"/>
                <a:gd name="connsiteY203" fmla="*/ 515913 h 767703"/>
                <a:gd name="connsiteX204" fmla="*/ 190734 w 3337030"/>
                <a:gd name="connsiteY204" fmla="*/ 543909 h 767703"/>
                <a:gd name="connsiteX205" fmla="*/ 160738 w 3337030"/>
                <a:gd name="connsiteY205" fmla="*/ 575904 h 767703"/>
                <a:gd name="connsiteX206" fmla="*/ 58754 w 3337030"/>
                <a:gd name="connsiteY206" fmla="*/ 534576 h 767703"/>
                <a:gd name="connsiteX207" fmla="*/ 68753 w 3337030"/>
                <a:gd name="connsiteY207" fmla="*/ 502581 h 767703"/>
                <a:gd name="connsiteX208" fmla="*/ 98748 w 3337030"/>
                <a:gd name="connsiteY208" fmla="*/ 495417 h 767703"/>
                <a:gd name="connsiteX209" fmla="*/ 396031 w 3337030"/>
                <a:gd name="connsiteY209" fmla="*/ 493915 h 767703"/>
                <a:gd name="connsiteX210" fmla="*/ 435358 w 3337030"/>
                <a:gd name="connsiteY210" fmla="*/ 502581 h 767703"/>
                <a:gd name="connsiteX211" fmla="*/ 441358 w 3337030"/>
                <a:gd name="connsiteY211" fmla="*/ 503914 h 767703"/>
                <a:gd name="connsiteX212" fmla="*/ 450688 w 3337030"/>
                <a:gd name="connsiteY212" fmla="*/ 580568 h 767703"/>
                <a:gd name="connsiteX213" fmla="*/ 408696 w 3337030"/>
                <a:gd name="connsiteY213" fmla="*/ 601899 h 767703"/>
                <a:gd name="connsiteX214" fmla="*/ 325376 w 3337030"/>
                <a:gd name="connsiteY214" fmla="*/ 529243 h 767703"/>
                <a:gd name="connsiteX215" fmla="*/ 339375 w 3337030"/>
                <a:gd name="connsiteY215" fmla="*/ 505914 h 767703"/>
                <a:gd name="connsiteX216" fmla="*/ 396031 w 3337030"/>
                <a:gd name="connsiteY216" fmla="*/ 493915 h 767703"/>
                <a:gd name="connsiteX217" fmla="*/ 752877 w 3337030"/>
                <a:gd name="connsiteY217" fmla="*/ 489138 h 767703"/>
                <a:gd name="connsiteX218" fmla="*/ 821959 w 3337030"/>
                <a:gd name="connsiteY218" fmla="*/ 547908 h 767703"/>
                <a:gd name="connsiteX219" fmla="*/ 736640 w 3337030"/>
                <a:gd name="connsiteY219" fmla="*/ 611897 h 767703"/>
                <a:gd name="connsiteX220" fmla="*/ 723308 w 3337030"/>
                <a:gd name="connsiteY220" fmla="*/ 595901 h 767703"/>
                <a:gd name="connsiteX221" fmla="*/ 710644 w 3337030"/>
                <a:gd name="connsiteY221" fmla="*/ 520579 h 767703"/>
                <a:gd name="connsiteX222" fmla="*/ 721976 w 3337030"/>
                <a:gd name="connsiteY222" fmla="*/ 494584 h 767703"/>
                <a:gd name="connsiteX223" fmla="*/ 752877 w 3337030"/>
                <a:gd name="connsiteY223" fmla="*/ 489138 h 767703"/>
                <a:gd name="connsiteX224" fmla="*/ 644977 w 3337030"/>
                <a:gd name="connsiteY224" fmla="*/ 486105 h 767703"/>
                <a:gd name="connsiteX225" fmla="*/ 663318 w 3337030"/>
                <a:gd name="connsiteY225" fmla="*/ 493916 h 767703"/>
                <a:gd name="connsiteX226" fmla="*/ 700647 w 3337030"/>
                <a:gd name="connsiteY226" fmla="*/ 591234 h 767703"/>
                <a:gd name="connsiteX227" fmla="*/ 669984 w 3337030"/>
                <a:gd name="connsiteY227" fmla="*/ 618563 h 767703"/>
                <a:gd name="connsiteX228" fmla="*/ 587998 w 3337030"/>
                <a:gd name="connsiteY228" fmla="*/ 535910 h 767703"/>
                <a:gd name="connsiteX229" fmla="*/ 605328 w 3337030"/>
                <a:gd name="connsiteY229" fmla="*/ 497915 h 767703"/>
                <a:gd name="connsiteX230" fmla="*/ 644977 w 3337030"/>
                <a:gd name="connsiteY230" fmla="*/ 486105 h 767703"/>
                <a:gd name="connsiteX231" fmla="*/ 901946 w 3337030"/>
                <a:gd name="connsiteY231" fmla="*/ 477919 h 767703"/>
                <a:gd name="connsiteX232" fmla="*/ 969270 w 3337030"/>
                <a:gd name="connsiteY232" fmla="*/ 575237 h 767703"/>
                <a:gd name="connsiteX233" fmla="*/ 917279 w 3337030"/>
                <a:gd name="connsiteY233" fmla="*/ 619231 h 767703"/>
                <a:gd name="connsiteX234" fmla="*/ 834623 w 3337030"/>
                <a:gd name="connsiteY234" fmla="*/ 551908 h 767703"/>
                <a:gd name="connsiteX235" fmla="*/ 901946 w 3337030"/>
                <a:gd name="connsiteY235" fmla="*/ 477919 h 767703"/>
                <a:gd name="connsiteX236" fmla="*/ 1014146 w 3337030"/>
                <a:gd name="connsiteY236" fmla="*/ 468378 h 767703"/>
                <a:gd name="connsiteX237" fmla="*/ 1081915 w 3337030"/>
                <a:gd name="connsiteY237" fmla="*/ 515246 h 767703"/>
                <a:gd name="connsiteX238" fmla="*/ 1100580 w 3337030"/>
                <a:gd name="connsiteY238" fmla="*/ 576570 h 767703"/>
                <a:gd name="connsiteX239" fmla="*/ 1085248 w 3337030"/>
                <a:gd name="connsiteY239" fmla="*/ 601232 h 767703"/>
                <a:gd name="connsiteX240" fmla="*/ 1039922 w 3337030"/>
                <a:gd name="connsiteY240" fmla="*/ 607899 h 767703"/>
                <a:gd name="connsiteX241" fmla="*/ 1013260 w 3337030"/>
                <a:gd name="connsiteY241" fmla="*/ 601232 h 767703"/>
                <a:gd name="connsiteX242" fmla="*/ 975933 w 3337030"/>
                <a:gd name="connsiteY242" fmla="*/ 485918 h 767703"/>
                <a:gd name="connsiteX243" fmla="*/ 990598 w 3337030"/>
                <a:gd name="connsiteY243" fmla="*/ 471253 h 767703"/>
                <a:gd name="connsiteX244" fmla="*/ 1014146 w 3337030"/>
                <a:gd name="connsiteY244" fmla="*/ 468378 h 767703"/>
                <a:gd name="connsiteX245" fmla="*/ 1183231 w 3337030"/>
                <a:gd name="connsiteY245" fmla="*/ 467255 h 767703"/>
                <a:gd name="connsiteX246" fmla="*/ 1203225 w 3337030"/>
                <a:gd name="connsiteY246" fmla="*/ 483251 h 767703"/>
                <a:gd name="connsiteX247" fmla="*/ 1220553 w 3337030"/>
                <a:gd name="connsiteY247" fmla="*/ 570571 h 767703"/>
                <a:gd name="connsiteX248" fmla="*/ 1203225 w 3337030"/>
                <a:gd name="connsiteY248" fmla="*/ 597902 h 767703"/>
                <a:gd name="connsiteX249" fmla="*/ 1141238 w 3337030"/>
                <a:gd name="connsiteY249" fmla="*/ 595235 h 767703"/>
                <a:gd name="connsiteX250" fmla="*/ 1101244 w 3337030"/>
                <a:gd name="connsiteY250" fmla="*/ 493917 h 767703"/>
                <a:gd name="connsiteX251" fmla="*/ 1105910 w 3337030"/>
                <a:gd name="connsiteY251" fmla="*/ 484585 h 767703"/>
                <a:gd name="connsiteX252" fmla="*/ 1183231 w 3337030"/>
                <a:gd name="connsiteY252" fmla="*/ 467255 h 767703"/>
                <a:gd name="connsiteX253" fmla="*/ 2566327 w 3337030"/>
                <a:gd name="connsiteY253" fmla="*/ 465922 h 767703"/>
                <a:gd name="connsiteX254" fmla="*/ 2588325 w 3337030"/>
                <a:gd name="connsiteY254" fmla="*/ 487918 h 767703"/>
                <a:gd name="connsiteX255" fmla="*/ 2574326 w 3337030"/>
                <a:gd name="connsiteY255" fmla="*/ 520579 h 767703"/>
                <a:gd name="connsiteX256" fmla="*/ 2482340 w 3337030"/>
                <a:gd name="connsiteY256" fmla="*/ 555239 h 767703"/>
                <a:gd name="connsiteX257" fmla="*/ 2453012 w 3337030"/>
                <a:gd name="connsiteY257" fmla="*/ 546574 h 767703"/>
                <a:gd name="connsiteX258" fmla="*/ 2442346 w 3337030"/>
                <a:gd name="connsiteY258" fmla="*/ 499916 h 767703"/>
                <a:gd name="connsiteX259" fmla="*/ 2447679 w 3337030"/>
                <a:gd name="connsiteY259" fmla="*/ 497250 h 767703"/>
                <a:gd name="connsiteX260" fmla="*/ 2566327 w 3337030"/>
                <a:gd name="connsiteY260" fmla="*/ 465922 h 767703"/>
                <a:gd name="connsiteX261" fmla="*/ 1429190 w 3337030"/>
                <a:gd name="connsiteY261" fmla="*/ 456590 h 767703"/>
                <a:gd name="connsiteX262" fmla="*/ 1484515 w 3337030"/>
                <a:gd name="connsiteY262" fmla="*/ 571240 h 767703"/>
                <a:gd name="connsiteX263" fmla="*/ 1480515 w 3337030"/>
                <a:gd name="connsiteY263" fmla="*/ 583237 h 767703"/>
                <a:gd name="connsiteX264" fmla="*/ 1480515 w 3337030"/>
                <a:gd name="connsiteY264" fmla="*/ 582570 h 767703"/>
                <a:gd name="connsiteX265" fmla="*/ 1441187 w 3337030"/>
                <a:gd name="connsiteY265" fmla="*/ 591903 h 767703"/>
                <a:gd name="connsiteX266" fmla="*/ 1349868 w 3337030"/>
                <a:gd name="connsiteY266" fmla="*/ 533246 h 767703"/>
                <a:gd name="connsiteX267" fmla="*/ 1344535 w 3337030"/>
                <a:gd name="connsiteY267" fmla="*/ 485252 h 767703"/>
                <a:gd name="connsiteX268" fmla="*/ 1385863 w 3337030"/>
                <a:gd name="connsiteY268" fmla="*/ 467922 h 767703"/>
                <a:gd name="connsiteX269" fmla="*/ 1429190 w 3337030"/>
                <a:gd name="connsiteY269" fmla="*/ 456590 h 767703"/>
                <a:gd name="connsiteX270" fmla="*/ 1264549 w 3337030"/>
                <a:gd name="connsiteY270" fmla="*/ 452591 h 767703"/>
                <a:gd name="connsiteX271" fmla="*/ 1277214 w 3337030"/>
                <a:gd name="connsiteY271" fmla="*/ 457257 h 767703"/>
                <a:gd name="connsiteX272" fmla="*/ 1328539 w 3337030"/>
                <a:gd name="connsiteY272" fmla="*/ 554575 h 767703"/>
                <a:gd name="connsiteX273" fmla="*/ 1283211 w 3337030"/>
                <a:gd name="connsiteY273" fmla="*/ 597236 h 767703"/>
                <a:gd name="connsiteX274" fmla="*/ 1238553 w 3337030"/>
                <a:gd name="connsiteY274" fmla="*/ 561908 h 767703"/>
                <a:gd name="connsiteX275" fmla="*/ 1225220 w 3337030"/>
                <a:gd name="connsiteY275" fmla="*/ 524580 h 767703"/>
                <a:gd name="connsiteX276" fmla="*/ 1264549 w 3337030"/>
                <a:gd name="connsiteY276" fmla="*/ 452591 h 767703"/>
                <a:gd name="connsiteX277" fmla="*/ 50754 w 3337030"/>
                <a:gd name="connsiteY277" fmla="*/ 441925 h 767703"/>
                <a:gd name="connsiteX278" fmla="*/ 75416 w 3337030"/>
                <a:gd name="connsiteY278" fmla="*/ 449924 h 767703"/>
                <a:gd name="connsiteX279" fmla="*/ 87415 w 3337030"/>
                <a:gd name="connsiteY279" fmla="*/ 466587 h 767703"/>
                <a:gd name="connsiteX280" fmla="*/ 73417 w 3337030"/>
                <a:gd name="connsiteY280" fmla="*/ 477919 h 767703"/>
                <a:gd name="connsiteX281" fmla="*/ 43422 w 3337030"/>
                <a:gd name="connsiteY281" fmla="*/ 493248 h 767703"/>
                <a:gd name="connsiteX282" fmla="*/ 2764 w 3337030"/>
                <a:gd name="connsiteY282" fmla="*/ 483251 h 767703"/>
                <a:gd name="connsiteX283" fmla="*/ 25426 w 3337030"/>
                <a:gd name="connsiteY283" fmla="*/ 447924 h 767703"/>
                <a:gd name="connsiteX284" fmla="*/ 50754 w 3337030"/>
                <a:gd name="connsiteY284" fmla="*/ 441925 h 767703"/>
                <a:gd name="connsiteX285" fmla="*/ 1573664 w 3337030"/>
                <a:gd name="connsiteY285" fmla="*/ 431677 h 767703"/>
                <a:gd name="connsiteX286" fmla="*/ 1605824 w 3337030"/>
                <a:gd name="connsiteY286" fmla="*/ 443924 h 767703"/>
                <a:gd name="connsiteX287" fmla="*/ 1617156 w 3337030"/>
                <a:gd name="connsiteY287" fmla="*/ 487918 h 767703"/>
                <a:gd name="connsiteX288" fmla="*/ 1625154 w 3337030"/>
                <a:gd name="connsiteY288" fmla="*/ 550573 h 767703"/>
                <a:gd name="connsiteX289" fmla="*/ 1608491 w 3337030"/>
                <a:gd name="connsiteY289" fmla="*/ 583234 h 767703"/>
                <a:gd name="connsiteX290" fmla="*/ 1517173 w 3337030"/>
                <a:gd name="connsiteY290" fmla="*/ 551240 h 767703"/>
                <a:gd name="connsiteX291" fmla="*/ 1498509 w 3337030"/>
                <a:gd name="connsiteY291" fmla="*/ 509246 h 767703"/>
                <a:gd name="connsiteX292" fmla="*/ 1523174 w 3337030"/>
                <a:gd name="connsiteY292" fmla="*/ 454590 h 767703"/>
                <a:gd name="connsiteX293" fmla="*/ 1542502 w 3337030"/>
                <a:gd name="connsiteY293" fmla="*/ 445924 h 767703"/>
                <a:gd name="connsiteX294" fmla="*/ 1573664 w 3337030"/>
                <a:gd name="connsiteY294" fmla="*/ 431677 h 767703"/>
                <a:gd name="connsiteX295" fmla="*/ 2674308 w 3337030"/>
                <a:gd name="connsiteY295" fmla="*/ 427260 h 767703"/>
                <a:gd name="connsiteX296" fmla="*/ 2704303 w 3337030"/>
                <a:gd name="connsiteY296" fmla="*/ 437259 h 767703"/>
                <a:gd name="connsiteX297" fmla="*/ 2690305 w 3337030"/>
                <a:gd name="connsiteY297" fmla="*/ 461255 h 767703"/>
                <a:gd name="connsiteX298" fmla="*/ 2632314 w 3337030"/>
                <a:gd name="connsiteY298" fmla="*/ 493917 h 767703"/>
                <a:gd name="connsiteX299" fmla="*/ 2602319 w 3337030"/>
                <a:gd name="connsiteY299" fmla="*/ 478587 h 767703"/>
                <a:gd name="connsiteX300" fmla="*/ 2620315 w 3337030"/>
                <a:gd name="connsiteY300" fmla="*/ 447258 h 767703"/>
                <a:gd name="connsiteX301" fmla="*/ 2674308 w 3337030"/>
                <a:gd name="connsiteY301" fmla="*/ 427260 h 767703"/>
                <a:gd name="connsiteX302" fmla="*/ 1727353 w 3337030"/>
                <a:gd name="connsiteY302" fmla="*/ 424594 h 767703"/>
                <a:gd name="connsiteX303" fmla="*/ 1752464 w 3337030"/>
                <a:gd name="connsiteY303" fmla="*/ 430593 h 767703"/>
                <a:gd name="connsiteX304" fmla="*/ 1759130 w 3337030"/>
                <a:gd name="connsiteY304" fmla="*/ 446591 h 767703"/>
                <a:gd name="connsiteX305" fmla="*/ 1780459 w 3337030"/>
                <a:gd name="connsiteY305" fmla="*/ 538577 h 767703"/>
                <a:gd name="connsiteX306" fmla="*/ 1774462 w 3337030"/>
                <a:gd name="connsiteY306" fmla="*/ 555240 h 767703"/>
                <a:gd name="connsiteX307" fmla="*/ 1695806 w 3337030"/>
                <a:gd name="connsiteY307" fmla="*/ 576571 h 767703"/>
                <a:gd name="connsiteX308" fmla="*/ 1648482 w 3337030"/>
                <a:gd name="connsiteY308" fmla="*/ 539243 h 767703"/>
                <a:gd name="connsiteX309" fmla="*/ 1645151 w 3337030"/>
                <a:gd name="connsiteY309" fmla="*/ 496583 h 767703"/>
                <a:gd name="connsiteX310" fmla="*/ 1657148 w 3337030"/>
                <a:gd name="connsiteY310" fmla="*/ 442592 h 767703"/>
                <a:gd name="connsiteX311" fmla="*/ 1727353 w 3337030"/>
                <a:gd name="connsiteY311" fmla="*/ 424594 h 767703"/>
                <a:gd name="connsiteX312" fmla="*/ 215721 w 3337030"/>
                <a:gd name="connsiteY312" fmla="*/ 420877 h 767703"/>
                <a:gd name="connsiteX313" fmla="*/ 242061 w 3337030"/>
                <a:gd name="connsiteY313" fmla="*/ 456591 h 767703"/>
                <a:gd name="connsiteX314" fmla="*/ 285386 w 3337030"/>
                <a:gd name="connsiteY314" fmla="*/ 498583 h 767703"/>
                <a:gd name="connsiteX315" fmla="*/ 310050 w 3337030"/>
                <a:gd name="connsiteY315" fmla="*/ 530577 h 767703"/>
                <a:gd name="connsiteX316" fmla="*/ 312048 w 3337030"/>
                <a:gd name="connsiteY316" fmla="*/ 560574 h 767703"/>
                <a:gd name="connsiteX317" fmla="*/ 292718 w 3337030"/>
                <a:gd name="connsiteY317" fmla="*/ 591903 h 767703"/>
                <a:gd name="connsiteX318" fmla="*/ 206733 w 3337030"/>
                <a:gd name="connsiteY318" fmla="*/ 525247 h 767703"/>
                <a:gd name="connsiteX319" fmla="*/ 230729 w 3337030"/>
                <a:gd name="connsiteY319" fmla="*/ 493918 h 767703"/>
                <a:gd name="connsiteX320" fmla="*/ 166073 w 3337030"/>
                <a:gd name="connsiteY320" fmla="*/ 492585 h 767703"/>
                <a:gd name="connsiteX321" fmla="*/ 126745 w 3337030"/>
                <a:gd name="connsiteY321" fmla="*/ 489919 h 767703"/>
                <a:gd name="connsiteX322" fmla="*/ 106749 w 3337030"/>
                <a:gd name="connsiteY322" fmla="*/ 458591 h 767703"/>
                <a:gd name="connsiteX323" fmla="*/ 135411 w 3337030"/>
                <a:gd name="connsiteY323" fmla="*/ 431929 h 767703"/>
                <a:gd name="connsiteX324" fmla="*/ 198067 w 3337030"/>
                <a:gd name="connsiteY324" fmla="*/ 421263 h 767703"/>
                <a:gd name="connsiteX325" fmla="*/ 215721 w 3337030"/>
                <a:gd name="connsiteY325" fmla="*/ 420877 h 767703"/>
                <a:gd name="connsiteX326" fmla="*/ 2761959 w 3337030"/>
                <a:gd name="connsiteY326" fmla="*/ 411764 h 767703"/>
                <a:gd name="connsiteX327" fmla="*/ 2796953 w 3337030"/>
                <a:gd name="connsiteY327" fmla="*/ 416597 h 767703"/>
                <a:gd name="connsiteX328" fmla="*/ 2737629 w 3337030"/>
                <a:gd name="connsiteY328" fmla="*/ 443261 h 767703"/>
                <a:gd name="connsiteX329" fmla="*/ 2722297 w 3337030"/>
                <a:gd name="connsiteY329" fmla="*/ 436594 h 767703"/>
                <a:gd name="connsiteX330" fmla="*/ 2728963 w 3337030"/>
                <a:gd name="connsiteY330" fmla="*/ 417928 h 767703"/>
                <a:gd name="connsiteX331" fmla="*/ 2761959 w 3337030"/>
                <a:gd name="connsiteY331" fmla="*/ 411764 h 767703"/>
                <a:gd name="connsiteX332" fmla="*/ 1979759 w 3337030"/>
                <a:gd name="connsiteY332" fmla="*/ 405930 h 767703"/>
                <a:gd name="connsiteX333" fmla="*/ 1985758 w 3337030"/>
                <a:gd name="connsiteY333" fmla="*/ 406597 h 767703"/>
                <a:gd name="connsiteX334" fmla="*/ 2053082 w 3337030"/>
                <a:gd name="connsiteY334" fmla="*/ 469921 h 767703"/>
                <a:gd name="connsiteX335" fmla="*/ 2055081 w 3337030"/>
                <a:gd name="connsiteY335" fmla="*/ 481919 h 767703"/>
                <a:gd name="connsiteX336" fmla="*/ 2065078 w 3337030"/>
                <a:gd name="connsiteY336" fmla="*/ 531911 h 767703"/>
                <a:gd name="connsiteX337" fmla="*/ 1996422 w 3337030"/>
                <a:gd name="connsiteY337" fmla="*/ 551909 h 767703"/>
                <a:gd name="connsiteX338" fmla="*/ 1941098 w 3337030"/>
                <a:gd name="connsiteY338" fmla="*/ 518581 h 767703"/>
                <a:gd name="connsiteX339" fmla="*/ 1926433 w 3337030"/>
                <a:gd name="connsiteY339" fmla="*/ 468587 h 767703"/>
                <a:gd name="connsiteX340" fmla="*/ 1979759 w 3337030"/>
                <a:gd name="connsiteY340" fmla="*/ 405930 h 767703"/>
                <a:gd name="connsiteX341" fmla="*/ 1832680 w 3337030"/>
                <a:gd name="connsiteY341" fmla="*/ 402765 h 767703"/>
                <a:gd name="connsiteX342" fmla="*/ 1889107 w 3337030"/>
                <a:gd name="connsiteY342" fmla="*/ 419262 h 767703"/>
                <a:gd name="connsiteX343" fmla="*/ 1899773 w 3337030"/>
                <a:gd name="connsiteY343" fmla="*/ 428595 h 767703"/>
                <a:gd name="connsiteX344" fmla="*/ 1925102 w 3337030"/>
                <a:gd name="connsiteY344" fmla="*/ 528577 h 767703"/>
                <a:gd name="connsiteX345" fmla="*/ 1891107 w 3337030"/>
                <a:gd name="connsiteY345" fmla="*/ 559239 h 767703"/>
                <a:gd name="connsiteX346" fmla="*/ 1804455 w 3337030"/>
                <a:gd name="connsiteY346" fmla="*/ 537241 h 767703"/>
                <a:gd name="connsiteX347" fmla="*/ 1786456 w 3337030"/>
                <a:gd name="connsiteY347" fmla="*/ 435927 h 767703"/>
                <a:gd name="connsiteX348" fmla="*/ 1798455 w 3337030"/>
                <a:gd name="connsiteY348" fmla="*/ 420595 h 767703"/>
                <a:gd name="connsiteX349" fmla="*/ 1813121 w 3337030"/>
                <a:gd name="connsiteY349" fmla="*/ 417262 h 767703"/>
                <a:gd name="connsiteX350" fmla="*/ 1832680 w 3337030"/>
                <a:gd name="connsiteY350" fmla="*/ 402765 h 767703"/>
                <a:gd name="connsiteX351" fmla="*/ 321377 w 3337030"/>
                <a:gd name="connsiteY351" fmla="*/ 395934 h 767703"/>
                <a:gd name="connsiteX352" fmla="*/ 377368 w 3337030"/>
                <a:gd name="connsiteY352" fmla="*/ 467253 h 767703"/>
                <a:gd name="connsiteX353" fmla="*/ 323377 w 3337030"/>
                <a:gd name="connsiteY353" fmla="*/ 484585 h 767703"/>
                <a:gd name="connsiteX354" fmla="*/ 260053 w 3337030"/>
                <a:gd name="connsiteY354" fmla="*/ 439925 h 767703"/>
                <a:gd name="connsiteX355" fmla="*/ 321377 w 3337030"/>
                <a:gd name="connsiteY355" fmla="*/ 395934 h 767703"/>
                <a:gd name="connsiteX356" fmla="*/ 2135263 w 3337030"/>
                <a:gd name="connsiteY356" fmla="*/ 384800 h 767703"/>
                <a:gd name="connsiteX357" fmla="*/ 2157061 w 3337030"/>
                <a:gd name="connsiteY357" fmla="*/ 388602 h 767703"/>
                <a:gd name="connsiteX358" fmla="*/ 2205055 w 3337030"/>
                <a:gd name="connsiteY358" fmla="*/ 477921 h 767703"/>
                <a:gd name="connsiteX359" fmla="*/ 2177726 w 3337030"/>
                <a:gd name="connsiteY359" fmla="*/ 517915 h 767703"/>
                <a:gd name="connsiteX360" fmla="*/ 2115067 w 3337030"/>
                <a:gd name="connsiteY360" fmla="*/ 519248 h 767703"/>
                <a:gd name="connsiteX361" fmla="*/ 2065743 w 3337030"/>
                <a:gd name="connsiteY361" fmla="*/ 426596 h 767703"/>
                <a:gd name="connsiteX362" fmla="*/ 2075742 w 3337030"/>
                <a:gd name="connsiteY362" fmla="*/ 403267 h 767703"/>
                <a:gd name="connsiteX363" fmla="*/ 2135263 w 3337030"/>
                <a:gd name="connsiteY363" fmla="*/ 384800 h 767703"/>
                <a:gd name="connsiteX364" fmla="*/ 454020 w 3337030"/>
                <a:gd name="connsiteY364" fmla="*/ 379936 h 767703"/>
                <a:gd name="connsiteX365" fmla="*/ 490014 w 3337030"/>
                <a:gd name="connsiteY365" fmla="*/ 453259 h 767703"/>
                <a:gd name="connsiteX366" fmla="*/ 470683 w 3337030"/>
                <a:gd name="connsiteY366" fmla="*/ 483921 h 767703"/>
                <a:gd name="connsiteX367" fmla="*/ 392698 w 3337030"/>
                <a:gd name="connsiteY367" fmla="*/ 443260 h 767703"/>
                <a:gd name="connsiteX368" fmla="*/ 454020 w 3337030"/>
                <a:gd name="connsiteY368" fmla="*/ 379936 h 767703"/>
                <a:gd name="connsiteX369" fmla="*/ 2275458 w 3337030"/>
                <a:gd name="connsiteY369" fmla="*/ 354523 h 767703"/>
                <a:gd name="connsiteX370" fmla="*/ 2308369 w 3337030"/>
                <a:gd name="connsiteY370" fmla="*/ 357272 h 767703"/>
                <a:gd name="connsiteX371" fmla="*/ 2322367 w 3337030"/>
                <a:gd name="connsiteY371" fmla="*/ 377269 h 767703"/>
                <a:gd name="connsiteX372" fmla="*/ 2338366 w 3337030"/>
                <a:gd name="connsiteY372" fmla="*/ 448591 h 767703"/>
                <a:gd name="connsiteX373" fmla="*/ 2304371 w 3337030"/>
                <a:gd name="connsiteY373" fmla="*/ 503247 h 767703"/>
                <a:gd name="connsiteX374" fmla="*/ 2276374 w 3337030"/>
                <a:gd name="connsiteY374" fmla="*/ 508580 h 767703"/>
                <a:gd name="connsiteX375" fmla="*/ 2229049 w 3337030"/>
                <a:gd name="connsiteY375" fmla="*/ 479918 h 767703"/>
                <a:gd name="connsiteX376" fmla="*/ 2207719 w 3337030"/>
                <a:gd name="connsiteY376" fmla="*/ 413263 h 767703"/>
                <a:gd name="connsiteX377" fmla="*/ 2228382 w 3337030"/>
                <a:gd name="connsiteY377" fmla="*/ 373270 h 767703"/>
                <a:gd name="connsiteX378" fmla="*/ 2245045 w 3337030"/>
                <a:gd name="connsiteY378" fmla="*/ 367270 h 767703"/>
                <a:gd name="connsiteX379" fmla="*/ 2275458 w 3337030"/>
                <a:gd name="connsiteY379" fmla="*/ 354523 h 767703"/>
                <a:gd name="connsiteX380" fmla="*/ 2376106 w 3337030"/>
                <a:gd name="connsiteY380" fmla="*/ 348106 h 767703"/>
                <a:gd name="connsiteX381" fmla="*/ 2405018 w 3337030"/>
                <a:gd name="connsiteY381" fmla="*/ 348605 h 767703"/>
                <a:gd name="connsiteX382" fmla="*/ 2464344 w 3337030"/>
                <a:gd name="connsiteY382" fmla="*/ 358604 h 767703"/>
                <a:gd name="connsiteX383" fmla="*/ 2475007 w 3337030"/>
                <a:gd name="connsiteY383" fmla="*/ 371270 h 767703"/>
                <a:gd name="connsiteX384" fmla="*/ 2485006 w 3337030"/>
                <a:gd name="connsiteY384" fmla="*/ 443926 h 767703"/>
                <a:gd name="connsiteX385" fmla="*/ 2468343 w 3337030"/>
                <a:gd name="connsiteY385" fmla="*/ 470588 h 767703"/>
                <a:gd name="connsiteX386" fmla="*/ 2413017 w 3337030"/>
                <a:gd name="connsiteY386" fmla="*/ 482585 h 767703"/>
                <a:gd name="connsiteX387" fmla="*/ 2362359 w 3337030"/>
                <a:gd name="connsiteY387" fmla="*/ 451257 h 767703"/>
                <a:gd name="connsiteX388" fmla="*/ 2347694 w 3337030"/>
                <a:gd name="connsiteY388" fmla="*/ 407931 h 767703"/>
                <a:gd name="connsiteX389" fmla="*/ 2351693 w 3337030"/>
                <a:gd name="connsiteY389" fmla="*/ 362604 h 767703"/>
                <a:gd name="connsiteX390" fmla="*/ 2376106 w 3337030"/>
                <a:gd name="connsiteY390" fmla="*/ 348106 h 767703"/>
                <a:gd name="connsiteX391" fmla="*/ 695982 w 3337030"/>
                <a:gd name="connsiteY391" fmla="*/ 337276 h 767703"/>
                <a:gd name="connsiteX392" fmla="*/ 737976 w 3337030"/>
                <a:gd name="connsiteY392" fmla="*/ 375270 h 767703"/>
                <a:gd name="connsiteX393" fmla="*/ 743310 w 3337030"/>
                <a:gd name="connsiteY393" fmla="*/ 405265 h 767703"/>
                <a:gd name="connsiteX394" fmla="*/ 693983 w 3337030"/>
                <a:gd name="connsiteY394" fmla="*/ 477255 h 767703"/>
                <a:gd name="connsiteX395" fmla="*/ 632658 w 3337030"/>
                <a:gd name="connsiteY395" fmla="*/ 406598 h 767703"/>
                <a:gd name="connsiteX396" fmla="*/ 695982 w 3337030"/>
                <a:gd name="connsiteY396" fmla="*/ 337276 h 767703"/>
                <a:gd name="connsiteX397" fmla="*/ 283647 w 3337030"/>
                <a:gd name="connsiteY397" fmla="*/ 327069 h 767703"/>
                <a:gd name="connsiteX398" fmla="*/ 300050 w 3337030"/>
                <a:gd name="connsiteY398" fmla="*/ 361939 h 767703"/>
                <a:gd name="connsiteX399" fmla="*/ 238061 w 3337030"/>
                <a:gd name="connsiteY399" fmla="*/ 408599 h 767703"/>
                <a:gd name="connsiteX400" fmla="*/ 145407 w 3337030"/>
                <a:gd name="connsiteY400" fmla="*/ 417263 h 767703"/>
                <a:gd name="connsiteX401" fmla="*/ 88750 w 3337030"/>
                <a:gd name="connsiteY401" fmla="*/ 429262 h 767703"/>
                <a:gd name="connsiteX402" fmla="*/ 62088 w 3337030"/>
                <a:gd name="connsiteY402" fmla="*/ 408599 h 767703"/>
                <a:gd name="connsiteX403" fmla="*/ 85417 w 3337030"/>
                <a:gd name="connsiteY403" fmla="*/ 364605 h 767703"/>
                <a:gd name="connsiteX404" fmla="*/ 180735 w 3337030"/>
                <a:gd name="connsiteY404" fmla="*/ 357939 h 767703"/>
                <a:gd name="connsiteX405" fmla="*/ 181402 w 3337030"/>
                <a:gd name="connsiteY405" fmla="*/ 399267 h 767703"/>
                <a:gd name="connsiteX406" fmla="*/ 263389 w 3337030"/>
                <a:gd name="connsiteY406" fmla="*/ 331943 h 767703"/>
                <a:gd name="connsiteX407" fmla="*/ 283647 w 3337030"/>
                <a:gd name="connsiteY407" fmla="*/ 327069 h 767703"/>
                <a:gd name="connsiteX408" fmla="*/ 827876 w 3337030"/>
                <a:gd name="connsiteY408" fmla="*/ 316612 h 767703"/>
                <a:gd name="connsiteX409" fmla="*/ 864621 w 3337030"/>
                <a:gd name="connsiteY409" fmla="*/ 326610 h 767703"/>
                <a:gd name="connsiteX410" fmla="*/ 873285 w 3337030"/>
                <a:gd name="connsiteY410" fmla="*/ 370604 h 767703"/>
                <a:gd name="connsiteX411" fmla="*/ 881950 w 3337030"/>
                <a:gd name="connsiteY411" fmla="*/ 435926 h 767703"/>
                <a:gd name="connsiteX412" fmla="*/ 851289 w 3337030"/>
                <a:gd name="connsiteY412" fmla="*/ 483251 h 767703"/>
                <a:gd name="connsiteX413" fmla="*/ 817961 w 3337030"/>
                <a:gd name="connsiteY413" fmla="*/ 484584 h 767703"/>
                <a:gd name="connsiteX414" fmla="*/ 767971 w 3337030"/>
                <a:gd name="connsiteY414" fmla="*/ 440593 h 767703"/>
                <a:gd name="connsiteX415" fmla="*/ 760638 w 3337030"/>
                <a:gd name="connsiteY415" fmla="*/ 373937 h 767703"/>
                <a:gd name="connsiteX416" fmla="*/ 790633 w 3337030"/>
                <a:gd name="connsiteY416" fmla="*/ 324610 h 767703"/>
                <a:gd name="connsiteX417" fmla="*/ 827876 w 3337030"/>
                <a:gd name="connsiteY417" fmla="*/ 316612 h 767703"/>
                <a:gd name="connsiteX418" fmla="*/ 2545661 w 3337030"/>
                <a:gd name="connsiteY418" fmla="*/ 312616 h 767703"/>
                <a:gd name="connsiteX419" fmla="*/ 2598321 w 3337030"/>
                <a:gd name="connsiteY419" fmla="*/ 333279 h 767703"/>
                <a:gd name="connsiteX420" fmla="*/ 2629649 w 3337030"/>
                <a:gd name="connsiteY420" fmla="*/ 411934 h 767703"/>
                <a:gd name="connsiteX421" fmla="*/ 2542328 w 3337030"/>
                <a:gd name="connsiteY421" fmla="*/ 452593 h 767703"/>
                <a:gd name="connsiteX422" fmla="*/ 2488337 w 3337030"/>
                <a:gd name="connsiteY422" fmla="*/ 355275 h 767703"/>
                <a:gd name="connsiteX423" fmla="*/ 2545661 w 3337030"/>
                <a:gd name="connsiteY423" fmla="*/ 312616 h 767703"/>
                <a:gd name="connsiteX424" fmla="*/ 935224 w 3337030"/>
                <a:gd name="connsiteY424" fmla="*/ 306864 h 767703"/>
                <a:gd name="connsiteX425" fmla="*/ 971937 w 3337030"/>
                <a:gd name="connsiteY425" fmla="*/ 307947 h 767703"/>
                <a:gd name="connsiteX426" fmla="*/ 995933 w 3337030"/>
                <a:gd name="connsiteY426" fmla="*/ 333276 h 767703"/>
                <a:gd name="connsiteX427" fmla="*/ 1001933 w 3337030"/>
                <a:gd name="connsiteY427" fmla="*/ 443258 h 767703"/>
                <a:gd name="connsiteX428" fmla="*/ 1000599 w 3337030"/>
                <a:gd name="connsiteY428" fmla="*/ 454590 h 767703"/>
                <a:gd name="connsiteX429" fmla="*/ 900614 w 3337030"/>
                <a:gd name="connsiteY429" fmla="*/ 443258 h 767703"/>
                <a:gd name="connsiteX430" fmla="*/ 889949 w 3337030"/>
                <a:gd name="connsiteY430" fmla="*/ 388601 h 767703"/>
                <a:gd name="connsiteX431" fmla="*/ 935224 w 3337030"/>
                <a:gd name="connsiteY431" fmla="*/ 306864 h 767703"/>
                <a:gd name="connsiteX432" fmla="*/ 420025 w 3337030"/>
                <a:gd name="connsiteY432" fmla="*/ 295951 h 767703"/>
                <a:gd name="connsiteX433" fmla="*/ 421359 w 3337030"/>
                <a:gd name="connsiteY433" fmla="*/ 315947 h 767703"/>
                <a:gd name="connsiteX434" fmla="*/ 335374 w 3337030"/>
                <a:gd name="connsiteY434" fmla="*/ 383269 h 767703"/>
                <a:gd name="connsiteX435" fmla="*/ 331375 w 3337030"/>
                <a:gd name="connsiteY435" fmla="*/ 352607 h 767703"/>
                <a:gd name="connsiteX436" fmla="*/ 420025 w 3337030"/>
                <a:gd name="connsiteY436" fmla="*/ 295951 h 767703"/>
                <a:gd name="connsiteX437" fmla="*/ 2686970 w 3337030"/>
                <a:gd name="connsiteY437" fmla="*/ 291284 h 767703"/>
                <a:gd name="connsiteX438" fmla="*/ 2732963 w 3337030"/>
                <a:gd name="connsiteY438" fmla="*/ 298615 h 767703"/>
                <a:gd name="connsiteX439" fmla="*/ 2750293 w 3337030"/>
                <a:gd name="connsiteY439" fmla="*/ 369271 h 767703"/>
                <a:gd name="connsiteX440" fmla="*/ 2676973 w 3337030"/>
                <a:gd name="connsiteY440" fmla="*/ 407266 h 767703"/>
                <a:gd name="connsiteX441" fmla="*/ 2624314 w 3337030"/>
                <a:gd name="connsiteY441" fmla="*/ 335943 h 767703"/>
                <a:gd name="connsiteX442" fmla="*/ 2686970 w 3337030"/>
                <a:gd name="connsiteY442" fmla="*/ 291284 h 767703"/>
                <a:gd name="connsiteX443" fmla="*/ 1073658 w 3337030"/>
                <a:gd name="connsiteY443" fmla="*/ 286368 h 767703"/>
                <a:gd name="connsiteX444" fmla="*/ 1099247 w 3337030"/>
                <a:gd name="connsiteY444" fmla="*/ 288617 h 767703"/>
                <a:gd name="connsiteX445" fmla="*/ 1117910 w 3337030"/>
                <a:gd name="connsiteY445" fmla="*/ 311948 h 767703"/>
                <a:gd name="connsiteX446" fmla="*/ 1117243 w 3337030"/>
                <a:gd name="connsiteY446" fmla="*/ 345942 h 767703"/>
                <a:gd name="connsiteX447" fmla="*/ 1138574 w 3337030"/>
                <a:gd name="connsiteY447" fmla="*/ 439260 h 767703"/>
                <a:gd name="connsiteX448" fmla="*/ 1131908 w 3337030"/>
                <a:gd name="connsiteY448" fmla="*/ 457923 h 767703"/>
                <a:gd name="connsiteX449" fmla="*/ 1023926 w 3337030"/>
                <a:gd name="connsiteY449" fmla="*/ 409265 h 767703"/>
                <a:gd name="connsiteX450" fmla="*/ 1021259 w 3337030"/>
                <a:gd name="connsiteY450" fmla="*/ 330611 h 767703"/>
                <a:gd name="connsiteX451" fmla="*/ 1073658 w 3337030"/>
                <a:gd name="connsiteY451" fmla="*/ 286368 h 767703"/>
                <a:gd name="connsiteX452" fmla="*/ 2797619 w 3337030"/>
                <a:gd name="connsiteY452" fmla="*/ 273287 h 767703"/>
                <a:gd name="connsiteX453" fmla="*/ 2870940 w 3337030"/>
                <a:gd name="connsiteY453" fmla="*/ 326613 h 767703"/>
                <a:gd name="connsiteX454" fmla="*/ 2806949 w 3337030"/>
                <a:gd name="connsiteY454" fmla="*/ 384604 h 767703"/>
                <a:gd name="connsiteX455" fmla="*/ 2757625 w 3337030"/>
                <a:gd name="connsiteY455" fmla="*/ 305949 h 767703"/>
                <a:gd name="connsiteX456" fmla="*/ 2797619 w 3337030"/>
                <a:gd name="connsiteY456" fmla="*/ 273287 h 767703"/>
                <a:gd name="connsiteX457" fmla="*/ 1217890 w 3337030"/>
                <a:gd name="connsiteY457" fmla="*/ 264621 h 767703"/>
                <a:gd name="connsiteX458" fmla="*/ 1259883 w 3337030"/>
                <a:gd name="connsiteY458" fmla="*/ 316613 h 767703"/>
                <a:gd name="connsiteX459" fmla="*/ 1265883 w 3337030"/>
                <a:gd name="connsiteY459" fmla="*/ 361939 h 767703"/>
                <a:gd name="connsiteX460" fmla="*/ 1270549 w 3337030"/>
                <a:gd name="connsiteY460" fmla="*/ 402597 h 767703"/>
                <a:gd name="connsiteX461" fmla="*/ 1246554 w 3337030"/>
                <a:gd name="connsiteY461" fmla="*/ 448590 h 767703"/>
                <a:gd name="connsiteX462" fmla="*/ 1151238 w 3337030"/>
                <a:gd name="connsiteY462" fmla="*/ 426595 h 767703"/>
                <a:gd name="connsiteX463" fmla="*/ 1141239 w 3337030"/>
                <a:gd name="connsiteY463" fmla="*/ 306614 h 767703"/>
                <a:gd name="connsiteX464" fmla="*/ 1217890 w 3337030"/>
                <a:gd name="connsiteY464" fmla="*/ 264621 h 767703"/>
                <a:gd name="connsiteX465" fmla="*/ 2896269 w 3337030"/>
                <a:gd name="connsiteY465" fmla="*/ 263290 h 767703"/>
                <a:gd name="connsiteX466" fmla="*/ 2896066 w 3337030"/>
                <a:gd name="connsiteY466" fmla="*/ 263931 h 767703"/>
                <a:gd name="connsiteX467" fmla="*/ 2894935 w 3337030"/>
                <a:gd name="connsiteY467" fmla="*/ 263957 h 767703"/>
                <a:gd name="connsiteX468" fmla="*/ 2896269 w 3337030"/>
                <a:gd name="connsiteY468" fmla="*/ 263290 h 767703"/>
                <a:gd name="connsiteX469" fmla="*/ 2949427 w 3337030"/>
                <a:gd name="connsiteY469" fmla="*/ 262707 h 767703"/>
                <a:gd name="connsiteX470" fmla="*/ 3002918 w 3337030"/>
                <a:gd name="connsiteY470" fmla="*/ 271956 h 767703"/>
                <a:gd name="connsiteX471" fmla="*/ 2924931 w 3337030"/>
                <a:gd name="connsiteY471" fmla="*/ 356607 h 767703"/>
                <a:gd name="connsiteX472" fmla="*/ 2893602 w 3337030"/>
                <a:gd name="connsiteY472" fmla="*/ 335278 h 767703"/>
                <a:gd name="connsiteX473" fmla="*/ 2884936 w 3337030"/>
                <a:gd name="connsiteY473" fmla="*/ 299033 h 767703"/>
                <a:gd name="connsiteX474" fmla="*/ 2896066 w 3337030"/>
                <a:gd name="connsiteY474" fmla="*/ 263931 h 767703"/>
                <a:gd name="connsiteX475" fmla="*/ 2894711 w 3337030"/>
                <a:gd name="connsiteY475" fmla="*/ 262479 h 767703"/>
                <a:gd name="connsiteX476" fmla="*/ 2895603 w 3337030"/>
                <a:gd name="connsiteY476" fmla="*/ 262626 h 767703"/>
                <a:gd name="connsiteX477" fmla="*/ 2894270 w 3337030"/>
                <a:gd name="connsiteY477" fmla="*/ 263293 h 767703"/>
                <a:gd name="connsiteX478" fmla="*/ 1339703 w 3337030"/>
                <a:gd name="connsiteY478" fmla="*/ 256820 h 767703"/>
                <a:gd name="connsiteX479" fmla="*/ 1389195 w 3337030"/>
                <a:gd name="connsiteY479" fmla="*/ 317278 h 767703"/>
                <a:gd name="connsiteX480" fmla="*/ 1401192 w 3337030"/>
                <a:gd name="connsiteY480" fmla="*/ 421928 h 767703"/>
                <a:gd name="connsiteX481" fmla="*/ 1372530 w 3337030"/>
                <a:gd name="connsiteY481" fmla="*/ 454590 h 767703"/>
                <a:gd name="connsiteX482" fmla="*/ 1342535 w 3337030"/>
                <a:gd name="connsiteY482" fmla="*/ 460589 h 767703"/>
                <a:gd name="connsiteX483" fmla="*/ 1290545 w 3337030"/>
                <a:gd name="connsiteY483" fmla="*/ 425261 h 767703"/>
                <a:gd name="connsiteX484" fmla="*/ 1287878 w 3337030"/>
                <a:gd name="connsiteY484" fmla="*/ 281953 h 767703"/>
                <a:gd name="connsiteX485" fmla="*/ 1307208 w 3337030"/>
                <a:gd name="connsiteY485" fmla="*/ 261288 h 767703"/>
                <a:gd name="connsiteX486" fmla="*/ 1339703 w 3337030"/>
                <a:gd name="connsiteY486" fmla="*/ 256820 h 767703"/>
                <a:gd name="connsiteX487" fmla="*/ 3041596 w 3337030"/>
                <a:gd name="connsiteY487" fmla="*/ 239553 h 767703"/>
                <a:gd name="connsiteX488" fmla="*/ 3062239 w 3337030"/>
                <a:gd name="connsiteY488" fmla="*/ 247292 h 767703"/>
                <a:gd name="connsiteX489" fmla="*/ 3108899 w 3337030"/>
                <a:gd name="connsiteY489" fmla="*/ 254622 h 767703"/>
                <a:gd name="connsiteX490" fmla="*/ 3121565 w 3337030"/>
                <a:gd name="connsiteY490" fmla="*/ 259289 h 767703"/>
                <a:gd name="connsiteX491" fmla="*/ 3118898 w 3337030"/>
                <a:gd name="connsiteY491" fmla="*/ 273287 h 767703"/>
                <a:gd name="connsiteX492" fmla="*/ 3030910 w 3337030"/>
                <a:gd name="connsiteY492" fmla="*/ 312615 h 767703"/>
                <a:gd name="connsiteX493" fmla="*/ 3018913 w 3337030"/>
                <a:gd name="connsiteY493" fmla="*/ 279954 h 767703"/>
                <a:gd name="connsiteX494" fmla="*/ 3041596 w 3337030"/>
                <a:gd name="connsiteY494" fmla="*/ 239553 h 767703"/>
                <a:gd name="connsiteX495" fmla="*/ 565335 w 3337030"/>
                <a:gd name="connsiteY495" fmla="*/ 237293 h 767703"/>
                <a:gd name="connsiteX496" fmla="*/ 531341 w 3337030"/>
                <a:gd name="connsiteY496" fmla="*/ 344609 h 767703"/>
                <a:gd name="connsiteX497" fmla="*/ 479351 w 3337030"/>
                <a:gd name="connsiteY497" fmla="*/ 359272 h 767703"/>
                <a:gd name="connsiteX498" fmla="*/ 442023 w 3337030"/>
                <a:gd name="connsiteY498" fmla="*/ 352608 h 767703"/>
                <a:gd name="connsiteX499" fmla="*/ 459353 w 3337030"/>
                <a:gd name="connsiteY499" fmla="*/ 308614 h 767703"/>
                <a:gd name="connsiteX500" fmla="*/ 565335 w 3337030"/>
                <a:gd name="connsiteY500" fmla="*/ 237293 h 767703"/>
                <a:gd name="connsiteX501" fmla="*/ 1471338 w 3337030"/>
                <a:gd name="connsiteY501" fmla="*/ 235867 h 767703"/>
                <a:gd name="connsiteX502" fmla="*/ 1506510 w 3337030"/>
                <a:gd name="connsiteY502" fmla="*/ 243292 h 767703"/>
                <a:gd name="connsiteX503" fmla="*/ 1526505 w 3337030"/>
                <a:gd name="connsiteY503" fmla="*/ 274621 h 767703"/>
                <a:gd name="connsiteX504" fmla="*/ 1548504 w 3337030"/>
                <a:gd name="connsiteY504" fmla="*/ 381937 h 767703"/>
                <a:gd name="connsiteX505" fmla="*/ 1519839 w 3337030"/>
                <a:gd name="connsiteY505" fmla="*/ 433261 h 767703"/>
                <a:gd name="connsiteX506" fmla="*/ 1517175 w 3337030"/>
                <a:gd name="connsiteY506" fmla="*/ 433928 h 767703"/>
                <a:gd name="connsiteX507" fmla="*/ 1409858 w 3337030"/>
                <a:gd name="connsiteY507" fmla="*/ 357940 h 767703"/>
                <a:gd name="connsiteX508" fmla="*/ 1403192 w 3337030"/>
                <a:gd name="connsiteY508" fmla="*/ 307949 h 767703"/>
                <a:gd name="connsiteX509" fmla="*/ 1471338 w 3337030"/>
                <a:gd name="connsiteY509" fmla="*/ 235867 h 767703"/>
                <a:gd name="connsiteX510" fmla="*/ 1590495 w 3337030"/>
                <a:gd name="connsiteY510" fmla="*/ 215964 h 767703"/>
                <a:gd name="connsiteX511" fmla="*/ 1658486 w 3337030"/>
                <a:gd name="connsiteY511" fmla="*/ 253958 h 767703"/>
                <a:gd name="connsiteX512" fmla="*/ 1689144 w 3337030"/>
                <a:gd name="connsiteY512" fmla="*/ 399936 h 767703"/>
                <a:gd name="connsiteX513" fmla="*/ 1678479 w 3337030"/>
                <a:gd name="connsiteY513" fmla="*/ 418599 h 767703"/>
                <a:gd name="connsiteX514" fmla="*/ 1642486 w 3337030"/>
                <a:gd name="connsiteY514" fmla="*/ 421265 h 767703"/>
                <a:gd name="connsiteX515" fmla="*/ 1595161 w 3337030"/>
                <a:gd name="connsiteY515" fmla="*/ 423931 h 767703"/>
                <a:gd name="connsiteX516" fmla="*/ 1559167 w 3337030"/>
                <a:gd name="connsiteY516" fmla="*/ 369941 h 767703"/>
                <a:gd name="connsiteX517" fmla="*/ 1546501 w 3337030"/>
                <a:gd name="connsiteY517" fmla="*/ 269290 h 767703"/>
                <a:gd name="connsiteX518" fmla="*/ 1590495 w 3337030"/>
                <a:gd name="connsiteY518" fmla="*/ 215964 h 767703"/>
                <a:gd name="connsiteX519" fmla="*/ 670650 w 3337030"/>
                <a:gd name="connsiteY519" fmla="*/ 199299 h 767703"/>
                <a:gd name="connsiteX520" fmla="*/ 689315 w 3337030"/>
                <a:gd name="connsiteY520" fmla="*/ 217961 h 767703"/>
                <a:gd name="connsiteX521" fmla="*/ 677316 w 3337030"/>
                <a:gd name="connsiteY521" fmla="*/ 298615 h 767703"/>
                <a:gd name="connsiteX522" fmla="*/ 659987 w 3337030"/>
                <a:gd name="connsiteY522" fmla="*/ 330610 h 767703"/>
                <a:gd name="connsiteX523" fmla="*/ 617327 w 3337030"/>
                <a:gd name="connsiteY523" fmla="*/ 439925 h 767703"/>
                <a:gd name="connsiteX524" fmla="*/ 588665 w 3337030"/>
                <a:gd name="connsiteY524" fmla="*/ 477919 h 767703"/>
                <a:gd name="connsiteX525" fmla="*/ 579333 w 3337030"/>
                <a:gd name="connsiteY525" fmla="*/ 477919 h 767703"/>
                <a:gd name="connsiteX526" fmla="*/ 514678 w 3337030"/>
                <a:gd name="connsiteY526" fmla="*/ 469253 h 767703"/>
                <a:gd name="connsiteX527" fmla="*/ 504014 w 3337030"/>
                <a:gd name="connsiteY527" fmla="*/ 386599 h 767703"/>
                <a:gd name="connsiteX528" fmla="*/ 542006 w 3337030"/>
                <a:gd name="connsiteY528" fmla="*/ 362604 h 767703"/>
                <a:gd name="connsiteX529" fmla="*/ 607328 w 3337030"/>
                <a:gd name="connsiteY529" fmla="*/ 350605 h 767703"/>
                <a:gd name="connsiteX530" fmla="*/ 566003 w 3337030"/>
                <a:gd name="connsiteY530" fmla="*/ 293949 h 767703"/>
                <a:gd name="connsiteX531" fmla="*/ 670650 w 3337030"/>
                <a:gd name="connsiteY531" fmla="*/ 199299 h 767703"/>
                <a:gd name="connsiteX532" fmla="*/ 1740466 w 3337030"/>
                <a:gd name="connsiteY532" fmla="*/ 197302 h 767703"/>
                <a:gd name="connsiteX533" fmla="*/ 1813122 w 3337030"/>
                <a:gd name="connsiteY533" fmla="*/ 236629 h 767703"/>
                <a:gd name="connsiteX534" fmla="*/ 1829785 w 3337030"/>
                <a:gd name="connsiteY534" fmla="*/ 330614 h 767703"/>
                <a:gd name="connsiteX535" fmla="*/ 1793790 w 3337030"/>
                <a:gd name="connsiteY535" fmla="*/ 405933 h 767703"/>
                <a:gd name="connsiteX536" fmla="*/ 1721801 w 3337030"/>
                <a:gd name="connsiteY536" fmla="*/ 389270 h 767703"/>
                <a:gd name="connsiteX537" fmla="*/ 1679809 w 3337030"/>
                <a:gd name="connsiteY537" fmla="*/ 240627 h 767703"/>
                <a:gd name="connsiteX538" fmla="*/ 1740466 w 3337030"/>
                <a:gd name="connsiteY538" fmla="*/ 197302 h 767703"/>
                <a:gd name="connsiteX539" fmla="*/ 809293 w 3337030"/>
                <a:gd name="connsiteY539" fmla="*/ 180636 h 767703"/>
                <a:gd name="connsiteX540" fmla="*/ 801296 w 3337030"/>
                <a:gd name="connsiteY540" fmla="*/ 277288 h 767703"/>
                <a:gd name="connsiteX541" fmla="*/ 734639 w 3337030"/>
                <a:gd name="connsiteY541" fmla="*/ 325948 h 767703"/>
                <a:gd name="connsiteX542" fmla="*/ 699311 w 3337030"/>
                <a:gd name="connsiteY542" fmla="*/ 275288 h 767703"/>
                <a:gd name="connsiteX543" fmla="*/ 809293 w 3337030"/>
                <a:gd name="connsiteY543" fmla="*/ 180636 h 767703"/>
                <a:gd name="connsiteX544" fmla="*/ 1869777 w 3337030"/>
                <a:gd name="connsiteY544" fmla="*/ 176637 h 767703"/>
                <a:gd name="connsiteX545" fmla="*/ 1940433 w 3337030"/>
                <a:gd name="connsiteY545" fmla="*/ 215298 h 767703"/>
                <a:gd name="connsiteX546" fmla="*/ 1967762 w 3337030"/>
                <a:gd name="connsiteY546" fmla="*/ 370606 h 767703"/>
                <a:gd name="connsiteX547" fmla="*/ 1965096 w 3337030"/>
                <a:gd name="connsiteY547" fmla="*/ 383269 h 767703"/>
                <a:gd name="connsiteX548" fmla="*/ 1885109 w 3337030"/>
                <a:gd name="connsiteY548" fmla="*/ 394601 h 767703"/>
                <a:gd name="connsiteX549" fmla="*/ 1847781 w 3337030"/>
                <a:gd name="connsiteY549" fmla="*/ 338612 h 767703"/>
                <a:gd name="connsiteX550" fmla="*/ 1829116 w 3337030"/>
                <a:gd name="connsiteY550" fmla="*/ 229963 h 767703"/>
                <a:gd name="connsiteX551" fmla="*/ 1869777 w 3337030"/>
                <a:gd name="connsiteY551" fmla="*/ 176637 h 767703"/>
                <a:gd name="connsiteX552" fmla="*/ 2023083 w 3337030"/>
                <a:gd name="connsiteY552" fmla="*/ 172638 h 767703"/>
                <a:gd name="connsiteX553" fmla="*/ 2075740 w 3337030"/>
                <a:gd name="connsiteY553" fmla="*/ 223962 h 767703"/>
                <a:gd name="connsiteX554" fmla="*/ 2093071 w 3337030"/>
                <a:gd name="connsiteY554" fmla="*/ 341944 h 767703"/>
                <a:gd name="connsiteX555" fmla="*/ 2050411 w 3337030"/>
                <a:gd name="connsiteY555" fmla="*/ 383936 h 767703"/>
                <a:gd name="connsiteX556" fmla="*/ 2034415 w 3337030"/>
                <a:gd name="connsiteY556" fmla="*/ 386602 h 767703"/>
                <a:gd name="connsiteX557" fmla="*/ 1983089 w 3337030"/>
                <a:gd name="connsiteY557" fmla="*/ 354607 h 767703"/>
                <a:gd name="connsiteX558" fmla="*/ 1967093 w 3337030"/>
                <a:gd name="connsiteY558" fmla="*/ 230628 h 767703"/>
                <a:gd name="connsiteX559" fmla="*/ 2023083 w 3337030"/>
                <a:gd name="connsiteY559" fmla="*/ 172638 h 767703"/>
                <a:gd name="connsiteX560" fmla="*/ 877283 w 3337030"/>
                <a:gd name="connsiteY560" fmla="*/ 168637 h 767703"/>
                <a:gd name="connsiteX561" fmla="*/ 927941 w 3337030"/>
                <a:gd name="connsiteY561" fmla="*/ 218631 h 767703"/>
                <a:gd name="connsiteX562" fmla="*/ 923275 w 3337030"/>
                <a:gd name="connsiteY562" fmla="*/ 261289 h 767703"/>
                <a:gd name="connsiteX563" fmla="*/ 860618 w 3337030"/>
                <a:gd name="connsiteY563" fmla="*/ 301950 h 767703"/>
                <a:gd name="connsiteX564" fmla="*/ 851952 w 3337030"/>
                <a:gd name="connsiteY564" fmla="*/ 299950 h 767703"/>
                <a:gd name="connsiteX565" fmla="*/ 817291 w 3337030"/>
                <a:gd name="connsiteY565" fmla="*/ 250626 h 767703"/>
                <a:gd name="connsiteX566" fmla="*/ 857952 w 3337030"/>
                <a:gd name="connsiteY566" fmla="*/ 176636 h 767703"/>
                <a:gd name="connsiteX567" fmla="*/ 877283 w 3337030"/>
                <a:gd name="connsiteY567" fmla="*/ 168637 h 767703"/>
                <a:gd name="connsiteX568" fmla="*/ 2152394 w 3337030"/>
                <a:gd name="connsiteY568" fmla="*/ 156641 h 767703"/>
                <a:gd name="connsiteX569" fmla="*/ 2219715 w 3337030"/>
                <a:gd name="connsiteY569" fmla="*/ 204632 h 767703"/>
                <a:gd name="connsiteX570" fmla="*/ 2247044 w 3337030"/>
                <a:gd name="connsiteY570" fmla="*/ 301952 h 767703"/>
                <a:gd name="connsiteX571" fmla="*/ 2213716 w 3337030"/>
                <a:gd name="connsiteY571" fmla="*/ 355942 h 767703"/>
                <a:gd name="connsiteX572" fmla="*/ 2181722 w 3337030"/>
                <a:gd name="connsiteY572" fmla="*/ 365275 h 767703"/>
                <a:gd name="connsiteX573" fmla="*/ 2109067 w 3337030"/>
                <a:gd name="connsiteY573" fmla="*/ 327280 h 767703"/>
                <a:gd name="connsiteX574" fmla="*/ 2091071 w 3337030"/>
                <a:gd name="connsiteY574" fmla="*/ 224630 h 767703"/>
                <a:gd name="connsiteX575" fmla="*/ 2152394 w 3337030"/>
                <a:gd name="connsiteY575" fmla="*/ 156641 h 767703"/>
                <a:gd name="connsiteX576" fmla="*/ 984096 w 3337030"/>
                <a:gd name="connsiteY576" fmla="*/ 151392 h 767703"/>
                <a:gd name="connsiteX577" fmla="*/ 1009259 w 3337030"/>
                <a:gd name="connsiteY577" fmla="*/ 156641 h 767703"/>
                <a:gd name="connsiteX578" fmla="*/ 1048587 w 3337030"/>
                <a:gd name="connsiteY578" fmla="*/ 206635 h 767703"/>
                <a:gd name="connsiteX579" fmla="*/ 1043921 w 3337030"/>
                <a:gd name="connsiteY579" fmla="*/ 233297 h 767703"/>
                <a:gd name="connsiteX580" fmla="*/ 975931 w 3337030"/>
                <a:gd name="connsiteY580" fmla="*/ 299287 h 767703"/>
                <a:gd name="connsiteX581" fmla="*/ 934603 w 3337030"/>
                <a:gd name="connsiteY581" fmla="*/ 251293 h 767703"/>
                <a:gd name="connsiteX582" fmla="*/ 963932 w 3337030"/>
                <a:gd name="connsiteY582" fmla="*/ 166641 h 767703"/>
                <a:gd name="connsiteX583" fmla="*/ 984096 w 3337030"/>
                <a:gd name="connsiteY583" fmla="*/ 151392 h 767703"/>
                <a:gd name="connsiteX584" fmla="*/ 2317032 w 3337030"/>
                <a:gd name="connsiteY584" fmla="*/ 133977 h 767703"/>
                <a:gd name="connsiteX585" fmla="*/ 2364358 w 3337030"/>
                <a:gd name="connsiteY585" fmla="*/ 177970 h 767703"/>
                <a:gd name="connsiteX586" fmla="*/ 2384354 w 3337030"/>
                <a:gd name="connsiteY586" fmla="*/ 285952 h 767703"/>
                <a:gd name="connsiteX587" fmla="*/ 2351693 w 3337030"/>
                <a:gd name="connsiteY587" fmla="*/ 333278 h 767703"/>
                <a:gd name="connsiteX588" fmla="*/ 2327698 w 3337030"/>
                <a:gd name="connsiteY588" fmla="*/ 335945 h 767703"/>
                <a:gd name="connsiteX589" fmla="*/ 2267709 w 3337030"/>
                <a:gd name="connsiteY589" fmla="*/ 309949 h 767703"/>
                <a:gd name="connsiteX590" fmla="*/ 2233714 w 3337030"/>
                <a:gd name="connsiteY590" fmla="*/ 189301 h 767703"/>
                <a:gd name="connsiteX591" fmla="*/ 2258376 w 3337030"/>
                <a:gd name="connsiteY591" fmla="*/ 147975 h 767703"/>
                <a:gd name="connsiteX592" fmla="*/ 2317032 w 3337030"/>
                <a:gd name="connsiteY592" fmla="*/ 133977 h 767703"/>
                <a:gd name="connsiteX593" fmla="*/ 1111908 w 3337030"/>
                <a:gd name="connsiteY593" fmla="*/ 133310 h 767703"/>
                <a:gd name="connsiteX594" fmla="*/ 1165232 w 3337030"/>
                <a:gd name="connsiteY594" fmla="*/ 171971 h 767703"/>
                <a:gd name="connsiteX595" fmla="*/ 1167232 w 3337030"/>
                <a:gd name="connsiteY595" fmla="*/ 202633 h 767703"/>
                <a:gd name="connsiteX596" fmla="*/ 1093245 w 3337030"/>
                <a:gd name="connsiteY596" fmla="*/ 275955 h 767703"/>
                <a:gd name="connsiteX597" fmla="*/ 1061916 w 3337030"/>
                <a:gd name="connsiteY597" fmla="*/ 247293 h 767703"/>
                <a:gd name="connsiteX598" fmla="*/ 1067247 w 3337030"/>
                <a:gd name="connsiteY598" fmla="*/ 159307 h 767703"/>
                <a:gd name="connsiteX599" fmla="*/ 1111908 w 3337030"/>
                <a:gd name="connsiteY599" fmla="*/ 133310 h 767703"/>
                <a:gd name="connsiteX600" fmla="*/ 2973590 w 3337030"/>
                <a:gd name="connsiteY600" fmla="*/ 132644 h 767703"/>
                <a:gd name="connsiteX601" fmla="*/ 2979589 w 3337030"/>
                <a:gd name="connsiteY601" fmla="*/ 132644 h 767703"/>
                <a:gd name="connsiteX602" fmla="*/ 3032914 w 3337030"/>
                <a:gd name="connsiteY602" fmla="*/ 189301 h 767703"/>
                <a:gd name="connsiteX603" fmla="*/ 2964924 w 3337030"/>
                <a:gd name="connsiteY603" fmla="*/ 243961 h 767703"/>
                <a:gd name="connsiteX604" fmla="*/ 2938928 w 3337030"/>
                <a:gd name="connsiteY604" fmla="*/ 217963 h 767703"/>
                <a:gd name="connsiteX605" fmla="*/ 2934262 w 3337030"/>
                <a:gd name="connsiteY605" fmla="*/ 178638 h 767703"/>
                <a:gd name="connsiteX606" fmla="*/ 2973590 w 3337030"/>
                <a:gd name="connsiteY606" fmla="*/ 132644 h 767703"/>
                <a:gd name="connsiteX607" fmla="*/ 2454345 w 3337030"/>
                <a:gd name="connsiteY607" fmla="*/ 130979 h 767703"/>
                <a:gd name="connsiteX608" fmla="*/ 2494338 w 3337030"/>
                <a:gd name="connsiteY608" fmla="*/ 140643 h 767703"/>
                <a:gd name="connsiteX609" fmla="*/ 2500338 w 3337030"/>
                <a:gd name="connsiteY609" fmla="*/ 147309 h 767703"/>
                <a:gd name="connsiteX610" fmla="*/ 2525000 w 3337030"/>
                <a:gd name="connsiteY610" fmla="*/ 288620 h 767703"/>
                <a:gd name="connsiteX611" fmla="*/ 2447680 w 3337030"/>
                <a:gd name="connsiteY611" fmla="*/ 337944 h 767703"/>
                <a:gd name="connsiteX612" fmla="*/ 2401020 w 3337030"/>
                <a:gd name="connsiteY612" fmla="*/ 303283 h 767703"/>
                <a:gd name="connsiteX613" fmla="*/ 2385021 w 3337030"/>
                <a:gd name="connsiteY613" fmla="*/ 185303 h 767703"/>
                <a:gd name="connsiteX614" fmla="*/ 2414352 w 3337030"/>
                <a:gd name="connsiteY614" fmla="*/ 139310 h 767703"/>
                <a:gd name="connsiteX615" fmla="*/ 2454345 w 3337030"/>
                <a:gd name="connsiteY615" fmla="*/ 130979 h 767703"/>
                <a:gd name="connsiteX616" fmla="*/ 3321529 w 3337030"/>
                <a:gd name="connsiteY616" fmla="*/ 126646 h 767703"/>
                <a:gd name="connsiteX617" fmla="*/ 3336192 w 3337030"/>
                <a:gd name="connsiteY617" fmla="*/ 169972 h 767703"/>
                <a:gd name="connsiteX618" fmla="*/ 3326862 w 3337030"/>
                <a:gd name="connsiteY618" fmla="*/ 187301 h 767703"/>
                <a:gd name="connsiteX619" fmla="*/ 3318196 w 3337030"/>
                <a:gd name="connsiteY619" fmla="*/ 187968 h 767703"/>
                <a:gd name="connsiteX620" fmla="*/ 3316863 w 3337030"/>
                <a:gd name="connsiteY620" fmla="*/ 171972 h 767703"/>
                <a:gd name="connsiteX621" fmla="*/ 3321529 w 3337030"/>
                <a:gd name="connsiteY621" fmla="*/ 126646 h 767703"/>
                <a:gd name="connsiteX622" fmla="*/ 3179552 w 3337030"/>
                <a:gd name="connsiteY622" fmla="*/ 126645 h 767703"/>
                <a:gd name="connsiteX623" fmla="*/ 3206880 w 3337030"/>
                <a:gd name="connsiteY623" fmla="*/ 170638 h 767703"/>
                <a:gd name="connsiteX624" fmla="*/ 3153557 w 3337030"/>
                <a:gd name="connsiteY624" fmla="*/ 249959 h 767703"/>
                <a:gd name="connsiteX625" fmla="*/ 3172886 w 3337030"/>
                <a:gd name="connsiteY625" fmla="*/ 205965 h 767703"/>
                <a:gd name="connsiteX626" fmla="*/ 3170220 w 3337030"/>
                <a:gd name="connsiteY626" fmla="*/ 175304 h 767703"/>
                <a:gd name="connsiteX627" fmla="*/ 3179552 w 3337030"/>
                <a:gd name="connsiteY627" fmla="*/ 126645 h 767703"/>
                <a:gd name="connsiteX628" fmla="*/ 935769 w 3337030"/>
                <a:gd name="connsiteY628" fmla="*/ 123897 h 767703"/>
                <a:gd name="connsiteX629" fmla="*/ 945267 w 3337030"/>
                <a:gd name="connsiteY629" fmla="*/ 125980 h 767703"/>
                <a:gd name="connsiteX630" fmla="*/ 943933 w 3337030"/>
                <a:gd name="connsiteY630" fmla="*/ 148644 h 767703"/>
                <a:gd name="connsiteX631" fmla="*/ 925271 w 3337030"/>
                <a:gd name="connsiteY631" fmla="*/ 157977 h 767703"/>
                <a:gd name="connsiteX632" fmla="*/ 887944 w 3337030"/>
                <a:gd name="connsiteY632" fmla="*/ 150644 h 767703"/>
                <a:gd name="connsiteX633" fmla="*/ 925271 w 3337030"/>
                <a:gd name="connsiteY633" fmla="*/ 127312 h 767703"/>
                <a:gd name="connsiteX634" fmla="*/ 935769 w 3337030"/>
                <a:gd name="connsiteY634" fmla="*/ 123897 h 767703"/>
                <a:gd name="connsiteX635" fmla="*/ 3119898 w 3337030"/>
                <a:gd name="connsiteY635" fmla="*/ 123490 h 767703"/>
                <a:gd name="connsiteX636" fmla="*/ 3152893 w 3337030"/>
                <a:gd name="connsiteY636" fmla="*/ 176639 h 767703"/>
                <a:gd name="connsiteX637" fmla="*/ 3089569 w 3337030"/>
                <a:gd name="connsiteY637" fmla="*/ 235963 h 767703"/>
                <a:gd name="connsiteX638" fmla="*/ 3056241 w 3337030"/>
                <a:gd name="connsiteY638" fmla="*/ 206635 h 767703"/>
                <a:gd name="connsiteX639" fmla="*/ 3053575 w 3337030"/>
                <a:gd name="connsiteY639" fmla="*/ 188636 h 767703"/>
                <a:gd name="connsiteX640" fmla="*/ 3044909 w 3337030"/>
                <a:gd name="connsiteY640" fmla="*/ 139311 h 767703"/>
                <a:gd name="connsiteX641" fmla="*/ 3093569 w 3337030"/>
                <a:gd name="connsiteY641" fmla="*/ 127312 h 767703"/>
                <a:gd name="connsiteX642" fmla="*/ 3119898 w 3337030"/>
                <a:gd name="connsiteY642" fmla="*/ 123490 h 767703"/>
                <a:gd name="connsiteX643" fmla="*/ 1218367 w 3337030"/>
                <a:gd name="connsiteY643" fmla="*/ 123313 h 767703"/>
                <a:gd name="connsiteX644" fmla="*/ 1235885 w 3337030"/>
                <a:gd name="connsiteY644" fmla="*/ 130646 h 767703"/>
                <a:gd name="connsiteX645" fmla="*/ 1244551 w 3337030"/>
                <a:gd name="connsiteY645" fmla="*/ 131979 h 767703"/>
                <a:gd name="connsiteX646" fmla="*/ 1301875 w 3337030"/>
                <a:gd name="connsiteY646" fmla="*/ 196635 h 767703"/>
                <a:gd name="connsiteX647" fmla="*/ 1303208 w 3337030"/>
                <a:gd name="connsiteY647" fmla="*/ 217297 h 767703"/>
                <a:gd name="connsiteX648" fmla="*/ 1261883 w 3337030"/>
                <a:gd name="connsiteY648" fmla="*/ 252625 h 767703"/>
                <a:gd name="connsiteX649" fmla="*/ 1222554 w 3337030"/>
                <a:gd name="connsiteY649" fmla="*/ 246625 h 767703"/>
                <a:gd name="connsiteX650" fmla="*/ 1187227 w 3337030"/>
                <a:gd name="connsiteY650" fmla="*/ 207965 h 767703"/>
                <a:gd name="connsiteX651" fmla="*/ 1194560 w 3337030"/>
                <a:gd name="connsiteY651" fmla="*/ 153308 h 767703"/>
                <a:gd name="connsiteX652" fmla="*/ 1218367 w 3337030"/>
                <a:gd name="connsiteY652" fmla="*/ 123313 h 767703"/>
                <a:gd name="connsiteX653" fmla="*/ 2578875 w 3337030"/>
                <a:gd name="connsiteY653" fmla="*/ 119960 h 767703"/>
                <a:gd name="connsiteX654" fmla="*/ 2612984 w 3337030"/>
                <a:gd name="connsiteY654" fmla="*/ 128646 h 767703"/>
                <a:gd name="connsiteX655" fmla="*/ 2636982 w 3337030"/>
                <a:gd name="connsiteY655" fmla="*/ 161307 h 767703"/>
                <a:gd name="connsiteX656" fmla="*/ 2663644 w 3337030"/>
                <a:gd name="connsiteY656" fmla="*/ 267291 h 767703"/>
                <a:gd name="connsiteX657" fmla="*/ 2660311 w 3337030"/>
                <a:gd name="connsiteY657" fmla="*/ 288620 h 767703"/>
                <a:gd name="connsiteX658" fmla="*/ 2538330 w 3337030"/>
                <a:gd name="connsiteY658" fmla="*/ 241962 h 767703"/>
                <a:gd name="connsiteX659" fmla="*/ 2529664 w 3337030"/>
                <a:gd name="connsiteY659" fmla="*/ 184636 h 767703"/>
                <a:gd name="connsiteX660" fmla="*/ 2578875 w 3337030"/>
                <a:gd name="connsiteY660" fmla="*/ 119960 h 767703"/>
                <a:gd name="connsiteX661" fmla="*/ 2827947 w 3337030"/>
                <a:gd name="connsiteY661" fmla="*/ 116721 h 767703"/>
                <a:gd name="connsiteX662" fmla="*/ 2908933 w 3337030"/>
                <a:gd name="connsiteY662" fmla="*/ 157309 h 767703"/>
                <a:gd name="connsiteX663" fmla="*/ 2921349 w 3337030"/>
                <a:gd name="connsiteY663" fmla="*/ 213300 h 767703"/>
                <a:gd name="connsiteX664" fmla="*/ 2894711 w 3337030"/>
                <a:gd name="connsiteY664" fmla="*/ 262479 h 767703"/>
                <a:gd name="connsiteX665" fmla="*/ 2883938 w 3337030"/>
                <a:gd name="connsiteY665" fmla="*/ 260710 h 767703"/>
                <a:gd name="connsiteX666" fmla="*/ 2872272 w 3337030"/>
                <a:gd name="connsiteY666" fmla="*/ 263293 h 767703"/>
                <a:gd name="connsiteX667" fmla="*/ 2803618 w 3337030"/>
                <a:gd name="connsiteY667" fmla="*/ 222632 h 767703"/>
                <a:gd name="connsiteX668" fmla="*/ 2785619 w 3337030"/>
                <a:gd name="connsiteY668" fmla="*/ 155309 h 767703"/>
                <a:gd name="connsiteX669" fmla="*/ 2800285 w 3337030"/>
                <a:gd name="connsiteY669" fmla="*/ 123980 h 767703"/>
                <a:gd name="connsiteX670" fmla="*/ 2827947 w 3337030"/>
                <a:gd name="connsiteY670" fmla="*/ 116721 h 767703"/>
                <a:gd name="connsiteX671" fmla="*/ 3240209 w 3337030"/>
                <a:gd name="connsiteY671" fmla="*/ 115314 h 767703"/>
                <a:gd name="connsiteX672" fmla="*/ 3292201 w 3337030"/>
                <a:gd name="connsiteY672" fmla="*/ 148642 h 767703"/>
                <a:gd name="connsiteX673" fmla="*/ 3258872 w 3337030"/>
                <a:gd name="connsiteY673" fmla="*/ 212632 h 767703"/>
                <a:gd name="connsiteX674" fmla="*/ 3228877 w 3337030"/>
                <a:gd name="connsiteY674" fmla="*/ 223296 h 767703"/>
                <a:gd name="connsiteX675" fmla="*/ 3218213 w 3337030"/>
                <a:gd name="connsiteY675" fmla="*/ 140643 h 767703"/>
                <a:gd name="connsiteX676" fmla="*/ 3240209 w 3337030"/>
                <a:gd name="connsiteY676" fmla="*/ 115314 h 767703"/>
                <a:gd name="connsiteX677" fmla="*/ 2720964 w 3337030"/>
                <a:gd name="connsiteY677" fmla="*/ 113981 h 767703"/>
                <a:gd name="connsiteX678" fmla="*/ 2776289 w 3337030"/>
                <a:gd name="connsiteY678" fmla="*/ 157972 h 767703"/>
                <a:gd name="connsiteX679" fmla="*/ 2782953 w 3337030"/>
                <a:gd name="connsiteY679" fmla="*/ 221961 h 767703"/>
                <a:gd name="connsiteX680" fmla="*/ 2743628 w 3337030"/>
                <a:gd name="connsiteY680" fmla="*/ 271287 h 767703"/>
                <a:gd name="connsiteX681" fmla="*/ 2728296 w 3337030"/>
                <a:gd name="connsiteY681" fmla="*/ 271953 h 767703"/>
                <a:gd name="connsiteX682" fmla="*/ 2660974 w 3337030"/>
                <a:gd name="connsiteY682" fmla="*/ 216630 h 767703"/>
                <a:gd name="connsiteX683" fmla="*/ 2656975 w 3337030"/>
                <a:gd name="connsiteY683" fmla="*/ 195299 h 767703"/>
                <a:gd name="connsiteX684" fmla="*/ 2720964 w 3337030"/>
                <a:gd name="connsiteY684" fmla="*/ 113981 h 767703"/>
                <a:gd name="connsiteX685" fmla="*/ 1407762 w 3337030"/>
                <a:gd name="connsiteY685" fmla="*/ 104743 h 767703"/>
                <a:gd name="connsiteX686" fmla="*/ 1443851 w 3337030"/>
                <a:gd name="connsiteY686" fmla="*/ 170639 h 767703"/>
                <a:gd name="connsiteX687" fmla="*/ 1353199 w 3337030"/>
                <a:gd name="connsiteY687" fmla="*/ 241295 h 767703"/>
                <a:gd name="connsiteX688" fmla="*/ 1319871 w 3337030"/>
                <a:gd name="connsiteY688" fmla="*/ 190635 h 767703"/>
                <a:gd name="connsiteX689" fmla="*/ 1321871 w 3337030"/>
                <a:gd name="connsiteY689" fmla="*/ 159973 h 767703"/>
                <a:gd name="connsiteX690" fmla="*/ 1369862 w 3337030"/>
                <a:gd name="connsiteY690" fmla="*/ 107315 h 767703"/>
                <a:gd name="connsiteX691" fmla="*/ 1407762 w 3337030"/>
                <a:gd name="connsiteY691" fmla="*/ 104743 h 767703"/>
                <a:gd name="connsiteX692" fmla="*/ 1064582 w 3337030"/>
                <a:gd name="connsiteY692" fmla="*/ 98650 h 767703"/>
                <a:gd name="connsiteX693" fmla="*/ 1086578 w 3337030"/>
                <a:gd name="connsiteY693" fmla="*/ 106649 h 767703"/>
                <a:gd name="connsiteX694" fmla="*/ 1076579 w 3337030"/>
                <a:gd name="connsiteY694" fmla="*/ 122648 h 767703"/>
                <a:gd name="connsiteX695" fmla="*/ 1027921 w 3337030"/>
                <a:gd name="connsiteY695" fmla="*/ 134646 h 767703"/>
                <a:gd name="connsiteX696" fmla="*/ 990594 w 3337030"/>
                <a:gd name="connsiteY696" fmla="*/ 131313 h 767703"/>
                <a:gd name="connsiteX697" fmla="*/ 1064582 w 3337030"/>
                <a:gd name="connsiteY697" fmla="*/ 98650 h 767703"/>
                <a:gd name="connsiteX698" fmla="*/ 1164813 w 3337030"/>
                <a:gd name="connsiteY698" fmla="*/ 93318 h 767703"/>
                <a:gd name="connsiteX699" fmla="*/ 1207891 w 3337030"/>
                <a:gd name="connsiteY699" fmla="*/ 98651 h 767703"/>
                <a:gd name="connsiteX700" fmla="*/ 1129235 w 3337030"/>
                <a:gd name="connsiteY700" fmla="*/ 107982 h 767703"/>
                <a:gd name="connsiteX701" fmla="*/ 1164813 w 3337030"/>
                <a:gd name="connsiteY701" fmla="*/ 93318 h 767703"/>
                <a:gd name="connsiteX702" fmla="*/ 1529421 w 3337030"/>
                <a:gd name="connsiteY702" fmla="*/ 84903 h 767703"/>
                <a:gd name="connsiteX703" fmla="*/ 1564498 w 3337030"/>
                <a:gd name="connsiteY703" fmla="*/ 99985 h 767703"/>
                <a:gd name="connsiteX704" fmla="*/ 1573164 w 3337030"/>
                <a:gd name="connsiteY704" fmla="*/ 141311 h 767703"/>
                <a:gd name="connsiteX705" fmla="*/ 1566499 w 3337030"/>
                <a:gd name="connsiteY705" fmla="*/ 193304 h 767703"/>
                <a:gd name="connsiteX706" fmla="*/ 1509174 w 3337030"/>
                <a:gd name="connsiteY706" fmla="*/ 222632 h 767703"/>
                <a:gd name="connsiteX707" fmla="*/ 1500509 w 3337030"/>
                <a:gd name="connsiteY707" fmla="*/ 220633 h 767703"/>
                <a:gd name="connsiteX708" fmla="*/ 1461183 w 3337030"/>
                <a:gd name="connsiteY708" fmla="*/ 155309 h 767703"/>
                <a:gd name="connsiteX709" fmla="*/ 1467180 w 3337030"/>
                <a:gd name="connsiteY709" fmla="*/ 131980 h 767703"/>
                <a:gd name="connsiteX710" fmla="*/ 1491844 w 3337030"/>
                <a:gd name="connsiteY710" fmla="*/ 87320 h 767703"/>
                <a:gd name="connsiteX711" fmla="*/ 1529421 w 3337030"/>
                <a:gd name="connsiteY711" fmla="*/ 84903 h 767703"/>
                <a:gd name="connsiteX712" fmla="*/ 2489119 w 3337030"/>
                <a:gd name="connsiteY712" fmla="*/ 77550 h 767703"/>
                <a:gd name="connsiteX713" fmla="*/ 2556328 w 3337030"/>
                <a:gd name="connsiteY713" fmla="*/ 91986 h 767703"/>
                <a:gd name="connsiteX714" fmla="*/ 2468342 w 3337030"/>
                <a:gd name="connsiteY714" fmla="*/ 113983 h 767703"/>
                <a:gd name="connsiteX715" fmla="*/ 2453012 w 3337030"/>
                <a:gd name="connsiteY715" fmla="*/ 101319 h 767703"/>
                <a:gd name="connsiteX716" fmla="*/ 2465675 w 3337030"/>
                <a:gd name="connsiteY716" fmla="*/ 85986 h 767703"/>
                <a:gd name="connsiteX717" fmla="*/ 2489119 w 3337030"/>
                <a:gd name="connsiteY717" fmla="*/ 77550 h 767703"/>
                <a:gd name="connsiteX718" fmla="*/ 1654294 w 3337030"/>
                <a:gd name="connsiteY718" fmla="*/ 69040 h 767703"/>
                <a:gd name="connsiteX719" fmla="*/ 1704471 w 3337030"/>
                <a:gd name="connsiteY719" fmla="*/ 72654 h 767703"/>
                <a:gd name="connsiteX720" fmla="*/ 1710471 w 3337030"/>
                <a:gd name="connsiteY720" fmla="*/ 73987 h 767703"/>
                <a:gd name="connsiteX721" fmla="*/ 1745798 w 3337030"/>
                <a:gd name="connsiteY721" fmla="*/ 119980 h 767703"/>
                <a:gd name="connsiteX722" fmla="*/ 1744465 w 3337030"/>
                <a:gd name="connsiteY722" fmla="*/ 139976 h 767703"/>
                <a:gd name="connsiteX723" fmla="*/ 1711137 w 3337030"/>
                <a:gd name="connsiteY723" fmla="*/ 183303 h 767703"/>
                <a:gd name="connsiteX724" fmla="*/ 1617154 w 3337030"/>
                <a:gd name="connsiteY724" fmla="*/ 197299 h 767703"/>
                <a:gd name="connsiteX725" fmla="*/ 1588492 w 3337030"/>
                <a:gd name="connsiteY725" fmla="*/ 171304 h 767703"/>
                <a:gd name="connsiteX726" fmla="*/ 1654294 w 3337030"/>
                <a:gd name="connsiteY726" fmla="*/ 69040 h 767703"/>
                <a:gd name="connsiteX727" fmla="*/ 1362533 w 3337030"/>
                <a:gd name="connsiteY727" fmla="*/ 65324 h 767703"/>
                <a:gd name="connsiteX728" fmla="*/ 1225220 w 3337030"/>
                <a:gd name="connsiteY728" fmla="*/ 99320 h 767703"/>
                <a:gd name="connsiteX729" fmla="*/ 1362533 w 3337030"/>
                <a:gd name="connsiteY729" fmla="*/ 65324 h 767703"/>
                <a:gd name="connsiteX730" fmla="*/ 2318950 w 3337030"/>
                <a:gd name="connsiteY730" fmla="*/ 64323 h 767703"/>
                <a:gd name="connsiteX731" fmla="*/ 2339030 w 3337030"/>
                <a:gd name="connsiteY731" fmla="*/ 64655 h 767703"/>
                <a:gd name="connsiteX732" fmla="*/ 2418350 w 3337030"/>
                <a:gd name="connsiteY732" fmla="*/ 67321 h 767703"/>
                <a:gd name="connsiteX733" fmla="*/ 2439682 w 3337030"/>
                <a:gd name="connsiteY733" fmla="*/ 77987 h 767703"/>
                <a:gd name="connsiteX734" fmla="*/ 2433016 w 3337030"/>
                <a:gd name="connsiteY734" fmla="*/ 111314 h 767703"/>
                <a:gd name="connsiteX735" fmla="*/ 2371692 w 3337030"/>
                <a:gd name="connsiteY735" fmla="*/ 128646 h 767703"/>
                <a:gd name="connsiteX736" fmla="*/ 2324365 w 3337030"/>
                <a:gd name="connsiteY736" fmla="*/ 118647 h 767703"/>
                <a:gd name="connsiteX737" fmla="*/ 2306369 w 3337030"/>
                <a:gd name="connsiteY737" fmla="*/ 77987 h 767703"/>
                <a:gd name="connsiteX738" fmla="*/ 2318950 w 3337030"/>
                <a:gd name="connsiteY738" fmla="*/ 64323 h 767703"/>
                <a:gd name="connsiteX739" fmla="*/ 1843781 w 3337030"/>
                <a:gd name="connsiteY739" fmla="*/ 47992 h 767703"/>
                <a:gd name="connsiteX740" fmla="*/ 1875109 w 3337030"/>
                <a:gd name="connsiteY740" fmla="*/ 86653 h 767703"/>
                <a:gd name="connsiteX741" fmla="*/ 1871776 w 3337030"/>
                <a:gd name="connsiteY741" fmla="*/ 116648 h 767703"/>
                <a:gd name="connsiteX742" fmla="*/ 1784459 w 3337030"/>
                <a:gd name="connsiteY742" fmla="*/ 182638 h 767703"/>
                <a:gd name="connsiteX743" fmla="*/ 1757795 w 3337030"/>
                <a:gd name="connsiteY743" fmla="*/ 145977 h 767703"/>
                <a:gd name="connsiteX744" fmla="*/ 1843781 w 3337030"/>
                <a:gd name="connsiteY744" fmla="*/ 47992 h 767703"/>
                <a:gd name="connsiteX745" fmla="*/ 1470742 w 3337030"/>
                <a:gd name="connsiteY745" fmla="*/ 43555 h 767703"/>
                <a:gd name="connsiteX746" fmla="*/ 1495175 w 3337030"/>
                <a:gd name="connsiteY746" fmla="*/ 45992 h 767703"/>
                <a:gd name="connsiteX747" fmla="*/ 1498509 w 3337030"/>
                <a:gd name="connsiteY747" fmla="*/ 63989 h 767703"/>
                <a:gd name="connsiteX748" fmla="*/ 1411853 w 3337030"/>
                <a:gd name="connsiteY748" fmla="*/ 80655 h 767703"/>
                <a:gd name="connsiteX749" fmla="*/ 1403190 w 3337030"/>
                <a:gd name="connsiteY749" fmla="*/ 78655 h 767703"/>
                <a:gd name="connsiteX750" fmla="*/ 1395190 w 3337030"/>
                <a:gd name="connsiteY750" fmla="*/ 75989 h 767703"/>
                <a:gd name="connsiteX751" fmla="*/ 1470742 w 3337030"/>
                <a:gd name="connsiteY751" fmla="*/ 43555 h 767703"/>
                <a:gd name="connsiteX752" fmla="*/ 2200388 w 3337030"/>
                <a:gd name="connsiteY752" fmla="*/ 39326 h 767703"/>
                <a:gd name="connsiteX753" fmla="*/ 2257712 w 3337030"/>
                <a:gd name="connsiteY753" fmla="*/ 50659 h 767703"/>
                <a:gd name="connsiteX754" fmla="*/ 2291707 w 3337030"/>
                <a:gd name="connsiteY754" fmla="*/ 87987 h 767703"/>
                <a:gd name="connsiteX755" fmla="*/ 2270375 w 3337030"/>
                <a:gd name="connsiteY755" fmla="*/ 121981 h 767703"/>
                <a:gd name="connsiteX756" fmla="*/ 2242380 w 3337030"/>
                <a:gd name="connsiteY756" fmla="*/ 139311 h 767703"/>
                <a:gd name="connsiteX757" fmla="*/ 2192388 w 3337030"/>
                <a:gd name="connsiteY757" fmla="*/ 143311 h 767703"/>
                <a:gd name="connsiteX758" fmla="*/ 2174390 w 3337030"/>
                <a:gd name="connsiteY758" fmla="*/ 107316 h 767703"/>
                <a:gd name="connsiteX759" fmla="*/ 2176390 w 3337030"/>
                <a:gd name="connsiteY759" fmla="*/ 58656 h 767703"/>
                <a:gd name="connsiteX760" fmla="*/ 2200388 w 3337030"/>
                <a:gd name="connsiteY760" fmla="*/ 39326 h 767703"/>
                <a:gd name="connsiteX761" fmla="*/ 1933765 w 3337030"/>
                <a:gd name="connsiteY761" fmla="*/ 25328 h 767703"/>
                <a:gd name="connsiteX762" fmla="*/ 2003087 w 3337030"/>
                <a:gd name="connsiteY762" fmla="*/ 52658 h 767703"/>
                <a:gd name="connsiteX763" fmla="*/ 2001087 w 3337030"/>
                <a:gd name="connsiteY763" fmla="*/ 65988 h 767703"/>
                <a:gd name="connsiteX764" fmla="*/ 1998421 w 3337030"/>
                <a:gd name="connsiteY764" fmla="*/ 101982 h 767703"/>
                <a:gd name="connsiteX765" fmla="*/ 1971759 w 3337030"/>
                <a:gd name="connsiteY765" fmla="*/ 170637 h 767703"/>
                <a:gd name="connsiteX766" fmla="*/ 1927101 w 3337030"/>
                <a:gd name="connsiteY766" fmla="*/ 166637 h 767703"/>
                <a:gd name="connsiteX767" fmla="*/ 1917102 w 3337030"/>
                <a:gd name="connsiteY767" fmla="*/ 160638 h 767703"/>
                <a:gd name="connsiteX768" fmla="*/ 1885774 w 3337030"/>
                <a:gd name="connsiteY768" fmla="*/ 115980 h 767703"/>
                <a:gd name="connsiteX769" fmla="*/ 1893107 w 3337030"/>
                <a:gd name="connsiteY769" fmla="*/ 64655 h 767703"/>
                <a:gd name="connsiteX770" fmla="*/ 1933765 w 3337030"/>
                <a:gd name="connsiteY770" fmla="*/ 25328 h 767703"/>
                <a:gd name="connsiteX771" fmla="*/ 2063743 w 3337030"/>
                <a:gd name="connsiteY771" fmla="*/ 22664 h 767703"/>
                <a:gd name="connsiteX772" fmla="*/ 2094404 w 3337030"/>
                <a:gd name="connsiteY772" fmla="*/ 23331 h 767703"/>
                <a:gd name="connsiteX773" fmla="*/ 2151727 w 3337030"/>
                <a:gd name="connsiteY773" fmla="*/ 81321 h 767703"/>
                <a:gd name="connsiteX774" fmla="*/ 2043747 w 3337030"/>
                <a:gd name="connsiteY774" fmla="*/ 155977 h 767703"/>
                <a:gd name="connsiteX775" fmla="*/ 2029082 w 3337030"/>
                <a:gd name="connsiteY775" fmla="*/ 141978 h 767703"/>
                <a:gd name="connsiteX776" fmla="*/ 2028415 w 3337030"/>
                <a:gd name="connsiteY776" fmla="*/ 50659 h 767703"/>
                <a:gd name="connsiteX777" fmla="*/ 2063743 w 3337030"/>
                <a:gd name="connsiteY777" fmla="*/ 22664 h 767703"/>
                <a:gd name="connsiteX778" fmla="*/ 1654817 w 3337030"/>
                <a:gd name="connsiteY778" fmla="*/ 11748 h 767703"/>
                <a:gd name="connsiteX779" fmla="*/ 1662482 w 3337030"/>
                <a:gd name="connsiteY779" fmla="*/ 17998 h 767703"/>
                <a:gd name="connsiteX780" fmla="*/ 1648484 w 3337030"/>
                <a:gd name="connsiteY780" fmla="*/ 46659 h 767703"/>
                <a:gd name="connsiteX781" fmla="*/ 1608491 w 3337030"/>
                <a:gd name="connsiteY781" fmla="*/ 65988 h 767703"/>
                <a:gd name="connsiteX782" fmla="*/ 1529170 w 3337030"/>
                <a:gd name="connsiteY782" fmla="*/ 66655 h 767703"/>
                <a:gd name="connsiteX783" fmla="*/ 1625155 w 3337030"/>
                <a:gd name="connsiteY783" fmla="*/ 19998 h 767703"/>
                <a:gd name="connsiteX784" fmla="*/ 1643153 w 3337030"/>
                <a:gd name="connsiteY784" fmla="*/ 15998 h 767703"/>
                <a:gd name="connsiteX785" fmla="*/ 1654817 w 3337030"/>
                <a:gd name="connsiteY785" fmla="*/ 11748 h 767703"/>
                <a:gd name="connsiteX786" fmla="*/ 1794458 w 3337030"/>
                <a:gd name="connsiteY786" fmla="*/ 2668 h 767703"/>
                <a:gd name="connsiteX787" fmla="*/ 1806456 w 3337030"/>
                <a:gd name="connsiteY787" fmla="*/ 24663 h 767703"/>
                <a:gd name="connsiteX788" fmla="*/ 1747133 w 3337030"/>
                <a:gd name="connsiteY788" fmla="*/ 55324 h 767703"/>
                <a:gd name="connsiteX789" fmla="*/ 1700472 w 3337030"/>
                <a:gd name="connsiteY789" fmla="*/ 43992 h 767703"/>
                <a:gd name="connsiteX790" fmla="*/ 1794458 w 3337030"/>
                <a:gd name="connsiteY790" fmla="*/ 2668 h 767703"/>
                <a:gd name="connsiteX791" fmla="*/ 1935100 w 3337030"/>
                <a:gd name="connsiteY791" fmla="*/ 666 h 767703"/>
                <a:gd name="connsiteX792" fmla="*/ 1855111 w 3337030"/>
                <a:gd name="connsiteY792" fmla="*/ 21329 h 767703"/>
                <a:gd name="connsiteX793" fmla="*/ 1935100 w 3337030"/>
                <a:gd name="connsiteY793" fmla="*/ 666 h 7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</a:cxnLst>
              <a:rect l="l" t="t" r="r" b="b"/>
              <a:pathLst>
                <a:path w="3337030" h="767703">
                  <a:moveTo>
                    <a:pt x="1056006" y="752205"/>
                  </a:moveTo>
                  <a:cubicBezTo>
                    <a:pt x="1067754" y="754206"/>
                    <a:pt x="1079252" y="759206"/>
                    <a:pt x="1090584" y="761206"/>
                  </a:cubicBezTo>
                  <a:cubicBezTo>
                    <a:pt x="1067921" y="761206"/>
                    <a:pt x="1044589" y="761206"/>
                    <a:pt x="1019927" y="761206"/>
                  </a:cubicBezTo>
                  <a:cubicBezTo>
                    <a:pt x="1032259" y="751205"/>
                    <a:pt x="1044257" y="750205"/>
                    <a:pt x="1056006" y="752205"/>
                  </a:cubicBezTo>
                  <a:close/>
                  <a:moveTo>
                    <a:pt x="932273" y="747038"/>
                  </a:moveTo>
                  <a:cubicBezTo>
                    <a:pt x="942772" y="749704"/>
                    <a:pt x="953603" y="757203"/>
                    <a:pt x="963934" y="758537"/>
                  </a:cubicBezTo>
                  <a:cubicBezTo>
                    <a:pt x="943939" y="769202"/>
                    <a:pt x="923941" y="766536"/>
                    <a:pt x="902613" y="764536"/>
                  </a:cubicBezTo>
                  <a:cubicBezTo>
                    <a:pt x="911610" y="746539"/>
                    <a:pt x="921775" y="744372"/>
                    <a:pt x="932273" y="747038"/>
                  </a:cubicBezTo>
                  <a:close/>
                  <a:moveTo>
                    <a:pt x="1175312" y="744207"/>
                  </a:moveTo>
                  <a:cubicBezTo>
                    <a:pt x="1192726" y="743207"/>
                    <a:pt x="1213556" y="747873"/>
                    <a:pt x="1237887" y="758538"/>
                  </a:cubicBezTo>
                  <a:cubicBezTo>
                    <a:pt x="1200558" y="772536"/>
                    <a:pt x="1167230" y="767203"/>
                    <a:pt x="1133235" y="763870"/>
                  </a:cubicBezTo>
                  <a:cubicBezTo>
                    <a:pt x="1143900" y="751872"/>
                    <a:pt x="1157898" y="745207"/>
                    <a:pt x="1175312" y="744207"/>
                  </a:cubicBezTo>
                  <a:close/>
                  <a:moveTo>
                    <a:pt x="1410395" y="722107"/>
                  </a:moveTo>
                  <a:cubicBezTo>
                    <a:pt x="1438516" y="718670"/>
                    <a:pt x="1465512" y="727044"/>
                    <a:pt x="1492507" y="736542"/>
                  </a:cubicBezTo>
                  <a:cubicBezTo>
                    <a:pt x="1497173" y="737875"/>
                    <a:pt x="1499173" y="741208"/>
                    <a:pt x="1497840" y="745208"/>
                  </a:cubicBezTo>
                  <a:cubicBezTo>
                    <a:pt x="1495840" y="752541"/>
                    <a:pt x="1490507" y="758541"/>
                    <a:pt x="1483175" y="759874"/>
                  </a:cubicBezTo>
                  <a:cubicBezTo>
                    <a:pt x="1464512" y="763208"/>
                    <a:pt x="1445183" y="765206"/>
                    <a:pt x="1425851" y="767205"/>
                  </a:cubicBezTo>
                  <a:cubicBezTo>
                    <a:pt x="1411855" y="765872"/>
                    <a:pt x="1397856" y="765206"/>
                    <a:pt x="1383858" y="763872"/>
                  </a:cubicBezTo>
                  <a:cubicBezTo>
                    <a:pt x="1375194" y="763208"/>
                    <a:pt x="1368528" y="759208"/>
                    <a:pt x="1369195" y="748541"/>
                  </a:cubicBezTo>
                  <a:cubicBezTo>
                    <a:pt x="1369861" y="739875"/>
                    <a:pt x="1372528" y="733875"/>
                    <a:pt x="1381858" y="729878"/>
                  </a:cubicBezTo>
                  <a:cubicBezTo>
                    <a:pt x="1391523" y="725711"/>
                    <a:pt x="1401022" y="723253"/>
                    <a:pt x="1410395" y="722107"/>
                  </a:cubicBezTo>
                  <a:close/>
                  <a:moveTo>
                    <a:pt x="1319309" y="721303"/>
                  </a:moveTo>
                  <a:cubicBezTo>
                    <a:pt x="1335618" y="722834"/>
                    <a:pt x="1352865" y="735708"/>
                    <a:pt x="1355865" y="751206"/>
                  </a:cubicBezTo>
                  <a:cubicBezTo>
                    <a:pt x="1358531" y="763872"/>
                    <a:pt x="1350532" y="764539"/>
                    <a:pt x="1341866" y="764539"/>
                  </a:cubicBezTo>
                  <a:cubicBezTo>
                    <a:pt x="1315871" y="763872"/>
                    <a:pt x="1289876" y="763872"/>
                    <a:pt x="1258548" y="763872"/>
                  </a:cubicBezTo>
                  <a:cubicBezTo>
                    <a:pt x="1272547" y="742541"/>
                    <a:pt x="1287210" y="731875"/>
                    <a:pt x="1303875" y="723876"/>
                  </a:cubicBezTo>
                  <a:cubicBezTo>
                    <a:pt x="1308540" y="721542"/>
                    <a:pt x="1313872" y="720792"/>
                    <a:pt x="1319309" y="721303"/>
                  </a:cubicBezTo>
                  <a:close/>
                  <a:moveTo>
                    <a:pt x="1588951" y="714870"/>
                  </a:moveTo>
                  <a:cubicBezTo>
                    <a:pt x="1594658" y="716213"/>
                    <a:pt x="1600491" y="719213"/>
                    <a:pt x="1606490" y="724545"/>
                  </a:cubicBezTo>
                  <a:cubicBezTo>
                    <a:pt x="1612490" y="729878"/>
                    <a:pt x="1621822" y="723212"/>
                    <a:pt x="1629822" y="721212"/>
                  </a:cubicBezTo>
                  <a:cubicBezTo>
                    <a:pt x="1639818" y="717879"/>
                    <a:pt x="1651817" y="715213"/>
                    <a:pt x="1654484" y="729878"/>
                  </a:cubicBezTo>
                  <a:cubicBezTo>
                    <a:pt x="1656483" y="743209"/>
                    <a:pt x="1650484" y="753875"/>
                    <a:pt x="1634485" y="754542"/>
                  </a:cubicBezTo>
                  <a:cubicBezTo>
                    <a:pt x="1627821" y="755209"/>
                    <a:pt x="1620489" y="754542"/>
                    <a:pt x="1615822" y="754542"/>
                  </a:cubicBezTo>
                  <a:cubicBezTo>
                    <a:pt x="1599824" y="753209"/>
                    <a:pt x="1586494" y="754542"/>
                    <a:pt x="1574495" y="761875"/>
                  </a:cubicBezTo>
                  <a:cubicBezTo>
                    <a:pt x="1565162" y="767875"/>
                    <a:pt x="1555165" y="768541"/>
                    <a:pt x="1545166" y="765208"/>
                  </a:cubicBezTo>
                  <a:cubicBezTo>
                    <a:pt x="1533834" y="761875"/>
                    <a:pt x="1517171" y="762542"/>
                    <a:pt x="1515171" y="748542"/>
                  </a:cubicBezTo>
                  <a:cubicBezTo>
                    <a:pt x="1513838" y="735878"/>
                    <a:pt x="1529836" y="733878"/>
                    <a:pt x="1539834" y="729212"/>
                  </a:cubicBezTo>
                  <a:cubicBezTo>
                    <a:pt x="1555832" y="721712"/>
                    <a:pt x="1571829" y="710839"/>
                    <a:pt x="1588951" y="714870"/>
                  </a:cubicBezTo>
                  <a:close/>
                  <a:moveTo>
                    <a:pt x="1791789" y="707880"/>
                  </a:moveTo>
                  <a:cubicBezTo>
                    <a:pt x="1803121" y="708547"/>
                    <a:pt x="1801788" y="715213"/>
                    <a:pt x="1798455" y="722546"/>
                  </a:cubicBezTo>
                  <a:cubicBezTo>
                    <a:pt x="1789789" y="739876"/>
                    <a:pt x="1777124" y="750543"/>
                    <a:pt x="1757128" y="747209"/>
                  </a:cubicBezTo>
                  <a:cubicBezTo>
                    <a:pt x="1735799" y="743210"/>
                    <a:pt x="1714468" y="743210"/>
                    <a:pt x="1694472" y="751876"/>
                  </a:cubicBezTo>
                  <a:cubicBezTo>
                    <a:pt x="1683806" y="755876"/>
                    <a:pt x="1675807" y="753209"/>
                    <a:pt x="1673810" y="741876"/>
                  </a:cubicBezTo>
                  <a:cubicBezTo>
                    <a:pt x="1671810" y="732544"/>
                    <a:pt x="1672476" y="721879"/>
                    <a:pt x="1683140" y="718546"/>
                  </a:cubicBezTo>
                  <a:cubicBezTo>
                    <a:pt x="1718467" y="709213"/>
                    <a:pt x="1755128" y="705880"/>
                    <a:pt x="1791789" y="707880"/>
                  </a:cubicBezTo>
                  <a:close/>
                  <a:moveTo>
                    <a:pt x="1862445" y="689881"/>
                  </a:moveTo>
                  <a:cubicBezTo>
                    <a:pt x="1880441" y="693214"/>
                    <a:pt x="1899106" y="696547"/>
                    <a:pt x="1918436" y="699880"/>
                  </a:cubicBezTo>
                  <a:cubicBezTo>
                    <a:pt x="1925769" y="701213"/>
                    <a:pt x="1933101" y="703213"/>
                    <a:pt x="1933768" y="711879"/>
                  </a:cubicBezTo>
                  <a:cubicBezTo>
                    <a:pt x="1933768" y="720542"/>
                    <a:pt x="1925102" y="719878"/>
                    <a:pt x="1920436" y="721209"/>
                  </a:cubicBezTo>
                  <a:cubicBezTo>
                    <a:pt x="1890440" y="728541"/>
                    <a:pt x="1860445" y="735207"/>
                    <a:pt x="1831116" y="742540"/>
                  </a:cubicBezTo>
                  <a:cubicBezTo>
                    <a:pt x="1818451" y="745873"/>
                    <a:pt x="1813785" y="739873"/>
                    <a:pt x="1815118" y="728541"/>
                  </a:cubicBezTo>
                  <a:cubicBezTo>
                    <a:pt x="1817118" y="702546"/>
                    <a:pt x="1835116" y="688548"/>
                    <a:pt x="1862445" y="689881"/>
                  </a:cubicBezTo>
                  <a:close/>
                  <a:moveTo>
                    <a:pt x="2016752" y="675218"/>
                  </a:moveTo>
                  <a:cubicBezTo>
                    <a:pt x="2035748" y="672718"/>
                    <a:pt x="2056411" y="675885"/>
                    <a:pt x="2081740" y="684551"/>
                  </a:cubicBezTo>
                  <a:cubicBezTo>
                    <a:pt x="2065077" y="704548"/>
                    <a:pt x="1987089" y="725878"/>
                    <a:pt x="1963761" y="716547"/>
                  </a:cubicBezTo>
                  <a:cubicBezTo>
                    <a:pt x="1953762" y="712548"/>
                    <a:pt x="1951095" y="707881"/>
                    <a:pt x="1961761" y="699882"/>
                  </a:cubicBezTo>
                  <a:cubicBezTo>
                    <a:pt x="1980424" y="685883"/>
                    <a:pt x="1997755" y="677718"/>
                    <a:pt x="2016752" y="675218"/>
                  </a:cubicBezTo>
                  <a:close/>
                  <a:moveTo>
                    <a:pt x="2185308" y="649515"/>
                  </a:moveTo>
                  <a:cubicBezTo>
                    <a:pt x="2194099" y="650098"/>
                    <a:pt x="2202722" y="652223"/>
                    <a:pt x="2211055" y="655890"/>
                  </a:cubicBezTo>
                  <a:cubicBezTo>
                    <a:pt x="2180393" y="686553"/>
                    <a:pt x="2141065" y="680553"/>
                    <a:pt x="2105070" y="685887"/>
                  </a:cubicBezTo>
                  <a:cubicBezTo>
                    <a:pt x="2131066" y="659889"/>
                    <a:pt x="2158937" y="647765"/>
                    <a:pt x="2185308" y="649515"/>
                  </a:cubicBezTo>
                  <a:close/>
                  <a:moveTo>
                    <a:pt x="829944" y="625176"/>
                  </a:moveTo>
                  <a:cubicBezTo>
                    <a:pt x="837287" y="623978"/>
                    <a:pt x="844286" y="624062"/>
                    <a:pt x="849951" y="625895"/>
                  </a:cubicBezTo>
                  <a:cubicBezTo>
                    <a:pt x="853951" y="627228"/>
                    <a:pt x="857950" y="628561"/>
                    <a:pt x="861283" y="631228"/>
                  </a:cubicBezTo>
                  <a:cubicBezTo>
                    <a:pt x="873947" y="639893"/>
                    <a:pt x="897277" y="635894"/>
                    <a:pt x="901277" y="649224"/>
                  </a:cubicBezTo>
                  <a:cubicBezTo>
                    <a:pt x="907941" y="671888"/>
                    <a:pt x="908608" y="697883"/>
                    <a:pt x="907941" y="721212"/>
                  </a:cubicBezTo>
                  <a:cubicBezTo>
                    <a:pt x="906608" y="739210"/>
                    <a:pt x="883279" y="749873"/>
                    <a:pt x="863950" y="748540"/>
                  </a:cubicBezTo>
                  <a:cubicBezTo>
                    <a:pt x="814624" y="747874"/>
                    <a:pt x="775963" y="704549"/>
                    <a:pt x="781296" y="657889"/>
                  </a:cubicBezTo>
                  <a:cubicBezTo>
                    <a:pt x="782796" y="643892"/>
                    <a:pt x="807917" y="628769"/>
                    <a:pt x="829944" y="625176"/>
                  </a:cubicBezTo>
                  <a:close/>
                  <a:moveTo>
                    <a:pt x="704926" y="618562"/>
                  </a:moveTo>
                  <a:cubicBezTo>
                    <a:pt x="710435" y="618271"/>
                    <a:pt x="716309" y="619229"/>
                    <a:pt x="722642" y="621895"/>
                  </a:cubicBezTo>
                  <a:cubicBezTo>
                    <a:pt x="745306" y="631227"/>
                    <a:pt x="769302" y="640558"/>
                    <a:pt x="766636" y="672552"/>
                  </a:cubicBezTo>
                  <a:cubicBezTo>
                    <a:pt x="765969" y="679218"/>
                    <a:pt x="767302" y="686551"/>
                    <a:pt x="768636" y="693883"/>
                  </a:cubicBezTo>
                  <a:cubicBezTo>
                    <a:pt x="777301" y="732544"/>
                    <a:pt x="771302" y="739874"/>
                    <a:pt x="732641" y="739874"/>
                  </a:cubicBezTo>
                  <a:cubicBezTo>
                    <a:pt x="700645" y="739874"/>
                    <a:pt x="673983" y="729877"/>
                    <a:pt x="661984" y="696550"/>
                  </a:cubicBezTo>
                  <a:cubicBezTo>
                    <a:pt x="655318" y="678552"/>
                    <a:pt x="644654" y="658556"/>
                    <a:pt x="662650" y="642557"/>
                  </a:cubicBezTo>
                  <a:cubicBezTo>
                    <a:pt x="675150" y="631560"/>
                    <a:pt x="688398" y="619437"/>
                    <a:pt x="704926" y="618562"/>
                  </a:cubicBezTo>
                  <a:close/>
                  <a:moveTo>
                    <a:pt x="981568" y="617894"/>
                  </a:moveTo>
                  <a:cubicBezTo>
                    <a:pt x="1007846" y="615144"/>
                    <a:pt x="1022594" y="630391"/>
                    <a:pt x="1030593" y="665886"/>
                  </a:cubicBezTo>
                  <a:cubicBezTo>
                    <a:pt x="1034593" y="679218"/>
                    <a:pt x="1038590" y="693214"/>
                    <a:pt x="1037259" y="708546"/>
                  </a:cubicBezTo>
                  <a:cubicBezTo>
                    <a:pt x="1041256" y="731875"/>
                    <a:pt x="1027926" y="738541"/>
                    <a:pt x="1006595" y="738541"/>
                  </a:cubicBezTo>
                  <a:cubicBezTo>
                    <a:pt x="963936" y="738541"/>
                    <a:pt x="935274" y="723209"/>
                    <a:pt x="923276" y="693881"/>
                  </a:cubicBezTo>
                  <a:cubicBezTo>
                    <a:pt x="911276" y="662553"/>
                    <a:pt x="920609" y="639224"/>
                    <a:pt x="951271" y="626559"/>
                  </a:cubicBezTo>
                  <a:cubicBezTo>
                    <a:pt x="962769" y="621727"/>
                    <a:pt x="972810" y="618810"/>
                    <a:pt x="981568" y="617894"/>
                  </a:cubicBezTo>
                  <a:close/>
                  <a:moveTo>
                    <a:pt x="1111244" y="613229"/>
                  </a:moveTo>
                  <a:cubicBezTo>
                    <a:pt x="1132573" y="611229"/>
                    <a:pt x="1147238" y="617895"/>
                    <a:pt x="1145905" y="643226"/>
                  </a:cubicBezTo>
                  <a:cubicBezTo>
                    <a:pt x="1144572" y="659222"/>
                    <a:pt x="1147903" y="675220"/>
                    <a:pt x="1152570" y="691217"/>
                  </a:cubicBezTo>
                  <a:cubicBezTo>
                    <a:pt x="1161235" y="725211"/>
                    <a:pt x="1150569" y="737876"/>
                    <a:pt x="1116575" y="737876"/>
                  </a:cubicBezTo>
                  <a:cubicBezTo>
                    <a:pt x="1095245" y="738543"/>
                    <a:pt x="1079249" y="730544"/>
                    <a:pt x="1067250" y="712546"/>
                  </a:cubicBezTo>
                  <a:cubicBezTo>
                    <a:pt x="1055918" y="695216"/>
                    <a:pt x="1047920" y="676554"/>
                    <a:pt x="1041254" y="657222"/>
                  </a:cubicBezTo>
                  <a:cubicBezTo>
                    <a:pt x="1033922" y="636560"/>
                    <a:pt x="1039254" y="623895"/>
                    <a:pt x="1063250" y="621895"/>
                  </a:cubicBezTo>
                  <a:cubicBezTo>
                    <a:pt x="1079249" y="620562"/>
                    <a:pt x="1095245" y="614562"/>
                    <a:pt x="1111244" y="613229"/>
                  </a:cubicBezTo>
                  <a:close/>
                  <a:moveTo>
                    <a:pt x="456686" y="609896"/>
                  </a:moveTo>
                  <a:cubicBezTo>
                    <a:pt x="499347" y="609896"/>
                    <a:pt x="522011" y="633894"/>
                    <a:pt x="522011" y="679886"/>
                  </a:cubicBezTo>
                  <a:cubicBezTo>
                    <a:pt x="524009" y="697217"/>
                    <a:pt x="519345" y="711881"/>
                    <a:pt x="494680" y="711214"/>
                  </a:cubicBezTo>
                  <a:cubicBezTo>
                    <a:pt x="449355" y="709881"/>
                    <a:pt x="410694" y="681219"/>
                    <a:pt x="410028" y="646557"/>
                  </a:cubicBezTo>
                  <a:cubicBezTo>
                    <a:pt x="409361" y="623228"/>
                    <a:pt x="427357" y="609229"/>
                    <a:pt x="456686" y="609896"/>
                  </a:cubicBezTo>
                  <a:close/>
                  <a:moveTo>
                    <a:pt x="1232552" y="607232"/>
                  </a:moveTo>
                  <a:cubicBezTo>
                    <a:pt x="1259214" y="600566"/>
                    <a:pt x="1283211" y="625228"/>
                    <a:pt x="1283211" y="662556"/>
                  </a:cubicBezTo>
                  <a:cubicBezTo>
                    <a:pt x="1283211" y="665223"/>
                    <a:pt x="1283211" y="673222"/>
                    <a:pt x="1284545" y="681886"/>
                  </a:cubicBezTo>
                  <a:cubicBezTo>
                    <a:pt x="1289211" y="718547"/>
                    <a:pt x="1286545" y="721880"/>
                    <a:pt x="1249217" y="725213"/>
                  </a:cubicBezTo>
                  <a:cubicBezTo>
                    <a:pt x="1195894" y="729880"/>
                    <a:pt x="1164566" y="705884"/>
                    <a:pt x="1161899" y="658557"/>
                  </a:cubicBezTo>
                  <a:cubicBezTo>
                    <a:pt x="1160566" y="638561"/>
                    <a:pt x="1167898" y="623895"/>
                    <a:pt x="1189229" y="621229"/>
                  </a:cubicBezTo>
                  <a:cubicBezTo>
                    <a:pt x="1205224" y="619229"/>
                    <a:pt x="1217888" y="610563"/>
                    <a:pt x="1232552" y="607232"/>
                  </a:cubicBezTo>
                  <a:close/>
                  <a:moveTo>
                    <a:pt x="1380945" y="607209"/>
                  </a:moveTo>
                  <a:cubicBezTo>
                    <a:pt x="1405191" y="610021"/>
                    <a:pt x="1412189" y="623894"/>
                    <a:pt x="1413189" y="653889"/>
                  </a:cubicBezTo>
                  <a:cubicBezTo>
                    <a:pt x="1414522" y="697883"/>
                    <a:pt x="1405859" y="711881"/>
                    <a:pt x="1374531" y="712548"/>
                  </a:cubicBezTo>
                  <a:cubicBezTo>
                    <a:pt x="1330537" y="713881"/>
                    <a:pt x="1291209" y="681886"/>
                    <a:pt x="1291876" y="639225"/>
                  </a:cubicBezTo>
                  <a:cubicBezTo>
                    <a:pt x="1292543" y="600564"/>
                    <a:pt x="1328537" y="609897"/>
                    <a:pt x="1350533" y="607897"/>
                  </a:cubicBezTo>
                  <a:cubicBezTo>
                    <a:pt x="1362864" y="606563"/>
                    <a:pt x="1372863" y="606272"/>
                    <a:pt x="1380945" y="607209"/>
                  </a:cubicBezTo>
                  <a:close/>
                  <a:moveTo>
                    <a:pt x="579999" y="604564"/>
                  </a:moveTo>
                  <a:cubicBezTo>
                    <a:pt x="586665" y="611230"/>
                    <a:pt x="591998" y="620560"/>
                    <a:pt x="599995" y="623227"/>
                  </a:cubicBezTo>
                  <a:cubicBezTo>
                    <a:pt x="639323" y="637225"/>
                    <a:pt x="635990" y="674552"/>
                    <a:pt x="643989" y="704547"/>
                  </a:cubicBezTo>
                  <a:cubicBezTo>
                    <a:pt x="647322" y="718546"/>
                    <a:pt x="638656" y="728542"/>
                    <a:pt x="624659" y="731209"/>
                  </a:cubicBezTo>
                  <a:cubicBezTo>
                    <a:pt x="568667" y="741208"/>
                    <a:pt x="524675" y="692548"/>
                    <a:pt x="540005" y="637225"/>
                  </a:cubicBezTo>
                  <a:cubicBezTo>
                    <a:pt x="542671" y="626559"/>
                    <a:pt x="549337" y="625226"/>
                    <a:pt x="558003" y="625893"/>
                  </a:cubicBezTo>
                  <a:cubicBezTo>
                    <a:pt x="570000" y="625893"/>
                    <a:pt x="578666" y="623227"/>
                    <a:pt x="575999" y="608563"/>
                  </a:cubicBezTo>
                  <a:cubicBezTo>
                    <a:pt x="577333" y="606564"/>
                    <a:pt x="578666" y="605897"/>
                    <a:pt x="579999" y="604564"/>
                  </a:cubicBezTo>
                  <a:close/>
                  <a:moveTo>
                    <a:pt x="323294" y="601314"/>
                  </a:moveTo>
                  <a:cubicBezTo>
                    <a:pt x="332875" y="599898"/>
                    <a:pt x="342706" y="600565"/>
                    <a:pt x="353371" y="605897"/>
                  </a:cubicBezTo>
                  <a:cubicBezTo>
                    <a:pt x="376035" y="617230"/>
                    <a:pt x="395364" y="625893"/>
                    <a:pt x="394697" y="657222"/>
                  </a:cubicBezTo>
                  <a:cubicBezTo>
                    <a:pt x="394031" y="680553"/>
                    <a:pt x="406696" y="701883"/>
                    <a:pt x="426692" y="718548"/>
                  </a:cubicBezTo>
                  <a:cubicBezTo>
                    <a:pt x="384699" y="683886"/>
                    <a:pt x="325376" y="695216"/>
                    <a:pt x="286049" y="657889"/>
                  </a:cubicBezTo>
                  <a:cubicBezTo>
                    <a:pt x="277386" y="649225"/>
                    <a:pt x="265387" y="642559"/>
                    <a:pt x="268720" y="627893"/>
                  </a:cubicBezTo>
                  <a:cubicBezTo>
                    <a:pt x="271386" y="615230"/>
                    <a:pt x="284049" y="612563"/>
                    <a:pt x="294715" y="609230"/>
                  </a:cubicBezTo>
                  <a:cubicBezTo>
                    <a:pt x="304380" y="606231"/>
                    <a:pt x="313712" y="602731"/>
                    <a:pt x="323294" y="601314"/>
                  </a:cubicBezTo>
                  <a:close/>
                  <a:moveTo>
                    <a:pt x="1648767" y="591232"/>
                  </a:moveTo>
                  <a:cubicBezTo>
                    <a:pt x="1656983" y="590358"/>
                    <a:pt x="1665482" y="591566"/>
                    <a:pt x="1674479" y="596565"/>
                  </a:cubicBezTo>
                  <a:cubicBezTo>
                    <a:pt x="1696475" y="608564"/>
                    <a:pt x="1724472" y="659222"/>
                    <a:pt x="1718472" y="683884"/>
                  </a:cubicBezTo>
                  <a:cubicBezTo>
                    <a:pt x="1717139" y="688550"/>
                    <a:pt x="1714473" y="690550"/>
                    <a:pt x="1709807" y="691217"/>
                  </a:cubicBezTo>
                  <a:cubicBezTo>
                    <a:pt x="1685811" y="695883"/>
                    <a:pt x="1661151" y="701216"/>
                    <a:pt x="1641820" y="705216"/>
                  </a:cubicBezTo>
                  <a:cubicBezTo>
                    <a:pt x="1592495" y="704549"/>
                    <a:pt x="1559833" y="661222"/>
                    <a:pt x="1571164" y="619227"/>
                  </a:cubicBezTo>
                  <a:cubicBezTo>
                    <a:pt x="1572497" y="615228"/>
                    <a:pt x="1575163" y="608564"/>
                    <a:pt x="1576495" y="609230"/>
                  </a:cubicBezTo>
                  <a:cubicBezTo>
                    <a:pt x="1601993" y="615228"/>
                    <a:pt x="1624114" y="593857"/>
                    <a:pt x="1648767" y="591232"/>
                  </a:cubicBezTo>
                  <a:close/>
                  <a:moveTo>
                    <a:pt x="1480426" y="583322"/>
                  </a:moveTo>
                  <a:lnTo>
                    <a:pt x="1506832" y="587297"/>
                  </a:lnTo>
                  <a:cubicBezTo>
                    <a:pt x="1532798" y="596483"/>
                    <a:pt x="1554169" y="619729"/>
                    <a:pt x="1557169" y="645224"/>
                  </a:cubicBezTo>
                  <a:cubicBezTo>
                    <a:pt x="1558501" y="655221"/>
                    <a:pt x="1559833" y="665887"/>
                    <a:pt x="1563834" y="675219"/>
                  </a:cubicBezTo>
                  <a:cubicBezTo>
                    <a:pt x="1573832" y="701214"/>
                    <a:pt x="1564500" y="711880"/>
                    <a:pt x="1538504" y="711213"/>
                  </a:cubicBezTo>
                  <a:cubicBezTo>
                    <a:pt x="1525173" y="711213"/>
                    <a:pt x="1511842" y="711213"/>
                    <a:pt x="1498510" y="711213"/>
                  </a:cubicBezTo>
                  <a:cubicBezTo>
                    <a:pt x="1447852" y="711880"/>
                    <a:pt x="1431853" y="697881"/>
                    <a:pt x="1427190" y="647224"/>
                  </a:cubicBezTo>
                  <a:cubicBezTo>
                    <a:pt x="1425857" y="631226"/>
                    <a:pt x="1434520" y="620560"/>
                    <a:pt x="1445852" y="611230"/>
                  </a:cubicBezTo>
                  <a:cubicBezTo>
                    <a:pt x="1451519" y="606564"/>
                    <a:pt x="1458184" y="603064"/>
                    <a:pt x="1464433" y="598982"/>
                  </a:cubicBezTo>
                  <a:close/>
                  <a:moveTo>
                    <a:pt x="1479847" y="583235"/>
                  </a:moveTo>
                  <a:cubicBezTo>
                    <a:pt x="1479847" y="583235"/>
                    <a:pt x="1480514" y="582568"/>
                    <a:pt x="1480514" y="583235"/>
                  </a:cubicBezTo>
                  <a:lnTo>
                    <a:pt x="1480426" y="583322"/>
                  </a:lnTo>
                  <a:close/>
                  <a:moveTo>
                    <a:pt x="193764" y="573298"/>
                  </a:moveTo>
                  <a:cubicBezTo>
                    <a:pt x="195816" y="572277"/>
                    <a:pt x="198066" y="572236"/>
                    <a:pt x="200732" y="573902"/>
                  </a:cubicBezTo>
                  <a:cubicBezTo>
                    <a:pt x="218730" y="585234"/>
                    <a:pt x="236060" y="598565"/>
                    <a:pt x="246726" y="617896"/>
                  </a:cubicBezTo>
                  <a:cubicBezTo>
                    <a:pt x="258056" y="637892"/>
                    <a:pt x="241393" y="654556"/>
                    <a:pt x="210065" y="652558"/>
                  </a:cubicBezTo>
                  <a:cubicBezTo>
                    <a:pt x="192733" y="650558"/>
                    <a:pt x="173403" y="640559"/>
                    <a:pt x="154072" y="631893"/>
                  </a:cubicBezTo>
                  <a:cubicBezTo>
                    <a:pt x="145408" y="627893"/>
                    <a:pt x="140075" y="619229"/>
                    <a:pt x="140742" y="609230"/>
                  </a:cubicBezTo>
                  <a:cubicBezTo>
                    <a:pt x="141408" y="597898"/>
                    <a:pt x="150741" y="595232"/>
                    <a:pt x="160071" y="593898"/>
                  </a:cubicBezTo>
                  <a:cubicBezTo>
                    <a:pt x="164737" y="593232"/>
                    <a:pt x="169404" y="589899"/>
                    <a:pt x="174736" y="589232"/>
                  </a:cubicBezTo>
                  <a:cubicBezTo>
                    <a:pt x="183236" y="588232"/>
                    <a:pt x="187609" y="576359"/>
                    <a:pt x="193764" y="573298"/>
                  </a:cubicBezTo>
                  <a:close/>
                  <a:moveTo>
                    <a:pt x="1783125" y="571236"/>
                  </a:moveTo>
                  <a:cubicBezTo>
                    <a:pt x="1801123" y="567237"/>
                    <a:pt x="1814453" y="584568"/>
                    <a:pt x="1831785" y="586568"/>
                  </a:cubicBezTo>
                  <a:cubicBezTo>
                    <a:pt x="1856447" y="589901"/>
                    <a:pt x="1851114" y="608564"/>
                    <a:pt x="1851114" y="624563"/>
                  </a:cubicBezTo>
                  <a:cubicBezTo>
                    <a:pt x="1851114" y="631229"/>
                    <a:pt x="1854447" y="635893"/>
                    <a:pt x="1858447" y="640559"/>
                  </a:cubicBezTo>
                  <a:cubicBezTo>
                    <a:pt x="1878443" y="667221"/>
                    <a:pt x="1877777" y="669888"/>
                    <a:pt x="1843784" y="677887"/>
                  </a:cubicBezTo>
                  <a:cubicBezTo>
                    <a:pt x="1824452" y="683220"/>
                    <a:pt x="1804456" y="685886"/>
                    <a:pt x="1792457" y="687886"/>
                  </a:cubicBezTo>
                  <a:cubicBezTo>
                    <a:pt x="1746463" y="687220"/>
                    <a:pt x="1707138" y="640559"/>
                    <a:pt x="1723134" y="607231"/>
                  </a:cubicBezTo>
                  <a:cubicBezTo>
                    <a:pt x="1732467" y="587901"/>
                    <a:pt x="1759129" y="575902"/>
                    <a:pt x="1783125" y="571236"/>
                  </a:cubicBezTo>
                  <a:close/>
                  <a:moveTo>
                    <a:pt x="1952428" y="563906"/>
                  </a:moveTo>
                  <a:cubicBezTo>
                    <a:pt x="1996421" y="577236"/>
                    <a:pt x="1996421" y="577236"/>
                    <a:pt x="1997088" y="625896"/>
                  </a:cubicBezTo>
                  <a:cubicBezTo>
                    <a:pt x="1995088" y="639895"/>
                    <a:pt x="2003754" y="660557"/>
                    <a:pt x="1984423" y="667890"/>
                  </a:cubicBezTo>
                  <a:cubicBezTo>
                    <a:pt x="1957761" y="677887"/>
                    <a:pt x="1930433" y="687220"/>
                    <a:pt x="1901104" y="677221"/>
                  </a:cubicBezTo>
                  <a:cubicBezTo>
                    <a:pt x="1891105" y="673888"/>
                    <a:pt x="1869776" y="607898"/>
                    <a:pt x="1873776" y="599234"/>
                  </a:cubicBezTo>
                  <a:cubicBezTo>
                    <a:pt x="1877776" y="589901"/>
                    <a:pt x="1942431" y="561239"/>
                    <a:pt x="1952428" y="563906"/>
                  </a:cubicBezTo>
                  <a:close/>
                  <a:moveTo>
                    <a:pt x="2125068" y="551907"/>
                  </a:moveTo>
                  <a:cubicBezTo>
                    <a:pt x="2131068" y="554573"/>
                    <a:pt x="2131734" y="558573"/>
                    <a:pt x="2133734" y="563237"/>
                  </a:cubicBezTo>
                  <a:cubicBezTo>
                    <a:pt x="2161729" y="630560"/>
                    <a:pt x="2144398" y="655891"/>
                    <a:pt x="2070410" y="656558"/>
                  </a:cubicBezTo>
                  <a:cubicBezTo>
                    <a:pt x="2032416" y="657225"/>
                    <a:pt x="2006420" y="629227"/>
                    <a:pt x="2009085" y="591901"/>
                  </a:cubicBezTo>
                  <a:cubicBezTo>
                    <a:pt x="2009751" y="583235"/>
                    <a:pt x="2012418" y="575903"/>
                    <a:pt x="2018417" y="569903"/>
                  </a:cubicBezTo>
                  <a:cubicBezTo>
                    <a:pt x="2033749" y="555907"/>
                    <a:pt x="2106405" y="543908"/>
                    <a:pt x="2125068" y="551907"/>
                  </a:cubicBezTo>
                  <a:close/>
                  <a:moveTo>
                    <a:pt x="42089" y="545908"/>
                  </a:moveTo>
                  <a:cubicBezTo>
                    <a:pt x="58754" y="567904"/>
                    <a:pt x="80750" y="581236"/>
                    <a:pt x="104079" y="592569"/>
                  </a:cubicBezTo>
                  <a:cubicBezTo>
                    <a:pt x="111412" y="596566"/>
                    <a:pt x="124744" y="593900"/>
                    <a:pt x="121411" y="607899"/>
                  </a:cubicBezTo>
                  <a:cubicBezTo>
                    <a:pt x="118745" y="620564"/>
                    <a:pt x="109412" y="625230"/>
                    <a:pt x="96749" y="625230"/>
                  </a:cubicBezTo>
                  <a:cubicBezTo>
                    <a:pt x="52088" y="626564"/>
                    <a:pt x="30092" y="595233"/>
                    <a:pt x="42089" y="545908"/>
                  </a:cubicBezTo>
                  <a:close/>
                  <a:moveTo>
                    <a:pt x="2219716" y="515246"/>
                  </a:moveTo>
                  <a:cubicBezTo>
                    <a:pt x="2270375" y="515912"/>
                    <a:pt x="2285705" y="530576"/>
                    <a:pt x="2286372" y="581235"/>
                  </a:cubicBezTo>
                  <a:cubicBezTo>
                    <a:pt x="2287038" y="615896"/>
                    <a:pt x="2267709" y="634558"/>
                    <a:pt x="2231048" y="635225"/>
                  </a:cubicBezTo>
                  <a:cubicBezTo>
                    <a:pt x="2191721" y="635891"/>
                    <a:pt x="2157727" y="604564"/>
                    <a:pt x="2157060" y="568569"/>
                  </a:cubicBezTo>
                  <a:cubicBezTo>
                    <a:pt x="2157060" y="547240"/>
                    <a:pt x="2194387" y="515246"/>
                    <a:pt x="2219716" y="515246"/>
                  </a:cubicBezTo>
                  <a:close/>
                  <a:moveTo>
                    <a:pt x="2385772" y="499081"/>
                  </a:moveTo>
                  <a:cubicBezTo>
                    <a:pt x="2397020" y="500748"/>
                    <a:pt x="2408018" y="504247"/>
                    <a:pt x="2417016" y="509247"/>
                  </a:cubicBezTo>
                  <a:cubicBezTo>
                    <a:pt x="2427682" y="515246"/>
                    <a:pt x="2431681" y="540575"/>
                    <a:pt x="2431681" y="557239"/>
                  </a:cubicBezTo>
                  <a:cubicBezTo>
                    <a:pt x="2432348" y="592567"/>
                    <a:pt x="2397020" y="593233"/>
                    <a:pt x="2376358" y="605899"/>
                  </a:cubicBezTo>
                  <a:cubicBezTo>
                    <a:pt x="2360359" y="615898"/>
                    <a:pt x="2339697" y="625228"/>
                    <a:pt x="2323032" y="605899"/>
                  </a:cubicBezTo>
                  <a:cubicBezTo>
                    <a:pt x="2309036" y="589900"/>
                    <a:pt x="2303703" y="569904"/>
                    <a:pt x="2303036" y="548575"/>
                  </a:cubicBezTo>
                  <a:cubicBezTo>
                    <a:pt x="2301703" y="514580"/>
                    <a:pt x="2329698" y="505247"/>
                    <a:pt x="2353027" y="499914"/>
                  </a:cubicBezTo>
                  <a:cubicBezTo>
                    <a:pt x="2363026" y="497581"/>
                    <a:pt x="2374524" y="497415"/>
                    <a:pt x="2385772" y="499081"/>
                  </a:cubicBezTo>
                  <a:close/>
                  <a:moveTo>
                    <a:pt x="490014" y="495915"/>
                  </a:moveTo>
                  <a:cubicBezTo>
                    <a:pt x="502013" y="495915"/>
                    <a:pt x="514677" y="495915"/>
                    <a:pt x="526676" y="497248"/>
                  </a:cubicBezTo>
                  <a:cubicBezTo>
                    <a:pt x="568003" y="501914"/>
                    <a:pt x="569337" y="502581"/>
                    <a:pt x="561337" y="543907"/>
                  </a:cubicBezTo>
                  <a:cubicBezTo>
                    <a:pt x="556671" y="567904"/>
                    <a:pt x="570003" y="585234"/>
                    <a:pt x="580000" y="603899"/>
                  </a:cubicBezTo>
                  <a:cubicBezTo>
                    <a:pt x="578667" y="605899"/>
                    <a:pt x="577334" y="606566"/>
                    <a:pt x="576000" y="607899"/>
                  </a:cubicBezTo>
                  <a:cubicBezTo>
                    <a:pt x="558671" y="603232"/>
                    <a:pt x="541341" y="607232"/>
                    <a:pt x="524009" y="607232"/>
                  </a:cubicBezTo>
                  <a:cubicBezTo>
                    <a:pt x="483348" y="607232"/>
                    <a:pt x="447354" y="544573"/>
                    <a:pt x="467352" y="509247"/>
                  </a:cubicBezTo>
                  <a:cubicBezTo>
                    <a:pt x="472018" y="500581"/>
                    <a:pt x="480682" y="496581"/>
                    <a:pt x="490014" y="495915"/>
                  </a:cubicBezTo>
                  <a:close/>
                  <a:moveTo>
                    <a:pt x="98748" y="495417"/>
                  </a:moveTo>
                  <a:cubicBezTo>
                    <a:pt x="108079" y="495917"/>
                    <a:pt x="117078" y="499582"/>
                    <a:pt x="126744" y="507247"/>
                  </a:cubicBezTo>
                  <a:cubicBezTo>
                    <a:pt x="136741" y="515247"/>
                    <a:pt x="150739" y="519246"/>
                    <a:pt x="164738" y="515913"/>
                  </a:cubicBezTo>
                  <a:cubicBezTo>
                    <a:pt x="190067" y="509914"/>
                    <a:pt x="189400" y="527246"/>
                    <a:pt x="190734" y="543909"/>
                  </a:cubicBezTo>
                  <a:cubicBezTo>
                    <a:pt x="192734" y="565240"/>
                    <a:pt x="176735" y="571238"/>
                    <a:pt x="160738" y="575904"/>
                  </a:cubicBezTo>
                  <a:cubicBezTo>
                    <a:pt x="130077" y="584570"/>
                    <a:pt x="75417" y="562574"/>
                    <a:pt x="58754" y="534576"/>
                  </a:cubicBezTo>
                  <a:cubicBezTo>
                    <a:pt x="50088" y="520580"/>
                    <a:pt x="48755" y="511914"/>
                    <a:pt x="68753" y="502581"/>
                  </a:cubicBezTo>
                  <a:cubicBezTo>
                    <a:pt x="79751" y="497583"/>
                    <a:pt x="89416" y="494917"/>
                    <a:pt x="98748" y="495417"/>
                  </a:cubicBezTo>
                  <a:close/>
                  <a:moveTo>
                    <a:pt x="396031" y="493915"/>
                  </a:moveTo>
                  <a:cubicBezTo>
                    <a:pt x="407363" y="496581"/>
                    <a:pt x="421360" y="499248"/>
                    <a:pt x="435358" y="502581"/>
                  </a:cubicBezTo>
                  <a:cubicBezTo>
                    <a:pt x="437358" y="503247"/>
                    <a:pt x="440691" y="503247"/>
                    <a:pt x="441358" y="503914"/>
                  </a:cubicBezTo>
                  <a:cubicBezTo>
                    <a:pt x="451354" y="528576"/>
                    <a:pt x="450688" y="555239"/>
                    <a:pt x="450688" y="580568"/>
                  </a:cubicBezTo>
                  <a:cubicBezTo>
                    <a:pt x="450688" y="599899"/>
                    <a:pt x="426692" y="602566"/>
                    <a:pt x="408696" y="601899"/>
                  </a:cubicBezTo>
                  <a:cubicBezTo>
                    <a:pt x="374702" y="599899"/>
                    <a:pt x="332042" y="562571"/>
                    <a:pt x="325376" y="529243"/>
                  </a:cubicBezTo>
                  <a:cubicBezTo>
                    <a:pt x="322710" y="516577"/>
                    <a:pt x="328709" y="509913"/>
                    <a:pt x="339375" y="505914"/>
                  </a:cubicBezTo>
                  <a:cubicBezTo>
                    <a:pt x="357371" y="499914"/>
                    <a:pt x="374702" y="495248"/>
                    <a:pt x="396031" y="493915"/>
                  </a:cubicBezTo>
                  <a:close/>
                  <a:moveTo>
                    <a:pt x="752877" y="489138"/>
                  </a:moveTo>
                  <a:cubicBezTo>
                    <a:pt x="785841" y="492044"/>
                    <a:pt x="820961" y="517914"/>
                    <a:pt x="821959" y="547908"/>
                  </a:cubicBezTo>
                  <a:cubicBezTo>
                    <a:pt x="824626" y="611897"/>
                    <a:pt x="786633" y="635894"/>
                    <a:pt x="736640" y="611897"/>
                  </a:cubicBezTo>
                  <a:cubicBezTo>
                    <a:pt x="729974" y="608566"/>
                    <a:pt x="724640" y="603900"/>
                    <a:pt x="723308" y="595901"/>
                  </a:cubicBezTo>
                  <a:cubicBezTo>
                    <a:pt x="719310" y="570572"/>
                    <a:pt x="713977" y="545908"/>
                    <a:pt x="710644" y="520579"/>
                  </a:cubicBezTo>
                  <a:cubicBezTo>
                    <a:pt x="709310" y="509916"/>
                    <a:pt x="710644" y="500583"/>
                    <a:pt x="721976" y="494584"/>
                  </a:cubicBezTo>
                  <a:cubicBezTo>
                    <a:pt x="731141" y="489752"/>
                    <a:pt x="741889" y="488169"/>
                    <a:pt x="752877" y="489138"/>
                  </a:cubicBezTo>
                  <a:close/>
                  <a:moveTo>
                    <a:pt x="644977" y="486105"/>
                  </a:moveTo>
                  <a:cubicBezTo>
                    <a:pt x="650320" y="486917"/>
                    <a:pt x="656319" y="489250"/>
                    <a:pt x="663318" y="493916"/>
                  </a:cubicBezTo>
                  <a:cubicBezTo>
                    <a:pt x="702646" y="521245"/>
                    <a:pt x="693981" y="557906"/>
                    <a:pt x="700647" y="591234"/>
                  </a:cubicBezTo>
                  <a:cubicBezTo>
                    <a:pt x="704646" y="609899"/>
                    <a:pt x="686650" y="616565"/>
                    <a:pt x="669984" y="618563"/>
                  </a:cubicBezTo>
                  <a:cubicBezTo>
                    <a:pt x="619326" y="624562"/>
                    <a:pt x="589996" y="595234"/>
                    <a:pt x="587998" y="535910"/>
                  </a:cubicBezTo>
                  <a:cubicBezTo>
                    <a:pt x="586665" y="519911"/>
                    <a:pt x="586665" y="502582"/>
                    <a:pt x="605328" y="497915"/>
                  </a:cubicBezTo>
                  <a:cubicBezTo>
                    <a:pt x="618825" y="494916"/>
                    <a:pt x="628949" y="483668"/>
                    <a:pt x="644977" y="486105"/>
                  </a:cubicBezTo>
                  <a:close/>
                  <a:moveTo>
                    <a:pt x="901946" y="477919"/>
                  </a:moveTo>
                  <a:cubicBezTo>
                    <a:pt x="933942" y="477252"/>
                    <a:pt x="968603" y="527246"/>
                    <a:pt x="969270" y="575237"/>
                  </a:cubicBezTo>
                  <a:cubicBezTo>
                    <a:pt x="969936" y="601901"/>
                    <a:pt x="949940" y="618565"/>
                    <a:pt x="917279" y="619231"/>
                  </a:cubicBezTo>
                  <a:cubicBezTo>
                    <a:pt x="865952" y="619231"/>
                    <a:pt x="835957" y="594569"/>
                    <a:pt x="834623" y="551908"/>
                  </a:cubicBezTo>
                  <a:cubicBezTo>
                    <a:pt x="833957" y="523246"/>
                    <a:pt x="874618" y="478586"/>
                    <a:pt x="901946" y="477919"/>
                  </a:cubicBezTo>
                  <a:close/>
                  <a:moveTo>
                    <a:pt x="1014146" y="468378"/>
                  </a:moveTo>
                  <a:cubicBezTo>
                    <a:pt x="1041797" y="472377"/>
                    <a:pt x="1077416" y="494748"/>
                    <a:pt x="1081915" y="515246"/>
                  </a:cubicBezTo>
                  <a:cubicBezTo>
                    <a:pt x="1086581" y="535909"/>
                    <a:pt x="1092581" y="557239"/>
                    <a:pt x="1100580" y="576570"/>
                  </a:cubicBezTo>
                  <a:cubicBezTo>
                    <a:pt x="1107911" y="594566"/>
                    <a:pt x="1102578" y="599899"/>
                    <a:pt x="1085248" y="601232"/>
                  </a:cubicBezTo>
                  <a:cubicBezTo>
                    <a:pt x="1069917" y="601899"/>
                    <a:pt x="1055254" y="605232"/>
                    <a:pt x="1039922" y="607899"/>
                  </a:cubicBezTo>
                  <a:cubicBezTo>
                    <a:pt x="1030592" y="607899"/>
                    <a:pt x="1021259" y="605232"/>
                    <a:pt x="1013260" y="601232"/>
                  </a:cubicBezTo>
                  <a:cubicBezTo>
                    <a:pt x="989931" y="589234"/>
                    <a:pt x="963270" y="508580"/>
                    <a:pt x="975933" y="485918"/>
                  </a:cubicBezTo>
                  <a:cubicBezTo>
                    <a:pt x="979266" y="479918"/>
                    <a:pt x="984599" y="474586"/>
                    <a:pt x="990598" y="471253"/>
                  </a:cubicBezTo>
                  <a:cubicBezTo>
                    <a:pt x="996597" y="467753"/>
                    <a:pt x="1004929" y="467045"/>
                    <a:pt x="1014146" y="468378"/>
                  </a:cubicBezTo>
                  <a:close/>
                  <a:moveTo>
                    <a:pt x="1183231" y="467255"/>
                  </a:moveTo>
                  <a:cubicBezTo>
                    <a:pt x="1193894" y="467255"/>
                    <a:pt x="1199891" y="473919"/>
                    <a:pt x="1203225" y="483251"/>
                  </a:cubicBezTo>
                  <a:cubicBezTo>
                    <a:pt x="1211889" y="511913"/>
                    <a:pt x="1217222" y="541242"/>
                    <a:pt x="1220553" y="570571"/>
                  </a:cubicBezTo>
                  <a:cubicBezTo>
                    <a:pt x="1222554" y="584569"/>
                    <a:pt x="1217887" y="593902"/>
                    <a:pt x="1203225" y="597902"/>
                  </a:cubicBezTo>
                  <a:cubicBezTo>
                    <a:pt x="1181897" y="603899"/>
                    <a:pt x="1160567" y="617898"/>
                    <a:pt x="1141238" y="595235"/>
                  </a:cubicBezTo>
                  <a:cubicBezTo>
                    <a:pt x="1115242" y="566573"/>
                    <a:pt x="1111909" y="528579"/>
                    <a:pt x="1101244" y="493917"/>
                  </a:cubicBezTo>
                  <a:cubicBezTo>
                    <a:pt x="1099911" y="489251"/>
                    <a:pt x="1101244" y="485251"/>
                    <a:pt x="1105910" y="484585"/>
                  </a:cubicBezTo>
                  <a:cubicBezTo>
                    <a:pt x="1131905" y="479252"/>
                    <a:pt x="1155901" y="466588"/>
                    <a:pt x="1183231" y="467255"/>
                  </a:cubicBezTo>
                  <a:close/>
                  <a:moveTo>
                    <a:pt x="2566327" y="465922"/>
                  </a:moveTo>
                  <a:cubicBezTo>
                    <a:pt x="2588991" y="463256"/>
                    <a:pt x="2588991" y="477919"/>
                    <a:pt x="2588325" y="487918"/>
                  </a:cubicBezTo>
                  <a:cubicBezTo>
                    <a:pt x="2589658" y="505247"/>
                    <a:pt x="2586991" y="515913"/>
                    <a:pt x="2574326" y="520579"/>
                  </a:cubicBezTo>
                  <a:cubicBezTo>
                    <a:pt x="2543664" y="532577"/>
                    <a:pt x="2513669" y="544574"/>
                    <a:pt x="2482340" y="555239"/>
                  </a:cubicBezTo>
                  <a:cubicBezTo>
                    <a:pt x="2471675" y="559239"/>
                    <a:pt x="2458343" y="559906"/>
                    <a:pt x="2453012" y="546574"/>
                  </a:cubicBezTo>
                  <a:cubicBezTo>
                    <a:pt x="2447679" y="531911"/>
                    <a:pt x="2445013" y="515246"/>
                    <a:pt x="2442346" y="499916"/>
                  </a:cubicBezTo>
                  <a:cubicBezTo>
                    <a:pt x="2442346" y="499250"/>
                    <a:pt x="2445679" y="497917"/>
                    <a:pt x="2447679" y="497250"/>
                  </a:cubicBezTo>
                  <a:cubicBezTo>
                    <a:pt x="2488340" y="489917"/>
                    <a:pt x="2524999" y="470586"/>
                    <a:pt x="2566327" y="465922"/>
                  </a:cubicBezTo>
                  <a:close/>
                  <a:moveTo>
                    <a:pt x="1429190" y="456590"/>
                  </a:moveTo>
                  <a:cubicBezTo>
                    <a:pt x="1476516" y="465256"/>
                    <a:pt x="1507177" y="527913"/>
                    <a:pt x="1484515" y="571240"/>
                  </a:cubicBezTo>
                  <a:cubicBezTo>
                    <a:pt x="1482515" y="575240"/>
                    <a:pt x="1475182" y="577238"/>
                    <a:pt x="1480515" y="583237"/>
                  </a:cubicBezTo>
                  <a:lnTo>
                    <a:pt x="1480515" y="582570"/>
                  </a:lnTo>
                  <a:cubicBezTo>
                    <a:pt x="1465850" y="578571"/>
                    <a:pt x="1453853" y="589237"/>
                    <a:pt x="1441187" y="591903"/>
                  </a:cubicBezTo>
                  <a:cubicBezTo>
                    <a:pt x="1389196" y="604568"/>
                    <a:pt x="1357868" y="585237"/>
                    <a:pt x="1349868" y="533246"/>
                  </a:cubicBezTo>
                  <a:cubicBezTo>
                    <a:pt x="1347202" y="517247"/>
                    <a:pt x="1340536" y="499917"/>
                    <a:pt x="1344535" y="485252"/>
                  </a:cubicBezTo>
                  <a:cubicBezTo>
                    <a:pt x="1349201" y="467256"/>
                    <a:pt x="1372530" y="475922"/>
                    <a:pt x="1385863" y="467922"/>
                  </a:cubicBezTo>
                  <a:cubicBezTo>
                    <a:pt x="1398527" y="460590"/>
                    <a:pt x="1411858" y="453257"/>
                    <a:pt x="1429190" y="456590"/>
                  </a:cubicBezTo>
                  <a:close/>
                  <a:moveTo>
                    <a:pt x="1264549" y="452591"/>
                  </a:moveTo>
                  <a:cubicBezTo>
                    <a:pt x="1271214" y="450591"/>
                    <a:pt x="1273214" y="455924"/>
                    <a:pt x="1277214" y="457257"/>
                  </a:cubicBezTo>
                  <a:cubicBezTo>
                    <a:pt x="1325206" y="473253"/>
                    <a:pt x="1337872" y="504582"/>
                    <a:pt x="1328539" y="554575"/>
                  </a:cubicBezTo>
                  <a:cubicBezTo>
                    <a:pt x="1321873" y="593903"/>
                    <a:pt x="1325872" y="597236"/>
                    <a:pt x="1283211" y="597236"/>
                  </a:cubicBezTo>
                  <a:cubicBezTo>
                    <a:pt x="1261215" y="598569"/>
                    <a:pt x="1243219" y="590570"/>
                    <a:pt x="1238553" y="561908"/>
                  </a:cubicBezTo>
                  <a:cubicBezTo>
                    <a:pt x="1236552" y="549242"/>
                    <a:pt x="1228553" y="537243"/>
                    <a:pt x="1225220" y="524580"/>
                  </a:cubicBezTo>
                  <a:cubicBezTo>
                    <a:pt x="1214557" y="485919"/>
                    <a:pt x="1227887" y="463256"/>
                    <a:pt x="1264549" y="452591"/>
                  </a:cubicBezTo>
                  <a:close/>
                  <a:moveTo>
                    <a:pt x="50754" y="441925"/>
                  </a:moveTo>
                  <a:cubicBezTo>
                    <a:pt x="58754" y="444591"/>
                    <a:pt x="68086" y="445258"/>
                    <a:pt x="75416" y="449924"/>
                  </a:cubicBezTo>
                  <a:cubicBezTo>
                    <a:pt x="80749" y="453257"/>
                    <a:pt x="86082" y="460587"/>
                    <a:pt x="87415" y="466587"/>
                  </a:cubicBezTo>
                  <a:cubicBezTo>
                    <a:pt x="90081" y="476585"/>
                    <a:pt x="78749" y="475252"/>
                    <a:pt x="73417" y="477919"/>
                  </a:cubicBezTo>
                  <a:cubicBezTo>
                    <a:pt x="63420" y="483251"/>
                    <a:pt x="53421" y="488584"/>
                    <a:pt x="43422" y="493248"/>
                  </a:cubicBezTo>
                  <a:cubicBezTo>
                    <a:pt x="26759" y="501247"/>
                    <a:pt x="11427" y="503247"/>
                    <a:pt x="2764" y="483251"/>
                  </a:cubicBezTo>
                  <a:cubicBezTo>
                    <a:pt x="-6569" y="461920"/>
                    <a:pt x="9428" y="453923"/>
                    <a:pt x="25426" y="447924"/>
                  </a:cubicBezTo>
                  <a:cubicBezTo>
                    <a:pt x="32758" y="444591"/>
                    <a:pt x="41422" y="443925"/>
                    <a:pt x="50754" y="441925"/>
                  </a:cubicBezTo>
                  <a:close/>
                  <a:moveTo>
                    <a:pt x="1573664" y="431677"/>
                  </a:moveTo>
                  <a:cubicBezTo>
                    <a:pt x="1584162" y="432927"/>
                    <a:pt x="1594827" y="438593"/>
                    <a:pt x="1605824" y="443924"/>
                  </a:cubicBezTo>
                  <a:cubicBezTo>
                    <a:pt x="1629820" y="455923"/>
                    <a:pt x="1611157" y="475252"/>
                    <a:pt x="1617156" y="487918"/>
                  </a:cubicBezTo>
                  <a:cubicBezTo>
                    <a:pt x="1615823" y="510580"/>
                    <a:pt x="1617156" y="530577"/>
                    <a:pt x="1625154" y="550573"/>
                  </a:cubicBezTo>
                  <a:cubicBezTo>
                    <a:pt x="1632486" y="567902"/>
                    <a:pt x="1624489" y="577235"/>
                    <a:pt x="1608491" y="583234"/>
                  </a:cubicBezTo>
                  <a:cubicBezTo>
                    <a:pt x="1571831" y="598566"/>
                    <a:pt x="1535836" y="586567"/>
                    <a:pt x="1517173" y="551240"/>
                  </a:cubicBezTo>
                  <a:cubicBezTo>
                    <a:pt x="1509842" y="537908"/>
                    <a:pt x="1503841" y="523911"/>
                    <a:pt x="1498509" y="509246"/>
                  </a:cubicBezTo>
                  <a:cubicBezTo>
                    <a:pt x="1489845" y="483918"/>
                    <a:pt x="1497842" y="465255"/>
                    <a:pt x="1523174" y="454590"/>
                  </a:cubicBezTo>
                  <a:cubicBezTo>
                    <a:pt x="1529836" y="451924"/>
                    <a:pt x="1538503" y="450590"/>
                    <a:pt x="1542502" y="445924"/>
                  </a:cubicBezTo>
                  <a:cubicBezTo>
                    <a:pt x="1552833" y="433593"/>
                    <a:pt x="1563165" y="430428"/>
                    <a:pt x="1573664" y="431677"/>
                  </a:cubicBezTo>
                  <a:close/>
                  <a:moveTo>
                    <a:pt x="2674308" y="427260"/>
                  </a:moveTo>
                  <a:cubicBezTo>
                    <a:pt x="2688972" y="429926"/>
                    <a:pt x="2700304" y="426593"/>
                    <a:pt x="2704303" y="437259"/>
                  </a:cubicBezTo>
                  <a:cubicBezTo>
                    <a:pt x="2708970" y="449924"/>
                    <a:pt x="2697637" y="454591"/>
                    <a:pt x="2690305" y="461255"/>
                  </a:cubicBezTo>
                  <a:cubicBezTo>
                    <a:pt x="2672975" y="475920"/>
                    <a:pt x="2654310" y="487919"/>
                    <a:pt x="2632314" y="493917"/>
                  </a:cubicBezTo>
                  <a:cubicBezTo>
                    <a:pt x="2617651" y="497916"/>
                    <a:pt x="2604985" y="495917"/>
                    <a:pt x="2602319" y="478587"/>
                  </a:cubicBezTo>
                  <a:cubicBezTo>
                    <a:pt x="2600319" y="464588"/>
                    <a:pt x="2598319" y="448591"/>
                    <a:pt x="2620315" y="447258"/>
                  </a:cubicBezTo>
                  <a:cubicBezTo>
                    <a:pt x="2642313" y="445925"/>
                    <a:pt x="2657643" y="423262"/>
                    <a:pt x="2674308" y="427260"/>
                  </a:cubicBezTo>
                  <a:close/>
                  <a:moveTo>
                    <a:pt x="1727353" y="424594"/>
                  </a:moveTo>
                  <a:cubicBezTo>
                    <a:pt x="1735591" y="425344"/>
                    <a:pt x="1743965" y="427260"/>
                    <a:pt x="1752464" y="430593"/>
                  </a:cubicBezTo>
                  <a:cubicBezTo>
                    <a:pt x="1759796" y="433259"/>
                    <a:pt x="1758463" y="440592"/>
                    <a:pt x="1759130" y="446591"/>
                  </a:cubicBezTo>
                  <a:cubicBezTo>
                    <a:pt x="1762463" y="477920"/>
                    <a:pt x="1765796" y="509915"/>
                    <a:pt x="1780459" y="538577"/>
                  </a:cubicBezTo>
                  <a:cubicBezTo>
                    <a:pt x="1784459" y="545909"/>
                    <a:pt x="1783792" y="551909"/>
                    <a:pt x="1774462" y="555240"/>
                  </a:cubicBezTo>
                  <a:cubicBezTo>
                    <a:pt x="1749131" y="564572"/>
                    <a:pt x="1723802" y="575238"/>
                    <a:pt x="1695806" y="576571"/>
                  </a:cubicBezTo>
                  <a:cubicBezTo>
                    <a:pt x="1668480" y="577904"/>
                    <a:pt x="1653148" y="565239"/>
                    <a:pt x="1648482" y="539243"/>
                  </a:cubicBezTo>
                  <a:cubicBezTo>
                    <a:pt x="1646484" y="525245"/>
                    <a:pt x="1645151" y="510581"/>
                    <a:pt x="1645151" y="496583"/>
                  </a:cubicBezTo>
                  <a:cubicBezTo>
                    <a:pt x="1645151" y="477920"/>
                    <a:pt x="1637819" y="453924"/>
                    <a:pt x="1657148" y="442592"/>
                  </a:cubicBezTo>
                  <a:cubicBezTo>
                    <a:pt x="1679142" y="430593"/>
                    <a:pt x="1702638" y="422345"/>
                    <a:pt x="1727353" y="424594"/>
                  </a:cubicBezTo>
                  <a:close/>
                  <a:moveTo>
                    <a:pt x="215721" y="420877"/>
                  </a:moveTo>
                  <a:cubicBezTo>
                    <a:pt x="231062" y="424720"/>
                    <a:pt x="239561" y="440092"/>
                    <a:pt x="242061" y="456591"/>
                  </a:cubicBezTo>
                  <a:cubicBezTo>
                    <a:pt x="246058" y="483919"/>
                    <a:pt x="259390" y="495918"/>
                    <a:pt x="285386" y="498583"/>
                  </a:cubicBezTo>
                  <a:cubicBezTo>
                    <a:pt x="303384" y="500582"/>
                    <a:pt x="312048" y="511248"/>
                    <a:pt x="310050" y="530577"/>
                  </a:cubicBezTo>
                  <a:cubicBezTo>
                    <a:pt x="309383" y="540576"/>
                    <a:pt x="306050" y="552575"/>
                    <a:pt x="312048" y="560574"/>
                  </a:cubicBezTo>
                  <a:cubicBezTo>
                    <a:pt x="334712" y="589903"/>
                    <a:pt x="310715" y="589903"/>
                    <a:pt x="292718" y="591903"/>
                  </a:cubicBezTo>
                  <a:cubicBezTo>
                    <a:pt x="244061" y="597233"/>
                    <a:pt x="215397" y="573238"/>
                    <a:pt x="206733" y="525247"/>
                  </a:cubicBezTo>
                  <a:cubicBezTo>
                    <a:pt x="204067" y="503915"/>
                    <a:pt x="226063" y="508582"/>
                    <a:pt x="230729" y="493918"/>
                  </a:cubicBezTo>
                  <a:cubicBezTo>
                    <a:pt x="208066" y="485253"/>
                    <a:pt x="186735" y="489252"/>
                    <a:pt x="166073" y="492585"/>
                  </a:cubicBezTo>
                  <a:cubicBezTo>
                    <a:pt x="152741" y="494585"/>
                    <a:pt x="139411" y="495918"/>
                    <a:pt x="126745" y="489919"/>
                  </a:cubicBezTo>
                  <a:cubicBezTo>
                    <a:pt x="114080" y="483919"/>
                    <a:pt x="104749" y="474587"/>
                    <a:pt x="106749" y="458591"/>
                  </a:cubicBezTo>
                  <a:cubicBezTo>
                    <a:pt x="108749" y="441926"/>
                    <a:pt x="119413" y="431929"/>
                    <a:pt x="135411" y="431929"/>
                  </a:cubicBezTo>
                  <a:cubicBezTo>
                    <a:pt x="157407" y="431929"/>
                    <a:pt x="177405" y="426596"/>
                    <a:pt x="198067" y="421263"/>
                  </a:cubicBezTo>
                  <a:cubicBezTo>
                    <a:pt x="204733" y="419596"/>
                    <a:pt x="210607" y="419596"/>
                    <a:pt x="215721" y="420877"/>
                  </a:cubicBezTo>
                  <a:close/>
                  <a:moveTo>
                    <a:pt x="2761959" y="411764"/>
                  </a:moveTo>
                  <a:cubicBezTo>
                    <a:pt x="2773291" y="411931"/>
                    <a:pt x="2784955" y="413931"/>
                    <a:pt x="2796953" y="416597"/>
                  </a:cubicBezTo>
                  <a:cubicBezTo>
                    <a:pt x="2776957" y="425261"/>
                    <a:pt x="2756959" y="433928"/>
                    <a:pt x="2737629" y="443261"/>
                  </a:cubicBezTo>
                  <a:cubicBezTo>
                    <a:pt x="2728963" y="447259"/>
                    <a:pt x="2724963" y="445927"/>
                    <a:pt x="2722297" y="436594"/>
                  </a:cubicBezTo>
                  <a:cubicBezTo>
                    <a:pt x="2719633" y="428595"/>
                    <a:pt x="2716966" y="422595"/>
                    <a:pt x="2728963" y="417928"/>
                  </a:cubicBezTo>
                  <a:cubicBezTo>
                    <a:pt x="2739629" y="413263"/>
                    <a:pt x="2750627" y="411597"/>
                    <a:pt x="2761959" y="411764"/>
                  </a:cubicBezTo>
                  <a:close/>
                  <a:moveTo>
                    <a:pt x="1979759" y="405930"/>
                  </a:moveTo>
                  <a:cubicBezTo>
                    <a:pt x="1981759" y="405930"/>
                    <a:pt x="1983759" y="405930"/>
                    <a:pt x="1985758" y="406597"/>
                  </a:cubicBezTo>
                  <a:cubicBezTo>
                    <a:pt x="2041749" y="409930"/>
                    <a:pt x="2044416" y="412597"/>
                    <a:pt x="2053082" y="469921"/>
                  </a:cubicBezTo>
                  <a:cubicBezTo>
                    <a:pt x="2053748" y="473920"/>
                    <a:pt x="2055081" y="477920"/>
                    <a:pt x="2055081" y="481919"/>
                  </a:cubicBezTo>
                  <a:cubicBezTo>
                    <a:pt x="2054415" y="499916"/>
                    <a:pt x="2081077" y="519914"/>
                    <a:pt x="2065078" y="531911"/>
                  </a:cubicBezTo>
                  <a:cubicBezTo>
                    <a:pt x="2047749" y="545243"/>
                    <a:pt x="2020420" y="547909"/>
                    <a:pt x="1996422" y="551909"/>
                  </a:cubicBezTo>
                  <a:cubicBezTo>
                    <a:pt x="1969760" y="556575"/>
                    <a:pt x="1950430" y="543243"/>
                    <a:pt x="1941098" y="518581"/>
                  </a:cubicBezTo>
                  <a:cubicBezTo>
                    <a:pt x="1934432" y="502582"/>
                    <a:pt x="1929766" y="485919"/>
                    <a:pt x="1926433" y="468587"/>
                  </a:cubicBezTo>
                  <a:cubicBezTo>
                    <a:pt x="1916436" y="420596"/>
                    <a:pt x="1931099" y="403931"/>
                    <a:pt x="1979759" y="405930"/>
                  </a:cubicBezTo>
                  <a:close/>
                  <a:moveTo>
                    <a:pt x="1832680" y="402765"/>
                  </a:moveTo>
                  <a:cubicBezTo>
                    <a:pt x="1851864" y="397766"/>
                    <a:pt x="1870111" y="416763"/>
                    <a:pt x="1889107" y="419262"/>
                  </a:cubicBezTo>
                  <a:cubicBezTo>
                    <a:pt x="1894440" y="419929"/>
                    <a:pt x="1898440" y="423262"/>
                    <a:pt x="1899773" y="428595"/>
                  </a:cubicBezTo>
                  <a:cubicBezTo>
                    <a:pt x="1911772" y="458589"/>
                    <a:pt x="1923102" y="487917"/>
                    <a:pt x="1925102" y="528577"/>
                  </a:cubicBezTo>
                  <a:cubicBezTo>
                    <a:pt x="1927102" y="545240"/>
                    <a:pt x="1913105" y="553906"/>
                    <a:pt x="1891107" y="559239"/>
                  </a:cubicBezTo>
                  <a:cubicBezTo>
                    <a:pt x="1844449" y="570569"/>
                    <a:pt x="1819118" y="565904"/>
                    <a:pt x="1804455" y="537241"/>
                  </a:cubicBezTo>
                  <a:cubicBezTo>
                    <a:pt x="1788456" y="505247"/>
                    <a:pt x="1788456" y="470586"/>
                    <a:pt x="1786456" y="435927"/>
                  </a:cubicBezTo>
                  <a:cubicBezTo>
                    <a:pt x="1785790" y="427928"/>
                    <a:pt x="1790456" y="422595"/>
                    <a:pt x="1798455" y="420595"/>
                  </a:cubicBezTo>
                  <a:cubicBezTo>
                    <a:pt x="1803121" y="419262"/>
                    <a:pt x="1810454" y="420595"/>
                    <a:pt x="1813121" y="417262"/>
                  </a:cubicBezTo>
                  <a:cubicBezTo>
                    <a:pt x="1819786" y="408764"/>
                    <a:pt x="1826285" y="404431"/>
                    <a:pt x="1832680" y="402765"/>
                  </a:cubicBezTo>
                  <a:close/>
                  <a:moveTo>
                    <a:pt x="321377" y="395934"/>
                  </a:moveTo>
                  <a:cubicBezTo>
                    <a:pt x="350706" y="396601"/>
                    <a:pt x="386700" y="435925"/>
                    <a:pt x="377368" y="467253"/>
                  </a:cubicBezTo>
                  <a:cubicBezTo>
                    <a:pt x="370704" y="489917"/>
                    <a:pt x="339376" y="477919"/>
                    <a:pt x="323377" y="484585"/>
                  </a:cubicBezTo>
                  <a:cubicBezTo>
                    <a:pt x="286716" y="484585"/>
                    <a:pt x="259387" y="463920"/>
                    <a:pt x="260053" y="439925"/>
                  </a:cubicBezTo>
                  <a:cubicBezTo>
                    <a:pt x="260720" y="416596"/>
                    <a:pt x="290715" y="395267"/>
                    <a:pt x="321377" y="395934"/>
                  </a:cubicBezTo>
                  <a:close/>
                  <a:moveTo>
                    <a:pt x="2135263" y="384800"/>
                  </a:moveTo>
                  <a:cubicBezTo>
                    <a:pt x="2142314" y="384935"/>
                    <a:pt x="2149563" y="386102"/>
                    <a:pt x="2157061" y="388602"/>
                  </a:cubicBezTo>
                  <a:cubicBezTo>
                    <a:pt x="2181057" y="397268"/>
                    <a:pt x="2204388" y="439926"/>
                    <a:pt x="2205055" y="477921"/>
                  </a:cubicBezTo>
                  <a:cubicBezTo>
                    <a:pt x="2205722" y="497919"/>
                    <a:pt x="2195056" y="510582"/>
                    <a:pt x="2177726" y="517915"/>
                  </a:cubicBezTo>
                  <a:cubicBezTo>
                    <a:pt x="2157061" y="526581"/>
                    <a:pt x="2135732" y="537911"/>
                    <a:pt x="2115067" y="519248"/>
                  </a:cubicBezTo>
                  <a:cubicBezTo>
                    <a:pt x="2087072" y="494586"/>
                    <a:pt x="2072409" y="462591"/>
                    <a:pt x="2065743" y="426596"/>
                  </a:cubicBezTo>
                  <a:cubicBezTo>
                    <a:pt x="2063743" y="417264"/>
                    <a:pt x="2066409" y="407931"/>
                    <a:pt x="2075742" y="403267"/>
                  </a:cubicBezTo>
                  <a:cubicBezTo>
                    <a:pt x="2094738" y="393268"/>
                    <a:pt x="2114110" y="384394"/>
                    <a:pt x="2135263" y="384800"/>
                  </a:cubicBezTo>
                  <a:close/>
                  <a:moveTo>
                    <a:pt x="454020" y="379936"/>
                  </a:moveTo>
                  <a:cubicBezTo>
                    <a:pt x="482015" y="379269"/>
                    <a:pt x="486681" y="389268"/>
                    <a:pt x="490014" y="453259"/>
                  </a:cubicBezTo>
                  <a:cubicBezTo>
                    <a:pt x="490681" y="467922"/>
                    <a:pt x="492680" y="482587"/>
                    <a:pt x="470683" y="483921"/>
                  </a:cubicBezTo>
                  <a:cubicBezTo>
                    <a:pt x="427358" y="486587"/>
                    <a:pt x="393364" y="469255"/>
                    <a:pt x="392698" y="443260"/>
                  </a:cubicBezTo>
                  <a:cubicBezTo>
                    <a:pt x="391364" y="409931"/>
                    <a:pt x="419359" y="381269"/>
                    <a:pt x="454020" y="379936"/>
                  </a:cubicBezTo>
                  <a:close/>
                  <a:moveTo>
                    <a:pt x="2275458" y="354523"/>
                  </a:moveTo>
                  <a:cubicBezTo>
                    <a:pt x="2286539" y="356772"/>
                    <a:pt x="2298037" y="361604"/>
                    <a:pt x="2308369" y="357272"/>
                  </a:cubicBezTo>
                  <a:cubicBezTo>
                    <a:pt x="2316368" y="353941"/>
                    <a:pt x="2321034" y="368604"/>
                    <a:pt x="2322367" y="377269"/>
                  </a:cubicBezTo>
                  <a:cubicBezTo>
                    <a:pt x="2326367" y="401265"/>
                    <a:pt x="2331700" y="425260"/>
                    <a:pt x="2338366" y="448591"/>
                  </a:cubicBezTo>
                  <a:cubicBezTo>
                    <a:pt x="2348363" y="481918"/>
                    <a:pt x="2338366" y="495248"/>
                    <a:pt x="2304371" y="503247"/>
                  </a:cubicBezTo>
                  <a:cubicBezTo>
                    <a:pt x="2293705" y="505913"/>
                    <a:pt x="2281706" y="507247"/>
                    <a:pt x="2276374" y="508580"/>
                  </a:cubicBezTo>
                  <a:cubicBezTo>
                    <a:pt x="2247712" y="509913"/>
                    <a:pt x="2233715" y="501247"/>
                    <a:pt x="2229049" y="479918"/>
                  </a:cubicBezTo>
                  <a:cubicBezTo>
                    <a:pt x="2224382" y="457254"/>
                    <a:pt x="2217716" y="434592"/>
                    <a:pt x="2207719" y="413263"/>
                  </a:cubicBezTo>
                  <a:cubicBezTo>
                    <a:pt x="2199720" y="394599"/>
                    <a:pt x="2201720" y="376603"/>
                    <a:pt x="2228382" y="373270"/>
                  </a:cubicBezTo>
                  <a:cubicBezTo>
                    <a:pt x="2234381" y="372603"/>
                    <a:pt x="2243045" y="371270"/>
                    <a:pt x="2245045" y="367270"/>
                  </a:cubicBezTo>
                  <a:cubicBezTo>
                    <a:pt x="2253711" y="352606"/>
                    <a:pt x="2264376" y="352273"/>
                    <a:pt x="2275458" y="354523"/>
                  </a:cubicBezTo>
                  <a:close/>
                  <a:moveTo>
                    <a:pt x="2376106" y="348106"/>
                  </a:moveTo>
                  <a:cubicBezTo>
                    <a:pt x="2385022" y="345273"/>
                    <a:pt x="2394686" y="344940"/>
                    <a:pt x="2405018" y="348605"/>
                  </a:cubicBezTo>
                  <a:cubicBezTo>
                    <a:pt x="2424349" y="355271"/>
                    <a:pt x="2443012" y="364604"/>
                    <a:pt x="2464344" y="358604"/>
                  </a:cubicBezTo>
                  <a:cubicBezTo>
                    <a:pt x="2476340" y="355271"/>
                    <a:pt x="2475007" y="364604"/>
                    <a:pt x="2475007" y="371270"/>
                  </a:cubicBezTo>
                  <a:cubicBezTo>
                    <a:pt x="2474341" y="395932"/>
                    <a:pt x="2477674" y="420595"/>
                    <a:pt x="2485006" y="443926"/>
                  </a:cubicBezTo>
                  <a:cubicBezTo>
                    <a:pt x="2490339" y="459922"/>
                    <a:pt x="2481007" y="467255"/>
                    <a:pt x="2468343" y="470588"/>
                  </a:cubicBezTo>
                  <a:cubicBezTo>
                    <a:pt x="2447678" y="475921"/>
                    <a:pt x="2427016" y="479921"/>
                    <a:pt x="2413017" y="482585"/>
                  </a:cubicBezTo>
                  <a:cubicBezTo>
                    <a:pt x="2383688" y="482585"/>
                    <a:pt x="2368358" y="474588"/>
                    <a:pt x="2362359" y="451257"/>
                  </a:cubicBezTo>
                  <a:cubicBezTo>
                    <a:pt x="2359026" y="436593"/>
                    <a:pt x="2353026" y="421928"/>
                    <a:pt x="2347694" y="407931"/>
                  </a:cubicBezTo>
                  <a:cubicBezTo>
                    <a:pt x="2342361" y="391933"/>
                    <a:pt x="2336363" y="375270"/>
                    <a:pt x="2351693" y="362604"/>
                  </a:cubicBezTo>
                  <a:cubicBezTo>
                    <a:pt x="2359026" y="356271"/>
                    <a:pt x="2367191" y="350939"/>
                    <a:pt x="2376106" y="348106"/>
                  </a:cubicBezTo>
                  <a:close/>
                  <a:moveTo>
                    <a:pt x="695982" y="337276"/>
                  </a:moveTo>
                  <a:cubicBezTo>
                    <a:pt x="719312" y="339275"/>
                    <a:pt x="737976" y="347275"/>
                    <a:pt x="737976" y="375270"/>
                  </a:cubicBezTo>
                  <a:cubicBezTo>
                    <a:pt x="737976" y="385267"/>
                    <a:pt x="741310" y="395266"/>
                    <a:pt x="743310" y="405265"/>
                  </a:cubicBezTo>
                  <a:cubicBezTo>
                    <a:pt x="754640" y="471922"/>
                    <a:pt x="754640" y="471922"/>
                    <a:pt x="693983" y="477255"/>
                  </a:cubicBezTo>
                  <a:cubicBezTo>
                    <a:pt x="651988" y="481921"/>
                    <a:pt x="632658" y="459256"/>
                    <a:pt x="632658" y="406598"/>
                  </a:cubicBezTo>
                  <a:cubicBezTo>
                    <a:pt x="632658" y="357272"/>
                    <a:pt x="654654" y="333276"/>
                    <a:pt x="695982" y="337276"/>
                  </a:cubicBezTo>
                  <a:close/>
                  <a:moveTo>
                    <a:pt x="283647" y="327069"/>
                  </a:moveTo>
                  <a:cubicBezTo>
                    <a:pt x="299800" y="325944"/>
                    <a:pt x="304050" y="336442"/>
                    <a:pt x="300050" y="361939"/>
                  </a:cubicBezTo>
                  <a:cubicBezTo>
                    <a:pt x="296051" y="387934"/>
                    <a:pt x="263389" y="415265"/>
                    <a:pt x="238061" y="408599"/>
                  </a:cubicBezTo>
                  <a:cubicBezTo>
                    <a:pt x="204733" y="399267"/>
                    <a:pt x="175404" y="407266"/>
                    <a:pt x="145407" y="417263"/>
                  </a:cubicBezTo>
                  <a:cubicBezTo>
                    <a:pt x="126744" y="423262"/>
                    <a:pt x="108748" y="429928"/>
                    <a:pt x="88750" y="429262"/>
                  </a:cubicBezTo>
                  <a:cubicBezTo>
                    <a:pt x="74754" y="429262"/>
                    <a:pt x="58755" y="427262"/>
                    <a:pt x="62088" y="408599"/>
                  </a:cubicBezTo>
                  <a:cubicBezTo>
                    <a:pt x="65421" y="392600"/>
                    <a:pt x="52756" y="366605"/>
                    <a:pt x="85417" y="364605"/>
                  </a:cubicBezTo>
                  <a:cubicBezTo>
                    <a:pt x="115412" y="363272"/>
                    <a:pt x="145407" y="344609"/>
                    <a:pt x="180735" y="357939"/>
                  </a:cubicBezTo>
                  <a:cubicBezTo>
                    <a:pt x="179402" y="369271"/>
                    <a:pt x="174071" y="380604"/>
                    <a:pt x="181402" y="399267"/>
                  </a:cubicBezTo>
                  <a:cubicBezTo>
                    <a:pt x="200733" y="363938"/>
                    <a:pt x="228728" y="343942"/>
                    <a:pt x="263389" y="331943"/>
                  </a:cubicBezTo>
                  <a:cubicBezTo>
                    <a:pt x="271555" y="329110"/>
                    <a:pt x="278262" y="327444"/>
                    <a:pt x="283647" y="327069"/>
                  </a:cubicBezTo>
                  <a:close/>
                  <a:moveTo>
                    <a:pt x="827876" y="316612"/>
                  </a:moveTo>
                  <a:cubicBezTo>
                    <a:pt x="840290" y="316445"/>
                    <a:pt x="852622" y="319278"/>
                    <a:pt x="864621" y="326610"/>
                  </a:cubicBezTo>
                  <a:cubicBezTo>
                    <a:pt x="883283" y="339275"/>
                    <a:pt x="871951" y="357272"/>
                    <a:pt x="873285" y="370604"/>
                  </a:cubicBezTo>
                  <a:cubicBezTo>
                    <a:pt x="871951" y="393933"/>
                    <a:pt x="876618" y="415262"/>
                    <a:pt x="881950" y="435926"/>
                  </a:cubicBezTo>
                  <a:cubicBezTo>
                    <a:pt x="889949" y="465255"/>
                    <a:pt x="881284" y="477920"/>
                    <a:pt x="851289" y="483251"/>
                  </a:cubicBezTo>
                  <a:cubicBezTo>
                    <a:pt x="840623" y="485251"/>
                    <a:pt x="828627" y="484584"/>
                    <a:pt x="817961" y="484584"/>
                  </a:cubicBezTo>
                  <a:cubicBezTo>
                    <a:pt x="788633" y="484584"/>
                    <a:pt x="769304" y="474587"/>
                    <a:pt x="767971" y="440593"/>
                  </a:cubicBezTo>
                  <a:cubicBezTo>
                    <a:pt x="767303" y="417928"/>
                    <a:pt x="758638" y="396599"/>
                    <a:pt x="760638" y="373937"/>
                  </a:cubicBezTo>
                  <a:cubicBezTo>
                    <a:pt x="761971" y="351939"/>
                    <a:pt x="768637" y="333276"/>
                    <a:pt x="790633" y="324610"/>
                  </a:cubicBezTo>
                  <a:cubicBezTo>
                    <a:pt x="802964" y="319944"/>
                    <a:pt x="815461" y="316778"/>
                    <a:pt x="827876" y="316612"/>
                  </a:cubicBezTo>
                  <a:close/>
                  <a:moveTo>
                    <a:pt x="2545661" y="312616"/>
                  </a:moveTo>
                  <a:cubicBezTo>
                    <a:pt x="2563659" y="318614"/>
                    <a:pt x="2588988" y="320613"/>
                    <a:pt x="2598321" y="333279"/>
                  </a:cubicBezTo>
                  <a:cubicBezTo>
                    <a:pt x="2614317" y="355941"/>
                    <a:pt x="2620317" y="385270"/>
                    <a:pt x="2629649" y="411934"/>
                  </a:cubicBezTo>
                  <a:cubicBezTo>
                    <a:pt x="2630983" y="418598"/>
                    <a:pt x="2557660" y="452593"/>
                    <a:pt x="2542328" y="452593"/>
                  </a:cubicBezTo>
                  <a:cubicBezTo>
                    <a:pt x="2513666" y="452593"/>
                    <a:pt x="2489004" y="408601"/>
                    <a:pt x="2488337" y="355275"/>
                  </a:cubicBezTo>
                  <a:cubicBezTo>
                    <a:pt x="2488337" y="351275"/>
                    <a:pt x="2540328" y="310616"/>
                    <a:pt x="2545661" y="312616"/>
                  </a:cubicBezTo>
                  <a:close/>
                  <a:moveTo>
                    <a:pt x="935224" y="306864"/>
                  </a:moveTo>
                  <a:cubicBezTo>
                    <a:pt x="945566" y="305031"/>
                    <a:pt x="957772" y="305448"/>
                    <a:pt x="971937" y="307947"/>
                  </a:cubicBezTo>
                  <a:cubicBezTo>
                    <a:pt x="986601" y="310614"/>
                    <a:pt x="996600" y="315947"/>
                    <a:pt x="995933" y="333276"/>
                  </a:cubicBezTo>
                  <a:cubicBezTo>
                    <a:pt x="995267" y="369937"/>
                    <a:pt x="996600" y="407264"/>
                    <a:pt x="1001933" y="443258"/>
                  </a:cubicBezTo>
                  <a:cubicBezTo>
                    <a:pt x="1002599" y="447257"/>
                    <a:pt x="1002599" y="451923"/>
                    <a:pt x="1000599" y="454590"/>
                  </a:cubicBezTo>
                  <a:cubicBezTo>
                    <a:pt x="983934" y="477918"/>
                    <a:pt x="913945" y="469919"/>
                    <a:pt x="900614" y="443258"/>
                  </a:cubicBezTo>
                  <a:cubicBezTo>
                    <a:pt x="891949" y="425262"/>
                    <a:pt x="890615" y="404597"/>
                    <a:pt x="889949" y="388601"/>
                  </a:cubicBezTo>
                  <a:cubicBezTo>
                    <a:pt x="889949" y="338110"/>
                    <a:pt x="904196" y="312363"/>
                    <a:pt x="935224" y="306864"/>
                  </a:cubicBezTo>
                  <a:close/>
                  <a:moveTo>
                    <a:pt x="420025" y="295951"/>
                  </a:moveTo>
                  <a:cubicBezTo>
                    <a:pt x="420692" y="303950"/>
                    <a:pt x="421359" y="309949"/>
                    <a:pt x="421359" y="315947"/>
                  </a:cubicBezTo>
                  <a:cubicBezTo>
                    <a:pt x="424691" y="383935"/>
                    <a:pt x="401363" y="402600"/>
                    <a:pt x="335374" y="383269"/>
                  </a:cubicBezTo>
                  <a:cubicBezTo>
                    <a:pt x="313377" y="376605"/>
                    <a:pt x="322709" y="363273"/>
                    <a:pt x="331375" y="352607"/>
                  </a:cubicBezTo>
                  <a:cubicBezTo>
                    <a:pt x="353370" y="324612"/>
                    <a:pt x="382698" y="307283"/>
                    <a:pt x="420025" y="295951"/>
                  </a:cubicBezTo>
                  <a:close/>
                  <a:moveTo>
                    <a:pt x="2686970" y="291284"/>
                  </a:moveTo>
                  <a:cubicBezTo>
                    <a:pt x="2702968" y="293951"/>
                    <a:pt x="2730297" y="292618"/>
                    <a:pt x="2732963" y="298615"/>
                  </a:cubicBezTo>
                  <a:cubicBezTo>
                    <a:pt x="2743629" y="319946"/>
                    <a:pt x="2746962" y="345275"/>
                    <a:pt x="2750293" y="369271"/>
                  </a:cubicBezTo>
                  <a:cubicBezTo>
                    <a:pt x="2753625" y="386603"/>
                    <a:pt x="2712301" y="406599"/>
                    <a:pt x="2676973" y="407266"/>
                  </a:cubicBezTo>
                  <a:cubicBezTo>
                    <a:pt x="2647645" y="407266"/>
                    <a:pt x="2626981" y="379270"/>
                    <a:pt x="2624314" y="335943"/>
                  </a:cubicBezTo>
                  <a:cubicBezTo>
                    <a:pt x="2623648" y="325946"/>
                    <a:pt x="2672974" y="288618"/>
                    <a:pt x="2686970" y="291284"/>
                  </a:cubicBezTo>
                  <a:close/>
                  <a:moveTo>
                    <a:pt x="1073658" y="286368"/>
                  </a:moveTo>
                  <a:cubicBezTo>
                    <a:pt x="1081666" y="285576"/>
                    <a:pt x="1090248" y="286284"/>
                    <a:pt x="1099247" y="288617"/>
                  </a:cubicBezTo>
                  <a:cubicBezTo>
                    <a:pt x="1111910" y="291950"/>
                    <a:pt x="1119243" y="297949"/>
                    <a:pt x="1117910" y="311948"/>
                  </a:cubicBezTo>
                  <a:cubicBezTo>
                    <a:pt x="1116577" y="323278"/>
                    <a:pt x="1117243" y="334610"/>
                    <a:pt x="1117243" y="345942"/>
                  </a:cubicBezTo>
                  <a:cubicBezTo>
                    <a:pt x="1116577" y="378604"/>
                    <a:pt x="1115910" y="411932"/>
                    <a:pt x="1138574" y="439260"/>
                  </a:cubicBezTo>
                  <a:cubicBezTo>
                    <a:pt x="1146571" y="449259"/>
                    <a:pt x="1139239" y="453257"/>
                    <a:pt x="1131908" y="457923"/>
                  </a:cubicBezTo>
                  <a:cubicBezTo>
                    <a:pt x="1083249" y="487918"/>
                    <a:pt x="1033925" y="465922"/>
                    <a:pt x="1023926" y="409265"/>
                  </a:cubicBezTo>
                  <a:cubicBezTo>
                    <a:pt x="1019260" y="383270"/>
                    <a:pt x="1011260" y="357273"/>
                    <a:pt x="1021259" y="330611"/>
                  </a:cubicBezTo>
                  <a:cubicBezTo>
                    <a:pt x="1030759" y="304615"/>
                    <a:pt x="1049630" y="288743"/>
                    <a:pt x="1073658" y="286368"/>
                  </a:cubicBezTo>
                  <a:close/>
                  <a:moveTo>
                    <a:pt x="2797619" y="273287"/>
                  </a:moveTo>
                  <a:cubicBezTo>
                    <a:pt x="2840278" y="272620"/>
                    <a:pt x="2872273" y="297951"/>
                    <a:pt x="2870940" y="326613"/>
                  </a:cubicBezTo>
                  <a:cubicBezTo>
                    <a:pt x="2870273" y="349943"/>
                    <a:pt x="2830947" y="385271"/>
                    <a:pt x="2806949" y="384604"/>
                  </a:cubicBezTo>
                  <a:cubicBezTo>
                    <a:pt x="2777621" y="383938"/>
                    <a:pt x="2755625" y="349276"/>
                    <a:pt x="2757625" y="305949"/>
                  </a:cubicBezTo>
                  <a:cubicBezTo>
                    <a:pt x="2758958" y="279953"/>
                    <a:pt x="2778954" y="273954"/>
                    <a:pt x="2797619" y="273287"/>
                  </a:cubicBezTo>
                  <a:close/>
                  <a:moveTo>
                    <a:pt x="1217890" y="264621"/>
                  </a:moveTo>
                  <a:cubicBezTo>
                    <a:pt x="1244553" y="270620"/>
                    <a:pt x="1259883" y="287285"/>
                    <a:pt x="1259883" y="316613"/>
                  </a:cubicBezTo>
                  <a:cubicBezTo>
                    <a:pt x="1259883" y="331943"/>
                    <a:pt x="1263883" y="346608"/>
                    <a:pt x="1265883" y="361939"/>
                  </a:cubicBezTo>
                  <a:cubicBezTo>
                    <a:pt x="1267216" y="375936"/>
                    <a:pt x="1269216" y="389934"/>
                    <a:pt x="1270549" y="402597"/>
                  </a:cubicBezTo>
                  <a:cubicBezTo>
                    <a:pt x="1268549" y="422595"/>
                    <a:pt x="1271216" y="441924"/>
                    <a:pt x="1246554" y="448590"/>
                  </a:cubicBezTo>
                  <a:cubicBezTo>
                    <a:pt x="1193898" y="461254"/>
                    <a:pt x="1163901" y="455923"/>
                    <a:pt x="1151238" y="426595"/>
                  </a:cubicBezTo>
                  <a:cubicBezTo>
                    <a:pt x="1134573" y="387934"/>
                    <a:pt x="1131240" y="347274"/>
                    <a:pt x="1141239" y="306614"/>
                  </a:cubicBezTo>
                  <a:cubicBezTo>
                    <a:pt x="1146572" y="284618"/>
                    <a:pt x="1191899" y="259290"/>
                    <a:pt x="1217890" y="264621"/>
                  </a:cubicBezTo>
                  <a:close/>
                  <a:moveTo>
                    <a:pt x="2896269" y="263290"/>
                  </a:moveTo>
                  <a:lnTo>
                    <a:pt x="2896066" y="263931"/>
                  </a:lnTo>
                  <a:lnTo>
                    <a:pt x="2894935" y="263957"/>
                  </a:lnTo>
                  <a:cubicBezTo>
                    <a:pt x="2894935" y="263957"/>
                    <a:pt x="2895602" y="262624"/>
                    <a:pt x="2896269" y="263290"/>
                  </a:cubicBezTo>
                  <a:close/>
                  <a:moveTo>
                    <a:pt x="2949427" y="262707"/>
                  </a:moveTo>
                  <a:cubicBezTo>
                    <a:pt x="2967424" y="264790"/>
                    <a:pt x="2985254" y="268623"/>
                    <a:pt x="3002918" y="271956"/>
                  </a:cubicBezTo>
                  <a:cubicBezTo>
                    <a:pt x="2996253" y="319280"/>
                    <a:pt x="2963592" y="354607"/>
                    <a:pt x="2924931" y="356607"/>
                  </a:cubicBezTo>
                  <a:cubicBezTo>
                    <a:pt x="2908932" y="357274"/>
                    <a:pt x="2896269" y="353274"/>
                    <a:pt x="2893602" y="335278"/>
                  </a:cubicBezTo>
                  <a:cubicBezTo>
                    <a:pt x="2891602" y="323280"/>
                    <a:pt x="2886603" y="311115"/>
                    <a:pt x="2884936" y="299033"/>
                  </a:cubicBezTo>
                  <a:lnTo>
                    <a:pt x="2896066" y="263931"/>
                  </a:lnTo>
                  <a:close/>
                  <a:moveTo>
                    <a:pt x="2894711" y="262479"/>
                  </a:moveTo>
                  <a:lnTo>
                    <a:pt x="2895603" y="262626"/>
                  </a:lnTo>
                  <a:lnTo>
                    <a:pt x="2894270" y="263293"/>
                  </a:lnTo>
                  <a:close/>
                  <a:moveTo>
                    <a:pt x="1339703" y="256820"/>
                  </a:moveTo>
                  <a:cubicBezTo>
                    <a:pt x="1368573" y="258789"/>
                    <a:pt x="1386195" y="279785"/>
                    <a:pt x="1389195" y="317278"/>
                  </a:cubicBezTo>
                  <a:cubicBezTo>
                    <a:pt x="1391195" y="350606"/>
                    <a:pt x="1396526" y="383934"/>
                    <a:pt x="1401192" y="421928"/>
                  </a:cubicBezTo>
                  <a:cubicBezTo>
                    <a:pt x="1411858" y="445259"/>
                    <a:pt x="1396526" y="452590"/>
                    <a:pt x="1372530" y="454590"/>
                  </a:cubicBezTo>
                  <a:cubicBezTo>
                    <a:pt x="1362531" y="455256"/>
                    <a:pt x="1352534" y="458589"/>
                    <a:pt x="1342535" y="460589"/>
                  </a:cubicBezTo>
                  <a:cubicBezTo>
                    <a:pt x="1314540" y="464589"/>
                    <a:pt x="1295875" y="451923"/>
                    <a:pt x="1290545" y="425261"/>
                  </a:cubicBezTo>
                  <a:cubicBezTo>
                    <a:pt x="1280545" y="377937"/>
                    <a:pt x="1282545" y="329944"/>
                    <a:pt x="1287878" y="281953"/>
                  </a:cubicBezTo>
                  <a:cubicBezTo>
                    <a:pt x="1289211" y="270620"/>
                    <a:pt x="1295210" y="265287"/>
                    <a:pt x="1307208" y="261288"/>
                  </a:cubicBezTo>
                  <a:cubicBezTo>
                    <a:pt x="1319206" y="257622"/>
                    <a:pt x="1330079" y="256164"/>
                    <a:pt x="1339703" y="256820"/>
                  </a:cubicBezTo>
                  <a:close/>
                  <a:moveTo>
                    <a:pt x="3041596" y="239553"/>
                  </a:moveTo>
                  <a:cubicBezTo>
                    <a:pt x="3047241" y="240501"/>
                    <a:pt x="3054073" y="243125"/>
                    <a:pt x="3062239" y="247292"/>
                  </a:cubicBezTo>
                  <a:cubicBezTo>
                    <a:pt x="3076904" y="254622"/>
                    <a:pt x="3090236" y="268621"/>
                    <a:pt x="3108899" y="254622"/>
                  </a:cubicBezTo>
                  <a:cubicBezTo>
                    <a:pt x="3112899" y="251291"/>
                    <a:pt x="3118898" y="254622"/>
                    <a:pt x="3121565" y="259289"/>
                  </a:cubicBezTo>
                  <a:cubicBezTo>
                    <a:pt x="3124896" y="264622"/>
                    <a:pt x="3122898" y="269288"/>
                    <a:pt x="3118898" y="273287"/>
                  </a:cubicBezTo>
                  <a:cubicBezTo>
                    <a:pt x="3092903" y="293950"/>
                    <a:pt x="3062239" y="307283"/>
                    <a:pt x="3030910" y="312615"/>
                  </a:cubicBezTo>
                  <a:cubicBezTo>
                    <a:pt x="3014247" y="315282"/>
                    <a:pt x="3025579" y="287951"/>
                    <a:pt x="3018913" y="279954"/>
                  </a:cubicBezTo>
                  <a:cubicBezTo>
                    <a:pt x="3018413" y="248958"/>
                    <a:pt x="3024662" y="236709"/>
                    <a:pt x="3041596" y="239553"/>
                  </a:cubicBezTo>
                  <a:close/>
                  <a:moveTo>
                    <a:pt x="565335" y="237293"/>
                  </a:moveTo>
                  <a:cubicBezTo>
                    <a:pt x="557336" y="276620"/>
                    <a:pt x="548006" y="311947"/>
                    <a:pt x="531341" y="344609"/>
                  </a:cubicBezTo>
                  <a:cubicBezTo>
                    <a:pt x="520676" y="365271"/>
                    <a:pt x="498680" y="364604"/>
                    <a:pt x="479351" y="359272"/>
                  </a:cubicBezTo>
                  <a:cubicBezTo>
                    <a:pt x="466685" y="355939"/>
                    <a:pt x="447356" y="366604"/>
                    <a:pt x="442023" y="352608"/>
                  </a:cubicBezTo>
                  <a:cubicBezTo>
                    <a:pt x="436691" y="337276"/>
                    <a:pt x="448689" y="321278"/>
                    <a:pt x="459353" y="308614"/>
                  </a:cubicBezTo>
                  <a:cubicBezTo>
                    <a:pt x="486015" y="274620"/>
                    <a:pt x="524009" y="255956"/>
                    <a:pt x="565335" y="237293"/>
                  </a:cubicBezTo>
                  <a:close/>
                  <a:moveTo>
                    <a:pt x="1471338" y="235867"/>
                  </a:moveTo>
                  <a:cubicBezTo>
                    <a:pt x="1483097" y="235169"/>
                    <a:pt x="1495178" y="237460"/>
                    <a:pt x="1506510" y="243292"/>
                  </a:cubicBezTo>
                  <a:cubicBezTo>
                    <a:pt x="1519839" y="249958"/>
                    <a:pt x="1526505" y="261289"/>
                    <a:pt x="1526505" y="274621"/>
                  </a:cubicBezTo>
                  <a:cubicBezTo>
                    <a:pt x="1526505" y="311948"/>
                    <a:pt x="1535838" y="347276"/>
                    <a:pt x="1548504" y="381937"/>
                  </a:cubicBezTo>
                  <a:cubicBezTo>
                    <a:pt x="1559834" y="411932"/>
                    <a:pt x="1551169" y="425262"/>
                    <a:pt x="1519839" y="433261"/>
                  </a:cubicBezTo>
                  <a:cubicBezTo>
                    <a:pt x="1519173" y="433261"/>
                    <a:pt x="1517842" y="433928"/>
                    <a:pt x="1517175" y="433928"/>
                  </a:cubicBezTo>
                  <a:cubicBezTo>
                    <a:pt x="1424521" y="455924"/>
                    <a:pt x="1420521" y="452593"/>
                    <a:pt x="1409858" y="357940"/>
                  </a:cubicBezTo>
                  <a:cubicBezTo>
                    <a:pt x="1407191" y="339277"/>
                    <a:pt x="1405192" y="321279"/>
                    <a:pt x="1403192" y="307949"/>
                  </a:cubicBezTo>
                  <a:cubicBezTo>
                    <a:pt x="1403692" y="266956"/>
                    <a:pt x="1436062" y="237960"/>
                    <a:pt x="1471338" y="235867"/>
                  </a:cubicBezTo>
                  <a:close/>
                  <a:moveTo>
                    <a:pt x="1590495" y="215964"/>
                  </a:moveTo>
                  <a:cubicBezTo>
                    <a:pt x="1623157" y="211298"/>
                    <a:pt x="1653819" y="226630"/>
                    <a:pt x="1658486" y="253958"/>
                  </a:cubicBezTo>
                  <a:cubicBezTo>
                    <a:pt x="1666482" y="303285"/>
                    <a:pt x="1665148" y="354609"/>
                    <a:pt x="1689144" y="399936"/>
                  </a:cubicBezTo>
                  <a:cubicBezTo>
                    <a:pt x="1694477" y="410599"/>
                    <a:pt x="1684478" y="413932"/>
                    <a:pt x="1678479" y="418599"/>
                  </a:cubicBezTo>
                  <a:cubicBezTo>
                    <a:pt x="1667149" y="425265"/>
                    <a:pt x="1655818" y="421265"/>
                    <a:pt x="1642486" y="421265"/>
                  </a:cubicBezTo>
                  <a:cubicBezTo>
                    <a:pt x="1627823" y="411933"/>
                    <a:pt x="1612492" y="435264"/>
                    <a:pt x="1595161" y="423931"/>
                  </a:cubicBezTo>
                  <a:cubicBezTo>
                    <a:pt x="1575163" y="411266"/>
                    <a:pt x="1561833" y="393936"/>
                    <a:pt x="1559167" y="369941"/>
                  </a:cubicBezTo>
                  <a:cubicBezTo>
                    <a:pt x="1555167" y="336613"/>
                    <a:pt x="1549835" y="303285"/>
                    <a:pt x="1546501" y="269290"/>
                  </a:cubicBezTo>
                  <a:cubicBezTo>
                    <a:pt x="1542502" y="235296"/>
                    <a:pt x="1554501" y="221964"/>
                    <a:pt x="1590495" y="215964"/>
                  </a:cubicBezTo>
                  <a:close/>
                  <a:moveTo>
                    <a:pt x="670650" y="199299"/>
                  </a:moveTo>
                  <a:cubicBezTo>
                    <a:pt x="687982" y="195299"/>
                    <a:pt x="697315" y="203298"/>
                    <a:pt x="689315" y="217961"/>
                  </a:cubicBezTo>
                  <a:cubicBezTo>
                    <a:pt x="674650" y="243959"/>
                    <a:pt x="680650" y="271954"/>
                    <a:pt x="677316" y="298615"/>
                  </a:cubicBezTo>
                  <a:cubicBezTo>
                    <a:pt x="675317" y="312614"/>
                    <a:pt x="671983" y="322611"/>
                    <a:pt x="659987" y="330610"/>
                  </a:cubicBezTo>
                  <a:cubicBezTo>
                    <a:pt x="615327" y="361938"/>
                    <a:pt x="605328" y="387933"/>
                    <a:pt x="617327" y="439925"/>
                  </a:cubicBezTo>
                  <a:cubicBezTo>
                    <a:pt x="625326" y="474586"/>
                    <a:pt x="623326" y="477252"/>
                    <a:pt x="588665" y="477919"/>
                  </a:cubicBezTo>
                  <a:cubicBezTo>
                    <a:pt x="585332" y="477919"/>
                    <a:pt x="581999" y="477252"/>
                    <a:pt x="579333" y="477919"/>
                  </a:cubicBezTo>
                  <a:cubicBezTo>
                    <a:pt x="556004" y="486582"/>
                    <a:pt x="532009" y="491915"/>
                    <a:pt x="514678" y="469253"/>
                  </a:cubicBezTo>
                  <a:cubicBezTo>
                    <a:pt x="496015" y="444591"/>
                    <a:pt x="500015" y="414594"/>
                    <a:pt x="504014" y="386599"/>
                  </a:cubicBezTo>
                  <a:cubicBezTo>
                    <a:pt x="506679" y="366604"/>
                    <a:pt x="525343" y="364604"/>
                    <a:pt x="542006" y="362604"/>
                  </a:cubicBezTo>
                  <a:cubicBezTo>
                    <a:pt x="563337" y="360604"/>
                    <a:pt x="585332" y="367937"/>
                    <a:pt x="607328" y="350605"/>
                  </a:cubicBezTo>
                  <a:cubicBezTo>
                    <a:pt x="556004" y="347939"/>
                    <a:pt x="554004" y="341942"/>
                    <a:pt x="566003" y="293949"/>
                  </a:cubicBezTo>
                  <a:cubicBezTo>
                    <a:pt x="580000" y="237293"/>
                    <a:pt x="617327" y="211298"/>
                    <a:pt x="670650" y="199299"/>
                  </a:cubicBezTo>
                  <a:close/>
                  <a:moveTo>
                    <a:pt x="1740466" y="197302"/>
                  </a:moveTo>
                  <a:cubicBezTo>
                    <a:pt x="1774461" y="195302"/>
                    <a:pt x="1807123" y="211298"/>
                    <a:pt x="1813122" y="236629"/>
                  </a:cubicBezTo>
                  <a:cubicBezTo>
                    <a:pt x="1821119" y="271957"/>
                    <a:pt x="1826452" y="308616"/>
                    <a:pt x="1829785" y="330614"/>
                  </a:cubicBezTo>
                  <a:cubicBezTo>
                    <a:pt x="1831785" y="373272"/>
                    <a:pt x="1821119" y="394603"/>
                    <a:pt x="1793790" y="405933"/>
                  </a:cubicBezTo>
                  <a:cubicBezTo>
                    <a:pt x="1765795" y="417266"/>
                    <a:pt x="1739133" y="411933"/>
                    <a:pt x="1721801" y="389270"/>
                  </a:cubicBezTo>
                  <a:cubicBezTo>
                    <a:pt x="1688473" y="345943"/>
                    <a:pt x="1673143" y="295952"/>
                    <a:pt x="1679809" y="240627"/>
                  </a:cubicBezTo>
                  <a:cubicBezTo>
                    <a:pt x="1684473" y="204634"/>
                    <a:pt x="1711804" y="199301"/>
                    <a:pt x="1740466" y="197302"/>
                  </a:cubicBezTo>
                  <a:close/>
                  <a:moveTo>
                    <a:pt x="809293" y="180636"/>
                  </a:moveTo>
                  <a:cubicBezTo>
                    <a:pt x="800630" y="214631"/>
                    <a:pt x="800630" y="245959"/>
                    <a:pt x="801296" y="277288"/>
                  </a:cubicBezTo>
                  <a:cubicBezTo>
                    <a:pt x="801296" y="299950"/>
                    <a:pt x="763968" y="327281"/>
                    <a:pt x="734639" y="325948"/>
                  </a:cubicBezTo>
                  <a:cubicBezTo>
                    <a:pt x="705311" y="325281"/>
                    <a:pt x="695978" y="311949"/>
                    <a:pt x="699311" y="275288"/>
                  </a:cubicBezTo>
                  <a:cubicBezTo>
                    <a:pt x="703311" y="225296"/>
                    <a:pt x="745970" y="187969"/>
                    <a:pt x="809293" y="180636"/>
                  </a:cubicBezTo>
                  <a:close/>
                  <a:moveTo>
                    <a:pt x="1869777" y="176637"/>
                  </a:moveTo>
                  <a:cubicBezTo>
                    <a:pt x="1903772" y="172640"/>
                    <a:pt x="1935100" y="189302"/>
                    <a:pt x="1940433" y="215298"/>
                  </a:cubicBezTo>
                  <a:cubicBezTo>
                    <a:pt x="1951099" y="266623"/>
                    <a:pt x="1962429" y="317947"/>
                    <a:pt x="1967762" y="370606"/>
                  </a:cubicBezTo>
                  <a:cubicBezTo>
                    <a:pt x="1968429" y="375270"/>
                    <a:pt x="1971762" y="381936"/>
                    <a:pt x="1965096" y="383269"/>
                  </a:cubicBezTo>
                  <a:cubicBezTo>
                    <a:pt x="1938433" y="387269"/>
                    <a:pt x="1913104" y="405933"/>
                    <a:pt x="1885109" y="394601"/>
                  </a:cubicBezTo>
                  <a:cubicBezTo>
                    <a:pt x="1861111" y="384602"/>
                    <a:pt x="1851781" y="363940"/>
                    <a:pt x="1847781" y="338612"/>
                  </a:cubicBezTo>
                  <a:cubicBezTo>
                    <a:pt x="1843115" y="301951"/>
                    <a:pt x="1835782" y="264624"/>
                    <a:pt x="1829116" y="229963"/>
                  </a:cubicBezTo>
                  <a:cubicBezTo>
                    <a:pt x="1828450" y="197302"/>
                    <a:pt x="1842448" y="179970"/>
                    <a:pt x="1869777" y="176637"/>
                  </a:cubicBezTo>
                  <a:close/>
                  <a:moveTo>
                    <a:pt x="2023083" y="172638"/>
                  </a:moveTo>
                  <a:cubicBezTo>
                    <a:pt x="2057744" y="170638"/>
                    <a:pt x="2075073" y="187301"/>
                    <a:pt x="2075740" y="223962"/>
                  </a:cubicBezTo>
                  <a:cubicBezTo>
                    <a:pt x="2077073" y="263956"/>
                    <a:pt x="2083072" y="303283"/>
                    <a:pt x="2093071" y="341944"/>
                  </a:cubicBezTo>
                  <a:cubicBezTo>
                    <a:pt x="2103737" y="379271"/>
                    <a:pt x="2099071" y="384602"/>
                    <a:pt x="2050411" y="383936"/>
                  </a:cubicBezTo>
                  <a:cubicBezTo>
                    <a:pt x="2050411" y="383936"/>
                    <a:pt x="2041745" y="384602"/>
                    <a:pt x="2034415" y="386602"/>
                  </a:cubicBezTo>
                  <a:cubicBezTo>
                    <a:pt x="2001754" y="393935"/>
                    <a:pt x="1985756" y="386602"/>
                    <a:pt x="1983089" y="354607"/>
                  </a:cubicBezTo>
                  <a:cubicBezTo>
                    <a:pt x="1979756" y="312615"/>
                    <a:pt x="1973757" y="271955"/>
                    <a:pt x="1967093" y="230628"/>
                  </a:cubicBezTo>
                  <a:cubicBezTo>
                    <a:pt x="1961760" y="197300"/>
                    <a:pt x="1986422" y="174637"/>
                    <a:pt x="2023083" y="172638"/>
                  </a:cubicBezTo>
                  <a:close/>
                  <a:moveTo>
                    <a:pt x="877283" y="168637"/>
                  </a:moveTo>
                  <a:cubicBezTo>
                    <a:pt x="915276" y="164638"/>
                    <a:pt x="931941" y="181303"/>
                    <a:pt x="927941" y="218631"/>
                  </a:cubicBezTo>
                  <a:cubicBezTo>
                    <a:pt x="926608" y="232627"/>
                    <a:pt x="925275" y="247293"/>
                    <a:pt x="923275" y="261289"/>
                  </a:cubicBezTo>
                  <a:cubicBezTo>
                    <a:pt x="919276" y="299284"/>
                    <a:pt x="895280" y="314616"/>
                    <a:pt x="860618" y="301950"/>
                  </a:cubicBezTo>
                  <a:cubicBezTo>
                    <a:pt x="857952" y="300617"/>
                    <a:pt x="854619" y="299950"/>
                    <a:pt x="851952" y="299950"/>
                  </a:cubicBezTo>
                  <a:cubicBezTo>
                    <a:pt x="815291" y="294617"/>
                    <a:pt x="815291" y="294617"/>
                    <a:pt x="817291" y="250626"/>
                  </a:cubicBezTo>
                  <a:cubicBezTo>
                    <a:pt x="816624" y="224628"/>
                    <a:pt x="823290" y="193966"/>
                    <a:pt x="857952" y="176636"/>
                  </a:cubicBezTo>
                  <a:cubicBezTo>
                    <a:pt x="863951" y="173303"/>
                    <a:pt x="870617" y="169970"/>
                    <a:pt x="877283" y="168637"/>
                  </a:cubicBezTo>
                  <a:close/>
                  <a:moveTo>
                    <a:pt x="2152394" y="156641"/>
                  </a:moveTo>
                  <a:cubicBezTo>
                    <a:pt x="2189054" y="156641"/>
                    <a:pt x="2208383" y="169306"/>
                    <a:pt x="2219715" y="204632"/>
                  </a:cubicBezTo>
                  <a:cubicBezTo>
                    <a:pt x="2230381" y="236629"/>
                    <a:pt x="2239711" y="269290"/>
                    <a:pt x="2247044" y="301952"/>
                  </a:cubicBezTo>
                  <a:cubicBezTo>
                    <a:pt x="2254376" y="332613"/>
                    <a:pt x="2245044" y="346610"/>
                    <a:pt x="2213716" y="355942"/>
                  </a:cubicBezTo>
                  <a:cubicBezTo>
                    <a:pt x="2203053" y="359275"/>
                    <a:pt x="2192387" y="361942"/>
                    <a:pt x="2181722" y="365275"/>
                  </a:cubicBezTo>
                  <a:cubicBezTo>
                    <a:pt x="2142395" y="378605"/>
                    <a:pt x="2118399" y="367274"/>
                    <a:pt x="2109067" y="327280"/>
                  </a:cubicBezTo>
                  <a:cubicBezTo>
                    <a:pt x="2101070" y="293286"/>
                    <a:pt x="2095071" y="259291"/>
                    <a:pt x="2091071" y="224630"/>
                  </a:cubicBezTo>
                  <a:cubicBezTo>
                    <a:pt x="2086405" y="183969"/>
                    <a:pt x="2112400" y="156641"/>
                    <a:pt x="2152394" y="156641"/>
                  </a:cubicBezTo>
                  <a:close/>
                  <a:moveTo>
                    <a:pt x="984096" y="151392"/>
                  </a:moveTo>
                  <a:cubicBezTo>
                    <a:pt x="991595" y="149475"/>
                    <a:pt x="999927" y="150975"/>
                    <a:pt x="1009259" y="156641"/>
                  </a:cubicBezTo>
                  <a:cubicBezTo>
                    <a:pt x="1028589" y="168640"/>
                    <a:pt x="1059250" y="171973"/>
                    <a:pt x="1048587" y="206635"/>
                  </a:cubicBezTo>
                  <a:cubicBezTo>
                    <a:pt x="1045920" y="215299"/>
                    <a:pt x="1043921" y="223965"/>
                    <a:pt x="1043921" y="233297"/>
                  </a:cubicBezTo>
                  <a:cubicBezTo>
                    <a:pt x="1045254" y="273291"/>
                    <a:pt x="1015925" y="301287"/>
                    <a:pt x="975931" y="299287"/>
                  </a:cubicBezTo>
                  <a:cubicBezTo>
                    <a:pt x="944602" y="298620"/>
                    <a:pt x="934603" y="287288"/>
                    <a:pt x="934603" y="251293"/>
                  </a:cubicBezTo>
                  <a:cubicBezTo>
                    <a:pt x="936603" y="223298"/>
                    <a:pt x="944602" y="193303"/>
                    <a:pt x="963932" y="166641"/>
                  </a:cubicBezTo>
                  <a:cubicBezTo>
                    <a:pt x="969931" y="158641"/>
                    <a:pt x="976597" y="153309"/>
                    <a:pt x="984096" y="151392"/>
                  </a:cubicBezTo>
                  <a:close/>
                  <a:moveTo>
                    <a:pt x="2317032" y="133977"/>
                  </a:moveTo>
                  <a:cubicBezTo>
                    <a:pt x="2355026" y="134643"/>
                    <a:pt x="2364358" y="143309"/>
                    <a:pt x="2364358" y="177970"/>
                  </a:cubicBezTo>
                  <a:cubicBezTo>
                    <a:pt x="2364358" y="215298"/>
                    <a:pt x="2371691" y="250624"/>
                    <a:pt x="2384354" y="285952"/>
                  </a:cubicBezTo>
                  <a:cubicBezTo>
                    <a:pt x="2397019" y="323279"/>
                    <a:pt x="2390353" y="331945"/>
                    <a:pt x="2351693" y="333278"/>
                  </a:cubicBezTo>
                  <a:cubicBezTo>
                    <a:pt x="2343696" y="333278"/>
                    <a:pt x="2333697" y="331945"/>
                    <a:pt x="2327698" y="335945"/>
                  </a:cubicBezTo>
                  <a:cubicBezTo>
                    <a:pt x="2295037" y="354607"/>
                    <a:pt x="2280372" y="334611"/>
                    <a:pt x="2267709" y="309949"/>
                  </a:cubicBezTo>
                  <a:cubicBezTo>
                    <a:pt x="2249044" y="271955"/>
                    <a:pt x="2241714" y="229961"/>
                    <a:pt x="2233714" y="189301"/>
                  </a:cubicBezTo>
                  <a:cubicBezTo>
                    <a:pt x="2229715" y="170638"/>
                    <a:pt x="2239714" y="155973"/>
                    <a:pt x="2258376" y="147975"/>
                  </a:cubicBezTo>
                  <a:cubicBezTo>
                    <a:pt x="2277708" y="139310"/>
                    <a:pt x="2299036" y="135310"/>
                    <a:pt x="2317032" y="133977"/>
                  </a:cubicBezTo>
                  <a:close/>
                  <a:moveTo>
                    <a:pt x="1111908" y="133310"/>
                  </a:moveTo>
                  <a:cubicBezTo>
                    <a:pt x="1133237" y="139309"/>
                    <a:pt x="1163899" y="135976"/>
                    <a:pt x="1165232" y="171971"/>
                  </a:cubicBezTo>
                  <a:cubicBezTo>
                    <a:pt x="1165899" y="181970"/>
                    <a:pt x="1166566" y="191969"/>
                    <a:pt x="1167232" y="202633"/>
                  </a:cubicBezTo>
                  <a:cubicBezTo>
                    <a:pt x="1169232" y="259959"/>
                    <a:pt x="1145236" y="283954"/>
                    <a:pt x="1093245" y="275955"/>
                  </a:cubicBezTo>
                  <a:cubicBezTo>
                    <a:pt x="1075913" y="273289"/>
                    <a:pt x="1063914" y="264623"/>
                    <a:pt x="1061916" y="247293"/>
                  </a:cubicBezTo>
                  <a:cubicBezTo>
                    <a:pt x="1058583" y="217965"/>
                    <a:pt x="1058583" y="187969"/>
                    <a:pt x="1067247" y="159307"/>
                  </a:cubicBezTo>
                  <a:cubicBezTo>
                    <a:pt x="1074580" y="136643"/>
                    <a:pt x="1090578" y="127312"/>
                    <a:pt x="1111908" y="133310"/>
                  </a:cubicBezTo>
                  <a:close/>
                  <a:moveTo>
                    <a:pt x="2973590" y="132644"/>
                  </a:moveTo>
                  <a:cubicBezTo>
                    <a:pt x="2975590" y="132644"/>
                    <a:pt x="2977590" y="132644"/>
                    <a:pt x="2979589" y="132644"/>
                  </a:cubicBezTo>
                  <a:cubicBezTo>
                    <a:pt x="3021582" y="132644"/>
                    <a:pt x="3034914" y="147307"/>
                    <a:pt x="3032914" y="189301"/>
                  </a:cubicBezTo>
                  <a:cubicBezTo>
                    <a:pt x="3031581" y="217297"/>
                    <a:pt x="2993586" y="247292"/>
                    <a:pt x="2964924" y="243961"/>
                  </a:cubicBezTo>
                  <a:cubicBezTo>
                    <a:pt x="2948927" y="241961"/>
                    <a:pt x="2941595" y="231962"/>
                    <a:pt x="2938928" y="217963"/>
                  </a:cubicBezTo>
                  <a:cubicBezTo>
                    <a:pt x="2936262" y="204633"/>
                    <a:pt x="2936262" y="191301"/>
                    <a:pt x="2934262" y="178638"/>
                  </a:cubicBezTo>
                  <a:cubicBezTo>
                    <a:pt x="2926929" y="132644"/>
                    <a:pt x="2926929" y="132644"/>
                    <a:pt x="2973590" y="132644"/>
                  </a:cubicBezTo>
                  <a:close/>
                  <a:moveTo>
                    <a:pt x="2454345" y="130979"/>
                  </a:moveTo>
                  <a:cubicBezTo>
                    <a:pt x="2467676" y="130479"/>
                    <a:pt x="2481007" y="132978"/>
                    <a:pt x="2494338" y="140643"/>
                  </a:cubicBezTo>
                  <a:cubicBezTo>
                    <a:pt x="2497005" y="141976"/>
                    <a:pt x="2499671" y="144642"/>
                    <a:pt x="2500338" y="147309"/>
                  </a:cubicBezTo>
                  <a:cubicBezTo>
                    <a:pt x="2509004" y="194635"/>
                    <a:pt x="2527000" y="239960"/>
                    <a:pt x="2525000" y="288620"/>
                  </a:cubicBezTo>
                  <a:cubicBezTo>
                    <a:pt x="2523000" y="319948"/>
                    <a:pt x="2492339" y="338611"/>
                    <a:pt x="2447680" y="337944"/>
                  </a:cubicBezTo>
                  <a:cubicBezTo>
                    <a:pt x="2425016" y="339944"/>
                    <a:pt x="2407019" y="327947"/>
                    <a:pt x="2401020" y="303283"/>
                  </a:cubicBezTo>
                  <a:cubicBezTo>
                    <a:pt x="2391687" y="264622"/>
                    <a:pt x="2383023" y="225297"/>
                    <a:pt x="2385021" y="185303"/>
                  </a:cubicBezTo>
                  <a:cubicBezTo>
                    <a:pt x="2385688" y="164640"/>
                    <a:pt x="2392354" y="146642"/>
                    <a:pt x="2414352" y="139310"/>
                  </a:cubicBezTo>
                  <a:cubicBezTo>
                    <a:pt x="2427683" y="134978"/>
                    <a:pt x="2441014" y="131479"/>
                    <a:pt x="2454345" y="130979"/>
                  </a:cubicBezTo>
                  <a:close/>
                  <a:moveTo>
                    <a:pt x="3321529" y="126646"/>
                  </a:moveTo>
                  <a:cubicBezTo>
                    <a:pt x="3333526" y="141309"/>
                    <a:pt x="3330193" y="157307"/>
                    <a:pt x="3336192" y="169972"/>
                  </a:cubicBezTo>
                  <a:cubicBezTo>
                    <a:pt x="3339525" y="177969"/>
                    <a:pt x="3332195" y="182635"/>
                    <a:pt x="3326862" y="187301"/>
                  </a:cubicBezTo>
                  <a:cubicBezTo>
                    <a:pt x="3324862" y="188635"/>
                    <a:pt x="3320196" y="189301"/>
                    <a:pt x="3318196" y="187968"/>
                  </a:cubicBezTo>
                  <a:cubicBezTo>
                    <a:pt x="3310863" y="183302"/>
                    <a:pt x="3316196" y="177303"/>
                    <a:pt x="3316863" y="171972"/>
                  </a:cubicBezTo>
                  <a:cubicBezTo>
                    <a:pt x="3318863" y="157974"/>
                    <a:pt x="3319529" y="143975"/>
                    <a:pt x="3321529" y="126646"/>
                  </a:cubicBezTo>
                  <a:close/>
                  <a:moveTo>
                    <a:pt x="3179552" y="126645"/>
                  </a:moveTo>
                  <a:cubicBezTo>
                    <a:pt x="3199550" y="123978"/>
                    <a:pt x="3203547" y="152642"/>
                    <a:pt x="3206880" y="170638"/>
                  </a:cubicBezTo>
                  <a:cubicBezTo>
                    <a:pt x="3216212" y="223297"/>
                    <a:pt x="3204216" y="243293"/>
                    <a:pt x="3153557" y="249959"/>
                  </a:cubicBezTo>
                  <a:cubicBezTo>
                    <a:pt x="3170220" y="236627"/>
                    <a:pt x="3174219" y="221964"/>
                    <a:pt x="3172886" y="205965"/>
                  </a:cubicBezTo>
                  <a:cubicBezTo>
                    <a:pt x="3172222" y="195966"/>
                    <a:pt x="3171553" y="185303"/>
                    <a:pt x="3170220" y="175304"/>
                  </a:cubicBezTo>
                  <a:cubicBezTo>
                    <a:pt x="3168222" y="157306"/>
                    <a:pt x="3162889" y="128644"/>
                    <a:pt x="3179552" y="126645"/>
                  </a:cubicBezTo>
                  <a:close/>
                  <a:moveTo>
                    <a:pt x="935769" y="123897"/>
                  </a:moveTo>
                  <a:cubicBezTo>
                    <a:pt x="939268" y="122980"/>
                    <a:pt x="942600" y="122980"/>
                    <a:pt x="945267" y="125980"/>
                  </a:cubicBezTo>
                  <a:cubicBezTo>
                    <a:pt x="951266" y="132645"/>
                    <a:pt x="945267" y="141311"/>
                    <a:pt x="943933" y="148644"/>
                  </a:cubicBezTo>
                  <a:cubicBezTo>
                    <a:pt x="941934" y="159310"/>
                    <a:pt x="933937" y="159310"/>
                    <a:pt x="925271" y="157977"/>
                  </a:cubicBezTo>
                  <a:cubicBezTo>
                    <a:pt x="913939" y="155977"/>
                    <a:pt x="903276" y="153310"/>
                    <a:pt x="887944" y="150644"/>
                  </a:cubicBezTo>
                  <a:cubicBezTo>
                    <a:pt x="899276" y="135311"/>
                    <a:pt x="911273" y="130645"/>
                    <a:pt x="925271" y="127312"/>
                  </a:cubicBezTo>
                  <a:cubicBezTo>
                    <a:pt x="928604" y="126646"/>
                    <a:pt x="932270" y="124813"/>
                    <a:pt x="935769" y="123897"/>
                  </a:cubicBezTo>
                  <a:close/>
                  <a:moveTo>
                    <a:pt x="3119898" y="123490"/>
                  </a:moveTo>
                  <a:cubicBezTo>
                    <a:pt x="3142519" y="125271"/>
                    <a:pt x="3153893" y="143644"/>
                    <a:pt x="3152893" y="176639"/>
                  </a:cubicBezTo>
                  <a:cubicBezTo>
                    <a:pt x="3151560" y="224631"/>
                    <a:pt x="3134228" y="239963"/>
                    <a:pt x="3089569" y="235963"/>
                  </a:cubicBezTo>
                  <a:cubicBezTo>
                    <a:pt x="3070238" y="233963"/>
                    <a:pt x="3059574" y="224631"/>
                    <a:pt x="3056241" y="206635"/>
                  </a:cubicBezTo>
                  <a:cubicBezTo>
                    <a:pt x="3054908" y="200635"/>
                    <a:pt x="3054241" y="194636"/>
                    <a:pt x="3053575" y="188636"/>
                  </a:cubicBezTo>
                  <a:cubicBezTo>
                    <a:pt x="3052908" y="171306"/>
                    <a:pt x="3036243" y="153308"/>
                    <a:pt x="3044909" y="139311"/>
                  </a:cubicBezTo>
                  <a:cubicBezTo>
                    <a:pt x="3054241" y="124646"/>
                    <a:pt x="3076904" y="131979"/>
                    <a:pt x="3093569" y="127312"/>
                  </a:cubicBezTo>
                  <a:cubicBezTo>
                    <a:pt x="3103567" y="124146"/>
                    <a:pt x="3112357" y="122896"/>
                    <a:pt x="3119898" y="123490"/>
                  </a:cubicBezTo>
                  <a:close/>
                  <a:moveTo>
                    <a:pt x="1218367" y="123313"/>
                  </a:moveTo>
                  <a:cubicBezTo>
                    <a:pt x="1223137" y="123730"/>
                    <a:pt x="1228886" y="125980"/>
                    <a:pt x="1235885" y="130646"/>
                  </a:cubicBezTo>
                  <a:cubicBezTo>
                    <a:pt x="1237885" y="131979"/>
                    <a:pt x="1241884" y="131979"/>
                    <a:pt x="1244551" y="131979"/>
                  </a:cubicBezTo>
                  <a:cubicBezTo>
                    <a:pt x="1298542" y="135310"/>
                    <a:pt x="1301875" y="138643"/>
                    <a:pt x="1301875" y="196635"/>
                  </a:cubicBezTo>
                  <a:cubicBezTo>
                    <a:pt x="1301875" y="198634"/>
                    <a:pt x="1301875" y="207965"/>
                    <a:pt x="1303208" y="217297"/>
                  </a:cubicBezTo>
                  <a:cubicBezTo>
                    <a:pt x="1305874" y="241292"/>
                    <a:pt x="1285212" y="258624"/>
                    <a:pt x="1261883" y="252625"/>
                  </a:cubicBezTo>
                  <a:cubicBezTo>
                    <a:pt x="1249217" y="249292"/>
                    <a:pt x="1235885" y="245959"/>
                    <a:pt x="1222554" y="246625"/>
                  </a:cubicBezTo>
                  <a:cubicBezTo>
                    <a:pt x="1194560" y="247292"/>
                    <a:pt x="1186561" y="231962"/>
                    <a:pt x="1187227" y="207965"/>
                  </a:cubicBezTo>
                  <a:cubicBezTo>
                    <a:pt x="1187894" y="189969"/>
                    <a:pt x="1189893" y="171304"/>
                    <a:pt x="1194560" y="153308"/>
                  </a:cubicBezTo>
                  <a:cubicBezTo>
                    <a:pt x="1198558" y="137311"/>
                    <a:pt x="1204057" y="122063"/>
                    <a:pt x="1218367" y="123313"/>
                  </a:cubicBezTo>
                  <a:close/>
                  <a:moveTo>
                    <a:pt x="2578875" y="119960"/>
                  </a:moveTo>
                  <a:cubicBezTo>
                    <a:pt x="2589029" y="120147"/>
                    <a:pt x="2600486" y="122980"/>
                    <a:pt x="2612984" y="128646"/>
                  </a:cubicBezTo>
                  <a:cubicBezTo>
                    <a:pt x="2626982" y="135312"/>
                    <a:pt x="2635648" y="144644"/>
                    <a:pt x="2636982" y="161307"/>
                  </a:cubicBezTo>
                  <a:cubicBezTo>
                    <a:pt x="2640315" y="197968"/>
                    <a:pt x="2644314" y="234629"/>
                    <a:pt x="2663644" y="267291"/>
                  </a:cubicBezTo>
                  <a:cubicBezTo>
                    <a:pt x="2667643" y="273957"/>
                    <a:pt x="2670310" y="281954"/>
                    <a:pt x="2660311" y="288620"/>
                  </a:cubicBezTo>
                  <a:cubicBezTo>
                    <a:pt x="2611651" y="323281"/>
                    <a:pt x="2550993" y="300619"/>
                    <a:pt x="2538330" y="241962"/>
                  </a:cubicBezTo>
                  <a:cubicBezTo>
                    <a:pt x="2534330" y="223297"/>
                    <a:pt x="2532331" y="203968"/>
                    <a:pt x="2529664" y="184636"/>
                  </a:cubicBezTo>
                  <a:cubicBezTo>
                    <a:pt x="2529664" y="142643"/>
                    <a:pt x="2548411" y="119398"/>
                    <a:pt x="2578875" y="119960"/>
                  </a:cubicBezTo>
                  <a:close/>
                  <a:moveTo>
                    <a:pt x="2827947" y="116721"/>
                  </a:moveTo>
                  <a:cubicBezTo>
                    <a:pt x="2859442" y="115814"/>
                    <a:pt x="2898436" y="132812"/>
                    <a:pt x="2908933" y="157309"/>
                  </a:cubicBezTo>
                  <a:cubicBezTo>
                    <a:pt x="2917266" y="176639"/>
                    <a:pt x="2922599" y="195469"/>
                    <a:pt x="2921349" y="213300"/>
                  </a:cubicBezTo>
                  <a:lnTo>
                    <a:pt x="2894711" y="262479"/>
                  </a:lnTo>
                  <a:lnTo>
                    <a:pt x="2883938" y="260710"/>
                  </a:lnTo>
                  <a:cubicBezTo>
                    <a:pt x="2880105" y="261626"/>
                    <a:pt x="2876272" y="263293"/>
                    <a:pt x="2872272" y="263293"/>
                  </a:cubicBezTo>
                  <a:cubicBezTo>
                    <a:pt x="2840277" y="264624"/>
                    <a:pt x="2816948" y="253294"/>
                    <a:pt x="2803618" y="222632"/>
                  </a:cubicBezTo>
                  <a:cubicBezTo>
                    <a:pt x="2794285" y="200634"/>
                    <a:pt x="2786953" y="178638"/>
                    <a:pt x="2785619" y="155309"/>
                  </a:cubicBezTo>
                  <a:cubicBezTo>
                    <a:pt x="2784953" y="141977"/>
                    <a:pt x="2788952" y="131311"/>
                    <a:pt x="2800285" y="123980"/>
                  </a:cubicBezTo>
                  <a:cubicBezTo>
                    <a:pt x="2807783" y="119314"/>
                    <a:pt x="2817449" y="117023"/>
                    <a:pt x="2827947" y="116721"/>
                  </a:cubicBezTo>
                  <a:close/>
                  <a:moveTo>
                    <a:pt x="3240209" y="115314"/>
                  </a:moveTo>
                  <a:cubicBezTo>
                    <a:pt x="3260872" y="119312"/>
                    <a:pt x="3286203" y="119978"/>
                    <a:pt x="3292201" y="148642"/>
                  </a:cubicBezTo>
                  <a:cubicBezTo>
                    <a:pt x="3298200" y="177971"/>
                    <a:pt x="3286203" y="199967"/>
                    <a:pt x="3258872" y="212632"/>
                  </a:cubicBezTo>
                  <a:cubicBezTo>
                    <a:pt x="3250208" y="216632"/>
                    <a:pt x="3240209" y="219296"/>
                    <a:pt x="3228877" y="223296"/>
                  </a:cubicBezTo>
                  <a:cubicBezTo>
                    <a:pt x="3228210" y="193301"/>
                    <a:pt x="3227543" y="166639"/>
                    <a:pt x="3218213" y="140643"/>
                  </a:cubicBezTo>
                  <a:cubicBezTo>
                    <a:pt x="3212213" y="123311"/>
                    <a:pt x="3222213" y="111314"/>
                    <a:pt x="3240209" y="115314"/>
                  </a:cubicBezTo>
                  <a:close/>
                  <a:moveTo>
                    <a:pt x="2720964" y="113981"/>
                  </a:moveTo>
                  <a:cubicBezTo>
                    <a:pt x="2759624" y="111981"/>
                    <a:pt x="2770290" y="119980"/>
                    <a:pt x="2776289" y="157972"/>
                  </a:cubicBezTo>
                  <a:cubicBezTo>
                    <a:pt x="2779620" y="179303"/>
                    <a:pt x="2779620" y="200632"/>
                    <a:pt x="2782953" y="221961"/>
                  </a:cubicBezTo>
                  <a:cubicBezTo>
                    <a:pt x="2788286" y="261288"/>
                    <a:pt x="2782953" y="269287"/>
                    <a:pt x="2743628" y="271287"/>
                  </a:cubicBezTo>
                  <a:cubicBezTo>
                    <a:pt x="2738962" y="271953"/>
                    <a:pt x="2733629" y="271953"/>
                    <a:pt x="2728296" y="271953"/>
                  </a:cubicBezTo>
                  <a:cubicBezTo>
                    <a:pt x="2677639" y="271287"/>
                    <a:pt x="2670973" y="266620"/>
                    <a:pt x="2660974" y="216630"/>
                  </a:cubicBezTo>
                  <a:cubicBezTo>
                    <a:pt x="2659641" y="209964"/>
                    <a:pt x="2658308" y="202632"/>
                    <a:pt x="2656975" y="195299"/>
                  </a:cubicBezTo>
                  <a:cubicBezTo>
                    <a:pt x="2644978" y="131310"/>
                    <a:pt x="2655642" y="117314"/>
                    <a:pt x="2720964" y="113981"/>
                  </a:cubicBezTo>
                  <a:close/>
                  <a:moveTo>
                    <a:pt x="1407762" y="104743"/>
                  </a:moveTo>
                  <a:cubicBezTo>
                    <a:pt x="1437226" y="106274"/>
                    <a:pt x="1443351" y="122146"/>
                    <a:pt x="1443851" y="170639"/>
                  </a:cubicBezTo>
                  <a:cubicBezTo>
                    <a:pt x="1444517" y="226630"/>
                    <a:pt x="1408523" y="246628"/>
                    <a:pt x="1353199" y="241295"/>
                  </a:cubicBezTo>
                  <a:cubicBezTo>
                    <a:pt x="1309206" y="237295"/>
                    <a:pt x="1319205" y="214631"/>
                    <a:pt x="1319871" y="190635"/>
                  </a:cubicBezTo>
                  <a:cubicBezTo>
                    <a:pt x="1320538" y="180636"/>
                    <a:pt x="1321871" y="169972"/>
                    <a:pt x="1321871" y="159973"/>
                  </a:cubicBezTo>
                  <a:cubicBezTo>
                    <a:pt x="1321205" y="126645"/>
                    <a:pt x="1335202" y="111315"/>
                    <a:pt x="1369862" y="107315"/>
                  </a:cubicBezTo>
                  <a:cubicBezTo>
                    <a:pt x="1385526" y="105316"/>
                    <a:pt x="1397941" y="104232"/>
                    <a:pt x="1407762" y="104743"/>
                  </a:cubicBezTo>
                  <a:close/>
                  <a:moveTo>
                    <a:pt x="1064582" y="98650"/>
                  </a:moveTo>
                  <a:cubicBezTo>
                    <a:pt x="1073246" y="97316"/>
                    <a:pt x="1081912" y="98650"/>
                    <a:pt x="1086578" y="106649"/>
                  </a:cubicBezTo>
                  <a:cubicBezTo>
                    <a:pt x="1091244" y="115315"/>
                    <a:pt x="1080578" y="117982"/>
                    <a:pt x="1076579" y="122648"/>
                  </a:cubicBezTo>
                  <a:cubicBezTo>
                    <a:pt x="1063249" y="139312"/>
                    <a:pt x="1049917" y="149312"/>
                    <a:pt x="1027921" y="134646"/>
                  </a:cubicBezTo>
                  <a:cubicBezTo>
                    <a:pt x="1019922" y="129313"/>
                    <a:pt x="1007257" y="132646"/>
                    <a:pt x="990594" y="131313"/>
                  </a:cubicBezTo>
                  <a:cubicBezTo>
                    <a:pt x="1016589" y="112649"/>
                    <a:pt x="1039251" y="102649"/>
                    <a:pt x="1064582" y="98650"/>
                  </a:cubicBezTo>
                  <a:close/>
                  <a:moveTo>
                    <a:pt x="1164813" y="93318"/>
                  </a:moveTo>
                  <a:cubicBezTo>
                    <a:pt x="1176395" y="91985"/>
                    <a:pt x="1189227" y="93985"/>
                    <a:pt x="1207891" y="98651"/>
                  </a:cubicBezTo>
                  <a:cubicBezTo>
                    <a:pt x="1189893" y="131313"/>
                    <a:pt x="1172563" y="133979"/>
                    <a:pt x="1129235" y="107982"/>
                  </a:cubicBezTo>
                  <a:cubicBezTo>
                    <a:pt x="1142900" y="99317"/>
                    <a:pt x="1153232" y="94651"/>
                    <a:pt x="1164813" y="93318"/>
                  </a:cubicBezTo>
                  <a:close/>
                  <a:moveTo>
                    <a:pt x="1529421" y="84903"/>
                  </a:moveTo>
                  <a:cubicBezTo>
                    <a:pt x="1541669" y="86986"/>
                    <a:pt x="1553500" y="91986"/>
                    <a:pt x="1564498" y="99985"/>
                  </a:cubicBezTo>
                  <a:cubicBezTo>
                    <a:pt x="1581163" y="111315"/>
                    <a:pt x="1568498" y="129980"/>
                    <a:pt x="1573164" y="141311"/>
                  </a:cubicBezTo>
                  <a:cubicBezTo>
                    <a:pt x="1572498" y="161975"/>
                    <a:pt x="1573831" y="178639"/>
                    <a:pt x="1566499" y="193304"/>
                  </a:cubicBezTo>
                  <a:cubicBezTo>
                    <a:pt x="1555167" y="217300"/>
                    <a:pt x="1539836" y="235298"/>
                    <a:pt x="1509174" y="222632"/>
                  </a:cubicBezTo>
                  <a:cubicBezTo>
                    <a:pt x="1506508" y="221299"/>
                    <a:pt x="1503175" y="221299"/>
                    <a:pt x="1500509" y="220633"/>
                  </a:cubicBezTo>
                  <a:cubicBezTo>
                    <a:pt x="1455850" y="213300"/>
                    <a:pt x="1447184" y="199303"/>
                    <a:pt x="1461183" y="155309"/>
                  </a:cubicBezTo>
                  <a:cubicBezTo>
                    <a:pt x="1463847" y="147310"/>
                    <a:pt x="1466513" y="139979"/>
                    <a:pt x="1467180" y="131980"/>
                  </a:cubicBezTo>
                  <a:cubicBezTo>
                    <a:pt x="1469179" y="113315"/>
                    <a:pt x="1469846" y="93319"/>
                    <a:pt x="1491844" y="87320"/>
                  </a:cubicBezTo>
                  <a:cubicBezTo>
                    <a:pt x="1504509" y="83653"/>
                    <a:pt x="1517173" y="82820"/>
                    <a:pt x="1529421" y="84903"/>
                  </a:cubicBezTo>
                  <a:close/>
                  <a:moveTo>
                    <a:pt x="2489119" y="77550"/>
                  </a:moveTo>
                  <a:cubicBezTo>
                    <a:pt x="2512085" y="74488"/>
                    <a:pt x="2533831" y="85486"/>
                    <a:pt x="2556328" y="91986"/>
                  </a:cubicBezTo>
                  <a:cubicBezTo>
                    <a:pt x="2532332" y="127982"/>
                    <a:pt x="2501670" y="125982"/>
                    <a:pt x="2468342" y="113983"/>
                  </a:cubicBezTo>
                  <a:cubicBezTo>
                    <a:pt x="2461676" y="111316"/>
                    <a:pt x="2454345" y="110650"/>
                    <a:pt x="2453012" y="101319"/>
                  </a:cubicBezTo>
                  <a:cubicBezTo>
                    <a:pt x="2451678" y="91986"/>
                    <a:pt x="2460342" y="89319"/>
                    <a:pt x="2465675" y="85986"/>
                  </a:cubicBezTo>
                  <a:cubicBezTo>
                    <a:pt x="2473674" y="81154"/>
                    <a:pt x="2481464" y="78571"/>
                    <a:pt x="2489119" y="77550"/>
                  </a:cubicBezTo>
                  <a:close/>
                  <a:moveTo>
                    <a:pt x="1654294" y="69040"/>
                  </a:moveTo>
                  <a:cubicBezTo>
                    <a:pt x="1669227" y="66613"/>
                    <a:pt x="1686141" y="67655"/>
                    <a:pt x="1704471" y="72654"/>
                  </a:cubicBezTo>
                  <a:cubicBezTo>
                    <a:pt x="1706471" y="73320"/>
                    <a:pt x="1708471" y="74654"/>
                    <a:pt x="1710471" y="73987"/>
                  </a:cubicBezTo>
                  <a:cubicBezTo>
                    <a:pt x="1746465" y="73987"/>
                    <a:pt x="1757795" y="90652"/>
                    <a:pt x="1745798" y="119980"/>
                  </a:cubicBezTo>
                  <a:cubicBezTo>
                    <a:pt x="1745131" y="129310"/>
                    <a:pt x="1744465" y="134643"/>
                    <a:pt x="1744465" y="139976"/>
                  </a:cubicBezTo>
                  <a:cubicBezTo>
                    <a:pt x="1745131" y="163971"/>
                    <a:pt x="1737132" y="175303"/>
                    <a:pt x="1711137" y="183303"/>
                  </a:cubicBezTo>
                  <a:cubicBezTo>
                    <a:pt x="1679809" y="192635"/>
                    <a:pt x="1649814" y="198632"/>
                    <a:pt x="1617154" y="197299"/>
                  </a:cubicBezTo>
                  <a:cubicBezTo>
                    <a:pt x="1597157" y="196632"/>
                    <a:pt x="1589825" y="189968"/>
                    <a:pt x="1588492" y="171304"/>
                  </a:cubicBezTo>
                  <a:cubicBezTo>
                    <a:pt x="1582494" y="114813"/>
                    <a:pt x="1609489" y="76320"/>
                    <a:pt x="1654294" y="69040"/>
                  </a:cubicBezTo>
                  <a:close/>
                  <a:moveTo>
                    <a:pt x="1362533" y="65324"/>
                  </a:moveTo>
                  <a:cubicBezTo>
                    <a:pt x="1337871" y="118650"/>
                    <a:pt x="1302543" y="127983"/>
                    <a:pt x="1225220" y="99320"/>
                  </a:cubicBezTo>
                  <a:cubicBezTo>
                    <a:pt x="1268548" y="65324"/>
                    <a:pt x="1316539" y="73990"/>
                    <a:pt x="1362533" y="65324"/>
                  </a:cubicBezTo>
                  <a:close/>
                  <a:moveTo>
                    <a:pt x="2318950" y="64323"/>
                  </a:moveTo>
                  <a:cubicBezTo>
                    <a:pt x="2324866" y="63156"/>
                    <a:pt x="2332031" y="64322"/>
                    <a:pt x="2339030" y="64655"/>
                  </a:cubicBezTo>
                  <a:cubicBezTo>
                    <a:pt x="2365693" y="65988"/>
                    <a:pt x="2391688" y="66655"/>
                    <a:pt x="2418350" y="67321"/>
                  </a:cubicBezTo>
                  <a:cubicBezTo>
                    <a:pt x="2427016" y="67321"/>
                    <a:pt x="2438348" y="63989"/>
                    <a:pt x="2439682" y="77987"/>
                  </a:cubicBezTo>
                  <a:cubicBezTo>
                    <a:pt x="2440348" y="89986"/>
                    <a:pt x="2447014" y="105982"/>
                    <a:pt x="2433016" y="111314"/>
                  </a:cubicBezTo>
                  <a:cubicBezTo>
                    <a:pt x="2412353" y="117980"/>
                    <a:pt x="2394355" y="131310"/>
                    <a:pt x="2371692" y="128646"/>
                  </a:cubicBezTo>
                  <a:cubicBezTo>
                    <a:pt x="2355027" y="129312"/>
                    <a:pt x="2339030" y="124646"/>
                    <a:pt x="2324365" y="118647"/>
                  </a:cubicBezTo>
                  <a:cubicBezTo>
                    <a:pt x="2306369" y="110648"/>
                    <a:pt x="2302369" y="95318"/>
                    <a:pt x="2306369" y="77987"/>
                  </a:cubicBezTo>
                  <a:cubicBezTo>
                    <a:pt x="2308369" y="68989"/>
                    <a:pt x="2313034" y="65489"/>
                    <a:pt x="2318950" y="64323"/>
                  </a:cubicBezTo>
                  <a:close/>
                  <a:moveTo>
                    <a:pt x="1843781" y="47992"/>
                  </a:moveTo>
                  <a:cubicBezTo>
                    <a:pt x="1867110" y="49325"/>
                    <a:pt x="1883775" y="57324"/>
                    <a:pt x="1875109" y="86653"/>
                  </a:cubicBezTo>
                  <a:cubicBezTo>
                    <a:pt x="1872443" y="95983"/>
                    <a:pt x="1872443" y="106649"/>
                    <a:pt x="1871776" y="116648"/>
                  </a:cubicBezTo>
                  <a:cubicBezTo>
                    <a:pt x="1869110" y="160640"/>
                    <a:pt x="1827117" y="190637"/>
                    <a:pt x="1784459" y="182638"/>
                  </a:cubicBezTo>
                  <a:cubicBezTo>
                    <a:pt x="1759128" y="177972"/>
                    <a:pt x="1754464" y="164640"/>
                    <a:pt x="1757795" y="145977"/>
                  </a:cubicBezTo>
                  <a:cubicBezTo>
                    <a:pt x="1758461" y="80653"/>
                    <a:pt x="1791122" y="44659"/>
                    <a:pt x="1843781" y="47992"/>
                  </a:cubicBezTo>
                  <a:close/>
                  <a:moveTo>
                    <a:pt x="1470742" y="43555"/>
                  </a:moveTo>
                  <a:cubicBezTo>
                    <a:pt x="1480011" y="42951"/>
                    <a:pt x="1488510" y="43659"/>
                    <a:pt x="1495175" y="45992"/>
                  </a:cubicBezTo>
                  <a:cubicBezTo>
                    <a:pt x="1507841" y="50659"/>
                    <a:pt x="1508507" y="53992"/>
                    <a:pt x="1498509" y="63989"/>
                  </a:cubicBezTo>
                  <a:cubicBezTo>
                    <a:pt x="1473179" y="89321"/>
                    <a:pt x="1447182" y="107318"/>
                    <a:pt x="1411853" y="80655"/>
                  </a:cubicBezTo>
                  <a:cubicBezTo>
                    <a:pt x="1409856" y="79322"/>
                    <a:pt x="1405856" y="79322"/>
                    <a:pt x="1403190" y="78655"/>
                  </a:cubicBezTo>
                  <a:cubicBezTo>
                    <a:pt x="1400523" y="77988"/>
                    <a:pt x="1397857" y="76655"/>
                    <a:pt x="1395190" y="75989"/>
                  </a:cubicBezTo>
                  <a:cubicBezTo>
                    <a:pt x="1408188" y="58991"/>
                    <a:pt x="1442933" y="45367"/>
                    <a:pt x="1470742" y="43555"/>
                  </a:cubicBezTo>
                  <a:close/>
                  <a:moveTo>
                    <a:pt x="2200388" y="39326"/>
                  </a:moveTo>
                  <a:cubicBezTo>
                    <a:pt x="2219717" y="42659"/>
                    <a:pt x="2238380" y="47992"/>
                    <a:pt x="2257712" y="50659"/>
                  </a:cubicBezTo>
                  <a:cubicBezTo>
                    <a:pt x="2283707" y="53325"/>
                    <a:pt x="2294373" y="67988"/>
                    <a:pt x="2291707" y="87987"/>
                  </a:cubicBezTo>
                  <a:cubicBezTo>
                    <a:pt x="2290373" y="107983"/>
                    <a:pt x="2294373" y="123979"/>
                    <a:pt x="2270375" y="121981"/>
                  </a:cubicBezTo>
                  <a:cubicBezTo>
                    <a:pt x="2259045" y="120648"/>
                    <a:pt x="2251046" y="131979"/>
                    <a:pt x="2242380" y="139311"/>
                  </a:cubicBezTo>
                  <a:cubicBezTo>
                    <a:pt x="2226383" y="153310"/>
                    <a:pt x="2211051" y="153977"/>
                    <a:pt x="2192388" y="143311"/>
                  </a:cubicBezTo>
                  <a:cubicBezTo>
                    <a:pt x="2176390" y="134645"/>
                    <a:pt x="2167726" y="127979"/>
                    <a:pt x="2174390" y="107316"/>
                  </a:cubicBezTo>
                  <a:cubicBezTo>
                    <a:pt x="2179056" y="92651"/>
                    <a:pt x="2175723" y="74654"/>
                    <a:pt x="2176390" y="58656"/>
                  </a:cubicBezTo>
                  <a:cubicBezTo>
                    <a:pt x="2176390" y="42659"/>
                    <a:pt x="2185056" y="36660"/>
                    <a:pt x="2200388" y="39326"/>
                  </a:cubicBezTo>
                  <a:close/>
                  <a:moveTo>
                    <a:pt x="1933765" y="25328"/>
                  </a:moveTo>
                  <a:cubicBezTo>
                    <a:pt x="1961096" y="23328"/>
                    <a:pt x="1983091" y="35327"/>
                    <a:pt x="2003087" y="52658"/>
                  </a:cubicBezTo>
                  <a:cubicBezTo>
                    <a:pt x="2008420" y="57322"/>
                    <a:pt x="2003754" y="61988"/>
                    <a:pt x="2001087" y="65988"/>
                  </a:cubicBezTo>
                  <a:cubicBezTo>
                    <a:pt x="1995088" y="77986"/>
                    <a:pt x="1994423" y="90650"/>
                    <a:pt x="1998421" y="101982"/>
                  </a:cubicBezTo>
                  <a:cubicBezTo>
                    <a:pt x="2011753" y="133976"/>
                    <a:pt x="2003754" y="155305"/>
                    <a:pt x="1971759" y="170637"/>
                  </a:cubicBezTo>
                  <a:cubicBezTo>
                    <a:pt x="1954430" y="179302"/>
                    <a:pt x="1940431" y="192632"/>
                    <a:pt x="1927101" y="166637"/>
                  </a:cubicBezTo>
                  <a:cubicBezTo>
                    <a:pt x="1925768" y="163304"/>
                    <a:pt x="1920435" y="159971"/>
                    <a:pt x="1917102" y="160638"/>
                  </a:cubicBezTo>
                  <a:cubicBezTo>
                    <a:pt x="1882441" y="163304"/>
                    <a:pt x="1885108" y="139975"/>
                    <a:pt x="1885774" y="115980"/>
                  </a:cubicBezTo>
                  <a:cubicBezTo>
                    <a:pt x="1888441" y="98649"/>
                    <a:pt x="1889774" y="81319"/>
                    <a:pt x="1893107" y="64655"/>
                  </a:cubicBezTo>
                  <a:cubicBezTo>
                    <a:pt x="1897104" y="42659"/>
                    <a:pt x="1910436" y="27327"/>
                    <a:pt x="1933765" y="25328"/>
                  </a:cubicBezTo>
                  <a:close/>
                  <a:moveTo>
                    <a:pt x="2063743" y="22664"/>
                  </a:moveTo>
                  <a:cubicBezTo>
                    <a:pt x="2073742" y="22664"/>
                    <a:pt x="2084407" y="22664"/>
                    <a:pt x="2094404" y="23331"/>
                  </a:cubicBezTo>
                  <a:cubicBezTo>
                    <a:pt x="2149063" y="25997"/>
                    <a:pt x="2149063" y="26664"/>
                    <a:pt x="2151727" y="81321"/>
                  </a:cubicBezTo>
                  <a:cubicBezTo>
                    <a:pt x="2154394" y="142645"/>
                    <a:pt x="2101737" y="178639"/>
                    <a:pt x="2043747" y="155977"/>
                  </a:cubicBezTo>
                  <a:cubicBezTo>
                    <a:pt x="2037081" y="153311"/>
                    <a:pt x="2029748" y="150644"/>
                    <a:pt x="2029082" y="141978"/>
                  </a:cubicBezTo>
                  <a:cubicBezTo>
                    <a:pt x="2027082" y="111316"/>
                    <a:pt x="2019749" y="80655"/>
                    <a:pt x="2028415" y="50659"/>
                  </a:cubicBezTo>
                  <a:cubicBezTo>
                    <a:pt x="2033748" y="33330"/>
                    <a:pt x="2043747" y="21997"/>
                    <a:pt x="2063743" y="22664"/>
                  </a:cubicBezTo>
                  <a:close/>
                  <a:moveTo>
                    <a:pt x="1654817" y="11748"/>
                  </a:moveTo>
                  <a:cubicBezTo>
                    <a:pt x="1658649" y="10665"/>
                    <a:pt x="1661816" y="11332"/>
                    <a:pt x="1662482" y="17998"/>
                  </a:cubicBezTo>
                  <a:cubicBezTo>
                    <a:pt x="1663149" y="27330"/>
                    <a:pt x="1665148" y="46659"/>
                    <a:pt x="1648484" y="46659"/>
                  </a:cubicBezTo>
                  <a:cubicBezTo>
                    <a:pt x="1631154" y="47326"/>
                    <a:pt x="1619155" y="55325"/>
                    <a:pt x="1608491" y="65988"/>
                  </a:cubicBezTo>
                  <a:cubicBezTo>
                    <a:pt x="1581827" y="93318"/>
                    <a:pt x="1557165" y="63988"/>
                    <a:pt x="1529170" y="66655"/>
                  </a:cubicBezTo>
                  <a:cubicBezTo>
                    <a:pt x="1554498" y="31994"/>
                    <a:pt x="1593160" y="32661"/>
                    <a:pt x="1625155" y="19998"/>
                  </a:cubicBezTo>
                  <a:cubicBezTo>
                    <a:pt x="1630488" y="17998"/>
                    <a:pt x="1637154" y="17331"/>
                    <a:pt x="1643153" y="15998"/>
                  </a:cubicBezTo>
                  <a:cubicBezTo>
                    <a:pt x="1646485" y="15665"/>
                    <a:pt x="1650984" y="12832"/>
                    <a:pt x="1654817" y="11748"/>
                  </a:cubicBezTo>
                  <a:close/>
                  <a:moveTo>
                    <a:pt x="1794458" y="2668"/>
                  </a:moveTo>
                  <a:cubicBezTo>
                    <a:pt x="1813123" y="2001"/>
                    <a:pt x="1809790" y="14665"/>
                    <a:pt x="1806456" y="24663"/>
                  </a:cubicBezTo>
                  <a:cubicBezTo>
                    <a:pt x="1799790" y="46659"/>
                    <a:pt x="1770462" y="61324"/>
                    <a:pt x="1747133" y="55324"/>
                  </a:cubicBezTo>
                  <a:cubicBezTo>
                    <a:pt x="1731801" y="51325"/>
                    <a:pt x="1717135" y="47992"/>
                    <a:pt x="1700472" y="43992"/>
                  </a:cubicBezTo>
                  <a:cubicBezTo>
                    <a:pt x="1729134" y="23997"/>
                    <a:pt x="1757130" y="3335"/>
                    <a:pt x="1794458" y="2668"/>
                  </a:cubicBezTo>
                  <a:close/>
                  <a:moveTo>
                    <a:pt x="1935100" y="666"/>
                  </a:moveTo>
                  <a:cubicBezTo>
                    <a:pt x="1889106" y="34661"/>
                    <a:pt x="1889106" y="34661"/>
                    <a:pt x="1855111" y="21329"/>
                  </a:cubicBezTo>
                  <a:cubicBezTo>
                    <a:pt x="1887773" y="0"/>
                    <a:pt x="1891106" y="-1333"/>
                    <a:pt x="1935100" y="666"/>
                  </a:cubicBezTo>
                  <a:close/>
                </a:path>
              </a:pathLst>
            </a:custGeom>
            <a:grpFill/>
            <a:ln w="3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3582627-1F53-4801-8AB3-82FD36C5702A}"/>
                </a:ext>
              </a:extLst>
            </p:cNvPr>
            <p:cNvSpPr/>
            <p:nvPr/>
          </p:nvSpPr>
          <p:spPr>
            <a:xfrm>
              <a:off x="2841974" y="-235563"/>
              <a:ext cx="2554471" cy="2526906"/>
            </a:xfrm>
            <a:custGeom>
              <a:avLst/>
              <a:gdLst>
                <a:gd name="connsiteX0" fmla="*/ 41900 w 2554471"/>
                <a:gd name="connsiteY0" fmla="*/ 2487722 h 2526906"/>
                <a:gd name="connsiteX1" fmla="*/ 62657 w 2554471"/>
                <a:gd name="connsiteY1" fmla="*/ 2489576 h 2526906"/>
                <a:gd name="connsiteX2" fmla="*/ 71323 w 2554471"/>
                <a:gd name="connsiteY2" fmla="*/ 2494909 h 2526906"/>
                <a:gd name="connsiteX3" fmla="*/ 63990 w 2554471"/>
                <a:gd name="connsiteY3" fmla="*/ 2510907 h 2526906"/>
                <a:gd name="connsiteX4" fmla="*/ 0 w 2554471"/>
                <a:gd name="connsiteY4" fmla="*/ 2526906 h 2526906"/>
                <a:gd name="connsiteX5" fmla="*/ 41900 w 2554471"/>
                <a:gd name="connsiteY5" fmla="*/ 2487722 h 2526906"/>
                <a:gd name="connsiteX6" fmla="*/ 119313 w 2554471"/>
                <a:gd name="connsiteY6" fmla="*/ 2456248 h 2526906"/>
                <a:gd name="connsiteX7" fmla="*/ 141975 w 2554471"/>
                <a:gd name="connsiteY7" fmla="*/ 2490911 h 2526906"/>
                <a:gd name="connsiteX8" fmla="*/ 101982 w 2554471"/>
                <a:gd name="connsiteY8" fmla="*/ 2508241 h 2526906"/>
                <a:gd name="connsiteX9" fmla="*/ 76654 w 2554471"/>
                <a:gd name="connsiteY9" fmla="*/ 2490911 h 2526906"/>
                <a:gd name="connsiteX10" fmla="*/ 119313 w 2554471"/>
                <a:gd name="connsiteY10" fmla="*/ 2456248 h 2526906"/>
                <a:gd name="connsiteX11" fmla="*/ 218557 w 2554471"/>
                <a:gd name="connsiteY11" fmla="*/ 2369813 h 2526906"/>
                <a:gd name="connsiteX12" fmla="*/ 237960 w 2554471"/>
                <a:gd name="connsiteY12" fmla="*/ 2389592 h 2526906"/>
                <a:gd name="connsiteX13" fmla="*/ 239960 w 2554471"/>
                <a:gd name="connsiteY13" fmla="*/ 2418921 h 2526906"/>
                <a:gd name="connsiteX14" fmla="*/ 194633 w 2554471"/>
                <a:gd name="connsiteY14" fmla="*/ 2478245 h 2526906"/>
                <a:gd name="connsiteX15" fmla="*/ 173971 w 2554471"/>
                <a:gd name="connsiteY15" fmla="*/ 2486244 h 2526906"/>
                <a:gd name="connsiteX16" fmla="*/ 148640 w 2554471"/>
                <a:gd name="connsiteY16" fmla="*/ 2461580 h 2526906"/>
                <a:gd name="connsiteX17" fmla="*/ 197966 w 2554471"/>
                <a:gd name="connsiteY17" fmla="*/ 2371594 h 2526906"/>
                <a:gd name="connsiteX18" fmla="*/ 203299 w 2554471"/>
                <a:gd name="connsiteY18" fmla="*/ 2370261 h 2526906"/>
                <a:gd name="connsiteX19" fmla="*/ 218557 w 2554471"/>
                <a:gd name="connsiteY19" fmla="*/ 2369813 h 2526906"/>
                <a:gd name="connsiteX20" fmla="*/ 73322 w 2554471"/>
                <a:gd name="connsiteY20" fmla="*/ 2322270 h 2526906"/>
                <a:gd name="connsiteX21" fmla="*/ 137312 w 2554471"/>
                <a:gd name="connsiteY21" fmla="*/ 2386260 h 2526906"/>
                <a:gd name="connsiteX22" fmla="*/ 139978 w 2554471"/>
                <a:gd name="connsiteY22" fmla="*/ 2403592 h 2526906"/>
                <a:gd name="connsiteX23" fmla="*/ 75988 w 2554471"/>
                <a:gd name="connsiteY23" fmla="*/ 2464249 h 2526906"/>
                <a:gd name="connsiteX24" fmla="*/ 35327 w 2554471"/>
                <a:gd name="connsiteY24" fmla="*/ 2464916 h 2526906"/>
                <a:gd name="connsiteX25" fmla="*/ 31327 w 2554471"/>
                <a:gd name="connsiteY25" fmla="*/ 2430921 h 2526906"/>
                <a:gd name="connsiteX26" fmla="*/ 73322 w 2554471"/>
                <a:gd name="connsiteY26" fmla="*/ 2322270 h 2526906"/>
                <a:gd name="connsiteX27" fmla="*/ 296617 w 2554471"/>
                <a:gd name="connsiteY27" fmla="*/ 2296273 h 2526906"/>
                <a:gd name="connsiteX28" fmla="*/ 323946 w 2554471"/>
                <a:gd name="connsiteY28" fmla="*/ 2321602 h 2526906"/>
                <a:gd name="connsiteX29" fmla="*/ 267288 w 2554471"/>
                <a:gd name="connsiteY29" fmla="*/ 2385591 h 2526906"/>
                <a:gd name="connsiteX30" fmla="*/ 241959 w 2554471"/>
                <a:gd name="connsiteY30" fmla="*/ 2356929 h 2526906"/>
                <a:gd name="connsiteX31" fmla="*/ 296617 w 2554471"/>
                <a:gd name="connsiteY31" fmla="*/ 2296273 h 2526906"/>
                <a:gd name="connsiteX32" fmla="*/ 385267 w 2554471"/>
                <a:gd name="connsiteY32" fmla="*/ 2187627 h 2526906"/>
                <a:gd name="connsiteX33" fmla="*/ 399932 w 2554471"/>
                <a:gd name="connsiteY33" fmla="*/ 2188293 h 2526906"/>
                <a:gd name="connsiteX34" fmla="*/ 417262 w 2554471"/>
                <a:gd name="connsiteY34" fmla="*/ 2264281 h 2526906"/>
                <a:gd name="connsiteX35" fmla="*/ 377268 w 2554471"/>
                <a:gd name="connsiteY35" fmla="*/ 2301606 h 2526906"/>
                <a:gd name="connsiteX36" fmla="*/ 325278 w 2554471"/>
                <a:gd name="connsiteY36" fmla="*/ 2272945 h 2526906"/>
                <a:gd name="connsiteX37" fmla="*/ 385267 w 2554471"/>
                <a:gd name="connsiteY37" fmla="*/ 2187627 h 2526906"/>
                <a:gd name="connsiteX38" fmla="*/ 119313 w 2554471"/>
                <a:gd name="connsiteY38" fmla="*/ 2106306 h 2526906"/>
                <a:gd name="connsiteX39" fmla="*/ 101316 w 2554471"/>
                <a:gd name="connsiteY39" fmla="*/ 2198290 h 2526906"/>
                <a:gd name="connsiteX40" fmla="*/ 119313 w 2554471"/>
                <a:gd name="connsiteY40" fmla="*/ 2106306 h 2526906"/>
                <a:gd name="connsiteX41" fmla="*/ 205967 w 2554471"/>
                <a:gd name="connsiteY41" fmla="*/ 2104975 h 2526906"/>
                <a:gd name="connsiteX42" fmla="*/ 221963 w 2554471"/>
                <a:gd name="connsiteY42" fmla="*/ 2110974 h 2526906"/>
                <a:gd name="connsiteX43" fmla="*/ 307284 w 2554471"/>
                <a:gd name="connsiteY43" fmla="*/ 2194293 h 2526906"/>
                <a:gd name="connsiteX44" fmla="*/ 313284 w 2554471"/>
                <a:gd name="connsiteY44" fmla="*/ 2206959 h 2526906"/>
                <a:gd name="connsiteX45" fmla="*/ 272623 w 2554471"/>
                <a:gd name="connsiteY45" fmla="*/ 2279612 h 2526906"/>
                <a:gd name="connsiteX46" fmla="*/ 245961 w 2554471"/>
                <a:gd name="connsiteY46" fmla="*/ 2298943 h 2526906"/>
                <a:gd name="connsiteX47" fmla="*/ 177305 w 2554471"/>
                <a:gd name="connsiteY47" fmla="*/ 2363599 h 2526906"/>
                <a:gd name="connsiteX48" fmla="*/ 135978 w 2554471"/>
                <a:gd name="connsiteY48" fmla="*/ 2364266 h 2526906"/>
                <a:gd name="connsiteX49" fmla="*/ 99317 w 2554471"/>
                <a:gd name="connsiteY49" fmla="*/ 2331604 h 2526906"/>
                <a:gd name="connsiteX50" fmla="*/ 117315 w 2554471"/>
                <a:gd name="connsiteY50" fmla="*/ 2217622 h 2526906"/>
                <a:gd name="connsiteX51" fmla="*/ 149310 w 2554471"/>
                <a:gd name="connsiteY51" fmla="*/ 2223622 h 2526906"/>
                <a:gd name="connsiteX52" fmla="*/ 237962 w 2554471"/>
                <a:gd name="connsiteY52" fmla="*/ 2292944 h 2526906"/>
                <a:gd name="connsiteX53" fmla="*/ 213966 w 2554471"/>
                <a:gd name="connsiteY53" fmla="*/ 2255616 h 2526906"/>
                <a:gd name="connsiteX54" fmla="*/ 157307 w 2554471"/>
                <a:gd name="connsiteY54" fmla="*/ 2191627 h 2526906"/>
                <a:gd name="connsiteX55" fmla="*/ 205967 w 2554471"/>
                <a:gd name="connsiteY55" fmla="*/ 2104975 h 2526906"/>
                <a:gd name="connsiteX56" fmla="*/ 480502 w 2554471"/>
                <a:gd name="connsiteY56" fmla="*/ 2101057 h 2526906"/>
                <a:gd name="connsiteX57" fmla="*/ 513247 w 2554471"/>
                <a:gd name="connsiteY57" fmla="*/ 2124305 h 2526906"/>
                <a:gd name="connsiteX58" fmla="*/ 518413 w 2554471"/>
                <a:gd name="connsiteY58" fmla="*/ 2132969 h 2526906"/>
                <a:gd name="connsiteX59" fmla="*/ 527279 w 2554471"/>
                <a:gd name="connsiteY59" fmla="*/ 2135295 h 2526906"/>
                <a:gd name="connsiteX60" fmla="*/ 527912 w 2554471"/>
                <a:gd name="connsiteY60" fmla="*/ 2141301 h 2526906"/>
                <a:gd name="connsiteX61" fmla="*/ 533834 w 2554471"/>
                <a:gd name="connsiteY61" fmla="*/ 2141598 h 2526906"/>
                <a:gd name="connsiteX62" fmla="*/ 532910 w 2554471"/>
                <a:gd name="connsiteY62" fmla="*/ 2149384 h 2526906"/>
                <a:gd name="connsiteX63" fmla="*/ 539909 w 2554471"/>
                <a:gd name="connsiteY63" fmla="*/ 2154300 h 2526906"/>
                <a:gd name="connsiteX64" fmla="*/ 539242 w 2554471"/>
                <a:gd name="connsiteY64" fmla="*/ 2152967 h 2526906"/>
                <a:gd name="connsiteX65" fmla="*/ 573237 w 2554471"/>
                <a:gd name="connsiteY65" fmla="*/ 2183629 h 2526906"/>
                <a:gd name="connsiteX66" fmla="*/ 501248 w 2554471"/>
                <a:gd name="connsiteY66" fmla="*/ 2225621 h 2526906"/>
                <a:gd name="connsiteX67" fmla="*/ 441924 w 2554471"/>
                <a:gd name="connsiteY67" fmla="*/ 2224290 h 2526906"/>
                <a:gd name="connsiteX68" fmla="*/ 427927 w 2554471"/>
                <a:gd name="connsiteY68" fmla="*/ 2152967 h 2526906"/>
                <a:gd name="connsiteX69" fmla="*/ 447257 w 2554471"/>
                <a:gd name="connsiteY69" fmla="*/ 2122305 h 2526906"/>
                <a:gd name="connsiteX70" fmla="*/ 480502 w 2554471"/>
                <a:gd name="connsiteY70" fmla="*/ 2101057 h 2526906"/>
                <a:gd name="connsiteX71" fmla="*/ 291950 w 2554471"/>
                <a:gd name="connsiteY71" fmla="*/ 2024988 h 2526906"/>
                <a:gd name="connsiteX72" fmla="*/ 323279 w 2554471"/>
                <a:gd name="connsiteY72" fmla="*/ 2044317 h 2526906"/>
                <a:gd name="connsiteX73" fmla="*/ 355273 w 2554471"/>
                <a:gd name="connsiteY73" fmla="*/ 2066981 h 2526906"/>
                <a:gd name="connsiteX74" fmla="*/ 391268 w 2554471"/>
                <a:gd name="connsiteY74" fmla="*/ 2114972 h 2526906"/>
                <a:gd name="connsiteX75" fmla="*/ 409931 w 2554471"/>
                <a:gd name="connsiteY75" fmla="*/ 2133636 h 2526906"/>
                <a:gd name="connsiteX76" fmla="*/ 389268 w 2554471"/>
                <a:gd name="connsiteY76" fmla="*/ 2168964 h 2526906"/>
                <a:gd name="connsiteX77" fmla="*/ 343943 w 2554471"/>
                <a:gd name="connsiteY77" fmla="*/ 2188293 h 2526906"/>
                <a:gd name="connsiteX78" fmla="*/ 317946 w 2554471"/>
                <a:gd name="connsiteY78" fmla="*/ 2177628 h 2526906"/>
                <a:gd name="connsiteX79" fmla="*/ 259956 w 2554471"/>
                <a:gd name="connsiteY79" fmla="*/ 2123638 h 2526906"/>
                <a:gd name="connsiteX80" fmla="*/ 243959 w 2554471"/>
                <a:gd name="connsiteY80" fmla="*/ 2071645 h 2526906"/>
                <a:gd name="connsiteX81" fmla="*/ 291950 w 2554471"/>
                <a:gd name="connsiteY81" fmla="*/ 2024988 h 2526906"/>
                <a:gd name="connsiteX82" fmla="*/ 544146 w 2554471"/>
                <a:gd name="connsiteY82" fmla="*/ 2011530 h 2526906"/>
                <a:gd name="connsiteX83" fmla="*/ 589234 w 2554471"/>
                <a:gd name="connsiteY83" fmla="*/ 2039652 h 2526906"/>
                <a:gd name="connsiteX84" fmla="*/ 683218 w 2554471"/>
                <a:gd name="connsiteY84" fmla="*/ 2108308 h 2526906"/>
                <a:gd name="connsiteX85" fmla="*/ 551240 w 2554471"/>
                <a:gd name="connsiteY85" fmla="*/ 2152300 h 2526906"/>
                <a:gd name="connsiteX86" fmla="*/ 545157 w 2554471"/>
                <a:gd name="connsiteY86" fmla="*/ 2148718 h 2526906"/>
                <a:gd name="connsiteX87" fmla="*/ 540929 w 2554471"/>
                <a:gd name="connsiteY87" fmla="*/ 2150590 h 2526906"/>
                <a:gd name="connsiteX88" fmla="*/ 540578 w 2554471"/>
                <a:gd name="connsiteY88" fmla="*/ 2153634 h 2526906"/>
                <a:gd name="connsiteX89" fmla="*/ 533576 w 2554471"/>
                <a:gd name="connsiteY89" fmla="*/ 2148717 h 2526906"/>
                <a:gd name="connsiteX90" fmla="*/ 534418 w 2554471"/>
                <a:gd name="connsiteY90" fmla="*/ 2141627 h 2526906"/>
                <a:gd name="connsiteX91" fmla="*/ 533834 w 2554471"/>
                <a:gd name="connsiteY91" fmla="*/ 2141598 h 2526906"/>
                <a:gd name="connsiteX92" fmla="*/ 533909 w 2554471"/>
                <a:gd name="connsiteY92" fmla="*/ 2140968 h 2526906"/>
                <a:gd name="connsiteX93" fmla="*/ 534434 w 2554471"/>
                <a:gd name="connsiteY93" fmla="*/ 2141493 h 2526906"/>
                <a:gd name="connsiteX94" fmla="*/ 534501 w 2554471"/>
                <a:gd name="connsiteY94" fmla="*/ 2140932 h 2526906"/>
                <a:gd name="connsiteX95" fmla="*/ 528577 w 2554471"/>
                <a:gd name="connsiteY95" fmla="*/ 2140636 h 2526906"/>
                <a:gd name="connsiteX96" fmla="*/ 528035 w 2554471"/>
                <a:gd name="connsiteY96" fmla="*/ 2135493 h 2526906"/>
                <a:gd name="connsiteX97" fmla="*/ 527279 w 2554471"/>
                <a:gd name="connsiteY97" fmla="*/ 2135295 h 2526906"/>
                <a:gd name="connsiteX98" fmla="*/ 527245 w 2554471"/>
                <a:gd name="connsiteY98" fmla="*/ 2134969 h 2526906"/>
                <a:gd name="connsiteX99" fmla="*/ 528021 w 2554471"/>
                <a:gd name="connsiteY99" fmla="*/ 2135357 h 2526906"/>
                <a:gd name="connsiteX100" fmla="*/ 527910 w 2554471"/>
                <a:gd name="connsiteY100" fmla="*/ 2134305 h 2526906"/>
                <a:gd name="connsiteX101" fmla="*/ 527242 w 2554471"/>
                <a:gd name="connsiteY101" fmla="*/ 2133637 h 2526906"/>
                <a:gd name="connsiteX102" fmla="*/ 528545 w 2554471"/>
                <a:gd name="connsiteY102" fmla="*/ 2134822 h 2526906"/>
                <a:gd name="connsiteX103" fmla="*/ 528559 w 2554471"/>
                <a:gd name="connsiteY103" fmla="*/ 2134891 h 2526906"/>
                <a:gd name="connsiteX104" fmla="*/ 534570 w 2554471"/>
                <a:gd name="connsiteY104" fmla="*/ 2140355 h 2526906"/>
                <a:gd name="connsiteX105" fmla="*/ 534576 w 2554471"/>
                <a:gd name="connsiteY105" fmla="*/ 2140300 h 2526906"/>
                <a:gd name="connsiteX106" fmla="*/ 540884 w 2554471"/>
                <a:gd name="connsiteY106" fmla="*/ 2144504 h 2526906"/>
                <a:gd name="connsiteX107" fmla="*/ 540907 w 2554471"/>
                <a:gd name="connsiteY107" fmla="*/ 2144302 h 2526906"/>
                <a:gd name="connsiteX108" fmla="*/ 533908 w 2554471"/>
                <a:gd name="connsiteY108" fmla="*/ 2139636 h 2526906"/>
                <a:gd name="connsiteX109" fmla="*/ 534575 w 2554471"/>
                <a:gd name="connsiteY109" fmla="*/ 2140303 h 2526906"/>
                <a:gd name="connsiteX110" fmla="*/ 528545 w 2554471"/>
                <a:gd name="connsiteY110" fmla="*/ 2134822 h 2526906"/>
                <a:gd name="connsiteX111" fmla="*/ 524160 w 2554471"/>
                <a:gd name="connsiteY111" fmla="*/ 2112806 h 2526906"/>
                <a:gd name="connsiteX112" fmla="*/ 511246 w 2554471"/>
                <a:gd name="connsiteY112" fmla="*/ 2093642 h 2526906"/>
                <a:gd name="connsiteX113" fmla="*/ 526575 w 2554471"/>
                <a:gd name="connsiteY113" fmla="*/ 2018987 h 2526906"/>
                <a:gd name="connsiteX114" fmla="*/ 544146 w 2554471"/>
                <a:gd name="connsiteY114" fmla="*/ 2011530 h 2526906"/>
                <a:gd name="connsiteX115" fmla="*/ 880018 w 2554471"/>
                <a:gd name="connsiteY115" fmla="*/ 1983162 h 2526906"/>
                <a:gd name="connsiteX116" fmla="*/ 887184 w 2554471"/>
                <a:gd name="connsiteY116" fmla="*/ 1988327 h 2526906"/>
                <a:gd name="connsiteX117" fmla="*/ 885184 w 2554471"/>
                <a:gd name="connsiteY117" fmla="*/ 2000993 h 2526906"/>
                <a:gd name="connsiteX118" fmla="*/ 778533 w 2554471"/>
                <a:gd name="connsiteY118" fmla="*/ 2060984 h 2526906"/>
                <a:gd name="connsiteX119" fmla="*/ 835191 w 2554471"/>
                <a:gd name="connsiteY119" fmla="*/ 2008326 h 2526906"/>
                <a:gd name="connsiteX120" fmla="*/ 871852 w 2554471"/>
                <a:gd name="connsiteY120" fmla="*/ 1986994 h 2526906"/>
                <a:gd name="connsiteX121" fmla="*/ 880018 w 2554471"/>
                <a:gd name="connsiteY121" fmla="*/ 1983162 h 2526906"/>
                <a:gd name="connsiteX122" fmla="*/ 361604 w 2554471"/>
                <a:gd name="connsiteY122" fmla="*/ 1952750 h 2526906"/>
                <a:gd name="connsiteX123" fmla="*/ 386601 w 2554471"/>
                <a:gd name="connsiteY123" fmla="*/ 1963666 h 2526906"/>
                <a:gd name="connsiteX124" fmla="*/ 485252 w 2554471"/>
                <a:gd name="connsiteY124" fmla="*/ 2027656 h 2526906"/>
                <a:gd name="connsiteX125" fmla="*/ 490583 w 2554471"/>
                <a:gd name="connsiteY125" fmla="*/ 2036988 h 2526906"/>
                <a:gd name="connsiteX126" fmla="*/ 465254 w 2554471"/>
                <a:gd name="connsiteY126" fmla="*/ 2090312 h 2526906"/>
                <a:gd name="connsiteX127" fmla="*/ 393265 w 2554471"/>
                <a:gd name="connsiteY127" fmla="*/ 2092312 h 2526906"/>
                <a:gd name="connsiteX128" fmla="*/ 355939 w 2554471"/>
                <a:gd name="connsiteY128" fmla="*/ 2067650 h 2526906"/>
                <a:gd name="connsiteX129" fmla="*/ 325942 w 2554471"/>
                <a:gd name="connsiteY129" fmla="*/ 2014990 h 2526906"/>
                <a:gd name="connsiteX130" fmla="*/ 336608 w 2554471"/>
                <a:gd name="connsiteY130" fmla="*/ 1962332 h 2526906"/>
                <a:gd name="connsiteX131" fmla="*/ 361604 w 2554471"/>
                <a:gd name="connsiteY131" fmla="*/ 1952750 h 2526906"/>
                <a:gd name="connsiteX132" fmla="*/ 662220 w 2554471"/>
                <a:gd name="connsiteY132" fmla="*/ 1908423 h 2526906"/>
                <a:gd name="connsiteX133" fmla="*/ 691216 w 2554471"/>
                <a:gd name="connsiteY133" fmla="*/ 1939002 h 2526906"/>
                <a:gd name="connsiteX134" fmla="*/ 765868 w 2554471"/>
                <a:gd name="connsiteY134" fmla="*/ 2003658 h 2526906"/>
                <a:gd name="connsiteX135" fmla="*/ 773867 w 2554471"/>
                <a:gd name="connsiteY135" fmla="*/ 2021656 h 2526906"/>
                <a:gd name="connsiteX136" fmla="*/ 683883 w 2554471"/>
                <a:gd name="connsiteY136" fmla="*/ 2087645 h 2526906"/>
                <a:gd name="connsiteX137" fmla="*/ 651889 w 2554471"/>
                <a:gd name="connsiteY137" fmla="*/ 2078980 h 2526906"/>
                <a:gd name="connsiteX138" fmla="*/ 581234 w 2554471"/>
                <a:gd name="connsiteY138" fmla="*/ 1999658 h 2526906"/>
                <a:gd name="connsiteX139" fmla="*/ 591233 w 2554471"/>
                <a:gd name="connsiteY139" fmla="*/ 1947667 h 2526906"/>
                <a:gd name="connsiteX140" fmla="*/ 623227 w 2554471"/>
                <a:gd name="connsiteY140" fmla="*/ 1924338 h 2526906"/>
                <a:gd name="connsiteX141" fmla="*/ 662220 w 2554471"/>
                <a:gd name="connsiteY141" fmla="*/ 1908423 h 2526906"/>
                <a:gd name="connsiteX142" fmla="*/ 239292 w 2554471"/>
                <a:gd name="connsiteY142" fmla="*/ 1895674 h 2526906"/>
                <a:gd name="connsiteX143" fmla="*/ 298615 w 2554471"/>
                <a:gd name="connsiteY143" fmla="*/ 1948334 h 2526906"/>
                <a:gd name="connsiteX144" fmla="*/ 281286 w 2554471"/>
                <a:gd name="connsiteY144" fmla="*/ 2002991 h 2526906"/>
                <a:gd name="connsiteX145" fmla="*/ 224629 w 2554471"/>
                <a:gd name="connsiteY145" fmla="*/ 2062314 h 2526906"/>
                <a:gd name="connsiteX146" fmla="*/ 159306 w 2554471"/>
                <a:gd name="connsiteY146" fmla="*/ 2103642 h 2526906"/>
                <a:gd name="connsiteX147" fmla="*/ 133975 w 2554471"/>
                <a:gd name="connsiteY147" fmla="*/ 2061648 h 2526906"/>
                <a:gd name="connsiteX148" fmla="*/ 147974 w 2554471"/>
                <a:gd name="connsiteY148" fmla="*/ 2005657 h 2526906"/>
                <a:gd name="connsiteX149" fmla="*/ 175302 w 2554471"/>
                <a:gd name="connsiteY149" fmla="*/ 2000991 h 2526906"/>
                <a:gd name="connsiteX150" fmla="*/ 199298 w 2554471"/>
                <a:gd name="connsiteY150" fmla="*/ 2036319 h 2526906"/>
                <a:gd name="connsiteX151" fmla="*/ 217963 w 2554471"/>
                <a:gd name="connsiteY151" fmla="*/ 2047651 h 2526906"/>
                <a:gd name="connsiteX152" fmla="*/ 215963 w 2554471"/>
                <a:gd name="connsiteY152" fmla="*/ 2025653 h 2526906"/>
                <a:gd name="connsiteX153" fmla="*/ 194634 w 2554471"/>
                <a:gd name="connsiteY153" fmla="*/ 1999658 h 2526906"/>
                <a:gd name="connsiteX154" fmla="*/ 179969 w 2554471"/>
                <a:gd name="connsiteY154" fmla="*/ 1941001 h 2526906"/>
                <a:gd name="connsiteX155" fmla="*/ 239292 w 2554471"/>
                <a:gd name="connsiteY155" fmla="*/ 1895674 h 2526906"/>
                <a:gd name="connsiteX156" fmla="*/ 955838 w 2554471"/>
                <a:gd name="connsiteY156" fmla="*/ 1884345 h 2526906"/>
                <a:gd name="connsiteX157" fmla="*/ 1007829 w 2554471"/>
                <a:gd name="connsiteY157" fmla="*/ 1912342 h 2526906"/>
                <a:gd name="connsiteX158" fmla="*/ 999832 w 2554471"/>
                <a:gd name="connsiteY158" fmla="*/ 1924339 h 2526906"/>
                <a:gd name="connsiteX159" fmla="*/ 922510 w 2554471"/>
                <a:gd name="connsiteY159" fmla="*/ 1972998 h 2526906"/>
                <a:gd name="connsiteX160" fmla="*/ 897181 w 2554471"/>
                <a:gd name="connsiteY160" fmla="*/ 1968998 h 2526906"/>
                <a:gd name="connsiteX161" fmla="*/ 893848 w 2554471"/>
                <a:gd name="connsiteY161" fmla="*/ 1946336 h 2526906"/>
                <a:gd name="connsiteX162" fmla="*/ 955838 w 2554471"/>
                <a:gd name="connsiteY162" fmla="*/ 1884345 h 2526906"/>
                <a:gd name="connsiteX163" fmla="*/ 477919 w 2554471"/>
                <a:gd name="connsiteY163" fmla="*/ 1839018 h 2526906"/>
                <a:gd name="connsiteX164" fmla="*/ 492584 w 2554471"/>
                <a:gd name="connsiteY164" fmla="*/ 1850350 h 2526906"/>
                <a:gd name="connsiteX165" fmla="*/ 556573 w 2554471"/>
                <a:gd name="connsiteY165" fmla="*/ 1917006 h 2526906"/>
                <a:gd name="connsiteX166" fmla="*/ 572570 w 2554471"/>
                <a:gd name="connsiteY166" fmla="*/ 1943667 h 2526906"/>
                <a:gd name="connsiteX167" fmla="*/ 541242 w 2554471"/>
                <a:gd name="connsiteY167" fmla="*/ 1983661 h 2526906"/>
                <a:gd name="connsiteX168" fmla="*/ 515913 w 2554471"/>
                <a:gd name="connsiteY168" fmla="*/ 1992324 h 2526906"/>
                <a:gd name="connsiteX169" fmla="*/ 444591 w 2554471"/>
                <a:gd name="connsiteY169" fmla="*/ 1984992 h 2526906"/>
                <a:gd name="connsiteX170" fmla="*/ 402599 w 2554471"/>
                <a:gd name="connsiteY170" fmla="*/ 1944334 h 2526906"/>
                <a:gd name="connsiteX171" fmla="*/ 390600 w 2554471"/>
                <a:gd name="connsiteY171" fmla="*/ 1914339 h 2526906"/>
                <a:gd name="connsiteX172" fmla="*/ 477919 w 2554471"/>
                <a:gd name="connsiteY172" fmla="*/ 1839018 h 2526906"/>
                <a:gd name="connsiteX173" fmla="*/ 778284 w 2554471"/>
                <a:gd name="connsiteY173" fmla="*/ 1801191 h 2526906"/>
                <a:gd name="connsiteX174" fmla="*/ 800530 w 2554471"/>
                <a:gd name="connsiteY174" fmla="*/ 1820356 h 2526906"/>
                <a:gd name="connsiteX175" fmla="*/ 869853 w 2554471"/>
                <a:gd name="connsiteY175" fmla="*/ 1883012 h 2526906"/>
                <a:gd name="connsiteX176" fmla="*/ 884518 w 2554471"/>
                <a:gd name="connsiteY176" fmla="*/ 1936335 h 2526906"/>
                <a:gd name="connsiteX177" fmla="*/ 813196 w 2554471"/>
                <a:gd name="connsiteY177" fmla="*/ 1998991 h 2526906"/>
                <a:gd name="connsiteX178" fmla="*/ 778535 w 2554471"/>
                <a:gd name="connsiteY178" fmla="*/ 1986994 h 2526906"/>
                <a:gd name="connsiteX179" fmla="*/ 705879 w 2554471"/>
                <a:gd name="connsiteY179" fmla="*/ 1923005 h 2526906"/>
                <a:gd name="connsiteX180" fmla="*/ 720544 w 2554471"/>
                <a:gd name="connsiteY180" fmla="*/ 1823022 h 2526906"/>
                <a:gd name="connsiteX181" fmla="*/ 752539 w 2554471"/>
                <a:gd name="connsiteY181" fmla="*/ 1805024 h 2526906"/>
                <a:gd name="connsiteX182" fmla="*/ 778284 w 2554471"/>
                <a:gd name="connsiteY182" fmla="*/ 1801191 h 2526906"/>
                <a:gd name="connsiteX183" fmla="*/ 335944 w 2554471"/>
                <a:gd name="connsiteY183" fmla="*/ 1783695 h 2526906"/>
                <a:gd name="connsiteX184" fmla="*/ 405267 w 2554471"/>
                <a:gd name="connsiteY184" fmla="*/ 1846350 h 2526906"/>
                <a:gd name="connsiteX185" fmla="*/ 381936 w 2554471"/>
                <a:gd name="connsiteY185" fmla="*/ 1881011 h 2526906"/>
                <a:gd name="connsiteX186" fmla="*/ 343942 w 2554471"/>
                <a:gd name="connsiteY186" fmla="*/ 1931003 h 2526906"/>
                <a:gd name="connsiteX187" fmla="*/ 307280 w 2554471"/>
                <a:gd name="connsiteY187" fmla="*/ 1926337 h 2526906"/>
                <a:gd name="connsiteX188" fmla="*/ 287284 w 2554471"/>
                <a:gd name="connsiteY188" fmla="*/ 1899009 h 2526906"/>
                <a:gd name="connsiteX189" fmla="*/ 327279 w 2554471"/>
                <a:gd name="connsiteY189" fmla="*/ 1785028 h 2526906"/>
                <a:gd name="connsiteX190" fmla="*/ 335944 w 2554471"/>
                <a:gd name="connsiteY190" fmla="*/ 1783695 h 2526906"/>
                <a:gd name="connsiteX191" fmla="*/ 229961 w 2554471"/>
                <a:gd name="connsiteY191" fmla="*/ 1777696 h 2526906"/>
                <a:gd name="connsiteX192" fmla="*/ 255291 w 2554471"/>
                <a:gd name="connsiteY192" fmla="*/ 1806358 h 2526906"/>
                <a:gd name="connsiteX193" fmla="*/ 215965 w 2554471"/>
                <a:gd name="connsiteY193" fmla="*/ 1879681 h 2526906"/>
                <a:gd name="connsiteX194" fmla="*/ 189300 w 2554471"/>
                <a:gd name="connsiteY194" fmla="*/ 1876348 h 2526906"/>
                <a:gd name="connsiteX195" fmla="*/ 193966 w 2554471"/>
                <a:gd name="connsiteY195" fmla="*/ 1824356 h 2526906"/>
                <a:gd name="connsiteX196" fmla="*/ 229961 w 2554471"/>
                <a:gd name="connsiteY196" fmla="*/ 1777696 h 2526906"/>
                <a:gd name="connsiteX197" fmla="*/ 1351769 w 2554471"/>
                <a:gd name="connsiteY197" fmla="*/ 1729705 h 2526906"/>
                <a:gd name="connsiteX198" fmla="*/ 1286447 w 2554471"/>
                <a:gd name="connsiteY198" fmla="*/ 1782365 h 2526906"/>
                <a:gd name="connsiteX199" fmla="*/ 1351769 w 2554471"/>
                <a:gd name="connsiteY199" fmla="*/ 1729705 h 2526906"/>
                <a:gd name="connsiteX200" fmla="*/ 582815 w 2554471"/>
                <a:gd name="connsiteY200" fmla="*/ 1728285 h 2526906"/>
                <a:gd name="connsiteX201" fmla="*/ 629224 w 2554471"/>
                <a:gd name="connsiteY201" fmla="*/ 1755031 h 2526906"/>
                <a:gd name="connsiteX202" fmla="*/ 688548 w 2554471"/>
                <a:gd name="connsiteY202" fmla="*/ 1801691 h 2526906"/>
                <a:gd name="connsiteX203" fmla="*/ 691213 w 2554471"/>
                <a:gd name="connsiteY203" fmla="*/ 1823687 h 2526906"/>
                <a:gd name="connsiteX204" fmla="*/ 669884 w 2554471"/>
                <a:gd name="connsiteY204" fmla="*/ 1856348 h 2526906"/>
                <a:gd name="connsiteX205" fmla="*/ 596563 w 2554471"/>
                <a:gd name="connsiteY205" fmla="*/ 1906341 h 2526906"/>
                <a:gd name="connsiteX206" fmla="*/ 550572 w 2554471"/>
                <a:gd name="connsiteY206" fmla="*/ 1885010 h 2526906"/>
                <a:gd name="connsiteX207" fmla="*/ 521244 w 2554471"/>
                <a:gd name="connsiteY207" fmla="*/ 1849684 h 2526906"/>
                <a:gd name="connsiteX208" fmla="*/ 531907 w 2554471"/>
                <a:gd name="connsiteY208" fmla="*/ 1753031 h 2526906"/>
                <a:gd name="connsiteX209" fmla="*/ 582815 w 2554471"/>
                <a:gd name="connsiteY209" fmla="*/ 1728285 h 2526906"/>
                <a:gd name="connsiteX210" fmla="*/ 869186 w 2554471"/>
                <a:gd name="connsiteY210" fmla="*/ 1707707 h 2526906"/>
                <a:gd name="connsiteX211" fmla="*/ 910511 w 2554471"/>
                <a:gd name="connsiteY211" fmla="*/ 1741701 h 2526906"/>
                <a:gd name="connsiteX212" fmla="*/ 961836 w 2554471"/>
                <a:gd name="connsiteY212" fmla="*/ 1783694 h 2526906"/>
                <a:gd name="connsiteX213" fmla="*/ 1047154 w 2554471"/>
                <a:gd name="connsiteY213" fmla="*/ 1799693 h 2526906"/>
                <a:gd name="connsiteX214" fmla="*/ 1108477 w 2554471"/>
                <a:gd name="connsiteY214" fmla="*/ 1815689 h 2526906"/>
                <a:gd name="connsiteX215" fmla="*/ 1156469 w 2554471"/>
                <a:gd name="connsiteY215" fmla="*/ 1848350 h 2526906"/>
                <a:gd name="connsiteX216" fmla="*/ 1046488 w 2554471"/>
                <a:gd name="connsiteY216" fmla="*/ 1898342 h 2526906"/>
                <a:gd name="connsiteX217" fmla="*/ 985832 w 2554471"/>
                <a:gd name="connsiteY217" fmla="*/ 1869679 h 2526906"/>
                <a:gd name="connsiteX218" fmla="*/ 987831 w 2554471"/>
                <a:gd name="connsiteY218" fmla="*/ 1837020 h 2526906"/>
                <a:gd name="connsiteX219" fmla="*/ 988498 w 2554471"/>
                <a:gd name="connsiteY219" fmla="*/ 1815689 h 2526906"/>
                <a:gd name="connsiteX220" fmla="*/ 970502 w 2554471"/>
                <a:gd name="connsiteY220" fmla="*/ 1835687 h 2526906"/>
                <a:gd name="connsiteX221" fmla="*/ 871852 w 2554471"/>
                <a:gd name="connsiteY221" fmla="*/ 1861682 h 2526906"/>
                <a:gd name="connsiteX222" fmla="*/ 811861 w 2554471"/>
                <a:gd name="connsiteY222" fmla="*/ 1809690 h 2526906"/>
                <a:gd name="connsiteX223" fmla="*/ 801198 w 2554471"/>
                <a:gd name="connsiteY223" fmla="*/ 1751700 h 2526906"/>
                <a:gd name="connsiteX224" fmla="*/ 869186 w 2554471"/>
                <a:gd name="connsiteY224" fmla="*/ 1707707 h 2526906"/>
                <a:gd name="connsiteX225" fmla="*/ 1173134 w 2554471"/>
                <a:gd name="connsiteY225" fmla="*/ 1688961 h 2526906"/>
                <a:gd name="connsiteX226" fmla="*/ 1186465 w 2554471"/>
                <a:gd name="connsiteY226" fmla="*/ 1699044 h 2526906"/>
                <a:gd name="connsiteX227" fmla="*/ 1239125 w 2554471"/>
                <a:gd name="connsiteY227" fmla="*/ 1737703 h 2526906"/>
                <a:gd name="connsiteX228" fmla="*/ 1248455 w 2554471"/>
                <a:gd name="connsiteY228" fmla="*/ 1795029 h 2526906"/>
                <a:gd name="connsiteX229" fmla="*/ 1191131 w 2554471"/>
                <a:gd name="connsiteY229" fmla="*/ 1831690 h 2526906"/>
                <a:gd name="connsiteX230" fmla="*/ 1098480 w 2554471"/>
                <a:gd name="connsiteY230" fmla="*/ 1772364 h 2526906"/>
                <a:gd name="connsiteX231" fmla="*/ 1095147 w 2554471"/>
                <a:gd name="connsiteY231" fmla="*/ 1761034 h 2526906"/>
                <a:gd name="connsiteX232" fmla="*/ 1153804 w 2554471"/>
                <a:gd name="connsiteY232" fmla="*/ 1690378 h 2526906"/>
                <a:gd name="connsiteX233" fmla="*/ 1173134 w 2554471"/>
                <a:gd name="connsiteY233" fmla="*/ 1688961 h 2526906"/>
                <a:gd name="connsiteX234" fmla="*/ 771204 w 2554471"/>
                <a:gd name="connsiteY234" fmla="*/ 1673716 h 2526906"/>
                <a:gd name="connsiteX235" fmla="*/ 771870 w 2554471"/>
                <a:gd name="connsiteY235" fmla="*/ 1679713 h 2526906"/>
                <a:gd name="connsiteX236" fmla="*/ 771944 w 2554471"/>
                <a:gd name="connsiteY236" fmla="*/ 1679777 h 2526906"/>
                <a:gd name="connsiteX237" fmla="*/ 771869 w 2554471"/>
                <a:gd name="connsiteY237" fmla="*/ 1675713 h 2526906"/>
                <a:gd name="connsiteX238" fmla="*/ 774828 w 2554471"/>
                <a:gd name="connsiteY238" fmla="*/ 1674924 h 2526906"/>
                <a:gd name="connsiteX239" fmla="*/ 298700 w 2554471"/>
                <a:gd name="connsiteY239" fmla="*/ 1656632 h 2526906"/>
                <a:gd name="connsiteX240" fmla="*/ 316615 w 2554471"/>
                <a:gd name="connsiteY240" fmla="*/ 1660381 h 2526906"/>
                <a:gd name="connsiteX241" fmla="*/ 348610 w 2554471"/>
                <a:gd name="connsiteY241" fmla="*/ 1707041 h 2526906"/>
                <a:gd name="connsiteX242" fmla="*/ 280620 w 2554471"/>
                <a:gd name="connsiteY242" fmla="*/ 1784362 h 2526906"/>
                <a:gd name="connsiteX243" fmla="*/ 245292 w 2554471"/>
                <a:gd name="connsiteY243" fmla="*/ 1739035 h 2526906"/>
                <a:gd name="connsiteX244" fmla="*/ 283287 w 2554471"/>
                <a:gd name="connsiteY244" fmla="*/ 1666380 h 2526906"/>
                <a:gd name="connsiteX245" fmla="*/ 298700 w 2554471"/>
                <a:gd name="connsiteY245" fmla="*/ 1656632 h 2526906"/>
                <a:gd name="connsiteX246" fmla="*/ 1075151 w 2554471"/>
                <a:gd name="connsiteY246" fmla="*/ 1654385 h 2526906"/>
                <a:gd name="connsiteX247" fmla="*/ 1075151 w 2554471"/>
                <a:gd name="connsiteY247" fmla="*/ 1654502 h 2526906"/>
                <a:gd name="connsiteX248" fmla="*/ 1075192 w 2554471"/>
                <a:gd name="connsiteY248" fmla="*/ 1654427 h 2526906"/>
                <a:gd name="connsiteX249" fmla="*/ 1040881 w 2554471"/>
                <a:gd name="connsiteY249" fmla="*/ 1623903 h 2526906"/>
                <a:gd name="connsiteX250" fmla="*/ 1038617 w 2554471"/>
                <a:gd name="connsiteY250" fmla="*/ 1624199 h 2526906"/>
                <a:gd name="connsiteX251" fmla="*/ 1038657 w 2554471"/>
                <a:gd name="connsiteY251" fmla="*/ 1624256 h 2526906"/>
                <a:gd name="connsiteX252" fmla="*/ 1483496 w 2554471"/>
                <a:gd name="connsiteY252" fmla="*/ 1612223 h 2526906"/>
                <a:gd name="connsiteX253" fmla="*/ 1527740 w 2554471"/>
                <a:gd name="connsiteY253" fmla="*/ 1635053 h 2526906"/>
                <a:gd name="connsiteX254" fmla="*/ 1468416 w 2554471"/>
                <a:gd name="connsiteY254" fmla="*/ 1683713 h 2526906"/>
                <a:gd name="connsiteX255" fmla="*/ 1415092 w 2554471"/>
                <a:gd name="connsiteY255" fmla="*/ 1712375 h 2526906"/>
                <a:gd name="connsiteX256" fmla="*/ 1374432 w 2554471"/>
                <a:gd name="connsiteY256" fmla="*/ 1712375 h 2526906"/>
                <a:gd name="connsiteX257" fmla="*/ 1389097 w 2554471"/>
                <a:gd name="connsiteY257" fmla="*/ 1677047 h 2526906"/>
                <a:gd name="connsiteX258" fmla="*/ 1433755 w 2554471"/>
                <a:gd name="connsiteY258" fmla="*/ 1624389 h 2526906"/>
                <a:gd name="connsiteX259" fmla="*/ 1483496 w 2554471"/>
                <a:gd name="connsiteY259" fmla="*/ 1612223 h 2526906"/>
                <a:gd name="connsiteX260" fmla="*/ 1029878 w 2554471"/>
                <a:gd name="connsiteY260" fmla="*/ 1609661 h 2526906"/>
                <a:gd name="connsiteX261" fmla="*/ 1033659 w 2554471"/>
                <a:gd name="connsiteY261" fmla="*/ 1611142 h 2526906"/>
                <a:gd name="connsiteX262" fmla="*/ 1033971 w 2554471"/>
                <a:gd name="connsiteY262" fmla="*/ 1612041 h 2526906"/>
                <a:gd name="connsiteX263" fmla="*/ 1033656 w 2554471"/>
                <a:gd name="connsiteY263" fmla="*/ 1610976 h 2526906"/>
                <a:gd name="connsiteX264" fmla="*/ 1295780 w 2554471"/>
                <a:gd name="connsiteY264" fmla="*/ 1577730 h 2526906"/>
                <a:gd name="connsiteX265" fmla="*/ 1373099 w 2554471"/>
                <a:gd name="connsiteY265" fmla="*/ 1611724 h 2526906"/>
                <a:gd name="connsiteX266" fmla="*/ 1371765 w 2554471"/>
                <a:gd name="connsiteY266" fmla="*/ 1665049 h 2526906"/>
                <a:gd name="connsiteX267" fmla="*/ 1287114 w 2554471"/>
                <a:gd name="connsiteY267" fmla="*/ 1731704 h 2526906"/>
                <a:gd name="connsiteX268" fmla="*/ 1195130 w 2554471"/>
                <a:gd name="connsiteY268" fmla="*/ 1682378 h 2526906"/>
                <a:gd name="connsiteX269" fmla="*/ 1189131 w 2554471"/>
                <a:gd name="connsiteY269" fmla="*/ 1668382 h 2526906"/>
                <a:gd name="connsiteX270" fmla="*/ 1219126 w 2554471"/>
                <a:gd name="connsiteY270" fmla="*/ 1601727 h 2526906"/>
                <a:gd name="connsiteX271" fmla="*/ 1249120 w 2554471"/>
                <a:gd name="connsiteY271" fmla="*/ 1590395 h 2526906"/>
                <a:gd name="connsiteX272" fmla="*/ 1295780 w 2554471"/>
                <a:gd name="connsiteY272" fmla="*/ 1577730 h 2526906"/>
                <a:gd name="connsiteX273" fmla="*/ 526565 w 2554471"/>
                <a:gd name="connsiteY273" fmla="*/ 1569783 h 2526906"/>
                <a:gd name="connsiteX274" fmla="*/ 561902 w 2554471"/>
                <a:gd name="connsiteY274" fmla="*/ 1597059 h 2526906"/>
                <a:gd name="connsiteX275" fmla="*/ 579234 w 2554471"/>
                <a:gd name="connsiteY275" fmla="*/ 1619057 h 2526906"/>
                <a:gd name="connsiteX276" fmla="*/ 554572 w 2554471"/>
                <a:gd name="connsiteY276" fmla="*/ 1711707 h 2526906"/>
                <a:gd name="connsiteX277" fmla="*/ 490583 w 2554471"/>
                <a:gd name="connsiteY277" fmla="*/ 1787028 h 2526906"/>
                <a:gd name="connsiteX278" fmla="*/ 416594 w 2554471"/>
                <a:gd name="connsiteY278" fmla="*/ 1833685 h 2526906"/>
                <a:gd name="connsiteX279" fmla="*/ 398596 w 2554471"/>
                <a:gd name="connsiteY279" fmla="*/ 1825020 h 2526906"/>
                <a:gd name="connsiteX280" fmla="*/ 375934 w 2554471"/>
                <a:gd name="connsiteY280" fmla="*/ 1795692 h 2526906"/>
                <a:gd name="connsiteX281" fmla="*/ 415928 w 2554471"/>
                <a:gd name="connsiteY281" fmla="*/ 1686379 h 2526906"/>
                <a:gd name="connsiteX282" fmla="*/ 456588 w 2554471"/>
                <a:gd name="connsiteY282" fmla="*/ 1700375 h 2526906"/>
                <a:gd name="connsiteX283" fmla="*/ 498580 w 2554471"/>
                <a:gd name="connsiteY283" fmla="*/ 1751701 h 2526906"/>
                <a:gd name="connsiteX284" fmla="*/ 477917 w 2554471"/>
                <a:gd name="connsiteY284" fmla="*/ 1691709 h 2526906"/>
                <a:gd name="connsiteX285" fmla="*/ 446589 w 2554471"/>
                <a:gd name="connsiteY285" fmla="*/ 1637053 h 2526906"/>
                <a:gd name="connsiteX286" fmla="*/ 510578 w 2554471"/>
                <a:gd name="connsiteY286" fmla="*/ 1571731 h 2526906"/>
                <a:gd name="connsiteX287" fmla="*/ 526565 w 2554471"/>
                <a:gd name="connsiteY287" fmla="*/ 1569783 h 2526906"/>
                <a:gd name="connsiteX288" fmla="*/ 401267 w 2554471"/>
                <a:gd name="connsiteY288" fmla="*/ 1545068 h 2526906"/>
                <a:gd name="connsiteX289" fmla="*/ 434595 w 2554471"/>
                <a:gd name="connsiteY289" fmla="*/ 1588396 h 2526906"/>
                <a:gd name="connsiteX290" fmla="*/ 377271 w 2554471"/>
                <a:gd name="connsiteY290" fmla="*/ 1679048 h 2526906"/>
                <a:gd name="connsiteX291" fmla="*/ 350609 w 2554471"/>
                <a:gd name="connsiteY291" fmla="*/ 1671051 h 2526906"/>
                <a:gd name="connsiteX292" fmla="*/ 336610 w 2554471"/>
                <a:gd name="connsiteY292" fmla="*/ 1593728 h 2526906"/>
                <a:gd name="connsiteX293" fmla="*/ 401267 w 2554471"/>
                <a:gd name="connsiteY293" fmla="*/ 1545068 h 2526906"/>
                <a:gd name="connsiteX294" fmla="*/ 1545069 w 2554471"/>
                <a:gd name="connsiteY294" fmla="*/ 1523823 h 2526906"/>
                <a:gd name="connsiteX295" fmla="*/ 1574398 w 2554471"/>
                <a:gd name="connsiteY295" fmla="*/ 1529739 h 2526906"/>
                <a:gd name="connsiteX296" fmla="*/ 1597727 w 2554471"/>
                <a:gd name="connsiteY296" fmla="*/ 1543738 h 2526906"/>
                <a:gd name="connsiteX297" fmla="*/ 1620389 w 2554471"/>
                <a:gd name="connsiteY297" fmla="*/ 1558401 h 2526906"/>
                <a:gd name="connsiteX298" fmla="*/ 1595060 w 2554471"/>
                <a:gd name="connsiteY298" fmla="*/ 1586397 h 2526906"/>
                <a:gd name="connsiteX299" fmla="*/ 1491744 w 2554471"/>
                <a:gd name="connsiteY299" fmla="*/ 1587730 h 2526906"/>
                <a:gd name="connsiteX300" fmla="*/ 1521739 w 2554471"/>
                <a:gd name="connsiteY300" fmla="*/ 1542405 h 2526906"/>
                <a:gd name="connsiteX301" fmla="*/ 1545069 w 2554471"/>
                <a:gd name="connsiteY301" fmla="*/ 1523823 h 2526906"/>
                <a:gd name="connsiteX302" fmla="*/ 790449 w 2554471"/>
                <a:gd name="connsiteY302" fmla="*/ 1509825 h 2526906"/>
                <a:gd name="connsiteX303" fmla="*/ 832527 w 2554471"/>
                <a:gd name="connsiteY303" fmla="*/ 1526406 h 2526906"/>
                <a:gd name="connsiteX304" fmla="*/ 907180 w 2554471"/>
                <a:gd name="connsiteY304" fmla="*/ 1594395 h 2526906"/>
                <a:gd name="connsiteX305" fmla="*/ 907846 w 2554471"/>
                <a:gd name="connsiteY305" fmla="*/ 1613059 h 2526906"/>
                <a:gd name="connsiteX306" fmla="*/ 878518 w 2554471"/>
                <a:gd name="connsiteY306" fmla="*/ 1648385 h 2526906"/>
                <a:gd name="connsiteX307" fmla="*/ 781201 w 2554471"/>
                <a:gd name="connsiteY307" fmla="*/ 1677049 h 2526906"/>
                <a:gd name="connsiteX308" fmla="*/ 778913 w 2554471"/>
                <a:gd name="connsiteY308" fmla="*/ 1676286 h 2526906"/>
                <a:gd name="connsiteX309" fmla="*/ 781871 w 2554471"/>
                <a:gd name="connsiteY309" fmla="*/ 1679047 h 2526906"/>
                <a:gd name="connsiteX310" fmla="*/ 776537 w 2554471"/>
                <a:gd name="connsiteY310" fmla="*/ 1683714 h 2526906"/>
                <a:gd name="connsiteX311" fmla="*/ 776528 w 2554471"/>
                <a:gd name="connsiteY311" fmla="*/ 1683708 h 2526906"/>
                <a:gd name="connsiteX312" fmla="*/ 776534 w 2554471"/>
                <a:gd name="connsiteY312" fmla="*/ 1683713 h 2526906"/>
                <a:gd name="connsiteX313" fmla="*/ 768537 w 2554471"/>
                <a:gd name="connsiteY313" fmla="*/ 1756368 h 2526906"/>
                <a:gd name="connsiteX314" fmla="*/ 713878 w 2554471"/>
                <a:gd name="connsiteY314" fmla="*/ 1789029 h 2526906"/>
                <a:gd name="connsiteX315" fmla="*/ 688550 w 2554471"/>
                <a:gd name="connsiteY315" fmla="*/ 1778363 h 2526906"/>
                <a:gd name="connsiteX316" fmla="*/ 632559 w 2554471"/>
                <a:gd name="connsiteY316" fmla="*/ 1731039 h 2526906"/>
                <a:gd name="connsiteX317" fmla="*/ 609895 w 2554471"/>
                <a:gd name="connsiteY317" fmla="*/ 1673049 h 2526906"/>
                <a:gd name="connsiteX318" fmla="*/ 685217 w 2554471"/>
                <a:gd name="connsiteY318" fmla="*/ 1623056 h 2526906"/>
                <a:gd name="connsiteX319" fmla="*/ 734543 w 2554471"/>
                <a:gd name="connsiteY319" fmla="*/ 1647718 h 2526906"/>
                <a:gd name="connsiteX320" fmla="*/ 723877 w 2554471"/>
                <a:gd name="connsiteY320" fmla="*/ 1614390 h 2526906"/>
                <a:gd name="connsiteX321" fmla="*/ 739874 w 2554471"/>
                <a:gd name="connsiteY321" fmla="*/ 1535738 h 2526906"/>
                <a:gd name="connsiteX322" fmla="*/ 790449 w 2554471"/>
                <a:gd name="connsiteY322" fmla="*/ 1509825 h 2526906"/>
                <a:gd name="connsiteX323" fmla="*/ 1088481 w 2554471"/>
                <a:gd name="connsiteY323" fmla="*/ 1502410 h 2526906"/>
                <a:gd name="connsiteX324" fmla="*/ 1105143 w 2554471"/>
                <a:gd name="connsiteY324" fmla="*/ 1507743 h 2526906"/>
                <a:gd name="connsiteX325" fmla="*/ 1189795 w 2554471"/>
                <a:gd name="connsiteY325" fmla="*/ 1577065 h 2526906"/>
                <a:gd name="connsiteX326" fmla="*/ 1197794 w 2554471"/>
                <a:gd name="connsiteY326" fmla="*/ 1608394 h 2526906"/>
                <a:gd name="connsiteX327" fmla="*/ 1085148 w 2554471"/>
                <a:gd name="connsiteY327" fmla="*/ 1655718 h 2526906"/>
                <a:gd name="connsiteX328" fmla="*/ 1079732 w 2554471"/>
                <a:gd name="connsiteY328" fmla="*/ 1651719 h 2526906"/>
                <a:gd name="connsiteX329" fmla="*/ 1076732 w 2554471"/>
                <a:gd name="connsiteY329" fmla="*/ 1653747 h 2526906"/>
                <a:gd name="connsiteX330" fmla="*/ 1075818 w 2554471"/>
                <a:gd name="connsiteY330" fmla="*/ 1655052 h 2526906"/>
                <a:gd name="connsiteX331" fmla="*/ 1075408 w 2554471"/>
                <a:gd name="connsiteY331" fmla="*/ 1654642 h 2526906"/>
                <a:gd name="connsiteX332" fmla="*/ 1075151 w 2554471"/>
                <a:gd name="connsiteY332" fmla="*/ 1654816 h 2526906"/>
                <a:gd name="connsiteX333" fmla="*/ 1075151 w 2554471"/>
                <a:gd name="connsiteY333" fmla="*/ 1655051 h 2526906"/>
                <a:gd name="connsiteX334" fmla="*/ 1043156 w 2554471"/>
                <a:gd name="connsiteY334" fmla="*/ 1776363 h 2526906"/>
                <a:gd name="connsiteX335" fmla="*/ 983833 w 2554471"/>
                <a:gd name="connsiteY335" fmla="*/ 1774365 h 2526906"/>
                <a:gd name="connsiteX336" fmla="*/ 913177 w 2554471"/>
                <a:gd name="connsiteY336" fmla="*/ 1721706 h 2526906"/>
                <a:gd name="connsiteX337" fmla="*/ 912511 w 2554471"/>
                <a:gd name="connsiteY337" fmla="*/ 1653051 h 2526906"/>
                <a:gd name="connsiteX338" fmla="*/ 942506 w 2554471"/>
                <a:gd name="connsiteY338" fmla="*/ 1623056 h 2526906"/>
                <a:gd name="connsiteX339" fmla="*/ 990311 w 2554471"/>
                <a:gd name="connsiteY339" fmla="*/ 1597561 h 2526906"/>
                <a:gd name="connsiteX340" fmla="*/ 1010495 w 2554471"/>
                <a:gd name="connsiteY340" fmla="*/ 1606393 h 2526906"/>
                <a:gd name="connsiteX341" fmla="*/ 1015745 w 2554471"/>
                <a:gd name="connsiteY341" fmla="*/ 1608477 h 2526906"/>
                <a:gd name="connsiteX342" fmla="*/ 1020048 w 2554471"/>
                <a:gd name="connsiteY342" fmla="*/ 1605381 h 2526906"/>
                <a:gd name="connsiteX343" fmla="*/ 1005577 w 2554471"/>
                <a:gd name="connsiteY343" fmla="*/ 1572399 h 2526906"/>
                <a:gd name="connsiteX344" fmla="*/ 1015159 w 2554471"/>
                <a:gd name="connsiteY344" fmla="*/ 1536405 h 2526906"/>
                <a:gd name="connsiteX345" fmla="*/ 1088481 w 2554471"/>
                <a:gd name="connsiteY345" fmla="*/ 1502410 h 2526906"/>
                <a:gd name="connsiteX346" fmla="*/ 1383775 w 2554471"/>
                <a:gd name="connsiteY346" fmla="*/ 1473196 h 2526906"/>
                <a:gd name="connsiteX347" fmla="*/ 1450421 w 2554471"/>
                <a:gd name="connsiteY347" fmla="*/ 1504410 h 2526906"/>
                <a:gd name="connsiteX348" fmla="*/ 1489081 w 2554471"/>
                <a:gd name="connsiteY348" fmla="*/ 1521740 h 2526906"/>
                <a:gd name="connsiteX349" fmla="*/ 1500412 w 2554471"/>
                <a:gd name="connsiteY349" fmla="*/ 1534405 h 2526906"/>
                <a:gd name="connsiteX350" fmla="*/ 1438422 w 2554471"/>
                <a:gd name="connsiteY350" fmla="*/ 1598394 h 2526906"/>
                <a:gd name="connsiteX351" fmla="*/ 1323108 w 2554471"/>
                <a:gd name="connsiteY351" fmla="*/ 1561734 h 2526906"/>
                <a:gd name="connsiteX352" fmla="*/ 1314442 w 2554471"/>
                <a:gd name="connsiteY352" fmla="*/ 1549735 h 2526906"/>
                <a:gd name="connsiteX353" fmla="*/ 1356436 w 2554471"/>
                <a:gd name="connsiteY353" fmla="*/ 1483079 h 2526906"/>
                <a:gd name="connsiteX354" fmla="*/ 1383775 w 2554471"/>
                <a:gd name="connsiteY354" fmla="*/ 1473196 h 2526906"/>
                <a:gd name="connsiteX355" fmla="*/ 643889 w 2554471"/>
                <a:gd name="connsiteY355" fmla="*/ 1445088 h 2526906"/>
                <a:gd name="connsiteX356" fmla="*/ 677216 w 2554471"/>
                <a:gd name="connsiteY356" fmla="*/ 1463084 h 2526906"/>
                <a:gd name="connsiteX357" fmla="*/ 709211 w 2554471"/>
                <a:gd name="connsiteY357" fmla="*/ 1528407 h 2526906"/>
                <a:gd name="connsiteX358" fmla="*/ 675217 w 2554471"/>
                <a:gd name="connsiteY358" fmla="*/ 1587730 h 2526906"/>
                <a:gd name="connsiteX359" fmla="*/ 623226 w 2554471"/>
                <a:gd name="connsiteY359" fmla="*/ 1624391 h 2526906"/>
                <a:gd name="connsiteX360" fmla="*/ 601895 w 2554471"/>
                <a:gd name="connsiteY360" fmla="*/ 1620391 h 2526906"/>
                <a:gd name="connsiteX361" fmla="*/ 575234 w 2554471"/>
                <a:gd name="connsiteY361" fmla="*/ 1587063 h 2526906"/>
                <a:gd name="connsiteX362" fmla="*/ 555238 w 2554471"/>
                <a:gd name="connsiteY362" fmla="*/ 1501078 h 2526906"/>
                <a:gd name="connsiteX363" fmla="*/ 643889 w 2554471"/>
                <a:gd name="connsiteY363" fmla="*/ 1445088 h 2526906"/>
                <a:gd name="connsiteX364" fmla="*/ 512997 w 2554471"/>
                <a:gd name="connsiteY364" fmla="*/ 1416174 h 2526906"/>
                <a:gd name="connsiteX365" fmla="*/ 528577 w 2554471"/>
                <a:gd name="connsiteY365" fmla="*/ 1429756 h 2526906"/>
                <a:gd name="connsiteX366" fmla="*/ 544575 w 2554471"/>
                <a:gd name="connsiteY366" fmla="*/ 1490412 h 2526906"/>
                <a:gd name="connsiteX367" fmla="*/ 526577 w 2554471"/>
                <a:gd name="connsiteY367" fmla="*/ 1521739 h 2526906"/>
                <a:gd name="connsiteX368" fmla="*/ 471254 w 2554471"/>
                <a:gd name="connsiteY368" fmla="*/ 1573729 h 2526906"/>
                <a:gd name="connsiteX369" fmla="*/ 455922 w 2554471"/>
                <a:gd name="connsiteY369" fmla="*/ 1569063 h 2526906"/>
                <a:gd name="connsiteX370" fmla="*/ 431927 w 2554471"/>
                <a:gd name="connsiteY370" fmla="*/ 1505741 h 2526906"/>
                <a:gd name="connsiteX371" fmla="*/ 489917 w 2554471"/>
                <a:gd name="connsiteY371" fmla="*/ 1417090 h 2526906"/>
                <a:gd name="connsiteX372" fmla="*/ 512997 w 2554471"/>
                <a:gd name="connsiteY372" fmla="*/ 1416174 h 2526906"/>
                <a:gd name="connsiteX373" fmla="*/ 1667716 w 2554471"/>
                <a:gd name="connsiteY373" fmla="*/ 1405092 h 2526906"/>
                <a:gd name="connsiteX374" fmla="*/ 1729706 w 2554471"/>
                <a:gd name="connsiteY374" fmla="*/ 1435088 h 2526906"/>
                <a:gd name="connsiteX375" fmla="*/ 1707710 w 2554471"/>
                <a:gd name="connsiteY375" fmla="*/ 1489747 h 2526906"/>
                <a:gd name="connsiteX376" fmla="*/ 1627055 w 2554471"/>
                <a:gd name="connsiteY376" fmla="*/ 1513077 h 2526906"/>
                <a:gd name="connsiteX377" fmla="*/ 1605726 w 2554471"/>
                <a:gd name="connsiteY377" fmla="*/ 1513077 h 2526906"/>
                <a:gd name="connsiteX378" fmla="*/ 1587730 w 2554471"/>
                <a:gd name="connsiteY378" fmla="*/ 1477082 h 2526906"/>
                <a:gd name="connsiteX379" fmla="*/ 1667716 w 2554471"/>
                <a:gd name="connsiteY379" fmla="*/ 1405092 h 2526906"/>
                <a:gd name="connsiteX380" fmla="*/ 917177 w 2554471"/>
                <a:gd name="connsiteY380" fmla="*/ 1395762 h 2526906"/>
                <a:gd name="connsiteX381" fmla="*/ 949839 w 2554471"/>
                <a:gd name="connsiteY381" fmla="*/ 1416425 h 2526906"/>
                <a:gd name="connsiteX382" fmla="*/ 989166 w 2554471"/>
                <a:gd name="connsiteY382" fmla="*/ 1458418 h 2526906"/>
                <a:gd name="connsiteX383" fmla="*/ 993832 w 2554471"/>
                <a:gd name="connsiteY383" fmla="*/ 1521075 h 2526906"/>
                <a:gd name="connsiteX384" fmla="*/ 980500 w 2554471"/>
                <a:gd name="connsiteY384" fmla="*/ 1537740 h 2526906"/>
                <a:gd name="connsiteX385" fmla="*/ 876517 w 2554471"/>
                <a:gd name="connsiteY385" fmla="*/ 1549737 h 2526906"/>
                <a:gd name="connsiteX386" fmla="*/ 829859 w 2554471"/>
                <a:gd name="connsiteY386" fmla="*/ 1497079 h 2526906"/>
                <a:gd name="connsiteX387" fmla="*/ 824526 w 2554471"/>
                <a:gd name="connsiteY387" fmla="*/ 1483081 h 2526906"/>
                <a:gd name="connsiteX388" fmla="*/ 917177 w 2554471"/>
                <a:gd name="connsiteY388" fmla="*/ 1395762 h 2526906"/>
                <a:gd name="connsiteX389" fmla="*/ 1180706 w 2554471"/>
                <a:gd name="connsiteY389" fmla="*/ 1381681 h 2526906"/>
                <a:gd name="connsiteX390" fmla="*/ 1219794 w 2554471"/>
                <a:gd name="connsiteY390" fmla="*/ 1400428 h 2526906"/>
                <a:gd name="connsiteX391" fmla="*/ 1307112 w 2554471"/>
                <a:gd name="connsiteY391" fmla="*/ 1471082 h 2526906"/>
                <a:gd name="connsiteX392" fmla="*/ 1313778 w 2554471"/>
                <a:gd name="connsiteY392" fmla="*/ 1491078 h 2526906"/>
                <a:gd name="connsiteX393" fmla="*/ 1281117 w 2554471"/>
                <a:gd name="connsiteY393" fmla="*/ 1553067 h 2526906"/>
                <a:gd name="connsiteX394" fmla="*/ 1197129 w 2554471"/>
                <a:gd name="connsiteY394" fmla="*/ 1559067 h 2526906"/>
                <a:gd name="connsiteX395" fmla="*/ 1124476 w 2554471"/>
                <a:gd name="connsiteY395" fmla="*/ 1485079 h 2526906"/>
                <a:gd name="connsiteX396" fmla="*/ 1109144 w 2554471"/>
                <a:gd name="connsiteY396" fmla="*/ 1447752 h 2526906"/>
                <a:gd name="connsiteX397" fmla="*/ 1165801 w 2554471"/>
                <a:gd name="connsiteY397" fmla="*/ 1387096 h 2526906"/>
                <a:gd name="connsiteX398" fmla="*/ 1180706 w 2554471"/>
                <a:gd name="connsiteY398" fmla="*/ 1381681 h 2526906"/>
                <a:gd name="connsiteX399" fmla="*/ 750569 w 2554471"/>
                <a:gd name="connsiteY399" fmla="*/ 1346676 h 2526906"/>
                <a:gd name="connsiteX400" fmla="*/ 794531 w 2554471"/>
                <a:gd name="connsiteY400" fmla="*/ 1373766 h 2526906"/>
                <a:gd name="connsiteX401" fmla="*/ 798531 w 2554471"/>
                <a:gd name="connsiteY401" fmla="*/ 1444419 h 2526906"/>
                <a:gd name="connsiteX402" fmla="*/ 754539 w 2554471"/>
                <a:gd name="connsiteY402" fmla="*/ 1505077 h 2526906"/>
                <a:gd name="connsiteX403" fmla="*/ 707879 w 2554471"/>
                <a:gd name="connsiteY403" fmla="*/ 1491745 h 2526906"/>
                <a:gd name="connsiteX404" fmla="*/ 679883 w 2554471"/>
                <a:gd name="connsiteY404" fmla="*/ 1408427 h 2526906"/>
                <a:gd name="connsiteX405" fmla="*/ 730541 w 2554471"/>
                <a:gd name="connsiteY405" fmla="*/ 1351102 h 2526906"/>
                <a:gd name="connsiteX406" fmla="*/ 750569 w 2554471"/>
                <a:gd name="connsiteY406" fmla="*/ 1346676 h 2526906"/>
                <a:gd name="connsiteX407" fmla="*/ 595899 w 2554471"/>
                <a:gd name="connsiteY407" fmla="*/ 1293112 h 2526906"/>
                <a:gd name="connsiteX408" fmla="*/ 674555 w 2554471"/>
                <a:gd name="connsiteY408" fmla="*/ 1348436 h 2526906"/>
                <a:gd name="connsiteX409" fmla="*/ 649224 w 2554471"/>
                <a:gd name="connsiteY409" fmla="*/ 1418426 h 2526906"/>
                <a:gd name="connsiteX410" fmla="*/ 579236 w 2554471"/>
                <a:gd name="connsiteY410" fmla="*/ 1443755 h 2526906"/>
                <a:gd name="connsiteX411" fmla="*/ 527243 w 2554471"/>
                <a:gd name="connsiteY411" fmla="*/ 1364435 h 2526906"/>
                <a:gd name="connsiteX412" fmla="*/ 595899 w 2554471"/>
                <a:gd name="connsiteY412" fmla="*/ 1293112 h 2526906"/>
                <a:gd name="connsiteX413" fmla="*/ 1254453 w 2554471"/>
                <a:gd name="connsiteY413" fmla="*/ 1289113 h 2526906"/>
                <a:gd name="connsiteX414" fmla="*/ 1399096 w 2554471"/>
                <a:gd name="connsiteY414" fmla="*/ 1375098 h 2526906"/>
                <a:gd name="connsiteX415" fmla="*/ 1373767 w 2554471"/>
                <a:gd name="connsiteY415" fmla="*/ 1459753 h 2526906"/>
                <a:gd name="connsiteX416" fmla="*/ 1298445 w 2554471"/>
                <a:gd name="connsiteY416" fmla="*/ 1445087 h 2526906"/>
                <a:gd name="connsiteX417" fmla="*/ 1243788 w 2554471"/>
                <a:gd name="connsiteY417" fmla="*/ 1391763 h 2526906"/>
                <a:gd name="connsiteX418" fmla="*/ 1215126 w 2554471"/>
                <a:gd name="connsiteY418" fmla="*/ 1327774 h 2526906"/>
                <a:gd name="connsiteX419" fmla="*/ 1254453 w 2554471"/>
                <a:gd name="connsiteY419" fmla="*/ 1289113 h 2526906"/>
                <a:gd name="connsiteX420" fmla="*/ 1005830 w 2554471"/>
                <a:gd name="connsiteY420" fmla="*/ 1283113 h 2526906"/>
                <a:gd name="connsiteX421" fmla="*/ 1049821 w 2554471"/>
                <a:gd name="connsiteY421" fmla="*/ 1313775 h 2526906"/>
                <a:gd name="connsiteX422" fmla="*/ 1108480 w 2554471"/>
                <a:gd name="connsiteY422" fmla="*/ 1366432 h 2526906"/>
                <a:gd name="connsiteX423" fmla="*/ 1107814 w 2554471"/>
                <a:gd name="connsiteY423" fmla="*/ 1403093 h 2526906"/>
                <a:gd name="connsiteX424" fmla="*/ 1089815 w 2554471"/>
                <a:gd name="connsiteY424" fmla="*/ 1434422 h 2526906"/>
                <a:gd name="connsiteX425" fmla="*/ 1050488 w 2554471"/>
                <a:gd name="connsiteY425" fmla="*/ 1457753 h 2526906"/>
                <a:gd name="connsiteX426" fmla="*/ 963169 w 2554471"/>
                <a:gd name="connsiteY426" fmla="*/ 1401094 h 2526906"/>
                <a:gd name="connsiteX427" fmla="*/ 945838 w 2554471"/>
                <a:gd name="connsiteY427" fmla="*/ 1372432 h 2526906"/>
                <a:gd name="connsiteX428" fmla="*/ 953837 w 2554471"/>
                <a:gd name="connsiteY428" fmla="*/ 1320441 h 2526906"/>
                <a:gd name="connsiteX429" fmla="*/ 956503 w 2554471"/>
                <a:gd name="connsiteY429" fmla="*/ 1318441 h 2526906"/>
                <a:gd name="connsiteX430" fmla="*/ 1005830 w 2554471"/>
                <a:gd name="connsiteY430" fmla="*/ 1283113 h 2526906"/>
                <a:gd name="connsiteX431" fmla="*/ 1592645 w 2554471"/>
                <a:gd name="connsiteY431" fmla="*/ 1245285 h 2526906"/>
                <a:gd name="connsiteX432" fmla="*/ 1642387 w 2554471"/>
                <a:gd name="connsiteY432" fmla="*/ 1267117 h 2526906"/>
                <a:gd name="connsiteX433" fmla="*/ 1684381 w 2554471"/>
                <a:gd name="connsiteY433" fmla="*/ 1302442 h 2526906"/>
                <a:gd name="connsiteX434" fmla="*/ 1742371 w 2554471"/>
                <a:gd name="connsiteY434" fmla="*/ 1313107 h 2526906"/>
                <a:gd name="connsiteX435" fmla="*/ 1823025 w 2554471"/>
                <a:gd name="connsiteY435" fmla="*/ 1336436 h 2526906"/>
                <a:gd name="connsiteX436" fmla="*/ 1824358 w 2554471"/>
                <a:gd name="connsiteY436" fmla="*/ 1349768 h 2526906"/>
                <a:gd name="connsiteX437" fmla="*/ 1702377 w 2554471"/>
                <a:gd name="connsiteY437" fmla="*/ 1387762 h 2526906"/>
                <a:gd name="connsiteX438" fmla="*/ 1702377 w 2554471"/>
                <a:gd name="connsiteY438" fmla="*/ 1359767 h 2526906"/>
                <a:gd name="connsiteX439" fmla="*/ 1700379 w 2554471"/>
                <a:gd name="connsiteY439" fmla="*/ 1323106 h 2526906"/>
                <a:gd name="connsiteX440" fmla="*/ 1660385 w 2554471"/>
                <a:gd name="connsiteY440" fmla="*/ 1376430 h 2526906"/>
                <a:gd name="connsiteX441" fmla="*/ 1567734 w 2554471"/>
                <a:gd name="connsiteY441" fmla="*/ 1381762 h 2526906"/>
                <a:gd name="connsiteX442" fmla="*/ 1553736 w 2554471"/>
                <a:gd name="connsiteY442" fmla="*/ 1369764 h 2526906"/>
                <a:gd name="connsiteX443" fmla="*/ 1546403 w 2554471"/>
                <a:gd name="connsiteY443" fmla="*/ 1276447 h 2526906"/>
                <a:gd name="connsiteX444" fmla="*/ 1592645 w 2554471"/>
                <a:gd name="connsiteY444" fmla="*/ 1245285 h 2526906"/>
                <a:gd name="connsiteX445" fmla="*/ 1859850 w 2554471"/>
                <a:gd name="connsiteY445" fmla="*/ 1198878 h 2526906"/>
                <a:gd name="connsiteX446" fmla="*/ 1874347 w 2554471"/>
                <a:gd name="connsiteY446" fmla="*/ 1202461 h 2526906"/>
                <a:gd name="connsiteX447" fmla="*/ 1913008 w 2554471"/>
                <a:gd name="connsiteY447" fmla="*/ 1237123 h 2526906"/>
                <a:gd name="connsiteX448" fmla="*/ 1877013 w 2554471"/>
                <a:gd name="connsiteY448" fmla="*/ 1283114 h 2526906"/>
                <a:gd name="connsiteX449" fmla="*/ 1818356 w 2554471"/>
                <a:gd name="connsiteY449" fmla="*/ 1298446 h 2526906"/>
                <a:gd name="connsiteX450" fmla="*/ 1799026 w 2554471"/>
                <a:gd name="connsiteY450" fmla="*/ 1268451 h 2526906"/>
                <a:gd name="connsiteX451" fmla="*/ 1805690 w 2554471"/>
                <a:gd name="connsiteY451" fmla="*/ 1218458 h 2526906"/>
                <a:gd name="connsiteX452" fmla="*/ 1846351 w 2554471"/>
                <a:gd name="connsiteY452" fmla="*/ 1205794 h 2526906"/>
                <a:gd name="connsiteX453" fmla="*/ 1859850 w 2554471"/>
                <a:gd name="connsiteY453" fmla="*/ 1198878 h 2526906"/>
                <a:gd name="connsiteX454" fmla="*/ 1106947 w 2554471"/>
                <a:gd name="connsiteY454" fmla="*/ 1189774 h 2526906"/>
                <a:gd name="connsiteX455" fmla="*/ 1140471 w 2554471"/>
                <a:gd name="connsiteY455" fmla="*/ 1199793 h 2526906"/>
                <a:gd name="connsiteX456" fmla="*/ 1211126 w 2554471"/>
                <a:gd name="connsiteY456" fmla="*/ 1267116 h 2526906"/>
                <a:gd name="connsiteX457" fmla="*/ 1169799 w 2554471"/>
                <a:gd name="connsiteY457" fmla="*/ 1358436 h 2526906"/>
                <a:gd name="connsiteX458" fmla="*/ 1046488 w 2554471"/>
                <a:gd name="connsiteY458" fmla="*/ 1254452 h 2526906"/>
                <a:gd name="connsiteX459" fmla="*/ 1106947 w 2554471"/>
                <a:gd name="connsiteY459" fmla="*/ 1189774 h 2526906"/>
                <a:gd name="connsiteX460" fmla="*/ 1408345 w 2554471"/>
                <a:gd name="connsiteY460" fmla="*/ 1161551 h 2526906"/>
                <a:gd name="connsiteX461" fmla="*/ 1459087 w 2554471"/>
                <a:gd name="connsiteY461" fmla="*/ 1196460 h 2526906"/>
                <a:gd name="connsiteX462" fmla="*/ 1509744 w 2554471"/>
                <a:gd name="connsiteY462" fmla="*/ 1239121 h 2526906"/>
                <a:gd name="connsiteX463" fmla="*/ 1522409 w 2554471"/>
                <a:gd name="connsiteY463" fmla="*/ 1272449 h 2526906"/>
                <a:gd name="connsiteX464" fmla="*/ 1479749 w 2554471"/>
                <a:gd name="connsiteY464" fmla="*/ 1317109 h 2526906"/>
                <a:gd name="connsiteX465" fmla="*/ 1424425 w 2554471"/>
                <a:gd name="connsiteY465" fmla="*/ 1357103 h 2526906"/>
                <a:gd name="connsiteX466" fmla="*/ 1437755 w 2554471"/>
                <a:gd name="connsiteY466" fmla="*/ 1357769 h 2526906"/>
                <a:gd name="connsiteX467" fmla="*/ 1529740 w 2554471"/>
                <a:gd name="connsiteY467" fmla="*/ 1378432 h 2526906"/>
                <a:gd name="connsiteX468" fmla="*/ 1577066 w 2554471"/>
                <a:gd name="connsiteY468" fmla="*/ 1422425 h 2526906"/>
                <a:gd name="connsiteX469" fmla="*/ 1583066 w 2554471"/>
                <a:gd name="connsiteY469" fmla="*/ 1452420 h 2526906"/>
                <a:gd name="connsiteX470" fmla="*/ 1453754 w 2554471"/>
                <a:gd name="connsiteY470" fmla="*/ 1482415 h 2526906"/>
                <a:gd name="connsiteX471" fmla="*/ 1420426 w 2554471"/>
                <a:gd name="connsiteY471" fmla="*/ 1394428 h 2526906"/>
                <a:gd name="connsiteX472" fmla="*/ 1380432 w 2554471"/>
                <a:gd name="connsiteY472" fmla="*/ 1320442 h 2526906"/>
                <a:gd name="connsiteX473" fmla="*/ 1329108 w 2554471"/>
                <a:gd name="connsiteY473" fmla="*/ 1281781 h 2526906"/>
                <a:gd name="connsiteX474" fmla="*/ 1325108 w 2554471"/>
                <a:gd name="connsiteY474" fmla="*/ 1217125 h 2526906"/>
                <a:gd name="connsiteX475" fmla="*/ 1353104 w 2554471"/>
                <a:gd name="connsiteY475" fmla="*/ 1189130 h 2526906"/>
                <a:gd name="connsiteX476" fmla="*/ 1408345 w 2554471"/>
                <a:gd name="connsiteY476" fmla="*/ 1161551 h 2526906"/>
                <a:gd name="connsiteX477" fmla="*/ 724210 w 2554471"/>
                <a:gd name="connsiteY477" fmla="*/ 1150637 h 2526906"/>
                <a:gd name="connsiteX478" fmla="*/ 749874 w 2554471"/>
                <a:gd name="connsiteY478" fmla="*/ 1166468 h 2526906"/>
                <a:gd name="connsiteX479" fmla="*/ 774536 w 2554471"/>
                <a:gd name="connsiteY479" fmla="*/ 1201796 h 2526906"/>
                <a:gd name="connsiteX480" fmla="*/ 773869 w 2554471"/>
                <a:gd name="connsiteY480" fmla="*/ 1243790 h 2526906"/>
                <a:gd name="connsiteX481" fmla="*/ 754538 w 2554471"/>
                <a:gd name="connsiteY481" fmla="*/ 1291114 h 2526906"/>
                <a:gd name="connsiteX482" fmla="*/ 751873 w 2554471"/>
                <a:gd name="connsiteY482" fmla="*/ 1317110 h 2526906"/>
                <a:gd name="connsiteX483" fmla="*/ 697214 w 2554471"/>
                <a:gd name="connsiteY483" fmla="*/ 1329108 h 2526906"/>
                <a:gd name="connsiteX484" fmla="*/ 641890 w 2554471"/>
                <a:gd name="connsiteY484" fmla="*/ 1263786 h 2526906"/>
                <a:gd name="connsiteX485" fmla="*/ 637890 w 2554471"/>
                <a:gd name="connsiteY485" fmla="*/ 1239790 h 2526906"/>
                <a:gd name="connsiteX486" fmla="*/ 694547 w 2554471"/>
                <a:gd name="connsiteY486" fmla="*/ 1155802 h 2526906"/>
                <a:gd name="connsiteX487" fmla="*/ 724210 w 2554471"/>
                <a:gd name="connsiteY487" fmla="*/ 1150637 h 2526906"/>
                <a:gd name="connsiteX488" fmla="*/ 1875013 w 2554471"/>
                <a:gd name="connsiteY488" fmla="*/ 1138473 h 2526906"/>
                <a:gd name="connsiteX489" fmla="*/ 1875200 w 2554471"/>
                <a:gd name="connsiteY489" fmla="*/ 1139115 h 2526906"/>
                <a:gd name="connsiteX490" fmla="*/ 1875013 w 2554471"/>
                <a:gd name="connsiteY490" fmla="*/ 1139140 h 2526906"/>
                <a:gd name="connsiteX491" fmla="*/ 1875013 w 2554471"/>
                <a:gd name="connsiteY491" fmla="*/ 1138473 h 2526906"/>
                <a:gd name="connsiteX492" fmla="*/ 935735 w 2554471"/>
                <a:gd name="connsiteY492" fmla="*/ 1119183 h 2526906"/>
                <a:gd name="connsiteX493" fmla="*/ 995162 w 2554471"/>
                <a:gd name="connsiteY493" fmla="*/ 1151802 h 2526906"/>
                <a:gd name="connsiteX494" fmla="*/ 1015827 w 2554471"/>
                <a:gd name="connsiteY494" fmla="*/ 1182464 h 2526906"/>
                <a:gd name="connsiteX495" fmla="*/ 993829 w 2554471"/>
                <a:gd name="connsiteY495" fmla="*/ 1271117 h 2526906"/>
                <a:gd name="connsiteX496" fmla="*/ 955835 w 2554471"/>
                <a:gd name="connsiteY496" fmla="*/ 1290446 h 2526906"/>
                <a:gd name="connsiteX497" fmla="*/ 924507 w 2554471"/>
                <a:gd name="connsiteY497" fmla="*/ 1340439 h 2526906"/>
                <a:gd name="connsiteX498" fmla="*/ 892513 w 2554471"/>
                <a:gd name="connsiteY498" fmla="*/ 1373101 h 2526906"/>
                <a:gd name="connsiteX499" fmla="*/ 865184 w 2554471"/>
                <a:gd name="connsiteY499" fmla="*/ 1385764 h 2526906"/>
                <a:gd name="connsiteX500" fmla="*/ 814527 w 2554471"/>
                <a:gd name="connsiteY500" fmla="*/ 1378431 h 2526906"/>
                <a:gd name="connsiteX501" fmla="*/ 775200 w 2554471"/>
                <a:gd name="connsiteY501" fmla="*/ 1302445 h 2526906"/>
                <a:gd name="connsiteX502" fmla="*/ 802528 w 2554471"/>
                <a:gd name="connsiteY502" fmla="*/ 1235123 h 2526906"/>
                <a:gd name="connsiteX503" fmla="*/ 875183 w 2554471"/>
                <a:gd name="connsiteY503" fmla="*/ 1247120 h 2526906"/>
                <a:gd name="connsiteX504" fmla="*/ 917841 w 2554471"/>
                <a:gd name="connsiteY504" fmla="*/ 1281781 h 2526906"/>
                <a:gd name="connsiteX505" fmla="*/ 881182 w 2554471"/>
                <a:gd name="connsiteY505" fmla="*/ 1209128 h 2526906"/>
                <a:gd name="connsiteX506" fmla="*/ 913177 w 2554471"/>
                <a:gd name="connsiteY506" fmla="*/ 1125807 h 2526906"/>
                <a:gd name="connsiteX507" fmla="*/ 935735 w 2554471"/>
                <a:gd name="connsiteY507" fmla="*/ 1119183 h 2526906"/>
                <a:gd name="connsiteX508" fmla="*/ 1232290 w 2554471"/>
                <a:gd name="connsiteY508" fmla="*/ 1078650 h 2526906"/>
                <a:gd name="connsiteX509" fmla="*/ 1255121 w 2554471"/>
                <a:gd name="connsiteY509" fmla="*/ 1087149 h 2526906"/>
                <a:gd name="connsiteX510" fmla="*/ 1329774 w 2554471"/>
                <a:gd name="connsiteY510" fmla="*/ 1166467 h 2526906"/>
                <a:gd name="connsiteX511" fmla="*/ 1330440 w 2554471"/>
                <a:gd name="connsiteY511" fmla="*/ 1182466 h 2526906"/>
                <a:gd name="connsiteX512" fmla="*/ 1292448 w 2554471"/>
                <a:gd name="connsiteY512" fmla="*/ 1240455 h 2526906"/>
                <a:gd name="connsiteX513" fmla="*/ 1264451 w 2554471"/>
                <a:gd name="connsiteY513" fmla="*/ 1267783 h 2526906"/>
                <a:gd name="connsiteX514" fmla="*/ 1239122 w 2554471"/>
                <a:gd name="connsiteY514" fmla="*/ 1260451 h 2526906"/>
                <a:gd name="connsiteX515" fmla="*/ 1182465 w 2554471"/>
                <a:gd name="connsiteY515" fmla="*/ 1210460 h 2526906"/>
                <a:gd name="connsiteX516" fmla="*/ 1151137 w 2554471"/>
                <a:gd name="connsiteY516" fmla="*/ 1167134 h 2526906"/>
                <a:gd name="connsiteX517" fmla="*/ 1208461 w 2554471"/>
                <a:gd name="connsiteY517" fmla="*/ 1083149 h 2526906"/>
                <a:gd name="connsiteX518" fmla="*/ 1232290 w 2554471"/>
                <a:gd name="connsiteY518" fmla="*/ 1078650 h 2526906"/>
                <a:gd name="connsiteX519" fmla="*/ 819944 w 2554471"/>
                <a:gd name="connsiteY519" fmla="*/ 1051907 h 2526906"/>
                <a:gd name="connsiteX520" fmla="*/ 847190 w 2554471"/>
                <a:gd name="connsiteY520" fmla="*/ 1069821 h 2526906"/>
                <a:gd name="connsiteX521" fmla="*/ 869186 w 2554471"/>
                <a:gd name="connsiteY521" fmla="*/ 1095146 h 2526906"/>
                <a:gd name="connsiteX522" fmla="*/ 874519 w 2554471"/>
                <a:gd name="connsiteY522" fmla="*/ 1141805 h 2526906"/>
                <a:gd name="connsiteX523" fmla="*/ 852523 w 2554471"/>
                <a:gd name="connsiteY523" fmla="*/ 1195795 h 2526906"/>
                <a:gd name="connsiteX524" fmla="*/ 815195 w 2554471"/>
                <a:gd name="connsiteY524" fmla="*/ 1209127 h 2526906"/>
                <a:gd name="connsiteX525" fmla="*/ 743872 w 2554471"/>
                <a:gd name="connsiteY525" fmla="*/ 1109144 h 2526906"/>
                <a:gd name="connsiteX526" fmla="*/ 787199 w 2554471"/>
                <a:gd name="connsiteY526" fmla="*/ 1056489 h 2526906"/>
                <a:gd name="connsiteX527" fmla="*/ 819944 w 2554471"/>
                <a:gd name="connsiteY527" fmla="*/ 1051907 h 2526906"/>
                <a:gd name="connsiteX528" fmla="*/ 1809575 w 2554471"/>
                <a:gd name="connsiteY528" fmla="*/ 1026815 h 2526906"/>
                <a:gd name="connsiteX529" fmla="*/ 1822354 w 2554471"/>
                <a:gd name="connsiteY529" fmla="*/ 1034491 h 2526906"/>
                <a:gd name="connsiteX530" fmla="*/ 1876719 w 2554471"/>
                <a:gd name="connsiteY530" fmla="*/ 1102727 h 2526906"/>
                <a:gd name="connsiteX531" fmla="*/ 1880839 w 2554471"/>
                <a:gd name="connsiteY531" fmla="*/ 1132567 h 2526906"/>
                <a:gd name="connsiteX532" fmla="*/ 1874798 w 2554471"/>
                <a:gd name="connsiteY532" fmla="*/ 1138060 h 2526906"/>
                <a:gd name="connsiteX533" fmla="*/ 1875011 w 2554471"/>
                <a:gd name="connsiteY533" fmla="*/ 1137804 h 2526906"/>
                <a:gd name="connsiteX534" fmla="*/ 1874346 w 2554471"/>
                <a:gd name="connsiteY534" fmla="*/ 1138471 h 2526906"/>
                <a:gd name="connsiteX535" fmla="*/ 1874798 w 2554471"/>
                <a:gd name="connsiteY535" fmla="*/ 1138060 h 2526906"/>
                <a:gd name="connsiteX536" fmla="*/ 1874789 w 2554471"/>
                <a:gd name="connsiteY536" fmla="*/ 1138071 h 2526906"/>
                <a:gd name="connsiteX537" fmla="*/ 1880840 w 2554471"/>
                <a:gd name="connsiteY537" fmla="*/ 1132572 h 2526906"/>
                <a:gd name="connsiteX538" fmla="*/ 1880839 w 2554471"/>
                <a:gd name="connsiteY538" fmla="*/ 1132567 h 2526906"/>
                <a:gd name="connsiteX539" fmla="*/ 1881677 w 2554471"/>
                <a:gd name="connsiteY539" fmla="*/ 1131805 h 2526906"/>
                <a:gd name="connsiteX540" fmla="*/ 1881674 w 2554471"/>
                <a:gd name="connsiteY540" fmla="*/ 1131814 h 2526906"/>
                <a:gd name="connsiteX541" fmla="*/ 1881682 w 2554471"/>
                <a:gd name="connsiteY541" fmla="*/ 1131806 h 2526906"/>
                <a:gd name="connsiteX542" fmla="*/ 1881502 w 2554471"/>
                <a:gd name="connsiteY542" fmla="*/ 1133051 h 2526906"/>
                <a:gd name="connsiteX543" fmla="*/ 1895425 w 2554471"/>
                <a:gd name="connsiteY543" fmla="*/ 1111560 h 2526906"/>
                <a:gd name="connsiteX544" fmla="*/ 1912340 w 2554471"/>
                <a:gd name="connsiteY544" fmla="*/ 1091813 h 2526906"/>
                <a:gd name="connsiteX545" fmla="*/ 1937668 w 2554471"/>
                <a:gd name="connsiteY545" fmla="*/ 1079315 h 2526906"/>
                <a:gd name="connsiteX546" fmla="*/ 1966997 w 2554471"/>
                <a:gd name="connsiteY546" fmla="*/ 1091813 h 2526906"/>
                <a:gd name="connsiteX547" fmla="*/ 2002325 w 2554471"/>
                <a:gd name="connsiteY547" fmla="*/ 1126474 h 2526906"/>
                <a:gd name="connsiteX548" fmla="*/ 1958998 w 2554471"/>
                <a:gd name="connsiteY548" fmla="*/ 1165802 h 2526906"/>
                <a:gd name="connsiteX549" fmla="*/ 1929670 w 2554471"/>
                <a:gd name="connsiteY549" fmla="*/ 1174468 h 2526906"/>
                <a:gd name="connsiteX550" fmla="*/ 1878346 w 2554471"/>
                <a:gd name="connsiteY550" fmla="*/ 1177801 h 2526906"/>
                <a:gd name="connsiteX551" fmla="*/ 1878064 w 2554471"/>
                <a:gd name="connsiteY551" fmla="*/ 1148930 h 2526906"/>
                <a:gd name="connsiteX552" fmla="*/ 1875200 w 2554471"/>
                <a:gd name="connsiteY552" fmla="*/ 1139115 h 2526906"/>
                <a:gd name="connsiteX553" fmla="*/ 1881178 w 2554471"/>
                <a:gd name="connsiteY553" fmla="*/ 1138307 h 2526906"/>
                <a:gd name="connsiteX554" fmla="*/ 1882344 w 2554471"/>
                <a:gd name="connsiteY554" fmla="*/ 1132474 h 2526906"/>
                <a:gd name="connsiteX555" fmla="*/ 1881457 w 2554471"/>
                <a:gd name="connsiteY555" fmla="*/ 1133362 h 2526906"/>
                <a:gd name="connsiteX556" fmla="*/ 1880765 w 2554471"/>
                <a:gd name="connsiteY556" fmla="*/ 1138139 h 2526906"/>
                <a:gd name="connsiteX557" fmla="*/ 1874459 w 2554471"/>
                <a:gd name="connsiteY557" fmla="*/ 1138466 h 2526906"/>
                <a:gd name="connsiteX558" fmla="*/ 1851682 w 2554471"/>
                <a:gd name="connsiteY558" fmla="*/ 1165799 h 2526906"/>
                <a:gd name="connsiteX559" fmla="*/ 1753032 w 2554471"/>
                <a:gd name="connsiteY559" fmla="*/ 1172465 h 2526906"/>
                <a:gd name="connsiteX560" fmla="*/ 1725038 w 2554471"/>
                <a:gd name="connsiteY560" fmla="*/ 1144470 h 2526906"/>
                <a:gd name="connsiteX561" fmla="*/ 1778361 w 2554471"/>
                <a:gd name="connsiteY561" fmla="*/ 1207126 h 2526906"/>
                <a:gd name="connsiteX562" fmla="*/ 1791693 w 2554471"/>
                <a:gd name="connsiteY562" fmla="*/ 1243121 h 2526906"/>
                <a:gd name="connsiteX563" fmla="*/ 1736370 w 2554471"/>
                <a:gd name="connsiteY563" fmla="*/ 1298444 h 2526906"/>
                <a:gd name="connsiteX564" fmla="*/ 1707708 w 2554471"/>
                <a:gd name="connsiteY564" fmla="*/ 1293113 h 2526906"/>
                <a:gd name="connsiteX565" fmla="*/ 1631721 w 2554471"/>
                <a:gd name="connsiteY565" fmla="*/ 1241121 h 2526906"/>
                <a:gd name="connsiteX566" fmla="*/ 1629721 w 2554471"/>
                <a:gd name="connsiteY566" fmla="*/ 1207126 h 2526906"/>
                <a:gd name="connsiteX567" fmla="*/ 1719038 w 2554471"/>
                <a:gd name="connsiteY567" fmla="*/ 1114475 h 2526906"/>
                <a:gd name="connsiteX568" fmla="*/ 1745700 w 2554471"/>
                <a:gd name="connsiteY568" fmla="*/ 1058489 h 2526906"/>
                <a:gd name="connsiteX569" fmla="*/ 1760365 w 2554471"/>
                <a:gd name="connsiteY569" fmla="*/ 1043157 h 2526906"/>
                <a:gd name="connsiteX570" fmla="*/ 1772364 w 2554471"/>
                <a:gd name="connsiteY570" fmla="*/ 1041157 h 2526906"/>
                <a:gd name="connsiteX571" fmla="*/ 1809575 w 2554471"/>
                <a:gd name="connsiteY571" fmla="*/ 1026815 h 2526906"/>
                <a:gd name="connsiteX572" fmla="*/ 1040321 w 2554471"/>
                <a:gd name="connsiteY572" fmla="*/ 1005665 h 2526906"/>
                <a:gd name="connsiteX573" fmla="*/ 1080482 w 2554471"/>
                <a:gd name="connsiteY573" fmla="*/ 1021830 h 2526906"/>
                <a:gd name="connsiteX574" fmla="*/ 1103144 w 2554471"/>
                <a:gd name="connsiteY574" fmla="*/ 1050492 h 2526906"/>
                <a:gd name="connsiteX575" fmla="*/ 1161800 w 2554471"/>
                <a:gd name="connsiteY575" fmla="*/ 1093146 h 2526906"/>
                <a:gd name="connsiteX576" fmla="*/ 1127139 w 2554471"/>
                <a:gd name="connsiteY576" fmla="*/ 1135139 h 2526906"/>
                <a:gd name="connsiteX577" fmla="*/ 1037155 w 2554471"/>
                <a:gd name="connsiteY577" fmla="*/ 1161134 h 2526906"/>
                <a:gd name="connsiteX578" fmla="*/ 971167 w 2554471"/>
                <a:gd name="connsiteY578" fmla="*/ 1085816 h 2526906"/>
                <a:gd name="connsiteX579" fmla="*/ 993162 w 2554471"/>
                <a:gd name="connsiteY579" fmla="*/ 1020497 h 2526906"/>
                <a:gd name="connsiteX580" fmla="*/ 1040321 w 2554471"/>
                <a:gd name="connsiteY580" fmla="*/ 1005665 h 2526906"/>
                <a:gd name="connsiteX581" fmla="*/ 2040318 w 2554471"/>
                <a:gd name="connsiteY581" fmla="*/ 971837 h 2526906"/>
                <a:gd name="connsiteX582" fmla="*/ 2087643 w 2554471"/>
                <a:gd name="connsiteY582" fmla="*/ 1006497 h 2526906"/>
                <a:gd name="connsiteX583" fmla="*/ 2068313 w 2554471"/>
                <a:gd name="connsiteY583" fmla="*/ 1048491 h 2526906"/>
                <a:gd name="connsiteX584" fmla="*/ 2003658 w 2554471"/>
                <a:gd name="connsiteY584" fmla="*/ 1071152 h 2526906"/>
                <a:gd name="connsiteX585" fmla="*/ 1970330 w 2554471"/>
                <a:gd name="connsiteY585" fmla="*/ 1061821 h 2526906"/>
                <a:gd name="connsiteX586" fmla="*/ 1988326 w 2554471"/>
                <a:gd name="connsiteY586" fmla="*/ 1033825 h 2526906"/>
                <a:gd name="connsiteX587" fmla="*/ 2003658 w 2554471"/>
                <a:gd name="connsiteY587" fmla="*/ 1005164 h 2526906"/>
                <a:gd name="connsiteX588" fmla="*/ 2040318 w 2554471"/>
                <a:gd name="connsiteY588" fmla="*/ 971837 h 2526906"/>
                <a:gd name="connsiteX589" fmla="*/ 1337771 w 2554471"/>
                <a:gd name="connsiteY589" fmla="*/ 965171 h 2526906"/>
                <a:gd name="connsiteX590" fmla="*/ 1383764 w 2554471"/>
                <a:gd name="connsiteY590" fmla="*/ 986501 h 2526906"/>
                <a:gd name="connsiteX591" fmla="*/ 1418424 w 2554471"/>
                <a:gd name="connsiteY591" fmla="*/ 1029161 h 2526906"/>
                <a:gd name="connsiteX592" fmla="*/ 1409759 w 2554471"/>
                <a:gd name="connsiteY592" fmla="*/ 1118476 h 2526906"/>
                <a:gd name="connsiteX593" fmla="*/ 1323774 w 2554471"/>
                <a:gd name="connsiteY593" fmla="*/ 1111145 h 2526906"/>
                <a:gd name="connsiteX594" fmla="*/ 1278448 w 2554471"/>
                <a:gd name="connsiteY594" fmla="*/ 1050491 h 2526906"/>
                <a:gd name="connsiteX595" fmla="*/ 1337771 w 2554471"/>
                <a:gd name="connsiteY595" fmla="*/ 965171 h 2526906"/>
                <a:gd name="connsiteX596" fmla="*/ 1616725 w 2554471"/>
                <a:gd name="connsiteY596" fmla="*/ 956341 h 2526906"/>
                <a:gd name="connsiteX597" fmla="*/ 1667050 w 2554471"/>
                <a:gd name="connsiteY597" fmla="*/ 980504 h 2526906"/>
                <a:gd name="connsiteX598" fmla="*/ 1720373 w 2554471"/>
                <a:gd name="connsiteY598" fmla="*/ 1035161 h 2526906"/>
                <a:gd name="connsiteX599" fmla="*/ 1727706 w 2554471"/>
                <a:gd name="connsiteY599" fmla="*/ 1047827 h 2526906"/>
                <a:gd name="connsiteX600" fmla="*/ 1676380 w 2554471"/>
                <a:gd name="connsiteY600" fmla="*/ 1127809 h 2526906"/>
                <a:gd name="connsiteX601" fmla="*/ 1612391 w 2554471"/>
                <a:gd name="connsiteY601" fmla="*/ 1114479 h 2526906"/>
                <a:gd name="connsiteX602" fmla="*/ 1555735 w 2554471"/>
                <a:gd name="connsiteY602" fmla="*/ 1070489 h 2526906"/>
                <a:gd name="connsiteX603" fmla="*/ 1555735 w 2554471"/>
                <a:gd name="connsiteY603" fmla="*/ 1071153 h 2526906"/>
                <a:gd name="connsiteX604" fmla="*/ 1555736 w 2554471"/>
                <a:gd name="connsiteY604" fmla="*/ 1071154 h 2526906"/>
                <a:gd name="connsiteX605" fmla="*/ 1555735 w 2554471"/>
                <a:gd name="connsiteY605" fmla="*/ 1071154 h 2526906"/>
                <a:gd name="connsiteX606" fmla="*/ 1555735 w 2554471"/>
                <a:gd name="connsiteY606" fmla="*/ 1071155 h 2526906"/>
                <a:gd name="connsiteX607" fmla="*/ 1555734 w 2554471"/>
                <a:gd name="connsiteY607" fmla="*/ 1071154 h 2526906"/>
                <a:gd name="connsiteX608" fmla="*/ 1555651 w 2554471"/>
                <a:gd name="connsiteY608" fmla="*/ 1071161 h 2526906"/>
                <a:gd name="connsiteX609" fmla="*/ 1554318 w 2554471"/>
                <a:gd name="connsiteY609" fmla="*/ 1082003 h 2526906"/>
                <a:gd name="connsiteX610" fmla="*/ 1573066 w 2554471"/>
                <a:gd name="connsiteY610" fmla="*/ 1105812 h 2526906"/>
                <a:gd name="connsiteX611" fmla="*/ 1586396 w 2554471"/>
                <a:gd name="connsiteY611" fmla="*/ 1113811 h 2526906"/>
                <a:gd name="connsiteX612" fmla="*/ 1629056 w 2554471"/>
                <a:gd name="connsiteY612" fmla="*/ 1170468 h 2526906"/>
                <a:gd name="connsiteX613" fmla="*/ 1568399 w 2554471"/>
                <a:gd name="connsiteY613" fmla="*/ 1225125 h 2526906"/>
                <a:gd name="connsiteX614" fmla="*/ 1533738 w 2554471"/>
                <a:gd name="connsiteY614" fmla="*/ 1219793 h 2526906"/>
                <a:gd name="connsiteX615" fmla="*/ 1494411 w 2554471"/>
                <a:gd name="connsiteY615" fmla="*/ 1196464 h 2526906"/>
                <a:gd name="connsiteX616" fmla="*/ 1449086 w 2554471"/>
                <a:gd name="connsiteY616" fmla="*/ 1143806 h 2526906"/>
                <a:gd name="connsiteX617" fmla="*/ 1470415 w 2554471"/>
                <a:gd name="connsiteY617" fmla="*/ 1067821 h 2526906"/>
                <a:gd name="connsiteX618" fmla="*/ 1546404 w 2554471"/>
                <a:gd name="connsiteY618" fmla="*/ 1067821 h 2526906"/>
                <a:gd name="connsiteX619" fmla="*/ 1548831 w 2554471"/>
                <a:gd name="connsiteY619" fmla="*/ 1065798 h 2526906"/>
                <a:gd name="connsiteX620" fmla="*/ 1548153 w 2554471"/>
                <a:gd name="connsiteY620" fmla="*/ 1071404 h 2526906"/>
                <a:gd name="connsiteX621" fmla="*/ 1548206 w 2554471"/>
                <a:gd name="connsiteY621" fmla="*/ 1071397 h 2526906"/>
                <a:gd name="connsiteX622" fmla="*/ 1548915 w 2554471"/>
                <a:gd name="connsiteY622" fmla="*/ 1065729 h 2526906"/>
                <a:gd name="connsiteX623" fmla="*/ 1548831 w 2554471"/>
                <a:gd name="connsiteY623" fmla="*/ 1065798 h 2526906"/>
                <a:gd name="connsiteX624" fmla="*/ 1549070 w 2554471"/>
                <a:gd name="connsiteY624" fmla="*/ 1063822 h 2526906"/>
                <a:gd name="connsiteX625" fmla="*/ 1549554 w 2554471"/>
                <a:gd name="connsiteY625" fmla="*/ 1064064 h 2526906"/>
                <a:gd name="connsiteX626" fmla="*/ 1537561 w 2554471"/>
                <a:gd name="connsiteY626" fmla="*/ 1036035 h 2526906"/>
                <a:gd name="connsiteX627" fmla="*/ 1562401 w 2554471"/>
                <a:gd name="connsiteY627" fmla="*/ 977171 h 2526906"/>
                <a:gd name="connsiteX628" fmla="*/ 1616725 w 2554471"/>
                <a:gd name="connsiteY628" fmla="*/ 956341 h 2526906"/>
                <a:gd name="connsiteX629" fmla="*/ 917178 w 2554471"/>
                <a:gd name="connsiteY629" fmla="*/ 947173 h 2526906"/>
                <a:gd name="connsiteX630" fmla="*/ 979835 w 2554471"/>
                <a:gd name="connsiteY630" fmla="*/ 1008495 h 2526906"/>
                <a:gd name="connsiteX631" fmla="*/ 940507 w 2554471"/>
                <a:gd name="connsiteY631" fmla="*/ 1095143 h 2526906"/>
                <a:gd name="connsiteX632" fmla="*/ 890514 w 2554471"/>
                <a:gd name="connsiteY632" fmla="*/ 1091144 h 2526906"/>
                <a:gd name="connsiteX633" fmla="*/ 863185 w 2554471"/>
                <a:gd name="connsiteY633" fmla="*/ 1054488 h 2526906"/>
                <a:gd name="connsiteX634" fmla="*/ 846522 w 2554471"/>
                <a:gd name="connsiteY634" fmla="*/ 981834 h 2526906"/>
                <a:gd name="connsiteX635" fmla="*/ 917178 w 2554471"/>
                <a:gd name="connsiteY635" fmla="*/ 947173 h 2526906"/>
                <a:gd name="connsiteX636" fmla="*/ 1900175 w 2554471"/>
                <a:gd name="connsiteY636" fmla="*/ 940634 h 2526906"/>
                <a:gd name="connsiteX637" fmla="*/ 1918338 w 2554471"/>
                <a:gd name="connsiteY637" fmla="*/ 952508 h 2526906"/>
                <a:gd name="connsiteX638" fmla="*/ 1970997 w 2554471"/>
                <a:gd name="connsiteY638" fmla="*/ 987834 h 2526906"/>
                <a:gd name="connsiteX639" fmla="*/ 1983660 w 2554471"/>
                <a:gd name="connsiteY639" fmla="*/ 1000499 h 2526906"/>
                <a:gd name="connsiteX640" fmla="*/ 1896342 w 2554471"/>
                <a:gd name="connsiteY640" fmla="*/ 1075152 h 2526906"/>
                <a:gd name="connsiteX641" fmla="*/ 1824354 w 2554471"/>
                <a:gd name="connsiteY641" fmla="*/ 1011165 h 2526906"/>
                <a:gd name="connsiteX642" fmla="*/ 1839684 w 2554471"/>
                <a:gd name="connsiteY642" fmla="*/ 976504 h 2526906"/>
                <a:gd name="connsiteX643" fmla="*/ 1841684 w 2554471"/>
                <a:gd name="connsiteY643" fmla="*/ 948508 h 2526906"/>
                <a:gd name="connsiteX644" fmla="*/ 1900175 w 2554471"/>
                <a:gd name="connsiteY644" fmla="*/ 940634 h 2526906"/>
                <a:gd name="connsiteX645" fmla="*/ 1162770 w 2554471"/>
                <a:gd name="connsiteY645" fmla="*/ 898016 h 2526906"/>
                <a:gd name="connsiteX646" fmla="*/ 1229792 w 2554471"/>
                <a:gd name="connsiteY646" fmla="*/ 926512 h 2526906"/>
                <a:gd name="connsiteX647" fmla="*/ 1245122 w 2554471"/>
                <a:gd name="connsiteY647" fmla="*/ 1035826 h 2526906"/>
                <a:gd name="connsiteX648" fmla="*/ 1172466 w 2554471"/>
                <a:gd name="connsiteY648" fmla="*/ 1064490 h 2526906"/>
                <a:gd name="connsiteX649" fmla="*/ 1169133 w 2554471"/>
                <a:gd name="connsiteY649" fmla="*/ 1064490 h 2526906"/>
                <a:gd name="connsiteX650" fmla="*/ 1086481 w 2554471"/>
                <a:gd name="connsiteY650" fmla="*/ 983836 h 2526906"/>
                <a:gd name="connsiteX651" fmla="*/ 1139138 w 2554471"/>
                <a:gd name="connsiteY651" fmla="*/ 906514 h 2526906"/>
                <a:gd name="connsiteX652" fmla="*/ 1162770 w 2554471"/>
                <a:gd name="connsiteY652" fmla="*/ 898016 h 2526906"/>
                <a:gd name="connsiteX653" fmla="*/ 1420622 w 2554471"/>
                <a:gd name="connsiteY653" fmla="*/ 874989 h 2526906"/>
                <a:gd name="connsiteX654" fmla="*/ 1447085 w 2554471"/>
                <a:gd name="connsiteY654" fmla="*/ 879187 h 2526906"/>
                <a:gd name="connsiteX655" fmla="*/ 1541738 w 2554471"/>
                <a:gd name="connsiteY655" fmla="*/ 954506 h 2526906"/>
                <a:gd name="connsiteX656" fmla="*/ 1545069 w 2554471"/>
                <a:gd name="connsiteY656" fmla="*/ 958505 h 2526906"/>
                <a:gd name="connsiteX657" fmla="*/ 1466416 w 2554471"/>
                <a:gd name="connsiteY657" fmla="*/ 1031161 h 2526906"/>
                <a:gd name="connsiteX658" fmla="*/ 1373098 w 2554471"/>
                <a:gd name="connsiteY658" fmla="*/ 922511 h 2526906"/>
                <a:gd name="connsiteX659" fmla="*/ 1420622 w 2554471"/>
                <a:gd name="connsiteY659" fmla="*/ 874989 h 2526906"/>
                <a:gd name="connsiteX660" fmla="*/ 2126305 w 2554471"/>
                <a:gd name="connsiteY660" fmla="*/ 864521 h 2526906"/>
                <a:gd name="connsiteX661" fmla="*/ 2171632 w 2554471"/>
                <a:gd name="connsiteY661" fmla="*/ 900516 h 2526906"/>
                <a:gd name="connsiteX662" fmla="*/ 2129638 w 2554471"/>
                <a:gd name="connsiteY662" fmla="*/ 954507 h 2526906"/>
                <a:gd name="connsiteX663" fmla="*/ 2099643 w 2554471"/>
                <a:gd name="connsiteY663" fmla="*/ 959840 h 2526906"/>
                <a:gd name="connsiteX664" fmla="*/ 2063648 w 2554471"/>
                <a:gd name="connsiteY664" fmla="*/ 956507 h 2526906"/>
                <a:gd name="connsiteX665" fmla="*/ 2078313 w 2554471"/>
                <a:gd name="connsiteY665" fmla="*/ 933177 h 2526906"/>
                <a:gd name="connsiteX666" fmla="*/ 2090977 w 2554471"/>
                <a:gd name="connsiteY666" fmla="*/ 892517 h 2526906"/>
                <a:gd name="connsiteX667" fmla="*/ 2126305 w 2554471"/>
                <a:gd name="connsiteY667" fmla="*/ 864521 h 2526906"/>
                <a:gd name="connsiteX668" fmla="*/ 1722040 w 2554471"/>
                <a:gd name="connsiteY668" fmla="*/ 854439 h 2526906"/>
                <a:gd name="connsiteX669" fmla="*/ 1737703 w 2554471"/>
                <a:gd name="connsiteY669" fmla="*/ 863855 h 2526906"/>
                <a:gd name="connsiteX670" fmla="*/ 1803692 w 2554471"/>
                <a:gd name="connsiteY670" fmla="*/ 918512 h 2526906"/>
                <a:gd name="connsiteX671" fmla="*/ 1821023 w 2554471"/>
                <a:gd name="connsiteY671" fmla="*/ 947840 h 2526906"/>
                <a:gd name="connsiteX672" fmla="*/ 1741036 w 2554471"/>
                <a:gd name="connsiteY672" fmla="*/ 1009162 h 2526906"/>
                <a:gd name="connsiteX673" fmla="*/ 1672381 w 2554471"/>
                <a:gd name="connsiteY673" fmla="*/ 964505 h 2526906"/>
                <a:gd name="connsiteX674" fmla="*/ 1704376 w 2554471"/>
                <a:gd name="connsiteY674" fmla="*/ 856522 h 2526906"/>
                <a:gd name="connsiteX675" fmla="*/ 1722040 w 2554471"/>
                <a:gd name="connsiteY675" fmla="*/ 854439 h 2526906"/>
                <a:gd name="connsiteX676" fmla="*/ 1039155 w 2554471"/>
                <a:gd name="connsiteY676" fmla="*/ 808229 h 2526906"/>
                <a:gd name="connsiteX677" fmla="*/ 1081148 w 2554471"/>
                <a:gd name="connsiteY677" fmla="*/ 843192 h 2526906"/>
                <a:gd name="connsiteX678" fmla="*/ 1086481 w 2554471"/>
                <a:gd name="connsiteY678" fmla="*/ 918514 h 2526906"/>
                <a:gd name="connsiteX679" fmla="*/ 1081815 w 2554471"/>
                <a:gd name="connsiteY679" fmla="*/ 926513 h 2526906"/>
                <a:gd name="connsiteX680" fmla="*/ 1010493 w 2554471"/>
                <a:gd name="connsiteY680" fmla="*/ 985836 h 2526906"/>
                <a:gd name="connsiteX681" fmla="*/ 1001828 w 2554471"/>
                <a:gd name="connsiteY681" fmla="*/ 983836 h 2526906"/>
                <a:gd name="connsiteX682" fmla="*/ 950504 w 2554471"/>
                <a:gd name="connsiteY682" fmla="*/ 919847 h 2526906"/>
                <a:gd name="connsiteX683" fmla="*/ 941172 w 2554471"/>
                <a:gd name="connsiteY683" fmla="*/ 894518 h 2526906"/>
                <a:gd name="connsiteX684" fmla="*/ 1018493 w 2554471"/>
                <a:gd name="connsiteY684" fmla="*/ 810530 h 2526906"/>
                <a:gd name="connsiteX685" fmla="*/ 1039155 w 2554471"/>
                <a:gd name="connsiteY685" fmla="*/ 808229 h 2526906"/>
                <a:gd name="connsiteX686" fmla="*/ 1297029 w 2554471"/>
                <a:gd name="connsiteY686" fmla="*/ 795032 h 2526906"/>
                <a:gd name="connsiteX687" fmla="*/ 1325774 w 2554471"/>
                <a:gd name="connsiteY687" fmla="*/ 804530 h 2526906"/>
                <a:gd name="connsiteX688" fmla="*/ 1375767 w 2554471"/>
                <a:gd name="connsiteY688" fmla="*/ 854522 h 2526906"/>
                <a:gd name="connsiteX689" fmla="*/ 1379098 w 2554471"/>
                <a:gd name="connsiteY689" fmla="*/ 867852 h 2526906"/>
                <a:gd name="connsiteX690" fmla="*/ 1356436 w 2554471"/>
                <a:gd name="connsiteY690" fmla="*/ 933174 h 2526906"/>
                <a:gd name="connsiteX691" fmla="*/ 1346437 w 2554471"/>
                <a:gd name="connsiteY691" fmla="*/ 941173 h 2526906"/>
                <a:gd name="connsiteX692" fmla="*/ 1328440 w 2554471"/>
                <a:gd name="connsiteY692" fmla="*/ 940506 h 2526906"/>
                <a:gd name="connsiteX693" fmla="*/ 1281114 w 2554471"/>
                <a:gd name="connsiteY693" fmla="*/ 951172 h 2526906"/>
                <a:gd name="connsiteX694" fmla="*/ 1235788 w 2554471"/>
                <a:gd name="connsiteY694" fmla="*/ 854522 h 2526906"/>
                <a:gd name="connsiteX695" fmla="*/ 1267783 w 2554471"/>
                <a:gd name="connsiteY695" fmla="*/ 802530 h 2526906"/>
                <a:gd name="connsiteX696" fmla="*/ 1297029 w 2554471"/>
                <a:gd name="connsiteY696" fmla="*/ 795032 h 2526906"/>
                <a:gd name="connsiteX697" fmla="*/ 1533404 w 2554471"/>
                <a:gd name="connsiteY697" fmla="*/ 780452 h 2526906"/>
                <a:gd name="connsiteX698" fmla="*/ 1589728 w 2554471"/>
                <a:gd name="connsiteY698" fmla="*/ 812530 h 2526906"/>
                <a:gd name="connsiteX699" fmla="*/ 1627723 w 2554471"/>
                <a:gd name="connsiteY699" fmla="*/ 848523 h 2526906"/>
                <a:gd name="connsiteX700" fmla="*/ 1636388 w 2554471"/>
                <a:gd name="connsiteY700" fmla="*/ 874519 h 2526906"/>
                <a:gd name="connsiteX701" fmla="*/ 1587062 w 2554471"/>
                <a:gd name="connsiteY701" fmla="*/ 930510 h 2526906"/>
                <a:gd name="connsiteX702" fmla="*/ 1539071 w 2554471"/>
                <a:gd name="connsiteY702" fmla="*/ 923845 h 2526906"/>
                <a:gd name="connsiteX703" fmla="*/ 1471748 w 2554471"/>
                <a:gd name="connsiteY703" fmla="*/ 861189 h 2526906"/>
                <a:gd name="connsiteX704" fmla="*/ 1477081 w 2554471"/>
                <a:gd name="connsiteY704" fmla="*/ 807864 h 2526906"/>
                <a:gd name="connsiteX705" fmla="*/ 1533404 w 2554471"/>
                <a:gd name="connsiteY705" fmla="*/ 780452 h 2526906"/>
                <a:gd name="connsiteX706" fmla="*/ 2214956 w 2554471"/>
                <a:gd name="connsiteY706" fmla="*/ 757872 h 2526906"/>
                <a:gd name="connsiteX707" fmla="*/ 2243618 w 2554471"/>
                <a:gd name="connsiteY707" fmla="*/ 786533 h 2526906"/>
                <a:gd name="connsiteX708" fmla="*/ 2158298 w 2554471"/>
                <a:gd name="connsiteY708" fmla="*/ 849856 h 2526906"/>
                <a:gd name="connsiteX709" fmla="*/ 2151634 w 2554471"/>
                <a:gd name="connsiteY709" fmla="*/ 841192 h 2526906"/>
                <a:gd name="connsiteX710" fmla="*/ 2214956 w 2554471"/>
                <a:gd name="connsiteY710" fmla="*/ 757872 h 2526906"/>
                <a:gd name="connsiteX711" fmla="*/ 1827521 w 2554471"/>
                <a:gd name="connsiteY711" fmla="*/ 757206 h 2526906"/>
                <a:gd name="connsiteX712" fmla="*/ 1885011 w 2554471"/>
                <a:gd name="connsiteY712" fmla="*/ 793868 h 2526906"/>
                <a:gd name="connsiteX713" fmla="*/ 1937670 w 2554471"/>
                <a:gd name="connsiteY713" fmla="*/ 843859 h 2526906"/>
                <a:gd name="connsiteX714" fmla="*/ 1988993 w 2554471"/>
                <a:gd name="connsiteY714" fmla="*/ 836528 h 2526906"/>
                <a:gd name="connsiteX715" fmla="*/ 2013657 w 2554471"/>
                <a:gd name="connsiteY715" fmla="*/ 833195 h 2526906"/>
                <a:gd name="connsiteX716" fmla="*/ 2062981 w 2554471"/>
                <a:gd name="connsiteY716" fmla="*/ 894519 h 2526906"/>
                <a:gd name="connsiteX717" fmla="*/ 1986994 w 2554471"/>
                <a:gd name="connsiteY717" fmla="*/ 967174 h 2526906"/>
                <a:gd name="connsiteX718" fmla="*/ 1934337 w 2554471"/>
                <a:gd name="connsiteY718" fmla="*/ 937179 h 2526906"/>
                <a:gd name="connsiteX719" fmla="*/ 1924338 w 2554471"/>
                <a:gd name="connsiteY719" fmla="*/ 894519 h 2526906"/>
                <a:gd name="connsiteX720" fmla="*/ 1927671 w 2554471"/>
                <a:gd name="connsiteY720" fmla="*/ 853858 h 2526906"/>
                <a:gd name="connsiteX721" fmla="*/ 1896343 w 2554471"/>
                <a:gd name="connsiteY721" fmla="*/ 907848 h 2526906"/>
                <a:gd name="connsiteX722" fmla="*/ 1810358 w 2554471"/>
                <a:gd name="connsiteY722" fmla="*/ 900518 h 2526906"/>
                <a:gd name="connsiteX723" fmla="*/ 1759032 w 2554471"/>
                <a:gd name="connsiteY723" fmla="*/ 852525 h 2526906"/>
                <a:gd name="connsiteX724" fmla="*/ 1761032 w 2554471"/>
                <a:gd name="connsiteY724" fmla="*/ 774538 h 2526906"/>
                <a:gd name="connsiteX725" fmla="*/ 1827521 w 2554471"/>
                <a:gd name="connsiteY725" fmla="*/ 757206 h 2526906"/>
                <a:gd name="connsiteX726" fmla="*/ 2087645 w 2554471"/>
                <a:gd name="connsiteY726" fmla="*/ 740540 h 2526906"/>
                <a:gd name="connsiteX727" fmla="*/ 2140302 w 2554471"/>
                <a:gd name="connsiteY727" fmla="*/ 805196 h 2526906"/>
                <a:gd name="connsiteX728" fmla="*/ 2093644 w 2554471"/>
                <a:gd name="connsiteY728" fmla="*/ 856521 h 2526906"/>
                <a:gd name="connsiteX729" fmla="*/ 2047651 w 2554471"/>
                <a:gd name="connsiteY729" fmla="*/ 841857 h 2526906"/>
                <a:gd name="connsiteX730" fmla="*/ 2018323 w 2554471"/>
                <a:gd name="connsiteY730" fmla="*/ 752539 h 2526906"/>
                <a:gd name="connsiteX731" fmla="*/ 2024989 w 2554471"/>
                <a:gd name="connsiteY731" fmla="*/ 745873 h 2526906"/>
                <a:gd name="connsiteX732" fmla="*/ 2087645 w 2554471"/>
                <a:gd name="connsiteY732" fmla="*/ 740540 h 2526906"/>
                <a:gd name="connsiteX733" fmla="*/ 1146471 w 2554471"/>
                <a:gd name="connsiteY733" fmla="*/ 712965 h 2526906"/>
                <a:gd name="connsiteX734" fmla="*/ 1198462 w 2554471"/>
                <a:gd name="connsiteY734" fmla="*/ 736544 h 2526906"/>
                <a:gd name="connsiteX735" fmla="*/ 1208461 w 2554471"/>
                <a:gd name="connsiteY735" fmla="*/ 747875 h 2526906"/>
                <a:gd name="connsiteX736" fmla="*/ 1221125 w 2554471"/>
                <a:gd name="connsiteY736" fmla="*/ 829196 h 2526906"/>
                <a:gd name="connsiteX737" fmla="*/ 1213128 w 2554471"/>
                <a:gd name="connsiteY737" fmla="*/ 855191 h 2526906"/>
                <a:gd name="connsiteX738" fmla="*/ 1189797 w 2554471"/>
                <a:gd name="connsiteY738" fmla="*/ 871190 h 2526906"/>
                <a:gd name="connsiteX739" fmla="*/ 1097812 w 2554471"/>
                <a:gd name="connsiteY739" fmla="*/ 829196 h 2526906"/>
                <a:gd name="connsiteX740" fmla="*/ 1093812 w 2554471"/>
                <a:gd name="connsiteY740" fmla="*/ 824530 h 2526906"/>
                <a:gd name="connsiteX741" fmla="*/ 1088479 w 2554471"/>
                <a:gd name="connsiteY741" fmla="*/ 741875 h 2526906"/>
                <a:gd name="connsiteX742" fmla="*/ 1146471 w 2554471"/>
                <a:gd name="connsiteY742" fmla="*/ 712965 h 2526906"/>
                <a:gd name="connsiteX743" fmla="*/ 1411094 w 2554471"/>
                <a:gd name="connsiteY743" fmla="*/ 708549 h 2526906"/>
                <a:gd name="connsiteX744" fmla="*/ 1473084 w 2554471"/>
                <a:gd name="connsiteY744" fmla="*/ 771872 h 2526906"/>
                <a:gd name="connsiteX745" fmla="*/ 1452419 w 2554471"/>
                <a:gd name="connsiteY745" fmla="*/ 817197 h 2526906"/>
                <a:gd name="connsiteX746" fmla="*/ 1448420 w 2554471"/>
                <a:gd name="connsiteY746" fmla="*/ 853192 h 2526906"/>
                <a:gd name="connsiteX747" fmla="*/ 1375099 w 2554471"/>
                <a:gd name="connsiteY747" fmla="*/ 825863 h 2526906"/>
                <a:gd name="connsiteX748" fmla="*/ 1335772 w 2554471"/>
                <a:gd name="connsiteY748" fmla="*/ 783202 h 2526906"/>
                <a:gd name="connsiteX749" fmla="*/ 1334438 w 2554471"/>
                <a:gd name="connsiteY749" fmla="*/ 735211 h 2526906"/>
                <a:gd name="connsiteX750" fmla="*/ 1411094 w 2554471"/>
                <a:gd name="connsiteY750" fmla="*/ 708549 h 2526906"/>
                <a:gd name="connsiteX751" fmla="*/ 1620391 w 2554471"/>
                <a:gd name="connsiteY751" fmla="*/ 686551 h 2526906"/>
                <a:gd name="connsiteX752" fmla="*/ 1703044 w 2554471"/>
                <a:gd name="connsiteY752" fmla="*/ 733877 h 2526906"/>
                <a:gd name="connsiteX753" fmla="*/ 1731706 w 2554471"/>
                <a:gd name="connsiteY753" fmla="*/ 767871 h 2526906"/>
                <a:gd name="connsiteX754" fmla="*/ 1718376 w 2554471"/>
                <a:gd name="connsiteY754" fmla="*/ 825860 h 2526906"/>
                <a:gd name="connsiteX755" fmla="*/ 1691714 w 2554471"/>
                <a:gd name="connsiteY755" fmla="*/ 841857 h 2526906"/>
                <a:gd name="connsiteX756" fmla="*/ 1621058 w 2554471"/>
                <a:gd name="connsiteY756" fmla="*/ 805196 h 2526906"/>
                <a:gd name="connsiteX757" fmla="*/ 1585730 w 2554471"/>
                <a:gd name="connsiteY757" fmla="*/ 737874 h 2526906"/>
                <a:gd name="connsiteX758" fmla="*/ 1620391 w 2554471"/>
                <a:gd name="connsiteY758" fmla="*/ 686551 h 2526906"/>
                <a:gd name="connsiteX759" fmla="*/ 1892655 w 2554471"/>
                <a:gd name="connsiteY759" fmla="*/ 665253 h 2526906"/>
                <a:gd name="connsiteX760" fmla="*/ 1910341 w 2554471"/>
                <a:gd name="connsiteY760" fmla="*/ 666555 h 2526906"/>
                <a:gd name="connsiteX761" fmla="*/ 1972996 w 2554471"/>
                <a:gd name="connsiteY761" fmla="*/ 711879 h 2526906"/>
                <a:gd name="connsiteX762" fmla="*/ 2009657 w 2554471"/>
                <a:gd name="connsiteY762" fmla="*/ 753206 h 2526906"/>
                <a:gd name="connsiteX763" fmla="*/ 1969663 w 2554471"/>
                <a:gd name="connsiteY763" fmla="*/ 819195 h 2526906"/>
                <a:gd name="connsiteX764" fmla="*/ 1914340 w 2554471"/>
                <a:gd name="connsiteY764" fmla="*/ 797866 h 2526906"/>
                <a:gd name="connsiteX765" fmla="*/ 1875013 w 2554471"/>
                <a:gd name="connsiteY765" fmla="*/ 755872 h 2526906"/>
                <a:gd name="connsiteX766" fmla="*/ 1852349 w 2554471"/>
                <a:gd name="connsiteY766" fmla="*/ 697216 h 2526906"/>
                <a:gd name="connsiteX767" fmla="*/ 1892655 w 2554471"/>
                <a:gd name="connsiteY767" fmla="*/ 665253 h 2526906"/>
                <a:gd name="connsiteX768" fmla="*/ 2305525 w 2554471"/>
                <a:gd name="connsiteY768" fmla="*/ 657555 h 2526906"/>
                <a:gd name="connsiteX769" fmla="*/ 2316941 w 2554471"/>
                <a:gd name="connsiteY769" fmla="*/ 661887 h 2526906"/>
                <a:gd name="connsiteX770" fmla="*/ 2317607 w 2554471"/>
                <a:gd name="connsiteY770" fmla="*/ 683884 h 2526906"/>
                <a:gd name="connsiteX771" fmla="*/ 2244951 w 2554471"/>
                <a:gd name="connsiteY771" fmla="*/ 730542 h 2526906"/>
                <a:gd name="connsiteX772" fmla="*/ 2261614 w 2554471"/>
                <a:gd name="connsiteY772" fmla="*/ 689217 h 2526906"/>
                <a:gd name="connsiteX773" fmla="*/ 2293611 w 2554471"/>
                <a:gd name="connsiteY773" fmla="*/ 659221 h 2526906"/>
                <a:gd name="connsiteX774" fmla="*/ 2305525 w 2554471"/>
                <a:gd name="connsiteY774" fmla="*/ 657555 h 2526906"/>
                <a:gd name="connsiteX775" fmla="*/ 1736058 w 2554471"/>
                <a:gd name="connsiteY775" fmla="*/ 619124 h 2526906"/>
                <a:gd name="connsiteX776" fmla="*/ 1806359 w 2554471"/>
                <a:gd name="connsiteY776" fmla="*/ 678552 h 2526906"/>
                <a:gd name="connsiteX777" fmla="*/ 1821688 w 2554471"/>
                <a:gd name="connsiteY777" fmla="*/ 709213 h 2526906"/>
                <a:gd name="connsiteX778" fmla="*/ 1785694 w 2554471"/>
                <a:gd name="connsiteY778" fmla="*/ 741874 h 2526906"/>
                <a:gd name="connsiteX779" fmla="*/ 1759033 w 2554471"/>
                <a:gd name="connsiteY779" fmla="*/ 742541 h 2526906"/>
                <a:gd name="connsiteX780" fmla="*/ 1696377 w 2554471"/>
                <a:gd name="connsiteY780" fmla="*/ 627895 h 2526906"/>
                <a:gd name="connsiteX781" fmla="*/ 1736058 w 2554471"/>
                <a:gd name="connsiteY781" fmla="*/ 619124 h 2526906"/>
                <a:gd name="connsiteX782" fmla="*/ 2179836 w 2554471"/>
                <a:gd name="connsiteY782" fmla="*/ 617938 h 2526906"/>
                <a:gd name="connsiteX783" fmla="*/ 2185627 w 2554471"/>
                <a:gd name="connsiteY783" fmla="*/ 619228 h 2526906"/>
                <a:gd name="connsiteX784" fmla="*/ 2237620 w 2554471"/>
                <a:gd name="connsiteY784" fmla="*/ 687218 h 2526906"/>
                <a:gd name="connsiteX785" fmla="*/ 2163631 w 2554471"/>
                <a:gd name="connsiteY785" fmla="*/ 756541 h 2526906"/>
                <a:gd name="connsiteX786" fmla="*/ 2100974 w 2554471"/>
                <a:gd name="connsiteY786" fmla="*/ 693218 h 2526906"/>
                <a:gd name="connsiteX787" fmla="*/ 2104307 w 2554471"/>
                <a:gd name="connsiteY787" fmla="*/ 669888 h 2526906"/>
                <a:gd name="connsiteX788" fmla="*/ 2134302 w 2554471"/>
                <a:gd name="connsiteY788" fmla="*/ 645226 h 2526906"/>
                <a:gd name="connsiteX789" fmla="*/ 2156965 w 2554471"/>
                <a:gd name="connsiteY789" fmla="*/ 638560 h 2526906"/>
                <a:gd name="connsiteX790" fmla="*/ 2179836 w 2554471"/>
                <a:gd name="connsiteY790" fmla="*/ 617938 h 2526906"/>
                <a:gd name="connsiteX791" fmla="*/ 1272595 w 2554471"/>
                <a:gd name="connsiteY791" fmla="*/ 604867 h 2526906"/>
                <a:gd name="connsiteX792" fmla="*/ 1311778 w 2554471"/>
                <a:gd name="connsiteY792" fmla="*/ 635892 h 2526906"/>
                <a:gd name="connsiteX793" fmla="*/ 1330441 w 2554471"/>
                <a:gd name="connsiteY793" fmla="*/ 663890 h 2526906"/>
                <a:gd name="connsiteX794" fmla="*/ 1322442 w 2554471"/>
                <a:gd name="connsiteY794" fmla="*/ 715213 h 2526906"/>
                <a:gd name="connsiteX795" fmla="*/ 1301113 w 2554471"/>
                <a:gd name="connsiteY795" fmla="*/ 761874 h 2526906"/>
                <a:gd name="connsiteX796" fmla="*/ 1277783 w 2554471"/>
                <a:gd name="connsiteY796" fmla="*/ 782537 h 2526906"/>
                <a:gd name="connsiteX797" fmla="*/ 1199128 w 2554471"/>
                <a:gd name="connsiteY797" fmla="*/ 677886 h 2526906"/>
                <a:gd name="connsiteX798" fmla="*/ 1253786 w 2554471"/>
                <a:gd name="connsiteY798" fmla="*/ 605897 h 2526906"/>
                <a:gd name="connsiteX799" fmla="*/ 1272595 w 2554471"/>
                <a:gd name="connsiteY799" fmla="*/ 604867 h 2526906"/>
                <a:gd name="connsiteX800" fmla="*/ 1516576 w 2554471"/>
                <a:gd name="connsiteY800" fmla="*/ 602149 h 2526906"/>
                <a:gd name="connsiteX801" fmla="*/ 1539740 w 2554471"/>
                <a:gd name="connsiteY801" fmla="*/ 609897 h 2526906"/>
                <a:gd name="connsiteX802" fmla="*/ 1565069 w 2554471"/>
                <a:gd name="connsiteY802" fmla="*/ 631892 h 2526906"/>
                <a:gd name="connsiteX803" fmla="*/ 1573066 w 2554471"/>
                <a:gd name="connsiteY803" fmla="*/ 688551 h 2526906"/>
                <a:gd name="connsiteX804" fmla="*/ 1557070 w 2554471"/>
                <a:gd name="connsiteY804" fmla="*/ 734542 h 2526906"/>
                <a:gd name="connsiteX805" fmla="*/ 1523075 w 2554471"/>
                <a:gd name="connsiteY805" fmla="*/ 763870 h 2526906"/>
                <a:gd name="connsiteX806" fmla="*/ 1488413 w 2554471"/>
                <a:gd name="connsiteY806" fmla="*/ 745873 h 2526906"/>
                <a:gd name="connsiteX807" fmla="*/ 1479748 w 2554471"/>
                <a:gd name="connsiteY807" fmla="*/ 733208 h 2526906"/>
                <a:gd name="connsiteX808" fmla="*/ 1449752 w 2554471"/>
                <a:gd name="connsiteY808" fmla="*/ 691217 h 2526906"/>
                <a:gd name="connsiteX809" fmla="*/ 1494413 w 2554471"/>
                <a:gd name="connsiteY809" fmla="*/ 611897 h 2526906"/>
                <a:gd name="connsiteX810" fmla="*/ 1516576 w 2554471"/>
                <a:gd name="connsiteY810" fmla="*/ 602149 h 2526906"/>
                <a:gd name="connsiteX811" fmla="*/ 2024653 w 2554471"/>
                <a:gd name="connsiteY811" fmla="*/ 579486 h 2526906"/>
                <a:gd name="connsiteX812" fmla="*/ 2086309 w 2554471"/>
                <a:gd name="connsiteY812" fmla="*/ 636558 h 2526906"/>
                <a:gd name="connsiteX813" fmla="*/ 2090309 w 2554471"/>
                <a:gd name="connsiteY813" fmla="*/ 662555 h 2526906"/>
                <a:gd name="connsiteX814" fmla="*/ 2084310 w 2554471"/>
                <a:gd name="connsiteY814" fmla="*/ 692550 h 2526906"/>
                <a:gd name="connsiteX815" fmla="*/ 2008322 w 2554471"/>
                <a:gd name="connsiteY815" fmla="*/ 724545 h 2526906"/>
                <a:gd name="connsiteX816" fmla="*/ 1935001 w 2554471"/>
                <a:gd name="connsiteY816" fmla="*/ 647890 h 2526906"/>
                <a:gd name="connsiteX817" fmla="*/ 1945000 w 2554471"/>
                <a:gd name="connsiteY817" fmla="*/ 605897 h 2526906"/>
                <a:gd name="connsiteX818" fmla="*/ 2024653 w 2554471"/>
                <a:gd name="connsiteY818" fmla="*/ 579486 h 2526906"/>
                <a:gd name="connsiteX819" fmla="*/ 2369011 w 2554471"/>
                <a:gd name="connsiteY819" fmla="*/ 559571 h 2526906"/>
                <a:gd name="connsiteX820" fmla="*/ 2387591 w 2554471"/>
                <a:gd name="connsiteY820" fmla="*/ 563238 h 2526906"/>
                <a:gd name="connsiteX821" fmla="*/ 2392257 w 2554471"/>
                <a:gd name="connsiteY821" fmla="*/ 571903 h 2526906"/>
                <a:gd name="connsiteX822" fmla="*/ 2339599 w 2554471"/>
                <a:gd name="connsiteY822" fmla="*/ 616561 h 2526906"/>
                <a:gd name="connsiteX823" fmla="*/ 2333602 w 2554471"/>
                <a:gd name="connsiteY823" fmla="*/ 611230 h 2526906"/>
                <a:gd name="connsiteX824" fmla="*/ 2352931 w 2554471"/>
                <a:gd name="connsiteY824" fmla="*/ 565904 h 2526906"/>
                <a:gd name="connsiteX825" fmla="*/ 2369011 w 2554471"/>
                <a:gd name="connsiteY825" fmla="*/ 559571 h 2526906"/>
                <a:gd name="connsiteX826" fmla="*/ 1839019 w 2554471"/>
                <a:gd name="connsiteY826" fmla="*/ 545241 h 2526906"/>
                <a:gd name="connsiteX827" fmla="*/ 1911674 w 2554471"/>
                <a:gd name="connsiteY827" fmla="*/ 626563 h 2526906"/>
                <a:gd name="connsiteX828" fmla="*/ 1903009 w 2554471"/>
                <a:gd name="connsiteY828" fmla="*/ 641893 h 2526906"/>
                <a:gd name="connsiteX829" fmla="*/ 1851018 w 2554471"/>
                <a:gd name="connsiteY829" fmla="*/ 650559 h 2526906"/>
                <a:gd name="connsiteX830" fmla="*/ 1783696 w 2554471"/>
                <a:gd name="connsiteY830" fmla="*/ 587235 h 2526906"/>
                <a:gd name="connsiteX831" fmla="*/ 1839019 w 2554471"/>
                <a:gd name="connsiteY831" fmla="*/ 545241 h 2526906"/>
                <a:gd name="connsiteX832" fmla="*/ 1636303 w 2554471"/>
                <a:gd name="connsiteY832" fmla="*/ 527995 h 2526906"/>
                <a:gd name="connsiteX833" fmla="*/ 1678379 w 2554471"/>
                <a:gd name="connsiteY833" fmla="*/ 550574 h 2526906"/>
                <a:gd name="connsiteX834" fmla="*/ 1697043 w 2554471"/>
                <a:gd name="connsiteY834" fmla="*/ 627230 h 2526906"/>
                <a:gd name="connsiteX835" fmla="*/ 1679712 w 2554471"/>
                <a:gd name="connsiteY835" fmla="*/ 641893 h 2526906"/>
                <a:gd name="connsiteX836" fmla="*/ 1593727 w 2554471"/>
                <a:gd name="connsiteY836" fmla="*/ 640560 h 2526906"/>
                <a:gd name="connsiteX837" fmla="*/ 1575731 w 2554471"/>
                <a:gd name="connsiteY837" fmla="*/ 612565 h 2526906"/>
                <a:gd name="connsiteX838" fmla="*/ 1591727 w 2554471"/>
                <a:gd name="connsiteY838" fmla="*/ 537909 h 2526906"/>
                <a:gd name="connsiteX839" fmla="*/ 1636303 w 2554471"/>
                <a:gd name="connsiteY839" fmla="*/ 527995 h 2526906"/>
                <a:gd name="connsiteX840" fmla="*/ 2246950 w 2554471"/>
                <a:gd name="connsiteY840" fmla="*/ 523245 h 2526906"/>
                <a:gd name="connsiteX841" fmla="*/ 2312940 w 2554471"/>
                <a:gd name="connsiteY841" fmla="*/ 589234 h 2526906"/>
                <a:gd name="connsiteX842" fmla="*/ 2274945 w 2554471"/>
                <a:gd name="connsiteY842" fmla="*/ 642560 h 2526906"/>
                <a:gd name="connsiteX843" fmla="*/ 2220954 w 2554471"/>
                <a:gd name="connsiteY843" fmla="*/ 618564 h 2526906"/>
                <a:gd name="connsiteX844" fmla="*/ 2235619 w 2554471"/>
                <a:gd name="connsiteY844" fmla="*/ 527911 h 2526906"/>
                <a:gd name="connsiteX845" fmla="*/ 2246950 w 2554471"/>
                <a:gd name="connsiteY845" fmla="*/ 523245 h 2526906"/>
                <a:gd name="connsiteX846" fmla="*/ 1400012 w 2554471"/>
                <a:gd name="connsiteY846" fmla="*/ 519996 h 2526906"/>
                <a:gd name="connsiteX847" fmla="*/ 1431092 w 2554471"/>
                <a:gd name="connsiteY847" fmla="*/ 540576 h 2526906"/>
                <a:gd name="connsiteX848" fmla="*/ 1449755 w 2554471"/>
                <a:gd name="connsiteY848" fmla="*/ 564571 h 2526906"/>
                <a:gd name="connsiteX849" fmla="*/ 1443089 w 2554471"/>
                <a:gd name="connsiteY849" fmla="*/ 620564 h 2526906"/>
                <a:gd name="connsiteX850" fmla="*/ 1425092 w 2554471"/>
                <a:gd name="connsiteY850" fmla="*/ 657891 h 2526906"/>
                <a:gd name="connsiteX851" fmla="*/ 1381765 w 2554471"/>
                <a:gd name="connsiteY851" fmla="*/ 687220 h 2526906"/>
                <a:gd name="connsiteX852" fmla="*/ 1372432 w 2554471"/>
                <a:gd name="connsiteY852" fmla="*/ 685886 h 2526906"/>
                <a:gd name="connsiteX853" fmla="*/ 1317108 w 2554471"/>
                <a:gd name="connsiteY853" fmla="*/ 589235 h 2526906"/>
                <a:gd name="connsiteX854" fmla="*/ 1362435 w 2554471"/>
                <a:gd name="connsiteY854" fmla="*/ 523913 h 2526906"/>
                <a:gd name="connsiteX855" fmla="*/ 1400012 w 2554471"/>
                <a:gd name="connsiteY855" fmla="*/ 519996 h 2526906"/>
                <a:gd name="connsiteX856" fmla="*/ 2109340 w 2554471"/>
                <a:gd name="connsiteY856" fmla="*/ 481773 h 2526906"/>
                <a:gd name="connsiteX857" fmla="*/ 2136971 w 2554471"/>
                <a:gd name="connsiteY857" fmla="*/ 492584 h 2526906"/>
                <a:gd name="connsiteX858" fmla="*/ 2184298 w 2554471"/>
                <a:gd name="connsiteY858" fmla="*/ 550575 h 2526906"/>
                <a:gd name="connsiteX859" fmla="*/ 2170299 w 2554471"/>
                <a:gd name="connsiteY859" fmla="*/ 594569 h 2526906"/>
                <a:gd name="connsiteX860" fmla="*/ 2101643 w 2554471"/>
                <a:gd name="connsiteY860" fmla="*/ 609899 h 2526906"/>
                <a:gd name="connsiteX861" fmla="*/ 2042319 w 2554471"/>
                <a:gd name="connsiteY861" fmla="*/ 551908 h 2526906"/>
                <a:gd name="connsiteX862" fmla="*/ 2036319 w 2554471"/>
                <a:gd name="connsiteY862" fmla="*/ 526579 h 2526906"/>
                <a:gd name="connsiteX863" fmla="*/ 2109340 w 2554471"/>
                <a:gd name="connsiteY863" fmla="*/ 481773 h 2526906"/>
                <a:gd name="connsiteX864" fmla="*/ 2432253 w 2554471"/>
                <a:gd name="connsiteY864" fmla="*/ 463921 h 2526906"/>
                <a:gd name="connsiteX865" fmla="*/ 2440919 w 2554471"/>
                <a:gd name="connsiteY865" fmla="*/ 472587 h 2526906"/>
                <a:gd name="connsiteX866" fmla="*/ 2410256 w 2554471"/>
                <a:gd name="connsiteY866" fmla="*/ 517244 h 2526906"/>
                <a:gd name="connsiteX867" fmla="*/ 2402923 w 2554471"/>
                <a:gd name="connsiteY867" fmla="*/ 507914 h 2526906"/>
                <a:gd name="connsiteX868" fmla="*/ 2432253 w 2554471"/>
                <a:gd name="connsiteY868" fmla="*/ 463921 h 2526906"/>
                <a:gd name="connsiteX869" fmla="*/ 1749066 w 2554471"/>
                <a:gd name="connsiteY869" fmla="*/ 452581 h 2526906"/>
                <a:gd name="connsiteX870" fmla="*/ 1781030 w 2554471"/>
                <a:gd name="connsiteY870" fmla="*/ 475921 h 2526906"/>
                <a:gd name="connsiteX871" fmla="*/ 1781696 w 2554471"/>
                <a:gd name="connsiteY871" fmla="*/ 544578 h 2526906"/>
                <a:gd name="connsiteX872" fmla="*/ 1761699 w 2554471"/>
                <a:gd name="connsiteY872" fmla="*/ 578573 h 2526906"/>
                <a:gd name="connsiteX873" fmla="*/ 1749702 w 2554471"/>
                <a:gd name="connsiteY873" fmla="*/ 589903 h 2526906"/>
                <a:gd name="connsiteX874" fmla="*/ 1676381 w 2554471"/>
                <a:gd name="connsiteY874" fmla="*/ 515249 h 2526906"/>
                <a:gd name="connsiteX875" fmla="*/ 1735037 w 2554471"/>
                <a:gd name="connsiteY875" fmla="*/ 456590 h 2526906"/>
                <a:gd name="connsiteX876" fmla="*/ 1749066 w 2554471"/>
                <a:gd name="connsiteY876" fmla="*/ 452581 h 2526906"/>
                <a:gd name="connsiteX877" fmla="*/ 1971259 w 2554471"/>
                <a:gd name="connsiteY877" fmla="*/ 450122 h 2526906"/>
                <a:gd name="connsiteX878" fmla="*/ 2035655 w 2554471"/>
                <a:gd name="connsiteY878" fmla="*/ 474588 h 2526906"/>
                <a:gd name="connsiteX879" fmla="*/ 2036988 w 2554471"/>
                <a:gd name="connsiteY879" fmla="*/ 487252 h 2526906"/>
                <a:gd name="connsiteX880" fmla="*/ 2007660 w 2554471"/>
                <a:gd name="connsiteY880" fmla="*/ 535912 h 2526906"/>
                <a:gd name="connsiteX881" fmla="*/ 1893010 w 2554471"/>
                <a:gd name="connsiteY881" fmla="*/ 547242 h 2526906"/>
                <a:gd name="connsiteX882" fmla="*/ 1891676 w 2554471"/>
                <a:gd name="connsiteY882" fmla="*/ 521913 h 2526906"/>
                <a:gd name="connsiteX883" fmla="*/ 1947669 w 2554471"/>
                <a:gd name="connsiteY883" fmla="*/ 453923 h 2526906"/>
                <a:gd name="connsiteX884" fmla="*/ 1971259 w 2554471"/>
                <a:gd name="connsiteY884" fmla="*/ 450122 h 2526906"/>
                <a:gd name="connsiteX885" fmla="*/ 2318459 w 2554471"/>
                <a:gd name="connsiteY885" fmla="*/ 450006 h 2526906"/>
                <a:gd name="connsiteX886" fmla="*/ 2334936 w 2554471"/>
                <a:gd name="connsiteY886" fmla="*/ 455256 h 2526906"/>
                <a:gd name="connsiteX887" fmla="*/ 2359598 w 2554471"/>
                <a:gd name="connsiteY887" fmla="*/ 467921 h 2526906"/>
                <a:gd name="connsiteX888" fmla="*/ 2385594 w 2554471"/>
                <a:gd name="connsiteY888" fmla="*/ 501915 h 2526906"/>
                <a:gd name="connsiteX889" fmla="*/ 2344935 w 2554471"/>
                <a:gd name="connsiteY889" fmla="*/ 543240 h 2526906"/>
                <a:gd name="connsiteX890" fmla="*/ 2276279 w 2554471"/>
                <a:gd name="connsiteY890" fmla="*/ 473254 h 2526906"/>
                <a:gd name="connsiteX891" fmla="*/ 2318459 w 2554471"/>
                <a:gd name="connsiteY891" fmla="*/ 450006 h 2526906"/>
                <a:gd name="connsiteX892" fmla="*/ 1483996 w 2554471"/>
                <a:gd name="connsiteY892" fmla="*/ 439510 h 2526906"/>
                <a:gd name="connsiteX893" fmla="*/ 1543737 w 2554471"/>
                <a:gd name="connsiteY893" fmla="*/ 456590 h 2526906"/>
                <a:gd name="connsiteX894" fmla="*/ 1581728 w 2554471"/>
                <a:gd name="connsiteY894" fmla="*/ 508582 h 2526906"/>
                <a:gd name="connsiteX895" fmla="*/ 1577064 w 2554471"/>
                <a:gd name="connsiteY895" fmla="*/ 527913 h 2526906"/>
                <a:gd name="connsiteX896" fmla="*/ 1555733 w 2554471"/>
                <a:gd name="connsiteY896" fmla="*/ 560575 h 2526906"/>
                <a:gd name="connsiteX897" fmla="*/ 1536404 w 2554471"/>
                <a:gd name="connsiteY897" fmla="*/ 573905 h 2526906"/>
                <a:gd name="connsiteX898" fmla="*/ 1432422 w 2554471"/>
                <a:gd name="connsiteY898" fmla="*/ 507248 h 2526906"/>
                <a:gd name="connsiteX899" fmla="*/ 1431755 w 2554471"/>
                <a:gd name="connsiteY899" fmla="*/ 475920 h 2526906"/>
                <a:gd name="connsiteX900" fmla="*/ 1483996 w 2554471"/>
                <a:gd name="connsiteY900" fmla="*/ 439510 h 2526906"/>
                <a:gd name="connsiteX901" fmla="*/ 1860349 w 2554471"/>
                <a:gd name="connsiteY901" fmla="*/ 377271 h 2526906"/>
                <a:gd name="connsiteX902" fmla="*/ 1916340 w 2554471"/>
                <a:gd name="connsiteY902" fmla="*/ 425931 h 2526906"/>
                <a:gd name="connsiteX903" fmla="*/ 1899010 w 2554471"/>
                <a:gd name="connsiteY903" fmla="*/ 459260 h 2526906"/>
                <a:gd name="connsiteX904" fmla="*/ 1867682 w 2554471"/>
                <a:gd name="connsiteY904" fmla="*/ 511918 h 2526906"/>
                <a:gd name="connsiteX905" fmla="*/ 1849017 w 2554471"/>
                <a:gd name="connsiteY905" fmla="*/ 516584 h 2526906"/>
                <a:gd name="connsiteX906" fmla="*/ 1790360 w 2554471"/>
                <a:gd name="connsiteY906" fmla="*/ 451260 h 2526906"/>
                <a:gd name="connsiteX907" fmla="*/ 1788360 w 2554471"/>
                <a:gd name="connsiteY907" fmla="*/ 423265 h 2526906"/>
                <a:gd name="connsiteX908" fmla="*/ 1860349 w 2554471"/>
                <a:gd name="connsiteY908" fmla="*/ 377271 h 2526906"/>
                <a:gd name="connsiteX909" fmla="*/ 2394257 w 2554471"/>
                <a:gd name="connsiteY909" fmla="*/ 367272 h 2526906"/>
                <a:gd name="connsiteX910" fmla="*/ 2440917 w 2554471"/>
                <a:gd name="connsiteY910" fmla="*/ 397267 h 2526906"/>
                <a:gd name="connsiteX911" fmla="*/ 2380927 w 2554471"/>
                <a:gd name="connsiteY911" fmla="*/ 455923 h 2526906"/>
                <a:gd name="connsiteX912" fmla="*/ 2342267 w 2554471"/>
                <a:gd name="connsiteY912" fmla="*/ 427262 h 2526906"/>
                <a:gd name="connsiteX913" fmla="*/ 2394257 w 2554471"/>
                <a:gd name="connsiteY913" fmla="*/ 367272 h 2526906"/>
                <a:gd name="connsiteX914" fmla="*/ 1615048 w 2554471"/>
                <a:gd name="connsiteY914" fmla="*/ 352411 h 2526906"/>
                <a:gd name="connsiteX915" fmla="*/ 1650386 w 2554471"/>
                <a:gd name="connsiteY915" fmla="*/ 362607 h 2526906"/>
                <a:gd name="connsiteX916" fmla="*/ 1707043 w 2554471"/>
                <a:gd name="connsiteY916" fmla="*/ 429262 h 2526906"/>
                <a:gd name="connsiteX917" fmla="*/ 1697711 w 2554471"/>
                <a:gd name="connsiteY917" fmla="*/ 453924 h 2526906"/>
                <a:gd name="connsiteX918" fmla="*/ 1649053 w 2554471"/>
                <a:gd name="connsiteY918" fmla="*/ 493251 h 2526906"/>
                <a:gd name="connsiteX919" fmla="*/ 1597060 w 2554471"/>
                <a:gd name="connsiteY919" fmla="*/ 498583 h 2526906"/>
                <a:gd name="connsiteX920" fmla="*/ 1542403 w 2554471"/>
                <a:gd name="connsiteY920" fmla="*/ 411933 h 2526906"/>
                <a:gd name="connsiteX921" fmla="*/ 1615048 w 2554471"/>
                <a:gd name="connsiteY921" fmla="*/ 352411 h 2526906"/>
                <a:gd name="connsiteX922" fmla="*/ 2060149 w 2554471"/>
                <a:gd name="connsiteY922" fmla="*/ 352275 h 2526906"/>
                <a:gd name="connsiteX923" fmla="*/ 2096310 w 2554471"/>
                <a:gd name="connsiteY923" fmla="*/ 355940 h 2526906"/>
                <a:gd name="connsiteX924" fmla="*/ 2132971 w 2554471"/>
                <a:gd name="connsiteY924" fmla="*/ 387268 h 2526906"/>
                <a:gd name="connsiteX925" fmla="*/ 2124305 w 2554471"/>
                <a:gd name="connsiteY925" fmla="*/ 399267 h 2526906"/>
                <a:gd name="connsiteX926" fmla="*/ 2107642 w 2554471"/>
                <a:gd name="connsiteY926" fmla="*/ 430595 h 2526906"/>
                <a:gd name="connsiteX927" fmla="*/ 2068981 w 2554471"/>
                <a:gd name="connsiteY927" fmla="*/ 450594 h 2526906"/>
                <a:gd name="connsiteX928" fmla="*/ 2039652 w 2554471"/>
                <a:gd name="connsiteY928" fmla="*/ 429262 h 2526906"/>
                <a:gd name="connsiteX929" fmla="*/ 2028987 w 2554471"/>
                <a:gd name="connsiteY929" fmla="*/ 374605 h 2526906"/>
                <a:gd name="connsiteX930" fmla="*/ 2060149 w 2554471"/>
                <a:gd name="connsiteY930" fmla="*/ 352275 h 2526906"/>
                <a:gd name="connsiteX931" fmla="*/ 2500243 w 2554471"/>
                <a:gd name="connsiteY931" fmla="*/ 343276 h 2526906"/>
                <a:gd name="connsiteX932" fmla="*/ 2456914 w 2554471"/>
                <a:gd name="connsiteY932" fmla="*/ 421265 h 2526906"/>
                <a:gd name="connsiteX933" fmla="*/ 2500243 w 2554471"/>
                <a:gd name="connsiteY933" fmla="*/ 343276 h 2526906"/>
                <a:gd name="connsiteX934" fmla="*/ 2271613 w 2554471"/>
                <a:gd name="connsiteY934" fmla="*/ 319282 h 2526906"/>
                <a:gd name="connsiteX935" fmla="*/ 2339601 w 2554471"/>
                <a:gd name="connsiteY935" fmla="*/ 372606 h 2526906"/>
                <a:gd name="connsiteX936" fmla="*/ 2308273 w 2554471"/>
                <a:gd name="connsiteY936" fmla="*/ 426597 h 2526906"/>
                <a:gd name="connsiteX937" fmla="*/ 2262947 w 2554471"/>
                <a:gd name="connsiteY937" fmla="*/ 428597 h 2526906"/>
                <a:gd name="connsiteX938" fmla="*/ 2218287 w 2554471"/>
                <a:gd name="connsiteY938" fmla="*/ 371939 h 2526906"/>
                <a:gd name="connsiteX939" fmla="*/ 2271613 w 2554471"/>
                <a:gd name="connsiteY939" fmla="*/ 319282 h 2526906"/>
                <a:gd name="connsiteX940" fmla="*/ 1978327 w 2554471"/>
                <a:gd name="connsiteY940" fmla="*/ 293951 h 2526906"/>
                <a:gd name="connsiteX941" fmla="*/ 2027653 w 2554471"/>
                <a:gd name="connsiteY941" fmla="*/ 329945 h 2526906"/>
                <a:gd name="connsiteX942" fmla="*/ 2012988 w 2554471"/>
                <a:gd name="connsiteY942" fmla="*/ 364606 h 2526906"/>
                <a:gd name="connsiteX943" fmla="*/ 1997659 w 2554471"/>
                <a:gd name="connsiteY943" fmla="*/ 390601 h 2526906"/>
                <a:gd name="connsiteX944" fmla="*/ 1958331 w 2554471"/>
                <a:gd name="connsiteY944" fmla="*/ 423263 h 2526906"/>
                <a:gd name="connsiteX945" fmla="*/ 1923670 w 2554471"/>
                <a:gd name="connsiteY945" fmla="*/ 399267 h 2526906"/>
                <a:gd name="connsiteX946" fmla="*/ 1939669 w 2554471"/>
                <a:gd name="connsiteY946" fmla="*/ 311947 h 2526906"/>
                <a:gd name="connsiteX947" fmla="*/ 1978327 w 2554471"/>
                <a:gd name="connsiteY947" fmla="*/ 293951 h 2526906"/>
                <a:gd name="connsiteX948" fmla="*/ 1754368 w 2554471"/>
                <a:gd name="connsiteY948" fmla="*/ 283285 h 2526906"/>
                <a:gd name="connsiteX949" fmla="*/ 1827023 w 2554471"/>
                <a:gd name="connsiteY949" fmla="*/ 357941 h 2526906"/>
                <a:gd name="connsiteX950" fmla="*/ 1802359 w 2554471"/>
                <a:gd name="connsiteY950" fmla="*/ 381937 h 2526906"/>
                <a:gd name="connsiteX951" fmla="*/ 1757035 w 2554471"/>
                <a:gd name="connsiteY951" fmla="*/ 423264 h 2526906"/>
                <a:gd name="connsiteX952" fmla="*/ 1739037 w 2554471"/>
                <a:gd name="connsiteY952" fmla="*/ 426597 h 2526906"/>
                <a:gd name="connsiteX953" fmla="*/ 1709709 w 2554471"/>
                <a:gd name="connsiteY953" fmla="*/ 395936 h 2526906"/>
                <a:gd name="connsiteX954" fmla="*/ 1686380 w 2554471"/>
                <a:gd name="connsiteY954" fmla="*/ 363940 h 2526906"/>
                <a:gd name="connsiteX955" fmla="*/ 1701709 w 2554471"/>
                <a:gd name="connsiteY955" fmla="*/ 295951 h 2526906"/>
                <a:gd name="connsiteX956" fmla="*/ 1754368 w 2554471"/>
                <a:gd name="connsiteY956" fmla="*/ 283285 h 2526906"/>
                <a:gd name="connsiteX957" fmla="*/ 2169630 w 2554471"/>
                <a:gd name="connsiteY957" fmla="*/ 269290 h 2526906"/>
                <a:gd name="connsiteX958" fmla="*/ 2213624 w 2554471"/>
                <a:gd name="connsiteY958" fmla="*/ 297952 h 2526906"/>
                <a:gd name="connsiteX959" fmla="*/ 2206958 w 2554471"/>
                <a:gd name="connsiteY959" fmla="*/ 327280 h 2526906"/>
                <a:gd name="connsiteX960" fmla="*/ 2232287 w 2554471"/>
                <a:gd name="connsiteY960" fmla="*/ 429931 h 2526906"/>
                <a:gd name="connsiteX961" fmla="*/ 2242953 w 2554471"/>
                <a:gd name="connsiteY961" fmla="*/ 507253 h 2526906"/>
                <a:gd name="connsiteX962" fmla="*/ 2204958 w 2554471"/>
                <a:gd name="connsiteY962" fmla="*/ 516585 h 2526906"/>
                <a:gd name="connsiteX963" fmla="*/ 2140302 w 2554471"/>
                <a:gd name="connsiteY963" fmla="*/ 469925 h 2526906"/>
                <a:gd name="connsiteX964" fmla="*/ 2154299 w 2554471"/>
                <a:gd name="connsiteY964" fmla="*/ 406602 h 2526906"/>
                <a:gd name="connsiteX965" fmla="*/ 2173630 w 2554471"/>
                <a:gd name="connsiteY965" fmla="*/ 397936 h 2526906"/>
                <a:gd name="connsiteX966" fmla="*/ 2185627 w 2554471"/>
                <a:gd name="connsiteY966" fmla="*/ 385939 h 2526906"/>
                <a:gd name="connsiteX967" fmla="*/ 2170964 w 2554471"/>
                <a:gd name="connsiteY967" fmla="*/ 373274 h 2526906"/>
                <a:gd name="connsiteX968" fmla="*/ 2140302 w 2554471"/>
                <a:gd name="connsiteY968" fmla="*/ 359942 h 2526906"/>
                <a:gd name="connsiteX969" fmla="*/ 2114306 w 2554471"/>
                <a:gd name="connsiteY969" fmla="*/ 305951 h 2526906"/>
                <a:gd name="connsiteX970" fmla="*/ 2169630 w 2554471"/>
                <a:gd name="connsiteY970" fmla="*/ 269290 h 2526906"/>
                <a:gd name="connsiteX971" fmla="*/ 2510739 w 2554471"/>
                <a:gd name="connsiteY971" fmla="*/ 264621 h 2526906"/>
                <a:gd name="connsiteX972" fmla="*/ 2518903 w 2554471"/>
                <a:gd name="connsiteY972" fmla="*/ 271954 h 2526906"/>
                <a:gd name="connsiteX973" fmla="*/ 2510239 w 2554471"/>
                <a:gd name="connsiteY973" fmla="*/ 309948 h 2526906"/>
                <a:gd name="connsiteX974" fmla="*/ 2501573 w 2554471"/>
                <a:gd name="connsiteY974" fmla="*/ 267288 h 2526906"/>
                <a:gd name="connsiteX975" fmla="*/ 2510739 w 2554471"/>
                <a:gd name="connsiteY975" fmla="*/ 264621 h 2526906"/>
                <a:gd name="connsiteX976" fmla="*/ 2360931 w 2554471"/>
                <a:gd name="connsiteY976" fmla="*/ 239295 h 2526906"/>
                <a:gd name="connsiteX977" fmla="*/ 2443583 w 2554471"/>
                <a:gd name="connsiteY977" fmla="*/ 251960 h 2526906"/>
                <a:gd name="connsiteX978" fmla="*/ 2484244 w 2554471"/>
                <a:gd name="connsiteY978" fmla="*/ 299285 h 2526906"/>
                <a:gd name="connsiteX979" fmla="*/ 2466248 w 2554471"/>
                <a:gd name="connsiteY979" fmla="*/ 344611 h 2526906"/>
                <a:gd name="connsiteX980" fmla="*/ 2430920 w 2554471"/>
                <a:gd name="connsiteY980" fmla="*/ 357943 h 2526906"/>
                <a:gd name="connsiteX981" fmla="*/ 2414255 w 2554471"/>
                <a:gd name="connsiteY981" fmla="*/ 319282 h 2526906"/>
                <a:gd name="connsiteX982" fmla="*/ 2407589 w 2554471"/>
                <a:gd name="connsiteY982" fmla="*/ 262626 h 2526906"/>
                <a:gd name="connsiteX983" fmla="*/ 2406922 w 2554471"/>
                <a:gd name="connsiteY983" fmla="*/ 280622 h 2526906"/>
                <a:gd name="connsiteX984" fmla="*/ 2371595 w 2554471"/>
                <a:gd name="connsiteY984" fmla="*/ 343944 h 2526906"/>
                <a:gd name="connsiteX985" fmla="*/ 2284943 w 2554471"/>
                <a:gd name="connsiteY985" fmla="*/ 305951 h 2526906"/>
                <a:gd name="connsiteX986" fmla="*/ 2281610 w 2554471"/>
                <a:gd name="connsiteY986" fmla="*/ 291288 h 2526906"/>
                <a:gd name="connsiteX987" fmla="*/ 2360931 w 2554471"/>
                <a:gd name="connsiteY987" fmla="*/ 239295 h 2526906"/>
                <a:gd name="connsiteX988" fmla="*/ 2080313 w 2554471"/>
                <a:gd name="connsiteY988" fmla="*/ 214632 h 2526906"/>
                <a:gd name="connsiteX989" fmla="*/ 2130970 w 2554471"/>
                <a:gd name="connsiteY989" fmla="*/ 251293 h 2526906"/>
                <a:gd name="connsiteX990" fmla="*/ 2122971 w 2554471"/>
                <a:gd name="connsiteY990" fmla="*/ 266623 h 2526906"/>
                <a:gd name="connsiteX991" fmla="*/ 2092309 w 2554471"/>
                <a:gd name="connsiteY991" fmla="*/ 303285 h 2526906"/>
                <a:gd name="connsiteX992" fmla="*/ 2046318 w 2554471"/>
                <a:gd name="connsiteY992" fmla="*/ 315283 h 2526906"/>
                <a:gd name="connsiteX993" fmla="*/ 2015657 w 2554471"/>
                <a:gd name="connsiteY993" fmla="*/ 267290 h 2526906"/>
                <a:gd name="connsiteX994" fmla="*/ 2028987 w 2554471"/>
                <a:gd name="connsiteY994" fmla="*/ 230630 h 2526906"/>
                <a:gd name="connsiteX995" fmla="*/ 2080313 w 2554471"/>
                <a:gd name="connsiteY995" fmla="*/ 214632 h 2526906"/>
                <a:gd name="connsiteX996" fmla="*/ 1855851 w 2554471"/>
                <a:gd name="connsiteY996" fmla="*/ 197802 h 2526906"/>
                <a:gd name="connsiteX997" fmla="*/ 1895677 w 2554471"/>
                <a:gd name="connsiteY997" fmla="*/ 206634 h 2526906"/>
                <a:gd name="connsiteX998" fmla="*/ 1939671 w 2554471"/>
                <a:gd name="connsiteY998" fmla="*/ 273289 h 2526906"/>
                <a:gd name="connsiteX999" fmla="*/ 1923673 w 2554471"/>
                <a:gd name="connsiteY999" fmla="*/ 296618 h 2526906"/>
                <a:gd name="connsiteX1000" fmla="*/ 1882347 w 2554471"/>
                <a:gd name="connsiteY1000" fmla="*/ 344609 h 2526906"/>
                <a:gd name="connsiteX1001" fmla="*/ 1855683 w 2554471"/>
                <a:gd name="connsiteY1001" fmla="*/ 357274 h 2526906"/>
                <a:gd name="connsiteX1002" fmla="*/ 1794359 w 2554471"/>
                <a:gd name="connsiteY1002" fmla="*/ 258624 h 2526906"/>
                <a:gd name="connsiteX1003" fmla="*/ 1817024 w 2554471"/>
                <a:gd name="connsiteY1003" fmla="*/ 209967 h 2526906"/>
                <a:gd name="connsiteX1004" fmla="*/ 1855851 w 2554471"/>
                <a:gd name="connsiteY1004" fmla="*/ 197802 h 2526906"/>
                <a:gd name="connsiteX1005" fmla="*/ 2239618 w 2554471"/>
                <a:gd name="connsiteY1005" fmla="*/ 195966 h 2526906"/>
                <a:gd name="connsiteX1006" fmla="*/ 2291609 w 2554471"/>
                <a:gd name="connsiteY1006" fmla="*/ 233294 h 2526906"/>
                <a:gd name="connsiteX1007" fmla="*/ 2241616 w 2554471"/>
                <a:gd name="connsiteY1007" fmla="*/ 287284 h 2526906"/>
                <a:gd name="connsiteX1008" fmla="*/ 2194292 w 2554471"/>
                <a:gd name="connsiteY1008" fmla="*/ 234627 h 2526906"/>
                <a:gd name="connsiteX1009" fmla="*/ 2239618 w 2554471"/>
                <a:gd name="connsiteY1009" fmla="*/ 195966 h 2526906"/>
                <a:gd name="connsiteX1010" fmla="*/ 2163800 w 2554471"/>
                <a:gd name="connsiteY1010" fmla="*/ 154225 h 2526906"/>
                <a:gd name="connsiteX1011" fmla="*/ 2209626 w 2554471"/>
                <a:gd name="connsiteY1011" fmla="*/ 173972 h 2526906"/>
                <a:gd name="connsiteX1012" fmla="*/ 2218292 w 2554471"/>
                <a:gd name="connsiteY1012" fmla="*/ 183971 h 2526906"/>
                <a:gd name="connsiteX1013" fmla="*/ 2173631 w 2554471"/>
                <a:gd name="connsiteY1013" fmla="*/ 227297 h 2526906"/>
                <a:gd name="connsiteX1014" fmla="*/ 2147635 w 2554471"/>
                <a:gd name="connsiteY1014" fmla="*/ 233296 h 2526906"/>
                <a:gd name="connsiteX1015" fmla="*/ 2117640 w 2554471"/>
                <a:gd name="connsiteY1015" fmla="*/ 202634 h 2526906"/>
                <a:gd name="connsiteX1016" fmla="*/ 2118973 w 2554471"/>
                <a:gd name="connsiteY1016" fmla="*/ 177972 h 2526906"/>
                <a:gd name="connsiteX1017" fmla="*/ 2163800 w 2554471"/>
                <a:gd name="connsiteY1017" fmla="*/ 154225 h 2526906"/>
                <a:gd name="connsiteX1018" fmla="*/ 2529567 w 2554471"/>
                <a:gd name="connsiteY1018" fmla="*/ 147309 h 2526906"/>
                <a:gd name="connsiteX1019" fmla="*/ 2552230 w 2554471"/>
                <a:gd name="connsiteY1019" fmla="*/ 181304 h 2526906"/>
                <a:gd name="connsiteX1020" fmla="*/ 2520902 w 2554471"/>
                <a:gd name="connsiteY1020" fmla="*/ 239293 h 2526906"/>
                <a:gd name="connsiteX1021" fmla="*/ 2486241 w 2554471"/>
                <a:gd name="connsiteY1021" fmla="*/ 216631 h 2526906"/>
                <a:gd name="connsiteX1022" fmla="*/ 2529567 w 2554471"/>
                <a:gd name="connsiteY1022" fmla="*/ 147309 h 2526906"/>
                <a:gd name="connsiteX1023" fmla="*/ 2455903 w 2554471"/>
                <a:gd name="connsiteY1023" fmla="*/ 144092 h 2526906"/>
                <a:gd name="connsiteX1024" fmla="*/ 2476243 w 2554471"/>
                <a:gd name="connsiteY1024" fmla="*/ 169306 h 2526906"/>
                <a:gd name="connsiteX1025" fmla="*/ 2438915 w 2554471"/>
                <a:gd name="connsiteY1025" fmla="*/ 228630 h 2526906"/>
                <a:gd name="connsiteX1026" fmla="*/ 2378259 w 2554471"/>
                <a:gd name="connsiteY1026" fmla="*/ 196635 h 2526906"/>
                <a:gd name="connsiteX1027" fmla="*/ 2441582 w 2554471"/>
                <a:gd name="connsiteY1027" fmla="*/ 147977 h 2526906"/>
                <a:gd name="connsiteX1028" fmla="*/ 2455903 w 2554471"/>
                <a:gd name="connsiteY1028" fmla="*/ 144092 h 2526906"/>
                <a:gd name="connsiteX1029" fmla="*/ 1972330 w 2554471"/>
                <a:gd name="connsiteY1029" fmla="*/ 137978 h 2526906"/>
                <a:gd name="connsiteX1030" fmla="*/ 2038985 w 2554471"/>
                <a:gd name="connsiteY1030" fmla="*/ 185305 h 2526906"/>
                <a:gd name="connsiteX1031" fmla="*/ 2032320 w 2554471"/>
                <a:gd name="connsiteY1031" fmla="*/ 202635 h 2526906"/>
                <a:gd name="connsiteX1032" fmla="*/ 2000992 w 2554471"/>
                <a:gd name="connsiteY1032" fmla="*/ 253295 h 2526906"/>
                <a:gd name="connsiteX1033" fmla="*/ 1984329 w 2554471"/>
                <a:gd name="connsiteY1033" fmla="*/ 276624 h 2526906"/>
                <a:gd name="connsiteX1034" fmla="*/ 1959000 w 2554471"/>
                <a:gd name="connsiteY1034" fmla="*/ 262625 h 2526906"/>
                <a:gd name="connsiteX1035" fmla="*/ 1919673 w 2554471"/>
                <a:gd name="connsiteY1035" fmla="*/ 193969 h 2526906"/>
                <a:gd name="connsiteX1036" fmla="*/ 1972330 w 2554471"/>
                <a:gd name="connsiteY1036" fmla="*/ 137978 h 2526906"/>
                <a:gd name="connsiteX1037" fmla="*/ 2344934 w 2554471"/>
                <a:gd name="connsiteY1037" fmla="*/ 125314 h 2526906"/>
                <a:gd name="connsiteX1038" fmla="*/ 2355600 w 2554471"/>
                <a:gd name="connsiteY1038" fmla="*/ 130645 h 2526906"/>
                <a:gd name="connsiteX1039" fmla="*/ 2364263 w 2554471"/>
                <a:gd name="connsiteY1039" fmla="*/ 161973 h 2526906"/>
                <a:gd name="connsiteX1040" fmla="*/ 2330269 w 2554471"/>
                <a:gd name="connsiteY1040" fmla="*/ 215298 h 2526906"/>
                <a:gd name="connsiteX1041" fmla="*/ 2282945 w 2554471"/>
                <a:gd name="connsiteY1041" fmla="*/ 189969 h 2526906"/>
                <a:gd name="connsiteX1042" fmla="*/ 2292277 w 2554471"/>
                <a:gd name="connsiteY1042" fmla="*/ 150643 h 2526906"/>
                <a:gd name="connsiteX1043" fmla="*/ 2344934 w 2554471"/>
                <a:gd name="connsiteY1043" fmla="*/ 125314 h 2526906"/>
                <a:gd name="connsiteX1044" fmla="*/ 2110766 w 2554471"/>
                <a:gd name="connsiteY1044" fmla="*/ 98922 h 2526906"/>
                <a:gd name="connsiteX1045" fmla="*/ 2130971 w 2554471"/>
                <a:gd name="connsiteY1045" fmla="*/ 107316 h 2526906"/>
                <a:gd name="connsiteX1046" fmla="*/ 2144970 w 2554471"/>
                <a:gd name="connsiteY1046" fmla="*/ 119982 h 2526906"/>
                <a:gd name="connsiteX1047" fmla="*/ 2135637 w 2554471"/>
                <a:gd name="connsiteY1047" fmla="*/ 133311 h 2526906"/>
                <a:gd name="connsiteX1048" fmla="*/ 2091643 w 2554471"/>
                <a:gd name="connsiteY1048" fmla="*/ 179971 h 2526906"/>
                <a:gd name="connsiteX1049" fmla="*/ 2052317 w 2554471"/>
                <a:gd name="connsiteY1049" fmla="*/ 175305 h 2526906"/>
                <a:gd name="connsiteX1050" fmla="*/ 2043651 w 2554471"/>
                <a:gd name="connsiteY1050" fmla="*/ 133978 h 2526906"/>
                <a:gd name="connsiteX1051" fmla="*/ 2110766 w 2554471"/>
                <a:gd name="connsiteY1051" fmla="*/ 98922 h 2526906"/>
                <a:gd name="connsiteX1052" fmla="*/ 2263207 w 2554471"/>
                <a:gd name="connsiteY1052" fmla="*/ 86642 h 2526906"/>
                <a:gd name="connsiteX1053" fmla="*/ 2286276 w 2554471"/>
                <a:gd name="connsiteY1053" fmla="*/ 89318 h 2526906"/>
                <a:gd name="connsiteX1054" fmla="*/ 2300274 w 2554471"/>
                <a:gd name="connsiteY1054" fmla="*/ 105316 h 2526906"/>
                <a:gd name="connsiteX1055" fmla="*/ 2286942 w 2554471"/>
                <a:gd name="connsiteY1055" fmla="*/ 120646 h 2526906"/>
                <a:gd name="connsiteX1056" fmla="*/ 2256947 w 2554471"/>
                <a:gd name="connsiteY1056" fmla="*/ 154640 h 2526906"/>
                <a:gd name="connsiteX1057" fmla="*/ 2238285 w 2554471"/>
                <a:gd name="connsiteY1057" fmla="*/ 171305 h 2526906"/>
                <a:gd name="connsiteX1058" fmla="*/ 2207624 w 2554471"/>
                <a:gd name="connsiteY1058" fmla="*/ 133978 h 2526906"/>
                <a:gd name="connsiteX1059" fmla="*/ 2263207 w 2554471"/>
                <a:gd name="connsiteY1059" fmla="*/ 86642 h 2526906"/>
                <a:gd name="connsiteX1060" fmla="*/ 2494241 w 2554471"/>
                <a:gd name="connsiteY1060" fmla="*/ 74654 h 2526906"/>
                <a:gd name="connsiteX1061" fmla="*/ 2526902 w 2554471"/>
                <a:gd name="connsiteY1061" fmla="*/ 99983 h 2526906"/>
                <a:gd name="connsiteX1062" fmla="*/ 2493574 w 2554471"/>
                <a:gd name="connsiteY1062" fmla="*/ 135976 h 2526906"/>
                <a:gd name="connsiteX1063" fmla="*/ 2468911 w 2554471"/>
                <a:gd name="connsiteY1063" fmla="*/ 106648 h 2526906"/>
                <a:gd name="connsiteX1064" fmla="*/ 2494241 w 2554471"/>
                <a:gd name="connsiteY1064" fmla="*/ 74654 h 2526906"/>
                <a:gd name="connsiteX1065" fmla="*/ 2406924 w 2554471"/>
                <a:gd name="connsiteY1065" fmla="*/ 66656 h 2526906"/>
                <a:gd name="connsiteX1066" fmla="*/ 2443586 w 2554471"/>
                <a:gd name="connsiteY1066" fmla="*/ 107314 h 2526906"/>
                <a:gd name="connsiteX1067" fmla="*/ 2400925 w 2554471"/>
                <a:gd name="connsiteY1067" fmla="*/ 130644 h 2526906"/>
                <a:gd name="connsiteX1068" fmla="*/ 2372929 w 2554471"/>
                <a:gd name="connsiteY1068" fmla="*/ 107980 h 2526906"/>
                <a:gd name="connsiteX1069" fmla="*/ 2406924 w 2554471"/>
                <a:gd name="connsiteY1069" fmla="*/ 66656 h 2526906"/>
                <a:gd name="connsiteX1070" fmla="*/ 2211621 w 2554471"/>
                <a:gd name="connsiteY1070" fmla="*/ 47991 h 2526906"/>
                <a:gd name="connsiteX1071" fmla="*/ 2241616 w 2554471"/>
                <a:gd name="connsiteY1071" fmla="*/ 59990 h 2526906"/>
                <a:gd name="connsiteX1072" fmla="*/ 2225620 w 2554471"/>
                <a:gd name="connsiteY1072" fmla="*/ 81986 h 2526906"/>
                <a:gd name="connsiteX1073" fmla="*/ 2190292 w 2554471"/>
                <a:gd name="connsiteY1073" fmla="*/ 120647 h 2526906"/>
                <a:gd name="connsiteX1074" fmla="*/ 2162964 w 2554471"/>
                <a:gd name="connsiteY1074" fmla="*/ 116647 h 2526906"/>
                <a:gd name="connsiteX1075" fmla="*/ 2211621 w 2554471"/>
                <a:gd name="connsiteY1075" fmla="*/ 47991 h 2526906"/>
                <a:gd name="connsiteX1076" fmla="*/ 2352100 w 2554471"/>
                <a:gd name="connsiteY1076" fmla="*/ 32161 h 2526906"/>
                <a:gd name="connsiteX1077" fmla="*/ 2380928 w 2554471"/>
                <a:gd name="connsiteY1077" fmla="*/ 48660 h 2526906"/>
                <a:gd name="connsiteX1078" fmla="*/ 2345600 w 2554471"/>
                <a:gd name="connsiteY1078" fmla="*/ 99318 h 2526906"/>
                <a:gd name="connsiteX1079" fmla="*/ 2336269 w 2554471"/>
                <a:gd name="connsiteY1079" fmla="*/ 103318 h 2526906"/>
                <a:gd name="connsiteX1080" fmla="*/ 2308940 w 2554471"/>
                <a:gd name="connsiteY1080" fmla="*/ 71989 h 2526906"/>
                <a:gd name="connsiteX1081" fmla="*/ 2322270 w 2554471"/>
                <a:gd name="connsiteY1081" fmla="*/ 44660 h 2526906"/>
                <a:gd name="connsiteX1082" fmla="*/ 2352100 w 2554471"/>
                <a:gd name="connsiteY1082" fmla="*/ 32161 h 2526906"/>
                <a:gd name="connsiteX1083" fmla="*/ 2524236 w 2554471"/>
                <a:gd name="connsiteY1083" fmla="*/ 26662 h 2526906"/>
                <a:gd name="connsiteX1084" fmla="*/ 2553566 w 2554471"/>
                <a:gd name="connsiteY1084" fmla="*/ 55325 h 2526906"/>
                <a:gd name="connsiteX1085" fmla="*/ 2538234 w 2554471"/>
                <a:gd name="connsiteY1085" fmla="*/ 72658 h 2526906"/>
                <a:gd name="connsiteX1086" fmla="*/ 2514904 w 2554471"/>
                <a:gd name="connsiteY1086" fmla="*/ 39995 h 2526906"/>
                <a:gd name="connsiteX1087" fmla="*/ 2524236 w 2554471"/>
                <a:gd name="connsiteY1087" fmla="*/ 26662 h 2526906"/>
                <a:gd name="connsiteX1088" fmla="*/ 2296274 w 2554471"/>
                <a:gd name="connsiteY1088" fmla="*/ 11332 h 2526906"/>
                <a:gd name="connsiteX1089" fmla="*/ 2310271 w 2554471"/>
                <a:gd name="connsiteY1089" fmla="*/ 25998 h 2526906"/>
                <a:gd name="connsiteX1090" fmla="*/ 2251615 w 2554471"/>
                <a:gd name="connsiteY1090" fmla="*/ 35329 h 2526906"/>
                <a:gd name="connsiteX1091" fmla="*/ 2296274 w 2554471"/>
                <a:gd name="connsiteY1091" fmla="*/ 11332 h 2526906"/>
                <a:gd name="connsiteX1092" fmla="*/ 2424253 w 2554471"/>
                <a:gd name="connsiteY1092" fmla="*/ 0 h 2526906"/>
                <a:gd name="connsiteX1093" fmla="*/ 2432918 w 2554471"/>
                <a:gd name="connsiteY1093" fmla="*/ 19996 h 2526906"/>
                <a:gd name="connsiteX1094" fmla="*/ 2441584 w 2554471"/>
                <a:gd name="connsiteY1094" fmla="*/ 43327 h 2526906"/>
                <a:gd name="connsiteX1095" fmla="*/ 2459580 w 2554471"/>
                <a:gd name="connsiteY1095" fmla="*/ 30661 h 2526906"/>
                <a:gd name="connsiteX1096" fmla="*/ 2486244 w 2554471"/>
                <a:gd name="connsiteY1096" fmla="*/ 19329 h 2526906"/>
                <a:gd name="connsiteX1097" fmla="*/ 2486910 w 2554471"/>
                <a:gd name="connsiteY1097" fmla="*/ 49990 h 2526906"/>
                <a:gd name="connsiteX1098" fmla="*/ 2454914 w 2554471"/>
                <a:gd name="connsiteY1098" fmla="*/ 63989 h 2526906"/>
                <a:gd name="connsiteX1099" fmla="*/ 2416922 w 2554471"/>
                <a:gd name="connsiteY1099" fmla="*/ 47993 h 2526906"/>
                <a:gd name="connsiteX1100" fmla="*/ 2399591 w 2554471"/>
                <a:gd name="connsiteY1100" fmla="*/ 26662 h 2526906"/>
                <a:gd name="connsiteX1101" fmla="*/ 2424253 w 2554471"/>
                <a:gd name="connsiteY1101" fmla="*/ 0 h 252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</a:cxnLst>
              <a:rect l="l" t="t" r="r" b="b"/>
              <a:pathLst>
                <a:path w="2554471" h="2526906">
                  <a:moveTo>
                    <a:pt x="41900" y="2487722"/>
                  </a:moveTo>
                  <a:cubicBezTo>
                    <a:pt x="48118" y="2487243"/>
                    <a:pt x="54992" y="2487909"/>
                    <a:pt x="62657" y="2489576"/>
                  </a:cubicBezTo>
                  <a:cubicBezTo>
                    <a:pt x="66657" y="2490243"/>
                    <a:pt x="71323" y="2489576"/>
                    <a:pt x="71323" y="2494909"/>
                  </a:cubicBezTo>
                  <a:cubicBezTo>
                    <a:pt x="71990" y="2501574"/>
                    <a:pt x="68657" y="2506907"/>
                    <a:pt x="63990" y="2510907"/>
                  </a:cubicBezTo>
                  <a:cubicBezTo>
                    <a:pt x="46660" y="2525573"/>
                    <a:pt x="24662" y="2524239"/>
                    <a:pt x="0" y="2526906"/>
                  </a:cubicBezTo>
                  <a:cubicBezTo>
                    <a:pt x="10499" y="2500908"/>
                    <a:pt x="23247" y="2489159"/>
                    <a:pt x="41900" y="2487722"/>
                  </a:cubicBezTo>
                  <a:close/>
                  <a:moveTo>
                    <a:pt x="119313" y="2456248"/>
                  </a:moveTo>
                  <a:cubicBezTo>
                    <a:pt x="135309" y="2456248"/>
                    <a:pt x="143975" y="2479578"/>
                    <a:pt x="141975" y="2490911"/>
                  </a:cubicBezTo>
                  <a:cubicBezTo>
                    <a:pt x="138642" y="2510241"/>
                    <a:pt x="113981" y="2500910"/>
                    <a:pt x="101982" y="2508241"/>
                  </a:cubicBezTo>
                  <a:cubicBezTo>
                    <a:pt x="85986" y="2508908"/>
                    <a:pt x="74654" y="2491577"/>
                    <a:pt x="76654" y="2490911"/>
                  </a:cubicBezTo>
                  <a:cubicBezTo>
                    <a:pt x="91983" y="2480245"/>
                    <a:pt x="100649" y="2456248"/>
                    <a:pt x="119313" y="2456248"/>
                  </a:cubicBezTo>
                  <a:close/>
                  <a:moveTo>
                    <a:pt x="218557" y="2369813"/>
                  </a:moveTo>
                  <a:cubicBezTo>
                    <a:pt x="230461" y="2372094"/>
                    <a:pt x="233460" y="2381593"/>
                    <a:pt x="237960" y="2389592"/>
                  </a:cubicBezTo>
                  <a:cubicBezTo>
                    <a:pt x="243291" y="2398923"/>
                    <a:pt x="249957" y="2406922"/>
                    <a:pt x="239960" y="2418921"/>
                  </a:cubicBezTo>
                  <a:cubicBezTo>
                    <a:pt x="223961" y="2437584"/>
                    <a:pt x="201966" y="2452249"/>
                    <a:pt x="194633" y="2478245"/>
                  </a:cubicBezTo>
                  <a:cubicBezTo>
                    <a:pt x="192634" y="2485578"/>
                    <a:pt x="181968" y="2489577"/>
                    <a:pt x="173971" y="2486244"/>
                  </a:cubicBezTo>
                  <a:cubicBezTo>
                    <a:pt x="161972" y="2482245"/>
                    <a:pt x="151973" y="2474245"/>
                    <a:pt x="148640" y="2461580"/>
                  </a:cubicBezTo>
                  <a:cubicBezTo>
                    <a:pt x="143974" y="2442250"/>
                    <a:pt x="179302" y="2378927"/>
                    <a:pt x="197966" y="2371594"/>
                  </a:cubicBezTo>
                  <a:cubicBezTo>
                    <a:pt x="201966" y="2370261"/>
                    <a:pt x="206632" y="2368928"/>
                    <a:pt x="203299" y="2370261"/>
                  </a:cubicBezTo>
                  <a:cubicBezTo>
                    <a:pt x="209631" y="2369094"/>
                    <a:pt x="214589" y="2369053"/>
                    <a:pt x="218557" y="2369813"/>
                  </a:cubicBezTo>
                  <a:close/>
                  <a:moveTo>
                    <a:pt x="73322" y="2322270"/>
                  </a:moveTo>
                  <a:cubicBezTo>
                    <a:pt x="95984" y="2344933"/>
                    <a:pt x="116647" y="2366264"/>
                    <a:pt x="137312" y="2386260"/>
                  </a:cubicBezTo>
                  <a:cubicBezTo>
                    <a:pt x="142643" y="2391593"/>
                    <a:pt x="147309" y="2396259"/>
                    <a:pt x="139978" y="2403592"/>
                  </a:cubicBezTo>
                  <a:cubicBezTo>
                    <a:pt x="119313" y="2424921"/>
                    <a:pt x="103317" y="2450250"/>
                    <a:pt x="75988" y="2464249"/>
                  </a:cubicBezTo>
                  <a:cubicBezTo>
                    <a:pt x="62656" y="2470915"/>
                    <a:pt x="47991" y="2474246"/>
                    <a:pt x="35327" y="2464916"/>
                  </a:cubicBezTo>
                  <a:cubicBezTo>
                    <a:pt x="23995" y="2456250"/>
                    <a:pt x="28661" y="2442251"/>
                    <a:pt x="31327" y="2430921"/>
                  </a:cubicBezTo>
                  <a:cubicBezTo>
                    <a:pt x="41327" y="2394259"/>
                    <a:pt x="57323" y="2360265"/>
                    <a:pt x="73322" y="2322270"/>
                  </a:cubicBezTo>
                  <a:close/>
                  <a:moveTo>
                    <a:pt x="296617" y="2296273"/>
                  </a:moveTo>
                  <a:cubicBezTo>
                    <a:pt x="310615" y="2298273"/>
                    <a:pt x="323946" y="2302272"/>
                    <a:pt x="323946" y="2321602"/>
                  </a:cubicBezTo>
                  <a:cubicBezTo>
                    <a:pt x="323946" y="2346932"/>
                    <a:pt x="288617" y="2387590"/>
                    <a:pt x="267288" y="2385591"/>
                  </a:cubicBezTo>
                  <a:cubicBezTo>
                    <a:pt x="249956" y="2384259"/>
                    <a:pt x="241959" y="2372927"/>
                    <a:pt x="241959" y="2356929"/>
                  </a:cubicBezTo>
                  <a:cubicBezTo>
                    <a:pt x="241292" y="2326934"/>
                    <a:pt x="269954" y="2295607"/>
                    <a:pt x="296617" y="2296273"/>
                  </a:cubicBezTo>
                  <a:close/>
                  <a:moveTo>
                    <a:pt x="385267" y="2187627"/>
                  </a:moveTo>
                  <a:cubicBezTo>
                    <a:pt x="390600" y="2185627"/>
                    <a:pt x="394599" y="2185627"/>
                    <a:pt x="399932" y="2188293"/>
                  </a:cubicBezTo>
                  <a:cubicBezTo>
                    <a:pt x="413929" y="2196959"/>
                    <a:pt x="426594" y="2250949"/>
                    <a:pt x="417262" y="2264281"/>
                  </a:cubicBezTo>
                  <a:cubicBezTo>
                    <a:pt x="406598" y="2279611"/>
                    <a:pt x="393266" y="2292276"/>
                    <a:pt x="377268" y="2301606"/>
                  </a:cubicBezTo>
                  <a:cubicBezTo>
                    <a:pt x="348606" y="2318938"/>
                    <a:pt x="325944" y="2305606"/>
                    <a:pt x="325278" y="2272945"/>
                  </a:cubicBezTo>
                  <a:cubicBezTo>
                    <a:pt x="325278" y="2250283"/>
                    <a:pt x="363272" y="2196292"/>
                    <a:pt x="385267" y="2187627"/>
                  </a:cubicBezTo>
                  <a:close/>
                  <a:moveTo>
                    <a:pt x="119313" y="2106306"/>
                  </a:moveTo>
                  <a:cubicBezTo>
                    <a:pt x="152643" y="2124968"/>
                    <a:pt x="148645" y="2151632"/>
                    <a:pt x="101316" y="2198290"/>
                  </a:cubicBezTo>
                  <a:cubicBezTo>
                    <a:pt x="107316" y="2167629"/>
                    <a:pt x="113315" y="2136967"/>
                    <a:pt x="119313" y="2106306"/>
                  </a:cubicBezTo>
                  <a:close/>
                  <a:moveTo>
                    <a:pt x="205967" y="2104975"/>
                  </a:moveTo>
                  <a:cubicBezTo>
                    <a:pt x="213299" y="2103642"/>
                    <a:pt x="217297" y="2106975"/>
                    <a:pt x="221963" y="2110974"/>
                  </a:cubicBezTo>
                  <a:cubicBezTo>
                    <a:pt x="250625" y="2138970"/>
                    <a:pt x="279289" y="2166298"/>
                    <a:pt x="307284" y="2194293"/>
                  </a:cubicBezTo>
                  <a:cubicBezTo>
                    <a:pt x="310617" y="2197626"/>
                    <a:pt x="314617" y="2204292"/>
                    <a:pt x="313284" y="2206959"/>
                  </a:cubicBezTo>
                  <a:cubicBezTo>
                    <a:pt x="299951" y="2231621"/>
                    <a:pt x="301285" y="2263616"/>
                    <a:pt x="272623" y="2279612"/>
                  </a:cubicBezTo>
                  <a:cubicBezTo>
                    <a:pt x="262624" y="2284945"/>
                    <a:pt x="247294" y="2290944"/>
                    <a:pt x="245961" y="2298943"/>
                  </a:cubicBezTo>
                  <a:cubicBezTo>
                    <a:pt x="237962" y="2338270"/>
                    <a:pt x="201301" y="2343603"/>
                    <a:pt x="177305" y="2363599"/>
                  </a:cubicBezTo>
                  <a:cubicBezTo>
                    <a:pt x="163306" y="2374931"/>
                    <a:pt x="149976" y="2376264"/>
                    <a:pt x="135978" y="2364266"/>
                  </a:cubicBezTo>
                  <a:cubicBezTo>
                    <a:pt x="123312" y="2353600"/>
                    <a:pt x="110649" y="2343603"/>
                    <a:pt x="99317" y="2331604"/>
                  </a:cubicBezTo>
                  <a:cubicBezTo>
                    <a:pt x="63989" y="2293610"/>
                    <a:pt x="72655" y="2242953"/>
                    <a:pt x="117315" y="2217622"/>
                  </a:cubicBezTo>
                  <a:cubicBezTo>
                    <a:pt x="129978" y="2210292"/>
                    <a:pt x="141311" y="2210958"/>
                    <a:pt x="149310" y="2223622"/>
                  </a:cubicBezTo>
                  <a:cubicBezTo>
                    <a:pt x="170639" y="2256283"/>
                    <a:pt x="204634" y="2270948"/>
                    <a:pt x="237962" y="2292944"/>
                  </a:cubicBezTo>
                  <a:cubicBezTo>
                    <a:pt x="239295" y="2270281"/>
                    <a:pt x="225963" y="2263616"/>
                    <a:pt x="213966" y="2255616"/>
                  </a:cubicBezTo>
                  <a:cubicBezTo>
                    <a:pt x="189302" y="2239620"/>
                    <a:pt x="163973" y="2224955"/>
                    <a:pt x="157307" y="2191627"/>
                  </a:cubicBezTo>
                  <a:cubicBezTo>
                    <a:pt x="150641" y="2158966"/>
                    <a:pt x="173972" y="2112306"/>
                    <a:pt x="205967" y="2104975"/>
                  </a:cubicBezTo>
                  <a:close/>
                  <a:moveTo>
                    <a:pt x="480502" y="2101057"/>
                  </a:moveTo>
                  <a:cubicBezTo>
                    <a:pt x="490750" y="2101474"/>
                    <a:pt x="500916" y="2109306"/>
                    <a:pt x="513247" y="2124305"/>
                  </a:cubicBezTo>
                  <a:cubicBezTo>
                    <a:pt x="515247" y="2126637"/>
                    <a:pt x="516413" y="2130303"/>
                    <a:pt x="518413" y="2132969"/>
                  </a:cubicBezTo>
                  <a:lnTo>
                    <a:pt x="527279" y="2135295"/>
                  </a:lnTo>
                  <a:lnTo>
                    <a:pt x="527912" y="2141301"/>
                  </a:lnTo>
                  <a:lnTo>
                    <a:pt x="533834" y="2141598"/>
                  </a:lnTo>
                  <a:lnTo>
                    <a:pt x="532910" y="2149384"/>
                  </a:lnTo>
                  <a:cubicBezTo>
                    <a:pt x="534576" y="2151301"/>
                    <a:pt x="537576" y="2152634"/>
                    <a:pt x="539909" y="2154300"/>
                  </a:cubicBezTo>
                  <a:lnTo>
                    <a:pt x="539242" y="2152967"/>
                  </a:lnTo>
                  <a:cubicBezTo>
                    <a:pt x="547908" y="2164297"/>
                    <a:pt x="557241" y="2174296"/>
                    <a:pt x="573237" y="2183629"/>
                  </a:cubicBezTo>
                  <a:cubicBezTo>
                    <a:pt x="547908" y="2198292"/>
                    <a:pt x="525246" y="2213624"/>
                    <a:pt x="501248" y="2225621"/>
                  </a:cubicBezTo>
                  <a:cubicBezTo>
                    <a:pt x="481918" y="2235620"/>
                    <a:pt x="459256" y="2245619"/>
                    <a:pt x="441924" y="2224290"/>
                  </a:cubicBezTo>
                  <a:cubicBezTo>
                    <a:pt x="425261" y="2204292"/>
                    <a:pt x="419928" y="2178296"/>
                    <a:pt x="427927" y="2152967"/>
                  </a:cubicBezTo>
                  <a:cubicBezTo>
                    <a:pt x="431258" y="2141635"/>
                    <a:pt x="439258" y="2131635"/>
                    <a:pt x="447257" y="2122305"/>
                  </a:cubicBezTo>
                  <a:cubicBezTo>
                    <a:pt x="459922" y="2107640"/>
                    <a:pt x="470253" y="2100640"/>
                    <a:pt x="480502" y="2101057"/>
                  </a:cubicBezTo>
                  <a:close/>
                  <a:moveTo>
                    <a:pt x="291950" y="2024988"/>
                  </a:moveTo>
                  <a:cubicBezTo>
                    <a:pt x="307949" y="2022988"/>
                    <a:pt x="317279" y="2031654"/>
                    <a:pt x="323279" y="2044317"/>
                  </a:cubicBezTo>
                  <a:cubicBezTo>
                    <a:pt x="331278" y="2058316"/>
                    <a:pt x="339944" y="2066981"/>
                    <a:pt x="355273" y="2066981"/>
                  </a:cubicBezTo>
                  <a:cubicBezTo>
                    <a:pt x="356607" y="2090977"/>
                    <a:pt x="373272" y="2103642"/>
                    <a:pt x="391268" y="2114972"/>
                  </a:cubicBezTo>
                  <a:cubicBezTo>
                    <a:pt x="398600" y="2119638"/>
                    <a:pt x="414597" y="2118305"/>
                    <a:pt x="409931" y="2133636"/>
                  </a:cubicBezTo>
                  <a:cubicBezTo>
                    <a:pt x="405933" y="2146300"/>
                    <a:pt x="406600" y="2162965"/>
                    <a:pt x="389268" y="2168964"/>
                  </a:cubicBezTo>
                  <a:cubicBezTo>
                    <a:pt x="373938" y="2174295"/>
                    <a:pt x="358606" y="2178961"/>
                    <a:pt x="343943" y="2188293"/>
                  </a:cubicBezTo>
                  <a:cubicBezTo>
                    <a:pt x="332611" y="2194959"/>
                    <a:pt x="324612" y="2184960"/>
                    <a:pt x="317946" y="2177628"/>
                  </a:cubicBezTo>
                  <a:cubicBezTo>
                    <a:pt x="299950" y="2158299"/>
                    <a:pt x="282618" y="2138967"/>
                    <a:pt x="259956" y="2123638"/>
                  </a:cubicBezTo>
                  <a:cubicBezTo>
                    <a:pt x="244626" y="2112972"/>
                    <a:pt x="237960" y="2090977"/>
                    <a:pt x="243959" y="2071645"/>
                  </a:cubicBezTo>
                  <a:cubicBezTo>
                    <a:pt x="251290" y="2048983"/>
                    <a:pt x="265288" y="2028988"/>
                    <a:pt x="291950" y="2024988"/>
                  </a:cubicBezTo>
                  <a:close/>
                  <a:moveTo>
                    <a:pt x="544146" y="2011530"/>
                  </a:moveTo>
                  <a:cubicBezTo>
                    <a:pt x="561613" y="2008156"/>
                    <a:pt x="578235" y="2017155"/>
                    <a:pt x="589234" y="2039652"/>
                  </a:cubicBezTo>
                  <a:cubicBezTo>
                    <a:pt x="608563" y="2079646"/>
                    <a:pt x="638558" y="2102975"/>
                    <a:pt x="683218" y="2108308"/>
                  </a:cubicBezTo>
                  <a:cubicBezTo>
                    <a:pt x="651224" y="2161632"/>
                    <a:pt x="601897" y="2176964"/>
                    <a:pt x="551240" y="2152300"/>
                  </a:cubicBezTo>
                  <a:cubicBezTo>
                    <a:pt x="549240" y="2151300"/>
                    <a:pt x="547240" y="2149467"/>
                    <a:pt x="545157" y="2148718"/>
                  </a:cubicBezTo>
                  <a:lnTo>
                    <a:pt x="540929" y="2150590"/>
                  </a:lnTo>
                  <a:lnTo>
                    <a:pt x="540578" y="2153634"/>
                  </a:lnTo>
                  <a:cubicBezTo>
                    <a:pt x="538244" y="2151967"/>
                    <a:pt x="535243" y="2150634"/>
                    <a:pt x="533576" y="2148717"/>
                  </a:cubicBezTo>
                  <a:lnTo>
                    <a:pt x="534418" y="2141627"/>
                  </a:lnTo>
                  <a:lnTo>
                    <a:pt x="533834" y="2141598"/>
                  </a:lnTo>
                  <a:lnTo>
                    <a:pt x="533909" y="2140968"/>
                  </a:lnTo>
                  <a:lnTo>
                    <a:pt x="534434" y="2141493"/>
                  </a:lnTo>
                  <a:lnTo>
                    <a:pt x="534501" y="2140932"/>
                  </a:lnTo>
                  <a:lnTo>
                    <a:pt x="528577" y="2140636"/>
                  </a:lnTo>
                  <a:lnTo>
                    <a:pt x="528035" y="2135493"/>
                  </a:lnTo>
                  <a:lnTo>
                    <a:pt x="527279" y="2135295"/>
                  </a:lnTo>
                  <a:lnTo>
                    <a:pt x="527245" y="2134969"/>
                  </a:lnTo>
                  <a:lnTo>
                    <a:pt x="528021" y="2135357"/>
                  </a:lnTo>
                  <a:lnTo>
                    <a:pt x="527910" y="2134305"/>
                  </a:lnTo>
                  <a:lnTo>
                    <a:pt x="527242" y="2133637"/>
                  </a:lnTo>
                  <a:lnTo>
                    <a:pt x="528545" y="2134822"/>
                  </a:lnTo>
                  <a:lnTo>
                    <a:pt x="528559" y="2134891"/>
                  </a:lnTo>
                  <a:lnTo>
                    <a:pt x="534570" y="2140355"/>
                  </a:lnTo>
                  <a:lnTo>
                    <a:pt x="534576" y="2140300"/>
                  </a:lnTo>
                  <a:lnTo>
                    <a:pt x="540884" y="2144504"/>
                  </a:lnTo>
                  <a:lnTo>
                    <a:pt x="540907" y="2144302"/>
                  </a:lnTo>
                  <a:cubicBezTo>
                    <a:pt x="539074" y="2142469"/>
                    <a:pt x="535908" y="2141303"/>
                    <a:pt x="533908" y="2139636"/>
                  </a:cubicBezTo>
                  <a:lnTo>
                    <a:pt x="534575" y="2140303"/>
                  </a:lnTo>
                  <a:lnTo>
                    <a:pt x="528545" y="2134822"/>
                  </a:lnTo>
                  <a:lnTo>
                    <a:pt x="524160" y="2112806"/>
                  </a:lnTo>
                  <a:cubicBezTo>
                    <a:pt x="520744" y="2106141"/>
                    <a:pt x="515912" y="2099975"/>
                    <a:pt x="511246" y="2093642"/>
                  </a:cubicBezTo>
                  <a:cubicBezTo>
                    <a:pt x="493249" y="2068980"/>
                    <a:pt x="500580" y="2036318"/>
                    <a:pt x="526575" y="2018987"/>
                  </a:cubicBezTo>
                  <a:cubicBezTo>
                    <a:pt x="532408" y="2015154"/>
                    <a:pt x="538324" y="2012655"/>
                    <a:pt x="544146" y="2011530"/>
                  </a:cubicBezTo>
                  <a:close/>
                  <a:moveTo>
                    <a:pt x="880018" y="1983162"/>
                  </a:moveTo>
                  <a:cubicBezTo>
                    <a:pt x="882518" y="1983495"/>
                    <a:pt x="884851" y="1985328"/>
                    <a:pt x="887184" y="1988327"/>
                  </a:cubicBezTo>
                  <a:cubicBezTo>
                    <a:pt x="891183" y="1992994"/>
                    <a:pt x="891183" y="1997660"/>
                    <a:pt x="885184" y="2000993"/>
                  </a:cubicBezTo>
                  <a:cubicBezTo>
                    <a:pt x="849856" y="2020323"/>
                    <a:pt x="822527" y="2054318"/>
                    <a:pt x="778533" y="2060984"/>
                  </a:cubicBezTo>
                  <a:cubicBezTo>
                    <a:pt x="782533" y="2025655"/>
                    <a:pt x="803862" y="2012325"/>
                    <a:pt x="835191" y="2008326"/>
                  </a:cubicBezTo>
                  <a:cubicBezTo>
                    <a:pt x="849189" y="2006326"/>
                    <a:pt x="861186" y="1996993"/>
                    <a:pt x="871852" y="1986994"/>
                  </a:cubicBezTo>
                  <a:cubicBezTo>
                    <a:pt x="874852" y="1983995"/>
                    <a:pt x="877518" y="1982829"/>
                    <a:pt x="880018" y="1983162"/>
                  </a:cubicBezTo>
                  <a:close/>
                  <a:moveTo>
                    <a:pt x="361604" y="1952750"/>
                  </a:moveTo>
                  <a:cubicBezTo>
                    <a:pt x="369770" y="1953833"/>
                    <a:pt x="377935" y="1958333"/>
                    <a:pt x="386601" y="1963666"/>
                  </a:cubicBezTo>
                  <a:cubicBezTo>
                    <a:pt x="419929" y="1984328"/>
                    <a:pt x="442592" y="2020990"/>
                    <a:pt x="485252" y="2027656"/>
                  </a:cubicBezTo>
                  <a:cubicBezTo>
                    <a:pt x="487252" y="2028322"/>
                    <a:pt x="491249" y="2036321"/>
                    <a:pt x="490583" y="2036988"/>
                  </a:cubicBezTo>
                  <a:cubicBezTo>
                    <a:pt x="474586" y="2050985"/>
                    <a:pt x="486585" y="2078314"/>
                    <a:pt x="465254" y="2090312"/>
                  </a:cubicBezTo>
                  <a:cubicBezTo>
                    <a:pt x="441258" y="2104311"/>
                    <a:pt x="417929" y="2108975"/>
                    <a:pt x="393265" y="2092312"/>
                  </a:cubicBezTo>
                  <a:cubicBezTo>
                    <a:pt x="380602" y="2083646"/>
                    <a:pt x="367936" y="2074981"/>
                    <a:pt x="355939" y="2067650"/>
                  </a:cubicBezTo>
                  <a:cubicBezTo>
                    <a:pt x="345940" y="2050318"/>
                    <a:pt x="335275" y="2032988"/>
                    <a:pt x="325942" y="2014990"/>
                  </a:cubicBezTo>
                  <a:cubicBezTo>
                    <a:pt x="315279" y="1994994"/>
                    <a:pt x="320612" y="1977662"/>
                    <a:pt x="336608" y="1962332"/>
                  </a:cubicBezTo>
                  <a:cubicBezTo>
                    <a:pt x="345274" y="1954000"/>
                    <a:pt x="353439" y="1951667"/>
                    <a:pt x="361604" y="1952750"/>
                  </a:cubicBezTo>
                  <a:close/>
                  <a:moveTo>
                    <a:pt x="662220" y="1908423"/>
                  </a:moveTo>
                  <a:cubicBezTo>
                    <a:pt x="671552" y="1910339"/>
                    <a:pt x="679217" y="1920004"/>
                    <a:pt x="691216" y="1939002"/>
                  </a:cubicBezTo>
                  <a:cubicBezTo>
                    <a:pt x="709878" y="1968330"/>
                    <a:pt x="745206" y="1976996"/>
                    <a:pt x="765868" y="2003658"/>
                  </a:cubicBezTo>
                  <a:cubicBezTo>
                    <a:pt x="770534" y="2010324"/>
                    <a:pt x="777200" y="2011657"/>
                    <a:pt x="773867" y="2021656"/>
                  </a:cubicBezTo>
                  <a:cubicBezTo>
                    <a:pt x="764535" y="2048318"/>
                    <a:pt x="712545" y="2087645"/>
                    <a:pt x="683883" y="2087645"/>
                  </a:cubicBezTo>
                  <a:cubicBezTo>
                    <a:pt x="672551" y="2086979"/>
                    <a:pt x="661888" y="2084979"/>
                    <a:pt x="651889" y="2078980"/>
                  </a:cubicBezTo>
                  <a:cubicBezTo>
                    <a:pt x="619894" y="2060315"/>
                    <a:pt x="601230" y="2028320"/>
                    <a:pt x="581234" y="1999658"/>
                  </a:cubicBezTo>
                  <a:cubicBezTo>
                    <a:pt x="571235" y="1984995"/>
                    <a:pt x="571901" y="1961664"/>
                    <a:pt x="591233" y="1947667"/>
                  </a:cubicBezTo>
                  <a:cubicBezTo>
                    <a:pt x="601896" y="1939668"/>
                    <a:pt x="611895" y="1931002"/>
                    <a:pt x="623227" y="1924338"/>
                  </a:cubicBezTo>
                  <a:cubicBezTo>
                    <a:pt x="641891" y="1912340"/>
                    <a:pt x="652888" y="1906507"/>
                    <a:pt x="662220" y="1908423"/>
                  </a:cubicBezTo>
                  <a:close/>
                  <a:moveTo>
                    <a:pt x="239292" y="1895674"/>
                  </a:moveTo>
                  <a:cubicBezTo>
                    <a:pt x="251291" y="1893010"/>
                    <a:pt x="293285" y="1931002"/>
                    <a:pt x="298615" y="1948334"/>
                  </a:cubicBezTo>
                  <a:cubicBezTo>
                    <a:pt x="305281" y="1969663"/>
                    <a:pt x="300615" y="1989661"/>
                    <a:pt x="281286" y="2002991"/>
                  </a:cubicBezTo>
                  <a:cubicBezTo>
                    <a:pt x="257957" y="2018989"/>
                    <a:pt x="235292" y="2030320"/>
                    <a:pt x="224629" y="2062314"/>
                  </a:cubicBezTo>
                  <a:cubicBezTo>
                    <a:pt x="217296" y="2083646"/>
                    <a:pt x="185968" y="2098309"/>
                    <a:pt x="159306" y="2103642"/>
                  </a:cubicBezTo>
                  <a:cubicBezTo>
                    <a:pt x="135308" y="2108308"/>
                    <a:pt x="133309" y="2087645"/>
                    <a:pt x="133975" y="2061648"/>
                  </a:cubicBezTo>
                  <a:cubicBezTo>
                    <a:pt x="137308" y="2047651"/>
                    <a:pt x="141974" y="2026320"/>
                    <a:pt x="147974" y="2005657"/>
                  </a:cubicBezTo>
                  <a:cubicBezTo>
                    <a:pt x="153307" y="1988994"/>
                    <a:pt x="164637" y="1988328"/>
                    <a:pt x="175302" y="2000991"/>
                  </a:cubicBezTo>
                  <a:cubicBezTo>
                    <a:pt x="184635" y="2011657"/>
                    <a:pt x="191301" y="2024322"/>
                    <a:pt x="199298" y="2036319"/>
                  </a:cubicBezTo>
                  <a:cubicBezTo>
                    <a:pt x="203964" y="2042985"/>
                    <a:pt x="209297" y="2052984"/>
                    <a:pt x="217963" y="2047651"/>
                  </a:cubicBezTo>
                  <a:cubicBezTo>
                    <a:pt x="225962" y="2042318"/>
                    <a:pt x="219963" y="2032319"/>
                    <a:pt x="215963" y="2025653"/>
                  </a:cubicBezTo>
                  <a:cubicBezTo>
                    <a:pt x="209297" y="2016323"/>
                    <a:pt x="201964" y="2007657"/>
                    <a:pt x="194634" y="1999658"/>
                  </a:cubicBezTo>
                  <a:cubicBezTo>
                    <a:pt x="179302" y="1982328"/>
                    <a:pt x="169303" y="1962997"/>
                    <a:pt x="179969" y="1941001"/>
                  </a:cubicBezTo>
                  <a:cubicBezTo>
                    <a:pt x="191967" y="1917672"/>
                    <a:pt x="213297" y="1902340"/>
                    <a:pt x="239292" y="1895674"/>
                  </a:cubicBezTo>
                  <a:close/>
                  <a:moveTo>
                    <a:pt x="955838" y="1884345"/>
                  </a:moveTo>
                  <a:cubicBezTo>
                    <a:pt x="970501" y="1883678"/>
                    <a:pt x="1006496" y="1899010"/>
                    <a:pt x="1007829" y="1912342"/>
                  </a:cubicBezTo>
                  <a:cubicBezTo>
                    <a:pt x="1008496" y="1918339"/>
                    <a:pt x="1003163" y="1921006"/>
                    <a:pt x="999832" y="1924339"/>
                  </a:cubicBezTo>
                  <a:cubicBezTo>
                    <a:pt x="976501" y="1945003"/>
                    <a:pt x="949172" y="1958999"/>
                    <a:pt x="922510" y="1972998"/>
                  </a:cubicBezTo>
                  <a:cubicBezTo>
                    <a:pt x="913844" y="1977664"/>
                    <a:pt x="904511" y="1976997"/>
                    <a:pt x="897181" y="1968998"/>
                  </a:cubicBezTo>
                  <a:cubicBezTo>
                    <a:pt x="890515" y="1962332"/>
                    <a:pt x="889182" y="1953000"/>
                    <a:pt x="893848" y="1946336"/>
                  </a:cubicBezTo>
                  <a:cubicBezTo>
                    <a:pt x="910511" y="1921672"/>
                    <a:pt x="916510" y="1887011"/>
                    <a:pt x="955838" y="1884345"/>
                  </a:cubicBezTo>
                  <a:close/>
                  <a:moveTo>
                    <a:pt x="477919" y="1839018"/>
                  </a:moveTo>
                  <a:cubicBezTo>
                    <a:pt x="485918" y="1841018"/>
                    <a:pt x="489251" y="1841685"/>
                    <a:pt x="492584" y="1850350"/>
                  </a:cubicBezTo>
                  <a:cubicBezTo>
                    <a:pt x="503916" y="1881678"/>
                    <a:pt x="526578" y="1903007"/>
                    <a:pt x="556573" y="1917006"/>
                  </a:cubicBezTo>
                  <a:cubicBezTo>
                    <a:pt x="568572" y="1922336"/>
                    <a:pt x="581902" y="1929669"/>
                    <a:pt x="572570" y="1943667"/>
                  </a:cubicBezTo>
                  <a:cubicBezTo>
                    <a:pt x="563239" y="1957664"/>
                    <a:pt x="569239" y="1983661"/>
                    <a:pt x="541242" y="1983661"/>
                  </a:cubicBezTo>
                  <a:cubicBezTo>
                    <a:pt x="532578" y="1983661"/>
                    <a:pt x="522579" y="1986992"/>
                    <a:pt x="515913" y="1992324"/>
                  </a:cubicBezTo>
                  <a:cubicBezTo>
                    <a:pt x="489251" y="2013655"/>
                    <a:pt x="466588" y="2004323"/>
                    <a:pt x="444591" y="1984992"/>
                  </a:cubicBezTo>
                  <a:cubicBezTo>
                    <a:pt x="429927" y="1972329"/>
                    <a:pt x="415929" y="1958330"/>
                    <a:pt x="402599" y="1944334"/>
                  </a:cubicBezTo>
                  <a:cubicBezTo>
                    <a:pt x="395266" y="1937001"/>
                    <a:pt x="390600" y="1926336"/>
                    <a:pt x="390600" y="1914339"/>
                  </a:cubicBezTo>
                  <a:cubicBezTo>
                    <a:pt x="391933" y="1880345"/>
                    <a:pt x="447924" y="1832352"/>
                    <a:pt x="477919" y="1839018"/>
                  </a:cubicBezTo>
                  <a:close/>
                  <a:moveTo>
                    <a:pt x="778284" y="1801191"/>
                  </a:moveTo>
                  <a:cubicBezTo>
                    <a:pt x="786366" y="1802525"/>
                    <a:pt x="793865" y="1807691"/>
                    <a:pt x="800530" y="1820356"/>
                  </a:cubicBezTo>
                  <a:cubicBezTo>
                    <a:pt x="815196" y="1847684"/>
                    <a:pt x="839858" y="1869680"/>
                    <a:pt x="869853" y="1883012"/>
                  </a:cubicBezTo>
                  <a:cubicBezTo>
                    <a:pt x="895848" y="1895008"/>
                    <a:pt x="900514" y="1911673"/>
                    <a:pt x="884518" y="1936335"/>
                  </a:cubicBezTo>
                  <a:cubicBezTo>
                    <a:pt x="865187" y="1966330"/>
                    <a:pt x="844524" y="1992992"/>
                    <a:pt x="813196" y="1998991"/>
                  </a:cubicBezTo>
                  <a:cubicBezTo>
                    <a:pt x="795198" y="1998991"/>
                    <a:pt x="786534" y="1994325"/>
                    <a:pt x="778535" y="1986994"/>
                  </a:cubicBezTo>
                  <a:cubicBezTo>
                    <a:pt x="753872" y="1965663"/>
                    <a:pt x="728542" y="1945667"/>
                    <a:pt x="705879" y="1923005"/>
                  </a:cubicBezTo>
                  <a:cubicBezTo>
                    <a:pt x="673884" y="1891011"/>
                    <a:pt x="681217" y="1846351"/>
                    <a:pt x="720544" y="1823022"/>
                  </a:cubicBezTo>
                  <a:cubicBezTo>
                    <a:pt x="731208" y="1817023"/>
                    <a:pt x="741207" y="1808357"/>
                    <a:pt x="752539" y="1805024"/>
                  </a:cubicBezTo>
                  <a:cubicBezTo>
                    <a:pt x="761537" y="1802358"/>
                    <a:pt x="770202" y="1799858"/>
                    <a:pt x="778284" y="1801191"/>
                  </a:cubicBezTo>
                  <a:close/>
                  <a:moveTo>
                    <a:pt x="335944" y="1783695"/>
                  </a:moveTo>
                  <a:cubicBezTo>
                    <a:pt x="359940" y="1805026"/>
                    <a:pt x="382603" y="1825688"/>
                    <a:pt x="405267" y="1846350"/>
                  </a:cubicBezTo>
                  <a:cubicBezTo>
                    <a:pt x="395268" y="1861015"/>
                    <a:pt x="385936" y="1869681"/>
                    <a:pt x="381936" y="1881011"/>
                  </a:cubicBezTo>
                  <a:cubicBezTo>
                    <a:pt x="374604" y="1902342"/>
                    <a:pt x="364606" y="1917672"/>
                    <a:pt x="343942" y="1931003"/>
                  </a:cubicBezTo>
                  <a:cubicBezTo>
                    <a:pt x="325279" y="1943002"/>
                    <a:pt x="317946" y="1940336"/>
                    <a:pt x="307280" y="1926337"/>
                  </a:cubicBezTo>
                  <a:cubicBezTo>
                    <a:pt x="300616" y="1917672"/>
                    <a:pt x="294617" y="1907675"/>
                    <a:pt x="287284" y="1899009"/>
                  </a:cubicBezTo>
                  <a:cubicBezTo>
                    <a:pt x="253956" y="1859015"/>
                    <a:pt x="275285" y="1797693"/>
                    <a:pt x="327279" y="1785028"/>
                  </a:cubicBezTo>
                  <a:cubicBezTo>
                    <a:pt x="329945" y="1784361"/>
                    <a:pt x="334611" y="1782361"/>
                    <a:pt x="335944" y="1783695"/>
                  </a:cubicBezTo>
                  <a:close/>
                  <a:moveTo>
                    <a:pt x="229961" y="1777696"/>
                  </a:moveTo>
                  <a:cubicBezTo>
                    <a:pt x="247293" y="1781029"/>
                    <a:pt x="252624" y="1794359"/>
                    <a:pt x="255291" y="1806358"/>
                  </a:cubicBezTo>
                  <a:cubicBezTo>
                    <a:pt x="259957" y="1825688"/>
                    <a:pt x="234628" y="1869682"/>
                    <a:pt x="215965" y="1879681"/>
                  </a:cubicBezTo>
                  <a:cubicBezTo>
                    <a:pt x="205965" y="1885014"/>
                    <a:pt x="195966" y="1887013"/>
                    <a:pt x="189300" y="1876348"/>
                  </a:cubicBezTo>
                  <a:cubicBezTo>
                    <a:pt x="177970" y="1858349"/>
                    <a:pt x="186634" y="1841020"/>
                    <a:pt x="193966" y="1824356"/>
                  </a:cubicBezTo>
                  <a:cubicBezTo>
                    <a:pt x="201299" y="1805691"/>
                    <a:pt x="212632" y="1789028"/>
                    <a:pt x="229961" y="1777696"/>
                  </a:cubicBezTo>
                  <a:close/>
                  <a:moveTo>
                    <a:pt x="1351769" y="1729705"/>
                  </a:moveTo>
                  <a:cubicBezTo>
                    <a:pt x="1343770" y="1770367"/>
                    <a:pt x="1304443" y="1762368"/>
                    <a:pt x="1286447" y="1782365"/>
                  </a:cubicBezTo>
                  <a:cubicBezTo>
                    <a:pt x="1292446" y="1747035"/>
                    <a:pt x="1324441" y="1745035"/>
                    <a:pt x="1351769" y="1729705"/>
                  </a:cubicBezTo>
                  <a:close/>
                  <a:moveTo>
                    <a:pt x="582815" y="1728285"/>
                  </a:moveTo>
                  <a:cubicBezTo>
                    <a:pt x="598063" y="1728535"/>
                    <a:pt x="612560" y="1737367"/>
                    <a:pt x="629224" y="1755031"/>
                  </a:cubicBezTo>
                  <a:cubicBezTo>
                    <a:pt x="646555" y="1773696"/>
                    <a:pt x="661885" y="1794359"/>
                    <a:pt x="688548" y="1801691"/>
                  </a:cubicBezTo>
                  <a:cubicBezTo>
                    <a:pt x="701878" y="1805024"/>
                    <a:pt x="701878" y="1815023"/>
                    <a:pt x="691213" y="1823687"/>
                  </a:cubicBezTo>
                  <a:cubicBezTo>
                    <a:pt x="680549" y="1832353"/>
                    <a:pt x="674550" y="1843685"/>
                    <a:pt x="669884" y="1856348"/>
                  </a:cubicBezTo>
                  <a:cubicBezTo>
                    <a:pt x="660552" y="1881013"/>
                    <a:pt x="625891" y="1905675"/>
                    <a:pt x="596563" y="1906341"/>
                  </a:cubicBezTo>
                  <a:cubicBezTo>
                    <a:pt x="580566" y="1906341"/>
                    <a:pt x="563902" y="1899009"/>
                    <a:pt x="550572" y="1885010"/>
                  </a:cubicBezTo>
                  <a:cubicBezTo>
                    <a:pt x="539906" y="1873680"/>
                    <a:pt x="530574" y="1861681"/>
                    <a:pt x="521244" y="1849684"/>
                  </a:cubicBezTo>
                  <a:cubicBezTo>
                    <a:pt x="491914" y="1813023"/>
                    <a:pt x="495246" y="1784362"/>
                    <a:pt x="531907" y="1753031"/>
                  </a:cubicBezTo>
                  <a:cubicBezTo>
                    <a:pt x="551571" y="1736367"/>
                    <a:pt x="567568" y="1728035"/>
                    <a:pt x="582815" y="1728285"/>
                  </a:cubicBezTo>
                  <a:close/>
                  <a:moveTo>
                    <a:pt x="869186" y="1707707"/>
                  </a:moveTo>
                  <a:cubicBezTo>
                    <a:pt x="889848" y="1709707"/>
                    <a:pt x="893181" y="1733037"/>
                    <a:pt x="910511" y="1741701"/>
                  </a:cubicBezTo>
                  <a:cubicBezTo>
                    <a:pt x="929842" y="1751700"/>
                    <a:pt x="947838" y="1764365"/>
                    <a:pt x="961836" y="1783694"/>
                  </a:cubicBezTo>
                  <a:cubicBezTo>
                    <a:pt x="979166" y="1809690"/>
                    <a:pt x="1017826" y="1815022"/>
                    <a:pt x="1047154" y="1799693"/>
                  </a:cubicBezTo>
                  <a:cubicBezTo>
                    <a:pt x="1085815" y="1779028"/>
                    <a:pt x="1086481" y="1779028"/>
                    <a:pt x="1108477" y="1815689"/>
                  </a:cubicBezTo>
                  <a:cubicBezTo>
                    <a:pt x="1117809" y="1833687"/>
                    <a:pt x="1138471" y="1836353"/>
                    <a:pt x="1156469" y="1848350"/>
                  </a:cubicBezTo>
                  <a:cubicBezTo>
                    <a:pt x="1123142" y="1876345"/>
                    <a:pt x="1083148" y="1885011"/>
                    <a:pt x="1046488" y="1898342"/>
                  </a:cubicBezTo>
                  <a:cubicBezTo>
                    <a:pt x="1020492" y="1907673"/>
                    <a:pt x="1005163" y="1881678"/>
                    <a:pt x="985832" y="1869679"/>
                  </a:cubicBezTo>
                  <a:cubicBezTo>
                    <a:pt x="970502" y="1860349"/>
                    <a:pt x="983832" y="1847683"/>
                    <a:pt x="987831" y="1837020"/>
                  </a:cubicBezTo>
                  <a:cubicBezTo>
                    <a:pt x="989831" y="1830354"/>
                    <a:pt x="993164" y="1823688"/>
                    <a:pt x="988498" y="1815689"/>
                  </a:cubicBezTo>
                  <a:cubicBezTo>
                    <a:pt x="975166" y="1815689"/>
                    <a:pt x="974500" y="1827021"/>
                    <a:pt x="970502" y="1835687"/>
                  </a:cubicBezTo>
                  <a:cubicBezTo>
                    <a:pt x="950504" y="1881011"/>
                    <a:pt x="911177" y="1891676"/>
                    <a:pt x="871852" y="1861682"/>
                  </a:cubicBezTo>
                  <a:cubicBezTo>
                    <a:pt x="850521" y="1845684"/>
                    <a:pt x="829859" y="1828354"/>
                    <a:pt x="811861" y="1809690"/>
                  </a:cubicBezTo>
                  <a:cubicBezTo>
                    <a:pt x="797198" y="1793693"/>
                    <a:pt x="789865" y="1771031"/>
                    <a:pt x="801198" y="1751700"/>
                  </a:cubicBezTo>
                  <a:cubicBezTo>
                    <a:pt x="815194" y="1726371"/>
                    <a:pt x="835858" y="1705040"/>
                    <a:pt x="869186" y="1707707"/>
                  </a:cubicBezTo>
                  <a:close/>
                  <a:moveTo>
                    <a:pt x="1173134" y="1688961"/>
                  </a:moveTo>
                  <a:cubicBezTo>
                    <a:pt x="1178966" y="1690211"/>
                    <a:pt x="1183799" y="1693378"/>
                    <a:pt x="1186465" y="1699044"/>
                  </a:cubicBezTo>
                  <a:cubicBezTo>
                    <a:pt x="1197797" y="1721706"/>
                    <a:pt x="1219127" y="1728372"/>
                    <a:pt x="1239125" y="1737703"/>
                  </a:cubicBezTo>
                  <a:cubicBezTo>
                    <a:pt x="1268453" y="1751702"/>
                    <a:pt x="1272453" y="1773031"/>
                    <a:pt x="1248455" y="1795029"/>
                  </a:cubicBezTo>
                  <a:cubicBezTo>
                    <a:pt x="1231792" y="1811025"/>
                    <a:pt x="1218460" y="1833023"/>
                    <a:pt x="1191131" y="1831690"/>
                  </a:cubicBezTo>
                  <a:cubicBezTo>
                    <a:pt x="1148471" y="1829690"/>
                    <a:pt x="1123809" y="1800362"/>
                    <a:pt x="1098480" y="1772364"/>
                  </a:cubicBezTo>
                  <a:cubicBezTo>
                    <a:pt x="1095814" y="1769698"/>
                    <a:pt x="1095147" y="1765034"/>
                    <a:pt x="1095147" y="1761034"/>
                  </a:cubicBezTo>
                  <a:cubicBezTo>
                    <a:pt x="1097147" y="1733705"/>
                    <a:pt x="1126475" y="1698377"/>
                    <a:pt x="1153804" y="1690378"/>
                  </a:cubicBezTo>
                  <a:cubicBezTo>
                    <a:pt x="1160470" y="1688378"/>
                    <a:pt x="1167302" y="1687712"/>
                    <a:pt x="1173134" y="1688961"/>
                  </a:cubicBezTo>
                  <a:close/>
                  <a:moveTo>
                    <a:pt x="771204" y="1673716"/>
                  </a:moveTo>
                  <a:cubicBezTo>
                    <a:pt x="769538" y="1676714"/>
                    <a:pt x="770370" y="1678380"/>
                    <a:pt x="771870" y="1679713"/>
                  </a:cubicBezTo>
                  <a:lnTo>
                    <a:pt x="771944" y="1679777"/>
                  </a:lnTo>
                  <a:lnTo>
                    <a:pt x="771869" y="1675713"/>
                  </a:lnTo>
                  <a:lnTo>
                    <a:pt x="774828" y="1674924"/>
                  </a:lnTo>
                  <a:close/>
                  <a:moveTo>
                    <a:pt x="298700" y="1656632"/>
                  </a:moveTo>
                  <a:cubicBezTo>
                    <a:pt x="304283" y="1655216"/>
                    <a:pt x="310282" y="1656049"/>
                    <a:pt x="316615" y="1660381"/>
                  </a:cubicBezTo>
                  <a:cubicBezTo>
                    <a:pt x="334611" y="1672380"/>
                    <a:pt x="345277" y="1689709"/>
                    <a:pt x="348610" y="1707041"/>
                  </a:cubicBezTo>
                  <a:cubicBezTo>
                    <a:pt x="344610" y="1742368"/>
                    <a:pt x="309282" y="1779695"/>
                    <a:pt x="280620" y="1784362"/>
                  </a:cubicBezTo>
                  <a:cubicBezTo>
                    <a:pt x="265288" y="1787026"/>
                    <a:pt x="240626" y="1757698"/>
                    <a:pt x="245292" y="1739035"/>
                  </a:cubicBezTo>
                  <a:cubicBezTo>
                    <a:pt x="251958" y="1712373"/>
                    <a:pt x="262622" y="1686376"/>
                    <a:pt x="283287" y="1666380"/>
                  </a:cubicBezTo>
                  <a:cubicBezTo>
                    <a:pt x="287952" y="1661714"/>
                    <a:pt x="293118" y="1658048"/>
                    <a:pt x="298700" y="1656632"/>
                  </a:cubicBezTo>
                  <a:close/>
                  <a:moveTo>
                    <a:pt x="1075151" y="1654385"/>
                  </a:moveTo>
                  <a:lnTo>
                    <a:pt x="1075151" y="1654502"/>
                  </a:lnTo>
                  <a:lnTo>
                    <a:pt x="1075192" y="1654427"/>
                  </a:lnTo>
                  <a:close/>
                  <a:moveTo>
                    <a:pt x="1040881" y="1623903"/>
                  </a:moveTo>
                  <a:lnTo>
                    <a:pt x="1038617" y="1624199"/>
                  </a:lnTo>
                  <a:lnTo>
                    <a:pt x="1038657" y="1624256"/>
                  </a:lnTo>
                  <a:close/>
                  <a:moveTo>
                    <a:pt x="1483496" y="1612223"/>
                  </a:moveTo>
                  <a:cubicBezTo>
                    <a:pt x="1498744" y="1613390"/>
                    <a:pt x="1513075" y="1620389"/>
                    <a:pt x="1527740" y="1635053"/>
                  </a:cubicBezTo>
                  <a:cubicBezTo>
                    <a:pt x="1507742" y="1651718"/>
                    <a:pt x="1487747" y="1667715"/>
                    <a:pt x="1468416" y="1683713"/>
                  </a:cubicBezTo>
                  <a:cubicBezTo>
                    <a:pt x="1452419" y="1697045"/>
                    <a:pt x="1435088" y="1707042"/>
                    <a:pt x="1415092" y="1712375"/>
                  </a:cubicBezTo>
                  <a:cubicBezTo>
                    <a:pt x="1401094" y="1716375"/>
                    <a:pt x="1383765" y="1723041"/>
                    <a:pt x="1374432" y="1712375"/>
                  </a:cubicBezTo>
                  <a:cubicBezTo>
                    <a:pt x="1362436" y="1698377"/>
                    <a:pt x="1381098" y="1687046"/>
                    <a:pt x="1389097" y="1677047"/>
                  </a:cubicBezTo>
                  <a:cubicBezTo>
                    <a:pt x="1403094" y="1659051"/>
                    <a:pt x="1407760" y="1637053"/>
                    <a:pt x="1433755" y="1624389"/>
                  </a:cubicBezTo>
                  <a:cubicBezTo>
                    <a:pt x="1452085" y="1615723"/>
                    <a:pt x="1468249" y="1611057"/>
                    <a:pt x="1483496" y="1612223"/>
                  </a:cubicBezTo>
                  <a:close/>
                  <a:moveTo>
                    <a:pt x="1029878" y="1609661"/>
                  </a:moveTo>
                  <a:lnTo>
                    <a:pt x="1033659" y="1611142"/>
                  </a:lnTo>
                  <a:lnTo>
                    <a:pt x="1033971" y="1612041"/>
                  </a:lnTo>
                  <a:lnTo>
                    <a:pt x="1033656" y="1610976"/>
                  </a:lnTo>
                  <a:close/>
                  <a:moveTo>
                    <a:pt x="1295780" y="1577730"/>
                  </a:moveTo>
                  <a:cubicBezTo>
                    <a:pt x="1325775" y="1574397"/>
                    <a:pt x="1351770" y="1591061"/>
                    <a:pt x="1373099" y="1611724"/>
                  </a:cubicBezTo>
                  <a:cubicBezTo>
                    <a:pt x="1392430" y="1629722"/>
                    <a:pt x="1379765" y="1647718"/>
                    <a:pt x="1371765" y="1665049"/>
                  </a:cubicBezTo>
                  <a:cubicBezTo>
                    <a:pt x="1355103" y="1699710"/>
                    <a:pt x="1315776" y="1731038"/>
                    <a:pt x="1287114" y="1731704"/>
                  </a:cubicBezTo>
                  <a:cubicBezTo>
                    <a:pt x="1253787" y="1726371"/>
                    <a:pt x="1222459" y="1708373"/>
                    <a:pt x="1195130" y="1682378"/>
                  </a:cubicBezTo>
                  <a:cubicBezTo>
                    <a:pt x="1191797" y="1679045"/>
                    <a:pt x="1189131" y="1673046"/>
                    <a:pt x="1189131" y="1668382"/>
                  </a:cubicBezTo>
                  <a:cubicBezTo>
                    <a:pt x="1191131" y="1643052"/>
                    <a:pt x="1214460" y="1627055"/>
                    <a:pt x="1219126" y="1601727"/>
                  </a:cubicBezTo>
                  <a:cubicBezTo>
                    <a:pt x="1221125" y="1591061"/>
                    <a:pt x="1238455" y="1593728"/>
                    <a:pt x="1249120" y="1590395"/>
                  </a:cubicBezTo>
                  <a:cubicBezTo>
                    <a:pt x="1264452" y="1585729"/>
                    <a:pt x="1281115" y="1579729"/>
                    <a:pt x="1295780" y="1577730"/>
                  </a:cubicBezTo>
                  <a:close/>
                  <a:moveTo>
                    <a:pt x="526565" y="1569783"/>
                  </a:moveTo>
                  <a:cubicBezTo>
                    <a:pt x="541156" y="1571939"/>
                    <a:pt x="551905" y="1585062"/>
                    <a:pt x="561902" y="1597059"/>
                  </a:cubicBezTo>
                  <a:cubicBezTo>
                    <a:pt x="567901" y="1604392"/>
                    <a:pt x="573234" y="1611724"/>
                    <a:pt x="579234" y="1619057"/>
                  </a:cubicBezTo>
                  <a:cubicBezTo>
                    <a:pt x="604562" y="1649718"/>
                    <a:pt x="591232" y="1695042"/>
                    <a:pt x="554572" y="1711707"/>
                  </a:cubicBezTo>
                  <a:cubicBezTo>
                    <a:pt x="521910" y="1726370"/>
                    <a:pt x="503912" y="1755032"/>
                    <a:pt x="490583" y="1787028"/>
                  </a:cubicBezTo>
                  <a:cubicBezTo>
                    <a:pt x="477251" y="1821022"/>
                    <a:pt x="439923" y="1815689"/>
                    <a:pt x="416594" y="1833685"/>
                  </a:cubicBezTo>
                  <a:cubicBezTo>
                    <a:pt x="411262" y="1837685"/>
                    <a:pt x="403262" y="1830353"/>
                    <a:pt x="398596" y="1825020"/>
                  </a:cubicBezTo>
                  <a:cubicBezTo>
                    <a:pt x="390599" y="1815689"/>
                    <a:pt x="382600" y="1806357"/>
                    <a:pt x="375934" y="1795692"/>
                  </a:cubicBezTo>
                  <a:cubicBezTo>
                    <a:pt x="344606" y="1745701"/>
                    <a:pt x="359938" y="1705708"/>
                    <a:pt x="415928" y="1686379"/>
                  </a:cubicBezTo>
                  <a:cubicBezTo>
                    <a:pt x="433257" y="1680379"/>
                    <a:pt x="445923" y="1689043"/>
                    <a:pt x="456588" y="1700375"/>
                  </a:cubicBezTo>
                  <a:cubicBezTo>
                    <a:pt x="469918" y="1715040"/>
                    <a:pt x="481917" y="1731703"/>
                    <a:pt x="498580" y="1751701"/>
                  </a:cubicBezTo>
                  <a:cubicBezTo>
                    <a:pt x="506579" y="1722371"/>
                    <a:pt x="502579" y="1704375"/>
                    <a:pt x="477917" y="1691709"/>
                  </a:cubicBezTo>
                  <a:cubicBezTo>
                    <a:pt x="457255" y="1681046"/>
                    <a:pt x="440590" y="1662381"/>
                    <a:pt x="446589" y="1637053"/>
                  </a:cubicBezTo>
                  <a:cubicBezTo>
                    <a:pt x="454588" y="1603725"/>
                    <a:pt x="479250" y="1583063"/>
                    <a:pt x="510578" y="1571731"/>
                  </a:cubicBezTo>
                  <a:cubicBezTo>
                    <a:pt x="516410" y="1569564"/>
                    <a:pt x="521701" y="1569064"/>
                    <a:pt x="526565" y="1569783"/>
                  </a:cubicBezTo>
                  <a:close/>
                  <a:moveTo>
                    <a:pt x="401267" y="1545068"/>
                  </a:moveTo>
                  <a:cubicBezTo>
                    <a:pt x="426596" y="1543735"/>
                    <a:pt x="438595" y="1559734"/>
                    <a:pt x="434595" y="1588396"/>
                  </a:cubicBezTo>
                  <a:cubicBezTo>
                    <a:pt x="445928" y="1634389"/>
                    <a:pt x="407266" y="1654385"/>
                    <a:pt x="377271" y="1679048"/>
                  </a:cubicBezTo>
                  <a:cubicBezTo>
                    <a:pt x="367938" y="1687047"/>
                    <a:pt x="357273" y="1679714"/>
                    <a:pt x="350609" y="1671051"/>
                  </a:cubicBezTo>
                  <a:cubicBezTo>
                    <a:pt x="331277" y="1648386"/>
                    <a:pt x="325944" y="1622390"/>
                    <a:pt x="336610" y="1593728"/>
                  </a:cubicBezTo>
                  <a:cubicBezTo>
                    <a:pt x="347942" y="1563733"/>
                    <a:pt x="370605" y="1547068"/>
                    <a:pt x="401267" y="1545068"/>
                  </a:cubicBezTo>
                  <a:close/>
                  <a:moveTo>
                    <a:pt x="1545069" y="1523823"/>
                  </a:moveTo>
                  <a:cubicBezTo>
                    <a:pt x="1553901" y="1521740"/>
                    <a:pt x="1563732" y="1523740"/>
                    <a:pt x="1574398" y="1529739"/>
                  </a:cubicBezTo>
                  <a:cubicBezTo>
                    <a:pt x="1582395" y="1534405"/>
                    <a:pt x="1591061" y="1537739"/>
                    <a:pt x="1597727" y="1543738"/>
                  </a:cubicBezTo>
                  <a:cubicBezTo>
                    <a:pt x="1605059" y="1549736"/>
                    <a:pt x="1621722" y="1545071"/>
                    <a:pt x="1620389" y="1558401"/>
                  </a:cubicBezTo>
                  <a:cubicBezTo>
                    <a:pt x="1619056" y="1571067"/>
                    <a:pt x="1609057" y="1582397"/>
                    <a:pt x="1595060" y="1586397"/>
                  </a:cubicBezTo>
                  <a:cubicBezTo>
                    <a:pt x="1561732" y="1597063"/>
                    <a:pt x="1528405" y="1601063"/>
                    <a:pt x="1491744" y="1587730"/>
                  </a:cubicBezTo>
                  <a:cubicBezTo>
                    <a:pt x="1502410" y="1571067"/>
                    <a:pt x="1511740" y="1556402"/>
                    <a:pt x="1521739" y="1542405"/>
                  </a:cubicBezTo>
                  <a:cubicBezTo>
                    <a:pt x="1528405" y="1532072"/>
                    <a:pt x="1536237" y="1525906"/>
                    <a:pt x="1545069" y="1523823"/>
                  </a:cubicBezTo>
                  <a:close/>
                  <a:moveTo>
                    <a:pt x="790449" y="1509825"/>
                  </a:moveTo>
                  <a:cubicBezTo>
                    <a:pt x="805530" y="1508242"/>
                    <a:pt x="819195" y="1513741"/>
                    <a:pt x="832527" y="1526406"/>
                  </a:cubicBezTo>
                  <a:cubicBezTo>
                    <a:pt x="857189" y="1549068"/>
                    <a:pt x="877185" y="1577065"/>
                    <a:pt x="907180" y="1594395"/>
                  </a:cubicBezTo>
                  <a:cubicBezTo>
                    <a:pt x="915845" y="1599727"/>
                    <a:pt x="916512" y="1605060"/>
                    <a:pt x="907846" y="1613059"/>
                  </a:cubicBezTo>
                  <a:cubicBezTo>
                    <a:pt x="896516" y="1623056"/>
                    <a:pt x="887850" y="1635722"/>
                    <a:pt x="878518" y="1648385"/>
                  </a:cubicBezTo>
                  <a:cubicBezTo>
                    <a:pt x="847856" y="1689045"/>
                    <a:pt x="829860" y="1695045"/>
                    <a:pt x="781201" y="1677049"/>
                  </a:cubicBezTo>
                  <a:lnTo>
                    <a:pt x="778913" y="1676286"/>
                  </a:lnTo>
                  <a:lnTo>
                    <a:pt x="781871" y="1679047"/>
                  </a:lnTo>
                  <a:cubicBezTo>
                    <a:pt x="779871" y="1679714"/>
                    <a:pt x="777870" y="1681714"/>
                    <a:pt x="776537" y="1683714"/>
                  </a:cubicBezTo>
                  <a:lnTo>
                    <a:pt x="776528" y="1683708"/>
                  </a:lnTo>
                  <a:lnTo>
                    <a:pt x="776534" y="1683713"/>
                  </a:lnTo>
                  <a:cubicBezTo>
                    <a:pt x="804530" y="1719707"/>
                    <a:pt x="803865" y="1723706"/>
                    <a:pt x="768537" y="1756368"/>
                  </a:cubicBezTo>
                  <a:cubicBezTo>
                    <a:pt x="752539" y="1771033"/>
                    <a:pt x="729877" y="1774366"/>
                    <a:pt x="713878" y="1789029"/>
                  </a:cubicBezTo>
                  <a:cubicBezTo>
                    <a:pt x="704548" y="1797695"/>
                    <a:pt x="695216" y="1785696"/>
                    <a:pt x="688550" y="1778363"/>
                  </a:cubicBezTo>
                  <a:cubicBezTo>
                    <a:pt x="672553" y="1759701"/>
                    <a:pt x="653888" y="1743704"/>
                    <a:pt x="632559" y="1731039"/>
                  </a:cubicBezTo>
                  <a:cubicBezTo>
                    <a:pt x="611228" y="1718374"/>
                    <a:pt x="595898" y="1701711"/>
                    <a:pt x="609895" y="1673049"/>
                  </a:cubicBezTo>
                  <a:cubicBezTo>
                    <a:pt x="628560" y="1636388"/>
                    <a:pt x="657888" y="1615057"/>
                    <a:pt x="685217" y="1623056"/>
                  </a:cubicBezTo>
                  <a:cubicBezTo>
                    <a:pt x="702548" y="1628389"/>
                    <a:pt x="719878" y="1636388"/>
                    <a:pt x="734543" y="1647718"/>
                  </a:cubicBezTo>
                  <a:cubicBezTo>
                    <a:pt x="741207" y="1633055"/>
                    <a:pt x="729210" y="1625056"/>
                    <a:pt x="723877" y="1614390"/>
                  </a:cubicBezTo>
                  <a:cubicBezTo>
                    <a:pt x="707212" y="1582396"/>
                    <a:pt x="711878" y="1559067"/>
                    <a:pt x="739874" y="1535738"/>
                  </a:cubicBezTo>
                  <a:cubicBezTo>
                    <a:pt x="758871" y="1520074"/>
                    <a:pt x="775368" y="1511409"/>
                    <a:pt x="790449" y="1509825"/>
                  </a:cubicBezTo>
                  <a:close/>
                  <a:moveTo>
                    <a:pt x="1088481" y="1502410"/>
                  </a:moveTo>
                  <a:cubicBezTo>
                    <a:pt x="1094478" y="1503077"/>
                    <a:pt x="1102477" y="1503743"/>
                    <a:pt x="1105143" y="1507743"/>
                  </a:cubicBezTo>
                  <a:cubicBezTo>
                    <a:pt x="1127806" y="1538405"/>
                    <a:pt x="1160467" y="1555068"/>
                    <a:pt x="1189795" y="1577065"/>
                  </a:cubicBezTo>
                  <a:cubicBezTo>
                    <a:pt x="1200460" y="1585063"/>
                    <a:pt x="1201793" y="1593728"/>
                    <a:pt x="1197794" y="1608394"/>
                  </a:cubicBezTo>
                  <a:cubicBezTo>
                    <a:pt x="1179798" y="1673050"/>
                    <a:pt x="1140471" y="1690379"/>
                    <a:pt x="1085148" y="1655718"/>
                  </a:cubicBezTo>
                  <a:cubicBezTo>
                    <a:pt x="1083482" y="1654718"/>
                    <a:pt x="1081648" y="1652552"/>
                    <a:pt x="1079732" y="1651719"/>
                  </a:cubicBezTo>
                  <a:lnTo>
                    <a:pt x="1076732" y="1653747"/>
                  </a:lnTo>
                  <a:lnTo>
                    <a:pt x="1075818" y="1655052"/>
                  </a:lnTo>
                  <a:lnTo>
                    <a:pt x="1075408" y="1654642"/>
                  </a:lnTo>
                  <a:lnTo>
                    <a:pt x="1075151" y="1654816"/>
                  </a:lnTo>
                  <a:lnTo>
                    <a:pt x="1075151" y="1655051"/>
                  </a:lnTo>
                  <a:cubicBezTo>
                    <a:pt x="1114479" y="1724372"/>
                    <a:pt x="1094483" y="1729039"/>
                    <a:pt x="1043156" y="1776363"/>
                  </a:cubicBezTo>
                  <a:cubicBezTo>
                    <a:pt x="1027160" y="1791028"/>
                    <a:pt x="999831" y="1791028"/>
                    <a:pt x="983833" y="1774365"/>
                  </a:cubicBezTo>
                  <a:cubicBezTo>
                    <a:pt x="963170" y="1751701"/>
                    <a:pt x="937173" y="1738371"/>
                    <a:pt x="913177" y="1721706"/>
                  </a:cubicBezTo>
                  <a:cubicBezTo>
                    <a:pt x="873850" y="1695044"/>
                    <a:pt x="873183" y="1678379"/>
                    <a:pt x="912511" y="1653051"/>
                  </a:cubicBezTo>
                  <a:cubicBezTo>
                    <a:pt x="925176" y="1645052"/>
                    <a:pt x="934507" y="1635055"/>
                    <a:pt x="942506" y="1623056"/>
                  </a:cubicBezTo>
                  <a:cubicBezTo>
                    <a:pt x="956005" y="1604060"/>
                    <a:pt x="971377" y="1593686"/>
                    <a:pt x="990311" y="1597561"/>
                  </a:cubicBezTo>
                  <a:cubicBezTo>
                    <a:pt x="996622" y="1598853"/>
                    <a:pt x="1003330" y="1601727"/>
                    <a:pt x="1010495" y="1606393"/>
                  </a:cubicBezTo>
                  <a:cubicBezTo>
                    <a:pt x="1012162" y="1607727"/>
                    <a:pt x="1013995" y="1608560"/>
                    <a:pt x="1015745" y="1608477"/>
                  </a:cubicBezTo>
                  <a:lnTo>
                    <a:pt x="1020048" y="1605381"/>
                  </a:lnTo>
                  <a:lnTo>
                    <a:pt x="1005577" y="1572399"/>
                  </a:lnTo>
                  <a:cubicBezTo>
                    <a:pt x="1003827" y="1560901"/>
                    <a:pt x="1006160" y="1549069"/>
                    <a:pt x="1015159" y="1536405"/>
                  </a:cubicBezTo>
                  <a:cubicBezTo>
                    <a:pt x="1033822" y="1510409"/>
                    <a:pt x="1057817" y="1499077"/>
                    <a:pt x="1088481" y="1502410"/>
                  </a:cubicBezTo>
                  <a:close/>
                  <a:moveTo>
                    <a:pt x="1383775" y="1473196"/>
                  </a:moveTo>
                  <a:cubicBezTo>
                    <a:pt x="1409177" y="1470665"/>
                    <a:pt x="1429424" y="1487912"/>
                    <a:pt x="1450421" y="1504410"/>
                  </a:cubicBezTo>
                  <a:cubicBezTo>
                    <a:pt x="1461753" y="1513076"/>
                    <a:pt x="1474416" y="1519740"/>
                    <a:pt x="1489081" y="1521740"/>
                  </a:cubicBezTo>
                  <a:cubicBezTo>
                    <a:pt x="1495747" y="1523073"/>
                    <a:pt x="1501745" y="1523740"/>
                    <a:pt x="1500412" y="1534405"/>
                  </a:cubicBezTo>
                  <a:cubicBezTo>
                    <a:pt x="1500412" y="1555068"/>
                    <a:pt x="1461086" y="1591062"/>
                    <a:pt x="1438422" y="1598394"/>
                  </a:cubicBezTo>
                  <a:cubicBezTo>
                    <a:pt x="1389764" y="1614391"/>
                    <a:pt x="1362435" y="1571066"/>
                    <a:pt x="1323108" y="1561734"/>
                  </a:cubicBezTo>
                  <a:cubicBezTo>
                    <a:pt x="1319108" y="1561067"/>
                    <a:pt x="1315775" y="1554401"/>
                    <a:pt x="1314442" y="1549735"/>
                  </a:cubicBezTo>
                  <a:cubicBezTo>
                    <a:pt x="1310443" y="1536405"/>
                    <a:pt x="1345104" y="1489745"/>
                    <a:pt x="1356436" y="1483079"/>
                  </a:cubicBezTo>
                  <a:cubicBezTo>
                    <a:pt x="1366268" y="1477081"/>
                    <a:pt x="1375308" y="1474039"/>
                    <a:pt x="1383775" y="1473196"/>
                  </a:cubicBezTo>
                  <a:close/>
                  <a:moveTo>
                    <a:pt x="643889" y="1445088"/>
                  </a:moveTo>
                  <a:cubicBezTo>
                    <a:pt x="659220" y="1443754"/>
                    <a:pt x="670550" y="1450418"/>
                    <a:pt x="677216" y="1463084"/>
                  </a:cubicBezTo>
                  <a:cubicBezTo>
                    <a:pt x="688548" y="1484413"/>
                    <a:pt x="704545" y="1505744"/>
                    <a:pt x="709211" y="1528407"/>
                  </a:cubicBezTo>
                  <a:cubicBezTo>
                    <a:pt x="713877" y="1553069"/>
                    <a:pt x="692548" y="1572400"/>
                    <a:pt x="675217" y="1587730"/>
                  </a:cubicBezTo>
                  <a:cubicBezTo>
                    <a:pt x="659220" y="1601729"/>
                    <a:pt x="637889" y="1609061"/>
                    <a:pt x="623226" y="1624391"/>
                  </a:cubicBezTo>
                  <a:cubicBezTo>
                    <a:pt x="613228" y="1634390"/>
                    <a:pt x="608561" y="1629057"/>
                    <a:pt x="601895" y="1620391"/>
                  </a:cubicBezTo>
                  <a:cubicBezTo>
                    <a:pt x="593232" y="1609061"/>
                    <a:pt x="584566" y="1597729"/>
                    <a:pt x="575234" y="1587063"/>
                  </a:cubicBezTo>
                  <a:cubicBezTo>
                    <a:pt x="553238" y="1561735"/>
                    <a:pt x="537907" y="1535073"/>
                    <a:pt x="555238" y="1501078"/>
                  </a:cubicBezTo>
                  <a:cubicBezTo>
                    <a:pt x="573901" y="1465084"/>
                    <a:pt x="605895" y="1450418"/>
                    <a:pt x="643889" y="1445088"/>
                  </a:cubicBezTo>
                  <a:close/>
                  <a:moveTo>
                    <a:pt x="512997" y="1416174"/>
                  </a:moveTo>
                  <a:cubicBezTo>
                    <a:pt x="519579" y="1418424"/>
                    <a:pt x="524911" y="1423090"/>
                    <a:pt x="528577" y="1429756"/>
                  </a:cubicBezTo>
                  <a:cubicBezTo>
                    <a:pt x="538576" y="1447752"/>
                    <a:pt x="568571" y="1462417"/>
                    <a:pt x="544575" y="1490412"/>
                  </a:cubicBezTo>
                  <a:cubicBezTo>
                    <a:pt x="536576" y="1499744"/>
                    <a:pt x="527911" y="1509074"/>
                    <a:pt x="526577" y="1521739"/>
                  </a:cubicBezTo>
                  <a:cubicBezTo>
                    <a:pt x="522578" y="1554400"/>
                    <a:pt x="491917" y="1559733"/>
                    <a:pt x="471254" y="1573729"/>
                  </a:cubicBezTo>
                  <a:cubicBezTo>
                    <a:pt x="465921" y="1577729"/>
                    <a:pt x="458589" y="1575729"/>
                    <a:pt x="455922" y="1569063"/>
                  </a:cubicBezTo>
                  <a:cubicBezTo>
                    <a:pt x="447259" y="1545068"/>
                    <a:pt x="433927" y="1523073"/>
                    <a:pt x="431927" y="1505741"/>
                  </a:cubicBezTo>
                  <a:cubicBezTo>
                    <a:pt x="433927" y="1456417"/>
                    <a:pt x="453256" y="1429756"/>
                    <a:pt x="489917" y="1417090"/>
                  </a:cubicBezTo>
                  <a:cubicBezTo>
                    <a:pt x="498583" y="1414091"/>
                    <a:pt x="506415" y="1413924"/>
                    <a:pt x="512997" y="1416174"/>
                  </a:cubicBezTo>
                  <a:close/>
                  <a:moveTo>
                    <a:pt x="1667716" y="1405092"/>
                  </a:moveTo>
                  <a:cubicBezTo>
                    <a:pt x="1697045" y="1399760"/>
                    <a:pt x="1719041" y="1413758"/>
                    <a:pt x="1729706" y="1435088"/>
                  </a:cubicBezTo>
                  <a:cubicBezTo>
                    <a:pt x="1739039" y="1453753"/>
                    <a:pt x="1726373" y="1475082"/>
                    <a:pt x="1707710" y="1489747"/>
                  </a:cubicBezTo>
                  <a:cubicBezTo>
                    <a:pt x="1683048" y="1507077"/>
                    <a:pt x="1657051" y="1514410"/>
                    <a:pt x="1627055" y="1513077"/>
                  </a:cubicBezTo>
                  <a:cubicBezTo>
                    <a:pt x="1619725" y="1513077"/>
                    <a:pt x="1612392" y="1513743"/>
                    <a:pt x="1605726" y="1513077"/>
                  </a:cubicBezTo>
                  <a:cubicBezTo>
                    <a:pt x="1579064" y="1509744"/>
                    <a:pt x="1572398" y="1498411"/>
                    <a:pt x="1587730" y="1477082"/>
                  </a:cubicBezTo>
                  <a:cubicBezTo>
                    <a:pt x="1609059" y="1447087"/>
                    <a:pt x="1625722" y="1413092"/>
                    <a:pt x="1667716" y="1405092"/>
                  </a:cubicBezTo>
                  <a:close/>
                  <a:moveTo>
                    <a:pt x="917177" y="1395762"/>
                  </a:moveTo>
                  <a:cubicBezTo>
                    <a:pt x="931843" y="1396429"/>
                    <a:pt x="944506" y="1397762"/>
                    <a:pt x="949839" y="1416425"/>
                  </a:cubicBezTo>
                  <a:cubicBezTo>
                    <a:pt x="955838" y="1436423"/>
                    <a:pt x="975168" y="1445086"/>
                    <a:pt x="989166" y="1458418"/>
                  </a:cubicBezTo>
                  <a:cubicBezTo>
                    <a:pt x="1013828" y="1480414"/>
                    <a:pt x="1015162" y="1495746"/>
                    <a:pt x="993832" y="1521075"/>
                  </a:cubicBezTo>
                  <a:cubicBezTo>
                    <a:pt x="989166" y="1526408"/>
                    <a:pt x="983833" y="1531740"/>
                    <a:pt x="980500" y="1537740"/>
                  </a:cubicBezTo>
                  <a:cubicBezTo>
                    <a:pt x="953172" y="1590397"/>
                    <a:pt x="915178" y="1581065"/>
                    <a:pt x="876517" y="1549737"/>
                  </a:cubicBezTo>
                  <a:cubicBezTo>
                    <a:pt x="858521" y="1535073"/>
                    <a:pt x="844522" y="1515075"/>
                    <a:pt x="829859" y="1497079"/>
                  </a:cubicBezTo>
                  <a:cubicBezTo>
                    <a:pt x="826526" y="1493746"/>
                    <a:pt x="825193" y="1487747"/>
                    <a:pt x="824526" y="1483081"/>
                  </a:cubicBezTo>
                  <a:cubicBezTo>
                    <a:pt x="824526" y="1451086"/>
                    <a:pt x="884516" y="1395095"/>
                    <a:pt x="917177" y="1395762"/>
                  </a:cubicBezTo>
                  <a:close/>
                  <a:moveTo>
                    <a:pt x="1180706" y="1381681"/>
                  </a:moveTo>
                  <a:cubicBezTo>
                    <a:pt x="1195047" y="1380056"/>
                    <a:pt x="1207795" y="1388929"/>
                    <a:pt x="1219794" y="1400428"/>
                  </a:cubicBezTo>
                  <a:cubicBezTo>
                    <a:pt x="1247122" y="1425756"/>
                    <a:pt x="1271784" y="1455751"/>
                    <a:pt x="1307112" y="1471082"/>
                  </a:cubicBezTo>
                  <a:cubicBezTo>
                    <a:pt x="1317778" y="1475747"/>
                    <a:pt x="1316445" y="1482413"/>
                    <a:pt x="1313778" y="1491078"/>
                  </a:cubicBezTo>
                  <a:cubicBezTo>
                    <a:pt x="1305112" y="1513074"/>
                    <a:pt x="1296447" y="1535071"/>
                    <a:pt x="1281117" y="1553067"/>
                  </a:cubicBezTo>
                  <a:cubicBezTo>
                    <a:pt x="1254455" y="1583729"/>
                    <a:pt x="1227791" y="1585728"/>
                    <a:pt x="1197129" y="1559067"/>
                  </a:cubicBezTo>
                  <a:cubicBezTo>
                    <a:pt x="1171134" y="1536405"/>
                    <a:pt x="1142472" y="1515740"/>
                    <a:pt x="1124476" y="1485079"/>
                  </a:cubicBezTo>
                  <a:cubicBezTo>
                    <a:pt x="1117143" y="1474415"/>
                    <a:pt x="1111144" y="1464417"/>
                    <a:pt x="1109144" y="1447752"/>
                  </a:cubicBezTo>
                  <a:cubicBezTo>
                    <a:pt x="1115143" y="1419090"/>
                    <a:pt x="1140472" y="1402427"/>
                    <a:pt x="1165801" y="1387096"/>
                  </a:cubicBezTo>
                  <a:cubicBezTo>
                    <a:pt x="1170967" y="1383930"/>
                    <a:pt x="1175925" y="1382222"/>
                    <a:pt x="1180706" y="1381681"/>
                  </a:cubicBezTo>
                  <a:close/>
                  <a:moveTo>
                    <a:pt x="750569" y="1346676"/>
                  </a:moveTo>
                  <a:cubicBezTo>
                    <a:pt x="769160" y="1346521"/>
                    <a:pt x="783534" y="1358268"/>
                    <a:pt x="794531" y="1373766"/>
                  </a:cubicBezTo>
                  <a:cubicBezTo>
                    <a:pt x="808530" y="1393762"/>
                    <a:pt x="829859" y="1415758"/>
                    <a:pt x="798531" y="1444419"/>
                  </a:cubicBezTo>
                  <a:cubicBezTo>
                    <a:pt x="781201" y="1460417"/>
                    <a:pt x="787201" y="1495078"/>
                    <a:pt x="754539" y="1505077"/>
                  </a:cubicBezTo>
                  <a:cubicBezTo>
                    <a:pt x="733208" y="1511074"/>
                    <a:pt x="719211" y="1511741"/>
                    <a:pt x="707879" y="1491745"/>
                  </a:cubicBezTo>
                  <a:cubicBezTo>
                    <a:pt x="692549" y="1463750"/>
                    <a:pt x="683883" y="1434422"/>
                    <a:pt x="679883" y="1408427"/>
                  </a:cubicBezTo>
                  <a:cubicBezTo>
                    <a:pt x="678550" y="1369100"/>
                    <a:pt x="705212" y="1361768"/>
                    <a:pt x="730541" y="1351102"/>
                  </a:cubicBezTo>
                  <a:cubicBezTo>
                    <a:pt x="737707" y="1348103"/>
                    <a:pt x="744372" y="1346728"/>
                    <a:pt x="750569" y="1346676"/>
                  </a:cubicBezTo>
                  <a:close/>
                  <a:moveTo>
                    <a:pt x="595899" y="1293112"/>
                  </a:moveTo>
                  <a:cubicBezTo>
                    <a:pt x="636560" y="1293112"/>
                    <a:pt x="678554" y="1320441"/>
                    <a:pt x="674555" y="1348436"/>
                  </a:cubicBezTo>
                  <a:cubicBezTo>
                    <a:pt x="671222" y="1373100"/>
                    <a:pt x="663222" y="1399096"/>
                    <a:pt x="649224" y="1418426"/>
                  </a:cubicBezTo>
                  <a:cubicBezTo>
                    <a:pt x="633894" y="1439757"/>
                    <a:pt x="601899" y="1430424"/>
                    <a:pt x="579236" y="1443755"/>
                  </a:cubicBezTo>
                  <a:cubicBezTo>
                    <a:pt x="567904" y="1450421"/>
                    <a:pt x="527243" y="1387764"/>
                    <a:pt x="527243" y="1364435"/>
                  </a:cubicBezTo>
                  <a:cubicBezTo>
                    <a:pt x="526576" y="1333773"/>
                    <a:pt x="565904" y="1293112"/>
                    <a:pt x="595899" y="1293112"/>
                  </a:cubicBezTo>
                  <a:close/>
                  <a:moveTo>
                    <a:pt x="1254453" y="1289113"/>
                  </a:moveTo>
                  <a:cubicBezTo>
                    <a:pt x="1319776" y="1289113"/>
                    <a:pt x="1365101" y="1323108"/>
                    <a:pt x="1399096" y="1375098"/>
                  </a:cubicBezTo>
                  <a:cubicBezTo>
                    <a:pt x="1407761" y="1388430"/>
                    <a:pt x="1388432" y="1449754"/>
                    <a:pt x="1373767" y="1459753"/>
                  </a:cubicBezTo>
                  <a:cubicBezTo>
                    <a:pt x="1352438" y="1475082"/>
                    <a:pt x="1320443" y="1467752"/>
                    <a:pt x="1298445" y="1445087"/>
                  </a:cubicBezTo>
                  <a:cubicBezTo>
                    <a:pt x="1281115" y="1426425"/>
                    <a:pt x="1262453" y="1409093"/>
                    <a:pt x="1243788" y="1391763"/>
                  </a:cubicBezTo>
                  <a:cubicBezTo>
                    <a:pt x="1225792" y="1375098"/>
                    <a:pt x="1215126" y="1355102"/>
                    <a:pt x="1215126" y="1327774"/>
                  </a:cubicBezTo>
                  <a:cubicBezTo>
                    <a:pt x="1215793" y="1305111"/>
                    <a:pt x="1227791" y="1289113"/>
                    <a:pt x="1254453" y="1289113"/>
                  </a:cubicBezTo>
                  <a:close/>
                  <a:moveTo>
                    <a:pt x="1005830" y="1283113"/>
                  </a:moveTo>
                  <a:cubicBezTo>
                    <a:pt x="1031159" y="1275781"/>
                    <a:pt x="1032492" y="1305776"/>
                    <a:pt x="1049821" y="1313775"/>
                  </a:cubicBezTo>
                  <a:cubicBezTo>
                    <a:pt x="1072486" y="1324441"/>
                    <a:pt x="1089815" y="1347770"/>
                    <a:pt x="1108480" y="1366432"/>
                  </a:cubicBezTo>
                  <a:cubicBezTo>
                    <a:pt x="1119810" y="1377765"/>
                    <a:pt x="1123143" y="1391097"/>
                    <a:pt x="1107814" y="1403093"/>
                  </a:cubicBezTo>
                  <a:cubicBezTo>
                    <a:pt x="1097815" y="1411093"/>
                    <a:pt x="1093148" y="1422425"/>
                    <a:pt x="1089815" y="1434422"/>
                  </a:cubicBezTo>
                  <a:cubicBezTo>
                    <a:pt x="1085816" y="1452420"/>
                    <a:pt x="1072486" y="1457753"/>
                    <a:pt x="1050488" y="1457753"/>
                  </a:cubicBezTo>
                  <a:cubicBezTo>
                    <a:pt x="1019826" y="1447087"/>
                    <a:pt x="981166" y="1441754"/>
                    <a:pt x="963169" y="1401094"/>
                  </a:cubicBezTo>
                  <a:cubicBezTo>
                    <a:pt x="958503" y="1391097"/>
                    <a:pt x="951171" y="1381764"/>
                    <a:pt x="945838" y="1372432"/>
                  </a:cubicBezTo>
                  <a:cubicBezTo>
                    <a:pt x="934508" y="1353102"/>
                    <a:pt x="937174" y="1335771"/>
                    <a:pt x="953837" y="1320441"/>
                  </a:cubicBezTo>
                  <a:cubicBezTo>
                    <a:pt x="954504" y="1319774"/>
                    <a:pt x="955170" y="1319108"/>
                    <a:pt x="956503" y="1318441"/>
                  </a:cubicBezTo>
                  <a:cubicBezTo>
                    <a:pt x="974502" y="1308442"/>
                    <a:pt x="985832" y="1289113"/>
                    <a:pt x="1005830" y="1283113"/>
                  </a:cubicBezTo>
                  <a:close/>
                  <a:moveTo>
                    <a:pt x="1592645" y="1245285"/>
                  </a:moveTo>
                  <a:cubicBezTo>
                    <a:pt x="1608226" y="1243786"/>
                    <a:pt x="1624390" y="1251118"/>
                    <a:pt x="1642387" y="1267117"/>
                  </a:cubicBezTo>
                  <a:cubicBezTo>
                    <a:pt x="1656386" y="1279113"/>
                    <a:pt x="1669716" y="1291778"/>
                    <a:pt x="1684381" y="1302442"/>
                  </a:cubicBezTo>
                  <a:cubicBezTo>
                    <a:pt x="1701710" y="1315107"/>
                    <a:pt x="1721708" y="1322440"/>
                    <a:pt x="1742371" y="1313107"/>
                  </a:cubicBezTo>
                  <a:cubicBezTo>
                    <a:pt x="1777032" y="1297778"/>
                    <a:pt x="1797696" y="1325106"/>
                    <a:pt x="1823025" y="1336436"/>
                  </a:cubicBezTo>
                  <a:cubicBezTo>
                    <a:pt x="1829024" y="1339102"/>
                    <a:pt x="1825691" y="1344435"/>
                    <a:pt x="1824358" y="1349768"/>
                  </a:cubicBezTo>
                  <a:cubicBezTo>
                    <a:pt x="1812359" y="1390428"/>
                    <a:pt x="1734374" y="1415090"/>
                    <a:pt x="1702377" y="1387762"/>
                  </a:cubicBezTo>
                  <a:cubicBezTo>
                    <a:pt x="1691713" y="1379096"/>
                    <a:pt x="1699046" y="1369097"/>
                    <a:pt x="1702377" y="1359767"/>
                  </a:cubicBezTo>
                  <a:cubicBezTo>
                    <a:pt x="1710376" y="1339769"/>
                    <a:pt x="1710376" y="1339769"/>
                    <a:pt x="1700379" y="1323106"/>
                  </a:cubicBezTo>
                  <a:cubicBezTo>
                    <a:pt x="1687047" y="1341102"/>
                    <a:pt x="1675048" y="1360433"/>
                    <a:pt x="1660385" y="1376430"/>
                  </a:cubicBezTo>
                  <a:cubicBezTo>
                    <a:pt x="1630390" y="1409757"/>
                    <a:pt x="1601062" y="1410424"/>
                    <a:pt x="1567734" y="1381762"/>
                  </a:cubicBezTo>
                  <a:cubicBezTo>
                    <a:pt x="1563068" y="1377763"/>
                    <a:pt x="1558402" y="1373763"/>
                    <a:pt x="1553736" y="1369764"/>
                  </a:cubicBezTo>
                  <a:cubicBezTo>
                    <a:pt x="1510409" y="1337103"/>
                    <a:pt x="1509075" y="1321773"/>
                    <a:pt x="1546403" y="1276447"/>
                  </a:cubicBezTo>
                  <a:cubicBezTo>
                    <a:pt x="1562067" y="1257117"/>
                    <a:pt x="1577064" y="1246785"/>
                    <a:pt x="1592645" y="1245285"/>
                  </a:cubicBezTo>
                  <a:close/>
                  <a:moveTo>
                    <a:pt x="1859850" y="1198878"/>
                  </a:moveTo>
                  <a:cubicBezTo>
                    <a:pt x="1864682" y="1198628"/>
                    <a:pt x="1869682" y="1200128"/>
                    <a:pt x="1874347" y="1202461"/>
                  </a:cubicBezTo>
                  <a:cubicBezTo>
                    <a:pt x="1890345" y="1210460"/>
                    <a:pt x="1913008" y="1215127"/>
                    <a:pt x="1913008" y="1237123"/>
                  </a:cubicBezTo>
                  <a:cubicBezTo>
                    <a:pt x="1913008" y="1258452"/>
                    <a:pt x="1896345" y="1275117"/>
                    <a:pt x="1877013" y="1283114"/>
                  </a:cubicBezTo>
                  <a:cubicBezTo>
                    <a:pt x="1858350" y="1291114"/>
                    <a:pt x="1838352" y="1295113"/>
                    <a:pt x="1818356" y="1298446"/>
                  </a:cubicBezTo>
                  <a:cubicBezTo>
                    <a:pt x="1797026" y="1301779"/>
                    <a:pt x="1787027" y="1286447"/>
                    <a:pt x="1799026" y="1268451"/>
                  </a:cubicBezTo>
                  <a:cubicBezTo>
                    <a:pt x="1809023" y="1252453"/>
                    <a:pt x="1813023" y="1237789"/>
                    <a:pt x="1805690" y="1218458"/>
                  </a:cubicBezTo>
                  <a:cubicBezTo>
                    <a:pt x="1822355" y="1215791"/>
                    <a:pt x="1837021" y="1217124"/>
                    <a:pt x="1846351" y="1205794"/>
                  </a:cubicBezTo>
                  <a:cubicBezTo>
                    <a:pt x="1850351" y="1201128"/>
                    <a:pt x="1855017" y="1199128"/>
                    <a:pt x="1859850" y="1198878"/>
                  </a:cubicBezTo>
                  <a:close/>
                  <a:moveTo>
                    <a:pt x="1106947" y="1189774"/>
                  </a:moveTo>
                  <a:cubicBezTo>
                    <a:pt x="1117851" y="1189961"/>
                    <a:pt x="1129307" y="1193128"/>
                    <a:pt x="1140471" y="1199793"/>
                  </a:cubicBezTo>
                  <a:cubicBezTo>
                    <a:pt x="1169133" y="1216458"/>
                    <a:pt x="1189797" y="1242453"/>
                    <a:pt x="1211126" y="1267116"/>
                  </a:cubicBezTo>
                  <a:cubicBezTo>
                    <a:pt x="1220458" y="1277781"/>
                    <a:pt x="1184465" y="1355769"/>
                    <a:pt x="1169799" y="1358436"/>
                  </a:cubicBezTo>
                  <a:cubicBezTo>
                    <a:pt x="1125142" y="1366433"/>
                    <a:pt x="1045821" y="1300444"/>
                    <a:pt x="1046488" y="1254452"/>
                  </a:cubicBezTo>
                  <a:cubicBezTo>
                    <a:pt x="1046488" y="1215458"/>
                    <a:pt x="1074234" y="1189212"/>
                    <a:pt x="1106947" y="1189774"/>
                  </a:cubicBezTo>
                  <a:close/>
                  <a:moveTo>
                    <a:pt x="1408345" y="1161551"/>
                  </a:moveTo>
                  <a:cubicBezTo>
                    <a:pt x="1424426" y="1162800"/>
                    <a:pt x="1439757" y="1174465"/>
                    <a:pt x="1459087" y="1196460"/>
                  </a:cubicBezTo>
                  <a:cubicBezTo>
                    <a:pt x="1473750" y="1213125"/>
                    <a:pt x="1486415" y="1231788"/>
                    <a:pt x="1509744" y="1239121"/>
                  </a:cubicBezTo>
                  <a:cubicBezTo>
                    <a:pt x="1524409" y="1243787"/>
                    <a:pt x="1527075" y="1258452"/>
                    <a:pt x="1522409" y="1272449"/>
                  </a:cubicBezTo>
                  <a:cubicBezTo>
                    <a:pt x="1515077" y="1293780"/>
                    <a:pt x="1501078" y="1309110"/>
                    <a:pt x="1479749" y="1317109"/>
                  </a:cubicBezTo>
                  <a:cubicBezTo>
                    <a:pt x="1457087" y="1325108"/>
                    <a:pt x="1437755" y="1335105"/>
                    <a:pt x="1424425" y="1357103"/>
                  </a:cubicBezTo>
                  <a:cubicBezTo>
                    <a:pt x="1430423" y="1357769"/>
                    <a:pt x="1435756" y="1359769"/>
                    <a:pt x="1437755" y="1357769"/>
                  </a:cubicBezTo>
                  <a:cubicBezTo>
                    <a:pt x="1477749" y="1325108"/>
                    <a:pt x="1503078" y="1355103"/>
                    <a:pt x="1529740" y="1378432"/>
                  </a:cubicBezTo>
                  <a:cubicBezTo>
                    <a:pt x="1545738" y="1392430"/>
                    <a:pt x="1560403" y="1407760"/>
                    <a:pt x="1577066" y="1422425"/>
                  </a:cubicBezTo>
                  <a:cubicBezTo>
                    <a:pt x="1587732" y="1431756"/>
                    <a:pt x="1587732" y="1440421"/>
                    <a:pt x="1583066" y="1452420"/>
                  </a:cubicBezTo>
                  <a:cubicBezTo>
                    <a:pt x="1561735" y="1505077"/>
                    <a:pt x="1500412" y="1512410"/>
                    <a:pt x="1453754" y="1482415"/>
                  </a:cubicBezTo>
                  <a:cubicBezTo>
                    <a:pt x="1414426" y="1457086"/>
                    <a:pt x="1415093" y="1433089"/>
                    <a:pt x="1420426" y="1394428"/>
                  </a:cubicBezTo>
                  <a:cubicBezTo>
                    <a:pt x="1424425" y="1366433"/>
                    <a:pt x="1404428" y="1339104"/>
                    <a:pt x="1380432" y="1320442"/>
                  </a:cubicBezTo>
                  <a:cubicBezTo>
                    <a:pt x="1363769" y="1307110"/>
                    <a:pt x="1345104" y="1295778"/>
                    <a:pt x="1329108" y="1281781"/>
                  </a:cubicBezTo>
                  <a:cubicBezTo>
                    <a:pt x="1302444" y="1259119"/>
                    <a:pt x="1302444" y="1242454"/>
                    <a:pt x="1325108" y="1217125"/>
                  </a:cubicBezTo>
                  <a:cubicBezTo>
                    <a:pt x="1333772" y="1207126"/>
                    <a:pt x="1343105" y="1197794"/>
                    <a:pt x="1353104" y="1189130"/>
                  </a:cubicBezTo>
                  <a:cubicBezTo>
                    <a:pt x="1375434" y="1169466"/>
                    <a:pt x="1392264" y="1160301"/>
                    <a:pt x="1408345" y="1161551"/>
                  </a:cubicBezTo>
                  <a:close/>
                  <a:moveTo>
                    <a:pt x="724210" y="1150637"/>
                  </a:moveTo>
                  <a:cubicBezTo>
                    <a:pt x="733543" y="1152637"/>
                    <a:pt x="742208" y="1158135"/>
                    <a:pt x="749874" y="1166468"/>
                  </a:cubicBezTo>
                  <a:cubicBezTo>
                    <a:pt x="759204" y="1177134"/>
                    <a:pt x="765204" y="1190464"/>
                    <a:pt x="774536" y="1201796"/>
                  </a:cubicBezTo>
                  <a:cubicBezTo>
                    <a:pt x="785866" y="1216459"/>
                    <a:pt x="788533" y="1228458"/>
                    <a:pt x="773869" y="1243790"/>
                  </a:cubicBezTo>
                  <a:cubicBezTo>
                    <a:pt x="761870" y="1255786"/>
                    <a:pt x="755204" y="1272451"/>
                    <a:pt x="754538" y="1291114"/>
                  </a:cubicBezTo>
                  <a:cubicBezTo>
                    <a:pt x="753873" y="1299780"/>
                    <a:pt x="765870" y="1314443"/>
                    <a:pt x="751873" y="1317110"/>
                  </a:cubicBezTo>
                  <a:cubicBezTo>
                    <a:pt x="733208" y="1320443"/>
                    <a:pt x="713212" y="1337774"/>
                    <a:pt x="697214" y="1329108"/>
                  </a:cubicBezTo>
                  <a:cubicBezTo>
                    <a:pt x="671885" y="1315110"/>
                    <a:pt x="647222" y="1296447"/>
                    <a:pt x="641890" y="1263786"/>
                  </a:cubicBezTo>
                  <a:cubicBezTo>
                    <a:pt x="639890" y="1256453"/>
                    <a:pt x="639223" y="1249120"/>
                    <a:pt x="637890" y="1239790"/>
                  </a:cubicBezTo>
                  <a:cubicBezTo>
                    <a:pt x="643223" y="1204462"/>
                    <a:pt x="661219" y="1174467"/>
                    <a:pt x="694547" y="1155802"/>
                  </a:cubicBezTo>
                  <a:cubicBezTo>
                    <a:pt x="704880" y="1150137"/>
                    <a:pt x="714878" y="1148637"/>
                    <a:pt x="724210" y="1150637"/>
                  </a:cubicBezTo>
                  <a:close/>
                  <a:moveTo>
                    <a:pt x="1875013" y="1138473"/>
                  </a:moveTo>
                  <a:lnTo>
                    <a:pt x="1875200" y="1139115"/>
                  </a:lnTo>
                  <a:lnTo>
                    <a:pt x="1875013" y="1139140"/>
                  </a:lnTo>
                  <a:cubicBezTo>
                    <a:pt x="1875013" y="1139140"/>
                    <a:pt x="1875013" y="1138473"/>
                    <a:pt x="1875013" y="1138473"/>
                  </a:cubicBezTo>
                  <a:close/>
                  <a:moveTo>
                    <a:pt x="935735" y="1119183"/>
                  </a:moveTo>
                  <a:cubicBezTo>
                    <a:pt x="957794" y="1116934"/>
                    <a:pt x="978166" y="1127806"/>
                    <a:pt x="995162" y="1151802"/>
                  </a:cubicBezTo>
                  <a:cubicBezTo>
                    <a:pt x="1002495" y="1161801"/>
                    <a:pt x="1008494" y="1172467"/>
                    <a:pt x="1015827" y="1182464"/>
                  </a:cubicBezTo>
                  <a:cubicBezTo>
                    <a:pt x="1036489" y="1209794"/>
                    <a:pt x="1025157" y="1255785"/>
                    <a:pt x="993829" y="1271117"/>
                  </a:cubicBezTo>
                  <a:cubicBezTo>
                    <a:pt x="981166" y="1277117"/>
                    <a:pt x="967834" y="1283114"/>
                    <a:pt x="955835" y="1290446"/>
                  </a:cubicBezTo>
                  <a:cubicBezTo>
                    <a:pt x="937172" y="1301779"/>
                    <a:pt x="926507" y="1319108"/>
                    <a:pt x="924507" y="1340439"/>
                  </a:cubicBezTo>
                  <a:cubicBezTo>
                    <a:pt x="922507" y="1359769"/>
                    <a:pt x="915843" y="1373767"/>
                    <a:pt x="892513" y="1373101"/>
                  </a:cubicBezTo>
                  <a:cubicBezTo>
                    <a:pt x="881849" y="1373101"/>
                    <a:pt x="872517" y="1377765"/>
                    <a:pt x="865184" y="1385764"/>
                  </a:cubicBezTo>
                  <a:cubicBezTo>
                    <a:pt x="844522" y="1407095"/>
                    <a:pt x="829190" y="1401762"/>
                    <a:pt x="814527" y="1378431"/>
                  </a:cubicBezTo>
                  <a:cubicBezTo>
                    <a:pt x="799195" y="1354436"/>
                    <a:pt x="783866" y="1329774"/>
                    <a:pt x="775200" y="1302445"/>
                  </a:cubicBezTo>
                  <a:cubicBezTo>
                    <a:pt x="766534" y="1272450"/>
                    <a:pt x="776533" y="1249786"/>
                    <a:pt x="802528" y="1235123"/>
                  </a:cubicBezTo>
                  <a:cubicBezTo>
                    <a:pt x="825857" y="1222458"/>
                    <a:pt x="857185" y="1227124"/>
                    <a:pt x="875183" y="1247120"/>
                  </a:cubicBezTo>
                  <a:cubicBezTo>
                    <a:pt x="887180" y="1258452"/>
                    <a:pt x="893846" y="1274450"/>
                    <a:pt x="917841" y="1281781"/>
                  </a:cubicBezTo>
                  <a:cubicBezTo>
                    <a:pt x="902511" y="1254452"/>
                    <a:pt x="887846" y="1233790"/>
                    <a:pt x="881182" y="1209128"/>
                  </a:cubicBezTo>
                  <a:cubicBezTo>
                    <a:pt x="869850" y="1171134"/>
                    <a:pt x="881182" y="1141139"/>
                    <a:pt x="913177" y="1125807"/>
                  </a:cubicBezTo>
                  <a:cubicBezTo>
                    <a:pt x="920842" y="1122141"/>
                    <a:pt x="928383" y="1119933"/>
                    <a:pt x="935735" y="1119183"/>
                  </a:cubicBezTo>
                  <a:close/>
                  <a:moveTo>
                    <a:pt x="1232290" y="1078650"/>
                  </a:moveTo>
                  <a:cubicBezTo>
                    <a:pt x="1240122" y="1079816"/>
                    <a:pt x="1247788" y="1083149"/>
                    <a:pt x="1255121" y="1087149"/>
                  </a:cubicBezTo>
                  <a:cubicBezTo>
                    <a:pt x="1287782" y="1105811"/>
                    <a:pt x="1310444" y="1135139"/>
                    <a:pt x="1329774" y="1166467"/>
                  </a:cubicBezTo>
                  <a:cubicBezTo>
                    <a:pt x="1333107" y="1171800"/>
                    <a:pt x="1337773" y="1177799"/>
                    <a:pt x="1330440" y="1182466"/>
                  </a:cubicBezTo>
                  <a:cubicBezTo>
                    <a:pt x="1308445" y="1195795"/>
                    <a:pt x="1303778" y="1220457"/>
                    <a:pt x="1292448" y="1240455"/>
                  </a:cubicBezTo>
                  <a:cubicBezTo>
                    <a:pt x="1285782" y="1252452"/>
                    <a:pt x="1276450" y="1261784"/>
                    <a:pt x="1264451" y="1267783"/>
                  </a:cubicBezTo>
                  <a:cubicBezTo>
                    <a:pt x="1253787" y="1273116"/>
                    <a:pt x="1244455" y="1272450"/>
                    <a:pt x="1239122" y="1260451"/>
                  </a:cubicBezTo>
                  <a:cubicBezTo>
                    <a:pt x="1227125" y="1235789"/>
                    <a:pt x="1205128" y="1223124"/>
                    <a:pt x="1182465" y="1210460"/>
                  </a:cubicBezTo>
                  <a:cubicBezTo>
                    <a:pt x="1165134" y="1202461"/>
                    <a:pt x="1150470" y="1191796"/>
                    <a:pt x="1151137" y="1167134"/>
                  </a:cubicBezTo>
                  <a:cubicBezTo>
                    <a:pt x="1158470" y="1133140"/>
                    <a:pt x="1175799" y="1102478"/>
                    <a:pt x="1208461" y="1083149"/>
                  </a:cubicBezTo>
                  <a:cubicBezTo>
                    <a:pt x="1216460" y="1078483"/>
                    <a:pt x="1224459" y="1077483"/>
                    <a:pt x="1232290" y="1078650"/>
                  </a:cubicBezTo>
                  <a:close/>
                  <a:moveTo>
                    <a:pt x="819944" y="1051907"/>
                  </a:moveTo>
                  <a:cubicBezTo>
                    <a:pt x="829859" y="1053823"/>
                    <a:pt x="838858" y="1059488"/>
                    <a:pt x="847190" y="1069821"/>
                  </a:cubicBezTo>
                  <a:cubicBezTo>
                    <a:pt x="853856" y="1078483"/>
                    <a:pt x="859853" y="1089147"/>
                    <a:pt x="869186" y="1095146"/>
                  </a:cubicBezTo>
                  <a:cubicBezTo>
                    <a:pt x="891182" y="1109144"/>
                    <a:pt x="887184" y="1125141"/>
                    <a:pt x="874519" y="1141805"/>
                  </a:cubicBezTo>
                  <a:cubicBezTo>
                    <a:pt x="862520" y="1157802"/>
                    <a:pt x="853856" y="1173133"/>
                    <a:pt x="852523" y="1195795"/>
                  </a:cubicBezTo>
                  <a:cubicBezTo>
                    <a:pt x="851856" y="1213125"/>
                    <a:pt x="831191" y="1213791"/>
                    <a:pt x="815195" y="1209127"/>
                  </a:cubicBezTo>
                  <a:cubicBezTo>
                    <a:pt x="783866" y="1199128"/>
                    <a:pt x="743872" y="1142472"/>
                    <a:pt x="743872" y="1109144"/>
                  </a:cubicBezTo>
                  <a:cubicBezTo>
                    <a:pt x="744539" y="1080483"/>
                    <a:pt x="761868" y="1065821"/>
                    <a:pt x="787199" y="1056489"/>
                  </a:cubicBezTo>
                  <a:cubicBezTo>
                    <a:pt x="799197" y="1051823"/>
                    <a:pt x="810029" y="1049991"/>
                    <a:pt x="819944" y="1051907"/>
                  </a:cubicBezTo>
                  <a:close/>
                  <a:moveTo>
                    <a:pt x="1809575" y="1026815"/>
                  </a:moveTo>
                  <a:cubicBezTo>
                    <a:pt x="1813773" y="1027409"/>
                    <a:pt x="1818022" y="1029659"/>
                    <a:pt x="1822354" y="1034491"/>
                  </a:cubicBezTo>
                  <a:cubicBezTo>
                    <a:pt x="1840850" y="1056487"/>
                    <a:pt x="1866471" y="1075106"/>
                    <a:pt x="1876719" y="1102727"/>
                  </a:cubicBezTo>
                  <a:lnTo>
                    <a:pt x="1880839" y="1132567"/>
                  </a:lnTo>
                  <a:lnTo>
                    <a:pt x="1874798" y="1138060"/>
                  </a:lnTo>
                  <a:lnTo>
                    <a:pt x="1875011" y="1137804"/>
                  </a:lnTo>
                  <a:cubicBezTo>
                    <a:pt x="1875011" y="1137804"/>
                    <a:pt x="1874346" y="1138471"/>
                    <a:pt x="1874346" y="1138471"/>
                  </a:cubicBezTo>
                  <a:lnTo>
                    <a:pt x="1874798" y="1138060"/>
                  </a:lnTo>
                  <a:lnTo>
                    <a:pt x="1874789" y="1138071"/>
                  </a:lnTo>
                  <a:lnTo>
                    <a:pt x="1880840" y="1132572"/>
                  </a:lnTo>
                  <a:lnTo>
                    <a:pt x="1880839" y="1132567"/>
                  </a:lnTo>
                  <a:lnTo>
                    <a:pt x="1881677" y="1131805"/>
                  </a:lnTo>
                  <a:lnTo>
                    <a:pt x="1881674" y="1131814"/>
                  </a:lnTo>
                  <a:lnTo>
                    <a:pt x="1881682" y="1131806"/>
                  </a:lnTo>
                  <a:lnTo>
                    <a:pt x="1881502" y="1133051"/>
                  </a:lnTo>
                  <a:lnTo>
                    <a:pt x="1895425" y="1111560"/>
                  </a:lnTo>
                  <a:cubicBezTo>
                    <a:pt x="1901175" y="1104811"/>
                    <a:pt x="1907341" y="1098479"/>
                    <a:pt x="1912340" y="1091813"/>
                  </a:cubicBezTo>
                  <a:cubicBezTo>
                    <a:pt x="1918672" y="1083148"/>
                    <a:pt x="1927837" y="1079149"/>
                    <a:pt x="1937668" y="1079315"/>
                  </a:cubicBezTo>
                  <a:cubicBezTo>
                    <a:pt x="1947500" y="1079482"/>
                    <a:pt x="1957998" y="1083815"/>
                    <a:pt x="1966997" y="1091813"/>
                  </a:cubicBezTo>
                  <a:cubicBezTo>
                    <a:pt x="1979662" y="1102479"/>
                    <a:pt x="2003658" y="1110478"/>
                    <a:pt x="2002325" y="1126474"/>
                  </a:cubicBezTo>
                  <a:cubicBezTo>
                    <a:pt x="2000325" y="1147137"/>
                    <a:pt x="1978329" y="1157803"/>
                    <a:pt x="1958998" y="1165802"/>
                  </a:cubicBezTo>
                  <a:cubicBezTo>
                    <a:pt x="1949666" y="1169802"/>
                    <a:pt x="1939669" y="1173135"/>
                    <a:pt x="1929670" y="1174468"/>
                  </a:cubicBezTo>
                  <a:cubicBezTo>
                    <a:pt x="1912340" y="1177134"/>
                    <a:pt x="1893009" y="1182465"/>
                    <a:pt x="1878346" y="1177801"/>
                  </a:cubicBezTo>
                  <a:cubicBezTo>
                    <a:pt x="1861848" y="1172302"/>
                    <a:pt x="1875720" y="1160053"/>
                    <a:pt x="1878064" y="1148930"/>
                  </a:cubicBezTo>
                  <a:lnTo>
                    <a:pt x="1875200" y="1139115"/>
                  </a:lnTo>
                  <a:lnTo>
                    <a:pt x="1881178" y="1138307"/>
                  </a:lnTo>
                  <a:cubicBezTo>
                    <a:pt x="1881844" y="1136640"/>
                    <a:pt x="1881678" y="1134140"/>
                    <a:pt x="1882344" y="1132474"/>
                  </a:cubicBezTo>
                  <a:lnTo>
                    <a:pt x="1881457" y="1133362"/>
                  </a:lnTo>
                  <a:lnTo>
                    <a:pt x="1880765" y="1138139"/>
                  </a:lnTo>
                  <a:lnTo>
                    <a:pt x="1874459" y="1138466"/>
                  </a:lnTo>
                  <a:lnTo>
                    <a:pt x="1851682" y="1165799"/>
                  </a:lnTo>
                  <a:cubicBezTo>
                    <a:pt x="1821687" y="1204460"/>
                    <a:pt x="1788360" y="1206460"/>
                    <a:pt x="1753032" y="1172465"/>
                  </a:cubicBezTo>
                  <a:cubicBezTo>
                    <a:pt x="1743700" y="1163133"/>
                    <a:pt x="1737703" y="1150469"/>
                    <a:pt x="1725038" y="1144470"/>
                  </a:cubicBezTo>
                  <a:cubicBezTo>
                    <a:pt x="1725038" y="1171799"/>
                    <a:pt x="1741036" y="1193796"/>
                    <a:pt x="1778361" y="1207126"/>
                  </a:cubicBezTo>
                  <a:cubicBezTo>
                    <a:pt x="1802358" y="1215792"/>
                    <a:pt x="1799025" y="1225124"/>
                    <a:pt x="1791693" y="1243121"/>
                  </a:cubicBezTo>
                  <a:cubicBezTo>
                    <a:pt x="1781027" y="1270449"/>
                    <a:pt x="1757032" y="1283114"/>
                    <a:pt x="1736370" y="1298444"/>
                  </a:cubicBezTo>
                  <a:cubicBezTo>
                    <a:pt x="1726371" y="1305777"/>
                    <a:pt x="1716372" y="1298444"/>
                    <a:pt x="1707708" y="1293113"/>
                  </a:cubicBezTo>
                  <a:cubicBezTo>
                    <a:pt x="1682378" y="1276448"/>
                    <a:pt x="1657716" y="1257786"/>
                    <a:pt x="1631721" y="1241121"/>
                  </a:cubicBezTo>
                  <a:cubicBezTo>
                    <a:pt x="1615056" y="1229789"/>
                    <a:pt x="1616389" y="1220458"/>
                    <a:pt x="1629721" y="1207126"/>
                  </a:cubicBezTo>
                  <a:cubicBezTo>
                    <a:pt x="1660382" y="1176465"/>
                    <a:pt x="1689044" y="1145137"/>
                    <a:pt x="1719038" y="1114475"/>
                  </a:cubicBezTo>
                  <a:cubicBezTo>
                    <a:pt x="1734370" y="1098477"/>
                    <a:pt x="1747033" y="1081814"/>
                    <a:pt x="1745700" y="1058489"/>
                  </a:cubicBezTo>
                  <a:cubicBezTo>
                    <a:pt x="1745033" y="1048489"/>
                    <a:pt x="1745700" y="1039824"/>
                    <a:pt x="1760365" y="1043157"/>
                  </a:cubicBezTo>
                  <a:cubicBezTo>
                    <a:pt x="1763698" y="1043823"/>
                    <a:pt x="1768364" y="1042490"/>
                    <a:pt x="1772364" y="1041157"/>
                  </a:cubicBezTo>
                  <a:cubicBezTo>
                    <a:pt x="1784861" y="1038157"/>
                    <a:pt x="1796984" y="1025035"/>
                    <a:pt x="1809575" y="1026815"/>
                  </a:cubicBezTo>
                  <a:close/>
                  <a:moveTo>
                    <a:pt x="1040321" y="1005665"/>
                  </a:moveTo>
                  <a:cubicBezTo>
                    <a:pt x="1055652" y="1005832"/>
                    <a:pt x="1069817" y="1011165"/>
                    <a:pt x="1080482" y="1021830"/>
                  </a:cubicBezTo>
                  <a:cubicBezTo>
                    <a:pt x="1089145" y="1030494"/>
                    <a:pt x="1095811" y="1040493"/>
                    <a:pt x="1103144" y="1050492"/>
                  </a:cubicBezTo>
                  <a:cubicBezTo>
                    <a:pt x="1116476" y="1069154"/>
                    <a:pt x="1129806" y="1087149"/>
                    <a:pt x="1161800" y="1093146"/>
                  </a:cubicBezTo>
                  <a:cubicBezTo>
                    <a:pt x="1143804" y="1107811"/>
                    <a:pt x="1134472" y="1120476"/>
                    <a:pt x="1127139" y="1135139"/>
                  </a:cubicBezTo>
                  <a:cubicBezTo>
                    <a:pt x="1109143" y="1169800"/>
                    <a:pt x="1069816" y="1181132"/>
                    <a:pt x="1037155" y="1161134"/>
                  </a:cubicBezTo>
                  <a:cubicBezTo>
                    <a:pt x="1007827" y="1143138"/>
                    <a:pt x="987165" y="1115810"/>
                    <a:pt x="971167" y="1085816"/>
                  </a:cubicBezTo>
                  <a:cubicBezTo>
                    <a:pt x="957835" y="1060488"/>
                    <a:pt x="967167" y="1037826"/>
                    <a:pt x="993162" y="1020497"/>
                  </a:cubicBezTo>
                  <a:cubicBezTo>
                    <a:pt x="1008493" y="1010498"/>
                    <a:pt x="1024990" y="1005498"/>
                    <a:pt x="1040321" y="1005665"/>
                  </a:cubicBezTo>
                  <a:close/>
                  <a:moveTo>
                    <a:pt x="2040318" y="971837"/>
                  </a:moveTo>
                  <a:cubicBezTo>
                    <a:pt x="2058315" y="974503"/>
                    <a:pt x="2079646" y="988499"/>
                    <a:pt x="2087643" y="1006497"/>
                  </a:cubicBezTo>
                  <a:cubicBezTo>
                    <a:pt x="2094309" y="1021827"/>
                    <a:pt x="2080979" y="1037158"/>
                    <a:pt x="2068313" y="1048491"/>
                  </a:cubicBezTo>
                  <a:cubicBezTo>
                    <a:pt x="2049649" y="1064486"/>
                    <a:pt x="2027653" y="1071152"/>
                    <a:pt x="2003658" y="1071152"/>
                  </a:cubicBezTo>
                  <a:cubicBezTo>
                    <a:pt x="1991659" y="1070486"/>
                    <a:pt x="1974996" y="1073817"/>
                    <a:pt x="1970330" y="1061821"/>
                  </a:cubicBezTo>
                  <a:cubicBezTo>
                    <a:pt x="1965664" y="1049824"/>
                    <a:pt x="1977663" y="1039158"/>
                    <a:pt x="1988326" y="1033825"/>
                  </a:cubicBezTo>
                  <a:cubicBezTo>
                    <a:pt x="2000325" y="1027826"/>
                    <a:pt x="2000991" y="1015829"/>
                    <a:pt x="2003658" y="1005164"/>
                  </a:cubicBezTo>
                  <a:cubicBezTo>
                    <a:pt x="2008991" y="985166"/>
                    <a:pt x="2028320" y="970503"/>
                    <a:pt x="2040318" y="971837"/>
                  </a:cubicBezTo>
                  <a:close/>
                  <a:moveTo>
                    <a:pt x="1337771" y="965171"/>
                  </a:moveTo>
                  <a:cubicBezTo>
                    <a:pt x="1356435" y="965171"/>
                    <a:pt x="1371765" y="973837"/>
                    <a:pt x="1383764" y="986501"/>
                  </a:cubicBezTo>
                  <a:cubicBezTo>
                    <a:pt x="1396429" y="999833"/>
                    <a:pt x="1407759" y="1014496"/>
                    <a:pt x="1418424" y="1029161"/>
                  </a:cubicBezTo>
                  <a:cubicBezTo>
                    <a:pt x="1449086" y="1071154"/>
                    <a:pt x="1447752" y="1082482"/>
                    <a:pt x="1409759" y="1118476"/>
                  </a:cubicBezTo>
                  <a:cubicBezTo>
                    <a:pt x="1387763" y="1139807"/>
                    <a:pt x="1356435" y="1137141"/>
                    <a:pt x="1323774" y="1111145"/>
                  </a:cubicBezTo>
                  <a:cubicBezTo>
                    <a:pt x="1303110" y="1095147"/>
                    <a:pt x="1288447" y="1074484"/>
                    <a:pt x="1278448" y="1050491"/>
                  </a:cubicBezTo>
                  <a:cubicBezTo>
                    <a:pt x="1263119" y="1011165"/>
                    <a:pt x="1295113" y="965171"/>
                    <a:pt x="1337771" y="965171"/>
                  </a:cubicBezTo>
                  <a:close/>
                  <a:moveTo>
                    <a:pt x="1616725" y="956341"/>
                  </a:moveTo>
                  <a:cubicBezTo>
                    <a:pt x="1634056" y="956841"/>
                    <a:pt x="1650720" y="964839"/>
                    <a:pt x="1667050" y="980504"/>
                  </a:cubicBezTo>
                  <a:cubicBezTo>
                    <a:pt x="1685046" y="998500"/>
                    <a:pt x="1699044" y="1020498"/>
                    <a:pt x="1720373" y="1035161"/>
                  </a:cubicBezTo>
                  <a:cubicBezTo>
                    <a:pt x="1725040" y="1038494"/>
                    <a:pt x="1726373" y="1042494"/>
                    <a:pt x="1727706" y="1047827"/>
                  </a:cubicBezTo>
                  <a:cubicBezTo>
                    <a:pt x="1733039" y="1073152"/>
                    <a:pt x="1711041" y="1109813"/>
                    <a:pt x="1676380" y="1127809"/>
                  </a:cubicBezTo>
                  <a:cubicBezTo>
                    <a:pt x="1652385" y="1140474"/>
                    <a:pt x="1631056" y="1132475"/>
                    <a:pt x="1612391" y="1114479"/>
                  </a:cubicBezTo>
                  <a:cubicBezTo>
                    <a:pt x="1595062" y="1097147"/>
                    <a:pt x="1581064" y="1076485"/>
                    <a:pt x="1555735" y="1070489"/>
                  </a:cubicBezTo>
                  <a:lnTo>
                    <a:pt x="1555735" y="1071153"/>
                  </a:lnTo>
                  <a:lnTo>
                    <a:pt x="1555736" y="1071154"/>
                  </a:lnTo>
                  <a:lnTo>
                    <a:pt x="1555735" y="1071154"/>
                  </a:lnTo>
                  <a:lnTo>
                    <a:pt x="1555735" y="1071155"/>
                  </a:lnTo>
                  <a:lnTo>
                    <a:pt x="1555734" y="1071154"/>
                  </a:lnTo>
                  <a:lnTo>
                    <a:pt x="1555651" y="1071161"/>
                  </a:lnTo>
                  <a:lnTo>
                    <a:pt x="1554318" y="1082003"/>
                  </a:lnTo>
                  <a:cubicBezTo>
                    <a:pt x="1556443" y="1091813"/>
                    <a:pt x="1567566" y="1097313"/>
                    <a:pt x="1573066" y="1105812"/>
                  </a:cubicBezTo>
                  <a:cubicBezTo>
                    <a:pt x="1575732" y="1109812"/>
                    <a:pt x="1581731" y="1111145"/>
                    <a:pt x="1586396" y="1113811"/>
                  </a:cubicBezTo>
                  <a:cubicBezTo>
                    <a:pt x="1608393" y="1127141"/>
                    <a:pt x="1635722" y="1138473"/>
                    <a:pt x="1629056" y="1170468"/>
                  </a:cubicBezTo>
                  <a:cubicBezTo>
                    <a:pt x="1623057" y="1201130"/>
                    <a:pt x="1596395" y="1215793"/>
                    <a:pt x="1568399" y="1225125"/>
                  </a:cubicBezTo>
                  <a:cubicBezTo>
                    <a:pt x="1555734" y="1229125"/>
                    <a:pt x="1544404" y="1227125"/>
                    <a:pt x="1533738" y="1219793"/>
                  </a:cubicBezTo>
                  <a:cubicBezTo>
                    <a:pt x="1521073" y="1211129"/>
                    <a:pt x="1508409" y="1201130"/>
                    <a:pt x="1494411" y="1196464"/>
                  </a:cubicBezTo>
                  <a:cubicBezTo>
                    <a:pt x="1467749" y="1187798"/>
                    <a:pt x="1457083" y="1169135"/>
                    <a:pt x="1449086" y="1143806"/>
                  </a:cubicBezTo>
                  <a:cubicBezTo>
                    <a:pt x="1439087" y="1112478"/>
                    <a:pt x="1443753" y="1087147"/>
                    <a:pt x="1470415" y="1067821"/>
                  </a:cubicBezTo>
                  <a:cubicBezTo>
                    <a:pt x="1495744" y="1049156"/>
                    <a:pt x="1521073" y="1040493"/>
                    <a:pt x="1546404" y="1067821"/>
                  </a:cubicBezTo>
                  <a:lnTo>
                    <a:pt x="1548831" y="1065798"/>
                  </a:lnTo>
                  <a:lnTo>
                    <a:pt x="1548153" y="1071404"/>
                  </a:lnTo>
                  <a:lnTo>
                    <a:pt x="1548206" y="1071397"/>
                  </a:lnTo>
                  <a:lnTo>
                    <a:pt x="1548915" y="1065729"/>
                  </a:lnTo>
                  <a:lnTo>
                    <a:pt x="1548831" y="1065798"/>
                  </a:lnTo>
                  <a:lnTo>
                    <a:pt x="1549070" y="1063822"/>
                  </a:lnTo>
                  <a:lnTo>
                    <a:pt x="1549554" y="1064064"/>
                  </a:lnTo>
                  <a:lnTo>
                    <a:pt x="1537561" y="1036035"/>
                  </a:lnTo>
                  <a:cubicBezTo>
                    <a:pt x="1530281" y="1011164"/>
                    <a:pt x="1537905" y="995668"/>
                    <a:pt x="1562401" y="977171"/>
                  </a:cubicBezTo>
                  <a:cubicBezTo>
                    <a:pt x="1581398" y="962840"/>
                    <a:pt x="1599395" y="955841"/>
                    <a:pt x="1616725" y="956341"/>
                  </a:cubicBezTo>
                  <a:close/>
                  <a:moveTo>
                    <a:pt x="917178" y="947173"/>
                  </a:moveTo>
                  <a:cubicBezTo>
                    <a:pt x="935174" y="947173"/>
                    <a:pt x="988499" y="999829"/>
                    <a:pt x="979835" y="1008495"/>
                  </a:cubicBezTo>
                  <a:cubicBezTo>
                    <a:pt x="955171" y="1033824"/>
                    <a:pt x="944507" y="1061152"/>
                    <a:pt x="940507" y="1095143"/>
                  </a:cubicBezTo>
                  <a:cubicBezTo>
                    <a:pt x="939174" y="1108475"/>
                    <a:pt x="901846" y="1105809"/>
                    <a:pt x="890514" y="1091144"/>
                  </a:cubicBezTo>
                  <a:cubicBezTo>
                    <a:pt x="881183" y="1079147"/>
                    <a:pt x="872518" y="1066485"/>
                    <a:pt x="863185" y="1054488"/>
                  </a:cubicBezTo>
                  <a:cubicBezTo>
                    <a:pt x="845855" y="1033157"/>
                    <a:pt x="831857" y="1010495"/>
                    <a:pt x="846522" y="981834"/>
                  </a:cubicBezTo>
                  <a:cubicBezTo>
                    <a:pt x="857186" y="961169"/>
                    <a:pt x="886514" y="946506"/>
                    <a:pt x="917178" y="947173"/>
                  </a:cubicBezTo>
                  <a:close/>
                  <a:moveTo>
                    <a:pt x="1900175" y="940634"/>
                  </a:moveTo>
                  <a:cubicBezTo>
                    <a:pt x="1906424" y="942009"/>
                    <a:pt x="1912506" y="945508"/>
                    <a:pt x="1918338" y="952508"/>
                  </a:cubicBezTo>
                  <a:cubicBezTo>
                    <a:pt x="1932336" y="969171"/>
                    <a:pt x="1950332" y="980503"/>
                    <a:pt x="1970997" y="987834"/>
                  </a:cubicBezTo>
                  <a:cubicBezTo>
                    <a:pt x="1976327" y="989834"/>
                    <a:pt x="1986326" y="988500"/>
                    <a:pt x="1983660" y="1000499"/>
                  </a:cubicBezTo>
                  <a:cubicBezTo>
                    <a:pt x="1980327" y="1022495"/>
                    <a:pt x="1917671" y="1076486"/>
                    <a:pt x="1896342" y="1075152"/>
                  </a:cubicBezTo>
                  <a:cubicBezTo>
                    <a:pt x="1889010" y="1074486"/>
                    <a:pt x="1827021" y="1018498"/>
                    <a:pt x="1824354" y="1011165"/>
                  </a:cubicBezTo>
                  <a:cubicBezTo>
                    <a:pt x="1819022" y="995167"/>
                    <a:pt x="1839684" y="991167"/>
                    <a:pt x="1839684" y="976504"/>
                  </a:cubicBezTo>
                  <a:cubicBezTo>
                    <a:pt x="1839684" y="967171"/>
                    <a:pt x="1832354" y="947175"/>
                    <a:pt x="1841684" y="948508"/>
                  </a:cubicBezTo>
                  <a:cubicBezTo>
                    <a:pt x="1861182" y="951508"/>
                    <a:pt x="1881428" y="936509"/>
                    <a:pt x="1900175" y="940634"/>
                  </a:cubicBezTo>
                  <a:close/>
                  <a:moveTo>
                    <a:pt x="1162770" y="898016"/>
                  </a:moveTo>
                  <a:cubicBezTo>
                    <a:pt x="1186048" y="894017"/>
                    <a:pt x="1208296" y="903516"/>
                    <a:pt x="1229792" y="926512"/>
                  </a:cubicBezTo>
                  <a:cubicBezTo>
                    <a:pt x="1263787" y="962506"/>
                    <a:pt x="1269117" y="999167"/>
                    <a:pt x="1245122" y="1035826"/>
                  </a:cubicBezTo>
                  <a:cubicBezTo>
                    <a:pt x="1239789" y="1044492"/>
                    <a:pt x="1189131" y="1064490"/>
                    <a:pt x="1172466" y="1064490"/>
                  </a:cubicBezTo>
                  <a:cubicBezTo>
                    <a:pt x="1171133" y="1064490"/>
                    <a:pt x="1170467" y="1064490"/>
                    <a:pt x="1169133" y="1064490"/>
                  </a:cubicBezTo>
                  <a:cubicBezTo>
                    <a:pt x="1139138" y="1062490"/>
                    <a:pt x="1094480" y="1019163"/>
                    <a:pt x="1086481" y="983836"/>
                  </a:cubicBezTo>
                  <a:cubicBezTo>
                    <a:pt x="1081815" y="963840"/>
                    <a:pt x="1109810" y="921846"/>
                    <a:pt x="1139138" y="906514"/>
                  </a:cubicBezTo>
                  <a:cubicBezTo>
                    <a:pt x="1147137" y="902182"/>
                    <a:pt x="1155011" y="899349"/>
                    <a:pt x="1162770" y="898016"/>
                  </a:cubicBezTo>
                  <a:close/>
                  <a:moveTo>
                    <a:pt x="1420622" y="874989"/>
                  </a:moveTo>
                  <a:cubicBezTo>
                    <a:pt x="1429089" y="874396"/>
                    <a:pt x="1438087" y="875688"/>
                    <a:pt x="1447085" y="879187"/>
                  </a:cubicBezTo>
                  <a:cubicBezTo>
                    <a:pt x="1486412" y="893850"/>
                    <a:pt x="1510410" y="929177"/>
                    <a:pt x="1541738" y="954506"/>
                  </a:cubicBezTo>
                  <a:cubicBezTo>
                    <a:pt x="1543071" y="955839"/>
                    <a:pt x="1545069" y="957172"/>
                    <a:pt x="1545069" y="958505"/>
                  </a:cubicBezTo>
                  <a:cubicBezTo>
                    <a:pt x="1547736" y="978503"/>
                    <a:pt x="1488412" y="1032493"/>
                    <a:pt x="1466416" y="1031161"/>
                  </a:cubicBezTo>
                  <a:cubicBezTo>
                    <a:pt x="1426422" y="1027827"/>
                    <a:pt x="1370432" y="963171"/>
                    <a:pt x="1373098" y="922511"/>
                  </a:cubicBezTo>
                  <a:cubicBezTo>
                    <a:pt x="1374598" y="895516"/>
                    <a:pt x="1395220" y="876770"/>
                    <a:pt x="1420622" y="874989"/>
                  </a:cubicBezTo>
                  <a:close/>
                  <a:moveTo>
                    <a:pt x="2126305" y="864521"/>
                  </a:moveTo>
                  <a:cubicBezTo>
                    <a:pt x="2147636" y="868521"/>
                    <a:pt x="2164966" y="877853"/>
                    <a:pt x="2171632" y="900516"/>
                  </a:cubicBezTo>
                  <a:cubicBezTo>
                    <a:pt x="2175632" y="913848"/>
                    <a:pt x="2146970" y="949841"/>
                    <a:pt x="2129638" y="954507"/>
                  </a:cubicBezTo>
                  <a:cubicBezTo>
                    <a:pt x="2119639" y="957173"/>
                    <a:pt x="2109642" y="957840"/>
                    <a:pt x="2099643" y="959840"/>
                  </a:cubicBezTo>
                  <a:cubicBezTo>
                    <a:pt x="2086977" y="961839"/>
                    <a:pt x="2073647" y="971839"/>
                    <a:pt x="2063648" y="956507"/>
                  </a:cubicBezTo>
                  <a:cubicBezTo>
                    <a:pt x="2052982" y="940510"/>
                    <a:pt x="2076313" y="943177"/>
                    <a:pt x="2078313" y="933177"/>
                  </a:cubicBezTo>
                  <a:cubicBezTo>
                    <a:pt x="2080980" y="919179"/>
                    <a:pt x="2086977" y="905849"/>
                    <a:pt x="2090977" y="892517"/>
                  </a:cubicBezTo>
                  <a:cubicBezTo>
                    <a:pt x="2095643" y="874520"/>
                    <a:pt x="2106975" y="864521"/>
                    <a:pt x="2126305" y="864521"/>
                  </a:cubicBezTo>
                  <a:close/>
                  <a:moveTo>
                    <a:pt x="1722040" y="854439"/>
                  </a:moveTo>
                  <a:cubicBezTo>
                    <a:pt x="1727539" y="855356"/>
                    <a:pt x="1732705" y="858189"/>
                    <a:pt x="1737703" y="863855"/>
                  </a:cubicBezTo>
                  <a:cubicBezTo>
                    <a:pt x="1756368" y="885851"/>
                    <a:pt x="1777697" y="904515"/>
                    <a:pt x="1803692" y="918512"/>
                  </a:cubicBezTo>
                  <a:cubicBezTo>
                    <a:pt x="1815024" y="925177"/>
                    <a:pt x="1823023" y="935177"/>
                    <a:pt x="1821023" y="947840"/>
                  </a:cubicBezTo>
                  <a:cubicBezTo>
                    <a:pt x="1821690" y="985833"/>
                    <a:pt x="1777697" y="1019161"/>
                    <a:pt x="1741036" y="1009162"/>
                  </a:cubicBezTo>
                  <a:cubicBezTo>
                    <a:pt x="1713708" y="1001831"/>
                    <a:pt x="1691046" y="986500"/>
                    <a:pt x="1672381" y="964505"/>
                  </a:cubicBezTo>
                  <a:cubicBezTo>
                    <a:pt x="1639054" y="925177"/>
                    <a:pt x="1655052" y="873187"/>
                    <a:pt x="1704376" y="856522"/>
                  </a:cubicBezTo>
                  <a:cubicBezTo>
                    <a:pt x="1710708" y="854523"/>
                    <a:pt x="1716541" y="853523"/>
                    <a:pt x="1722040" y="854439"/>
                  </a:cubicBezTo>
                  <a:close/>
                  <a:moveTo>
                    <a:pt x="1039155" y="808229"/>
                  </a:moveTo>
                  <a:cubicBezTo>
                    <a:pt x="1057277" y="811448"/>
                    <a:pt x="1068649" y="829194"/>
                    <a:pt x="1081148" y="843192"/>
                  </a:cubicBezTo>
                  <a:cubicBezTo>
                    <a:pt x="1101811" y="866523"/>
                    <a:pt x="1110476" y="891852"/>
                    <a:pt x="1086481" y="918514"/>
                  </a:cubicBezTo>
                  <a:cubicBezTo>
                    <a:pt x="1084481" y="920514"/>
                    <a:pt x="1082481" y="923847"/>
                    <a:pt x="1081815" y="926513"/>
                  </a:cubicBezTo>
                  <a:cubicBezTo>
                    <a:pt x="1077149" y="969839"/>
                    <a:pt x="1041821" y="975170"/>
                    <a:pt x="1010493" y="985836"/>
                  </a:cubicBezTo>
                  <a:cubicBezTo>
                    <a:pt x="1006494" y="987170"/>
                    <a:pt x="1003828" y="989836"/>
                    <a:pt x="1001828" y="983836"/>
                  </a:cubicBezTo>
                  <a:cubicBezTo>
                    <a:pt x="991829" y="957174"/>
                    <a:pt x="969833" y="939845"/>
                    <a:pt x="950504" y="919847"/>
                  </a:cubicBezTo>
                  <a:cubicBezTo>
                    <a:pt x="943838" y="913181"/>
                    <a:pt x="941172" y="904517"/>
                    <a:pt x="941172" y="894518"/>
                  </a:cubicBezTo>
                  <a:cubicBezTo>
                    <a:pt x="941172" y="865190"/>
                    <a:pt x="977166" y="825196"/>
                    <a:pt x="1018493" y="810530"/>
                  </a:cubicBezTo>
                  <a:cubicBezTo>
                    <a:pt x="1026325" y="807698"/>
                    <a:pt x="1033115" y="807156"/>
                    <a:pt x="1039155" y="808229"/>
                  </a:cubicBezTo>
                  <a:close/>
                  <a:moveTo>
                    <a:pt x="1297029" y="795032"/>
                  </a:moveTo>
                  <a:cubicBezTo>
                    <a:pt x="1306777" y="795366"/>
                    <a:pt x="1316443" y="798531"/>
                    <a:pt x="1325774" y="804530"/>
                  </a:cubicBezTo>
                  <a:cubicBezTo>
                    <a:pt x="1345770" y="817862"/>
                    <a:pt x="1359769" y="836524"/>
                    <a:pt x="1375767" y="854522"/>
                  </a:cubicBezTo>
                  <a:cubicBezTo>
                    <a:pt x="1379098" y="857855"/>
                    <a:pt x="1383765" y="861855"/>
                    <a:pt x="1379098" y="867852"/>
                  </a:cubicBezTo>
                  <a:cubicBezTo>
                    <a:pt x="1363102" y="887183"/>
                    <a:pt x="1356436" y="909179"/>
                    <a:pt x="1356436" y="933174"/>
                  </a:cubicBezTo>
                  <a:cubicBezTo>
                    <a:pt x="1356436" y="939840"/>
                    <a:pt x="1352436" y="941173"/>
                    <a:pt x="1346437" y="941173"/>
                  </a:cubicBezTo>
                  <a:cubicBezTo>
                    <a:pt x="1340439" y="940506"/>
                    <a:pt x="1334440" y="940506"/>
                    <a:pt x="1328440" y="940506"/>
                  </a:cubicBezTo>
                  <a:cubicBezTo>
                    <a:pt x="1311111" y="941173"/>
                    <a:pt x="1281114" y="952505"/>
                    <a:pt x="1281114" y="951172"/>
                  </a:cubicBezTo>
                  <a:cubicBezTo>
                    <a:pt x="1285780" y="909179"/>
                    <a:pt x="1233122" y="894516"/>
                    <a:pt x="1235788" y="854522"/>
                  </a:cubicBezTo>
                  <a:cubicBezTo>
                    <a:pt x="1237122" y="831193"/>
                    <a:pt x="1247787" y="813863"/>
                    <a:pt x="1267783" y="802530"/>
                  </a:cubicBezTo>
                  <a:cubicBezTo>
                    <a:pt x="1277448" y="797199"/>
                    <a:pt x="1287280" y="794699"/>
                    <a:pt x="1297029" y="795032"/>
                  </a:cubicBezTo>
                  <a:close/>
                  <a:moveTo>
                    <a:pt x="1533404" y="780452"/>
                  </a:moveTo>
                  <a:cubicBezTo>
                    <a:pt x="1553234" y="778869"/>
                    <a:pt x="1573064" y="787201"/>
                    <a:pt x="1589728" y="812530"/>
                  </a:cubicBezTo>
                  <a:cubicBezTo>
                    <a:pt x="1599727" y="827195"/>
                    <a:pt x="1624390" y="826528"/>
                    <a:pt x="1627723" y="848523"/>
                  </a:cubicBezTo>
                  <a:cubicBezTo>
                    <a:pt x="1629722" y="857856"/>
                    <a:pt x="1633722" y="865855"/>
                    <a:pt x="1636388" y="874519"/>
                  </a:cubicBezTo>
                  <a:cubicBezTo>
                    <a:pt x="1637722" y="909180"/>
                    <a:pt x="1607727" y="915845"/>
                    <a:pt x="1587062" y="930510"/>
                  </a:cubicBezTo>
                  <a:cubicBezTo>
                    <a:pt x="1569732" y="943174"/>
                    <a:pt x="1553734" y="934510"/>
                    <a:pt x="1539071" y="923845"/>
                  </a:cubicBezTo>
                  <a:cubicBezTo>
                    <a:pt x="1514407" y="905847"/>
                    <a:pt x="1492411" y="883851"/>
                    <a:pt x="1471748" y="861189"/>
                  </a:cubicBezTo>
                  <a:cubicBezTo>
                    <a:pt x="1454417" y="842525"/>
                    <a:pt x="1458416" y="823862"/>
                    <a:pt x="1477081" y="807864"/>
                  </a:cubicBezTo>
                  <a:cubicBezTo>
                    <a:pt x="1493745" y="793533"/>
                    <a:pt x="1513575" y="782035"/>
                    <a:pt x="1533404" y="780452"/>
                  </a:cubicBezTo>
                  <a:close/>
                  <a:moveTo>
                    <a:pt x="2214956" y="757872"/>
                  </a:moveTo>
                  <a:cubicBezTo>
                    <a:pt x="2236952" y="755205"/>
                    <a:pt x="2240285" y="773204"/>
                    <a:pt x="2243618" y="786533"/>
                  </a:cubicBezTo>
                  <a:cubicBezTo>
                    <a:pt x="2243618" y="820527"/>
                    <a:pt x="2186959" y="860521"/>
                    <a:pt x="2158298" y="849856"/>
                  </a:cubicBezTo>
                  <a:cubicBezTo>
                    <a:pt x="2153634" y="848522"/>
                    <a:pt x="2152300" y="845856"/>
                    <a:pt x="2151634" y="841192"/>
                  </a:cubicBezTo>
                  <a:cubicBezTo>
                    <a:pt x="2148301" y="813195"/>
                    <a:pt x="2186959" y="761205"/>
                    <a:pt x="2214956" y="757872"/>
                  </a:cubicBezTo>
                  <a:close/>
                  <a:moveTo>
                    <a:pt x="1827521" y="757206"/>
                  </a:moveTo>
                  <a:cubicBezTo>
                    <a:pt x="1849184" y="760539"/>
                    <a:pt x="1869347" y="772871"/>
                    <a:pt x="1885011" y="793868"/>
                  </a:cubicBezTo>
                  <a:cubicBezTo>
                    <a:pt x="1899676" y="813864"/>
                    <a:pt x="1913674" y="833862"/>
                    <a:pt x="1937670" y="843859"/>
                  </a:cubicBezTo>
                  <a:cubicBezTo>
                    <a:pt x="1956332" y="851858"/>
                    <a:pt x="1974330" y="857858"/>
                    <a:pt x="1988993" y="836528"/>
                  </a:cubicBezTo>
                  <a:cubicBezTo>
                    <a:pt x="1995659" y="827196"/>
                    <a:pt x="2005658" y="826529"/>
                    <a:pt x="2013657" y="833195"/>
                  </a:cubicBezTo>
                  <a:cubicBezTo>
                    <a:pt x="2033653" y="850525"/>
                    <a:pt x="2053649" y="869857"/>
                    <a:pt x="2062981" y="894519"/>
                  </a:cubicBezTo>
                  <a:cubicBezTo>
                    <a:pt x="2074313" y="925180"/>
                    <a:pt x="2019655" y="975838"/>
                    <a:pt x="1986994" y="967174"/>
                  </a:cubicBezTo>
                  <a:cubicBezTo>
                    <a:pt x="1966998" y="961841"/>
                    <a:pt x="1949666" y="950509"/>
                    <a:pt x="1934337" y="937179"/>
                  </a:cubicBezTo>
                  <a:cubicBezTo>
                    <a:pt x="1922338" y="926514"/>
                    <a:pt x="1913674" y="913181"/>
                    <a:pt x="1924338" y="894519"/>
                  </a:cubicBezTo>
                  <a:cubicBezTo>
                    <a:pt x="1929670" y="883186"/>
                    <a:pt x="1933003" y="869190"/>
                    <a:pt x="1927671" y="853858"/>
                  </a:cubicBezTo>
                  <a:cubicBezTo>
                    <a:pt x="1924338" y="875854"/>
                    <a:pt x="1912341" y="893185"/>
                    <a:pt x="1896343" y="907848"/>
                  </a:cubicBezTo>
                  <a:cubicBezTo>
                    <a:pt x="1867015" y="934513"/>
                    <a:pt x="1834354" y="931846"/>
                    <a:pt x="1810358" y="900518"/>
                  </a:cubicBezTo>
                  <a:cubicBezTo>
                    <a:pt x="1795693" y="881853"/>
                    <a:pt x="1777030" y="867190"/>
                    <a:pt x="1759032" y="852525"/>
                  </a:cubicBezTo>
                  <a:cubicBezTo>
                    <a:pt x="1726371" y="826529"/>
                    <a:pt x="1727038" y="798534"/>
                    <a:pt x="1761032" y="774538"/>
                  </a:cubicBezTo>
                  <a:cubicBezTo>
                    <a:pt x="1782696" y="759540"/>
                    <a:pt x="1805858" y="753874"/>
                    <a:pt x="1827521" y="757206"/>
                  </a:cubicBezTo>
                  <a:close/>
                  <a:moveTo>
                    <a:pt x="2087645" y="740540"/>
                  </a:moveTo>
                  <a:cubicBezTo>
                    <a:pt x="2096977" y="733208"/>
                    <a:pt x="2140968" y="783867"/>
                    <a:pt x="2140302" y="805196"/>
                  </a:cubicBezTo>
                  <a:cubicBezTo>
                    <a:pt x="2134302" y="826527"/>
                    <a:pt x="2115640" y="843856"/>
                    <a:pt x="2093644" y="856521"/>
                  </a:cubicBezTo>
                  <a:cubicBezTo>
                    <a:pt x="2074980" y="867185"/>
                    <a:pt x="2062983" y="849856"/>
                    <a:pt x="2047651" y="841857"/>
                  </a:cubicBezTo>
                  <a:cubicBezTo>
                    <a:pt x="2008324" y="821194"/>
                    <a:pt x="2033653" y="780534"/>
                    <a:pt x="2018323" y="752539"/>
                  </a:cubicBezTo>
                  <a:cubicBezTo>
                    <a:pt x="2016323" y="748539"/>
                    <a:pt x="2020323" y="744540"/>
                    <a:pt x="2024989" y="745873"/>
                  </a:cubicBezTo>
                  <a:cubicBezTo>
                    <a:pt x="2046318" y="751872"/>
                    <a:pt x="2065647" y="755205"/>
                    <a:pt x="2087645" y="740540"/>
                  </a:cubicBezTo>
                  <a:close/>
                  <a:moveTo>
                    <a:pt x="1146471" y="712965"/>
                  </a:moveTo>
                  <a:cubicBezTo>
                    <a:pt x="1164801" y="712049"/>
                    <a:pt x="1182132" y="719880"/>
                    <a:pt x="1198462" y="736544"/>
                  </a:cubicBezTo>
                  <a:cubicBezTo>
                    <a:pt x="1201795" y="739877"/>
                    <a:pt x="1204462" y="744542"/>
                    <a:pt x="1208461" y="747875"/>
                  </a:cubicBezTo>
                  <a:cubicBezTo>
                    <a:pt x="1236457" y="771206"/>
                    <a:pt x="1248455" y="796535"/>
                    <a:pt x="1221125" y="829196"/>
                  </a:cubicBezTo>
                  <a:cubicBezTo>
                    <a:pt x="1215794" y="835862"/>
                    <a:pt x="1212461" y="846526"/>
                    <a:pt x="1213128" y="855191"/>
                  </a:cubicBezTo>
                  <a:cubicBezTo>
                    <a:pt x="1214461" y="871190"/>
                    <a:pt x="1212461" y="880520"/>
                    <a:pt x="1189797" y="871190"/>
                  </a:cubicBezTo>
                  <a:cubicBezTo>
                    <a:pt x="1141139" y="901851"/>
                    <a:pt x="1120474" y="863190"/>
                    <a:pt x="1097812" y="829196"/>
                  </a:cubicBezTo>
                  <a:cubicBezTo>
                    <a:pt x="1096479" y="827196"/>
                    <a:pt x="1095145" y="825863"/>
                    <a:pt x="1093812" y="824530"/>
                  </a:cubicBezTo>
                  <a:cubicBezTo>
                    <a:pt x="1059818" y="784536"/>
                    <a:pt x="1059151" y="768539"/>
                    <a:pt x="1088479" y="741875"/>
                  </a:cubicBezTo>
                  <a:cubicBezTo>
                    <a:pt x="1108810" y="723546"/>
                    <a:pt x="1128140" y="713881"/>
                    <a:pt x="1146471" y="712965"/>
                  </a:cubicBezTo>
                  <a:close/>
                  <a:moveTo>
                    <a:pt x="1411094" y="708549"/>
                  </a:moveTo>
                  <a:cubicBezTo>
                    <a:pt x="1443089" y="717212"/>
                    <a:pt x="1463085" y="741877"/>
                    <a:pt x="1473084" y="771872"/>
                  </a:cubicBezTo>
                  <a:cubicBezTo>
                    <a:pt x="1479081" y="789868"/>
                    <a:pt x="1459085" y="801867"/>
                    <a:pt x="1452419" y="817197"/>
                  </a:cubicBezTo>
                  <a:cubicBezTo>
                    <a:pt x="1446420" y="829196"/>
                    <a:pt x="1440422" y="839195"/>
                    <a:pt x="1448420" y="853192"/>
                  </a:cubicBezTo>
                  <a:cubicBezTo>
                    <a:pt x="1414425" y="860524"/>
                    <a:pt x="1392429" y="850526"/>
                    <a:pt x="1375099" y="825863"/>
                  </a:cubicBezTo>
                  <a:cubicBezTo>
                    <a:pt x="1363767" y="810533"/>
                    <a:pt x="1349102" y="796534"/>
                    <a:pt x="1335772" y="783202"/>
                  </a:cubicBezTo>
                  <a:cubicBezTo>
                    <a:pt x="1319106" y="767206"/>
                    <a:pt x="1319773" y="751874"/>
                    <a:pt x="1334438" y="735211"/>
                  </a:cubicBezTo>
                  <a:cubicBezTo>
                    <a:pt x="1355101" y="711881"/>
                    <a:pt x="1380430" y="700549"/>
                    <a:pt x="1411094" y="708549"/>
                  </a:cubicBezTo>
                  <a:close/>
                  <a:moveTo>
                    <a:pt x="1620391" y="686551"/>
                  </a:moveTo>
                  <a:cubicBezTo>
                    <a:pt x="1657053" y="686551"/>
                    <a:pt x="1679715" y="709879"/>
                    <a:pt x="1703044" y="733877"/>
                  </a:cubicBezTo>
                  <a:cubicBezTo>
                    <a:pt x="1713710" y="745207"/>
                    <a:pt x="1733039" y="757872"/>
                    <a:pt x="1731706" y="767871"/>
                  </a:cubicBezTo>
                  <a:cubicBezTo>
                    <a:pt x="1729706" y="786534"/>
                    <a:pt x="1722376" y="805863"/>
                    <a:pt x="1718376" y="825860"/>
                  </a:cubicBezTo>
                  <a:cubicBezTo>
                    <a:pt x="1715710" y="838524"/>
                    <a:pt x="1699045" y="843857"/>
                    <a:pt x="1691714" y="841857"/>
                  </a:cubicBezTo>
                  <a:cubicBezTo>
                    <a:pt x="1665716" y="835857"/>
                    <a:pt x="1634388" y="841190"/>
                    <a:pt x="1621058" y="805196"/>
                  </a:cubicBezTo>
                  <a:cubicBezTo>
                    <a:pt x="1612392" y="781201"/>
                    <a:pt x="1595729" y="761205"/>
                    <a:pt x="1585730" y="737874"/>
                  </a:cubicBezTo>
                  <a:cubicBezTo>
                    <a:pt x="1571065" y="703880"/>
                    <a:pt x="1584397" y="686551"/>
                    <a:pt x="1620391" y="686551"/>
                  </a:cubicBezTo>
                  <a:close/>
                  <a:moveTo>
                    <a:pt x="1892655" y="665253"/>
                  </a:moveTo>
                  <a:cubicBezTo>
                    <a:pt x="1898384" y="664514"/>
                    <a:pt x="1904341" y="664889"/>
                    <a:pt x="1910341" y="666555"/>
                  </a:cubicBezTo>
                  <a:cubicBezTo>
                    <a:pt x="1935002" y="673219"/>
                    <a:pt x="1956998" y="691217"/>
                    <a:pt x="1972996" y="711879"/>
                  </a:cubicBezTo>
                  <a:cubicBezTo>
                    <a:pt x="1984993" y="728544"/>
                    <a:pt x="2012321" y="737208"/>
                    <a:pt x="2009657" y="753206"/>
                  </a:cubicBezTo>
                  <a:cubicBezTo>
                    <a:pt x="2005657" y="791200"/>
                    <a:pt x="1994992" y="810529"/>
                    <a:pt x="1969663" y="819195"/>
                  </a:cubicBezTo>
                  <a:cubicBezTo>
                    <a:pt x="1945666" y="827194"/>
                    <a:pt x="1927003" y="817195"/>
                    <a:pt x="1914340" y="797866"/>
                  </a:cubicBezTo>
                  <a:cubicBezTo>
                    <a:pt x="1903675" y="781201"/>
                    <a:pt x="1889010" y="769203"/>
                    <a:pt x="1875013" y="755872"/>
                  </a:cubicBezTo>
                  <a:cubicBezTo>
                    <a:pt x="1858348" y="741208"/>
                    <a:pt x="1841686" y="721879"/>
                    <a:pt x="1852349" y="697216"/>
                  </a:cubicBezTo>
                  <a:cubicBezTo>
                    <a:pt x="1860349" y="679718"/>
                    <a:pt x="1875470" y="667471"/>
                    <a:pt x="1892655" y="665253"/>
                  </a:cubicBezTo>
                  <a:close/>
                  <a:moveTo>
                    <a:pt x="2305525" y="657555"/>
                  </a:moveTo>
                  <a:cubicBezTo>
                    <a:pt x="2309442" y="657721"/>
                    <a:pt x="2313275" y="658888"/>
                    <a:pt x="2316941" y="661887"/>
                  </a:cubicBezTo>
                  <a:cubicBezTo>
                    <a:pt x="2325607" y="669218"/>
                    <a:pt x="2319607" y="676551"/>
                    <a:pt x="2317607" y="683884"/>
                  </a:cubicBezTo>
                  <a:cubicBezTo>
                    <a:pt x="2306275" y="721212"/>
                    <a:pt x="2293611" y="729876"/>
                    <a:pt x="2244951" y="730542"/>
                  </a:cubicBezTo>
                  <a:cubicBezTo>
                    <a:pt x="2250950" y="715212"/>
                    <a:pt x="2256283" y="701880"/>
                    <a:pt x="2261614" y="689217"/>
                  </a:cubicBezTo>
                  <a:cubicBezTo>
                    <a:pt x="2267614" y="674551"/>
                    <a:pt x="2278279" y="663885"/>
                    <a:pt x="2293611" y="659221"/>
                  </a:cubicBezTo>
                  <a:cubicBezTo>
                    <a:pt x="2297610" y="658221"/>
                    <a:pt x="2301609" y="657388"/>
                    <a:pt x="2305525" y="657555"/>
                  </a:cubicBezTo>
                  <a:close/>
                  <a:moveTo>
                    <a:pt x="1736058" y="619124"/>
                  </a:moveTo>
                  <a:cubicBezTo>
                    <a:pt x="1770365" y="615687"/>
                    <a:pt x="1789862" y="630060"/>
                    <a:pt x="1806359" y="678552"/>
                  </a:cubicBezTo>
                  <a:cubicBezTo>
                    <a:pt x="1810358" y="689884"/>
                    <a:pt x="1834354" y="690550"/>
                    <a:pt x="1821688" y="709213"/>
                  </a:cubicBezTo>
                  <a:cubicBezTo>
                    <a:pt x="1812358" y="722545"/>
                    <a:pt x="1801693" y="735208"/>
                    <a:pt x="1785694" y="741874"/>
                  </a:cubicBezTo>
                  <a:cubicBezTo>
                    <a:pt x="1777031" y="745207"/>
                    <a:pt x="1767698" y="745873"/>
                    <a:pt x="1759033" y="742541"/>
                  </a:cubicBezTo>
                  <a:cubicBezTo>
                    <a:pt x="1714375" y="726544"/>
                    <a:pt x="1685713" y="673219"/>
                    <a:pt x="1696377" y="627895"/>
                  </a:cubicBezTo>
                  <a:cubicBezTo>
                    <a:pt x="1711541" y="623395"/>
                    <a:pt x="1724622" y="620270"/>
                    <a:pt x="1736058" y="619124"/>
                  </a:cubicBezTo>
                  <a:close/>
                  <a:moveTo>
                    <a:pt x="2179836" y="617938"/>
                  </a:moveTo>
                  <a:cubicBezTo>
                    <a:pt x="2181877" y="616771"/>
                    <a:pt x="2183794" y="616896"/>
                    <a:pt x="2185627" y="619228"/>
                  </a:cubicBezTo>
                  <a:cubicBezTo>
                    <a:pt x="2202959" y="641893"/>
                    <a:pt x="2236954" y="651224"/>
                    <a:pt x="2237620" y="687218"/>
                  </a:cubicBezTo>
                  <a:cubicBezTo>
                    <a:pt x="2238287" y="713215"/>
                    <a:pt x="2194959" y="755874"/>
                    <a:pt x="2163631" y="756541"/>
                  </a:cubicBezTo>
                  <a:cubicBezTo>
                    <a:pt x="2128970" y="757874"/>
                    <a:pt x="2099641" y="730545"/>
                    <a:pt x="2100974" y="693218"/>
                  </a:cubicBezTo>
                  <a:cubicBezTo>
                    <a:pt x="2101641" y="687885"/>
                    <a:pt x="2103641" y="679221"/>
                    <a:pt x="2104307" y="669888"/>
                  </a:cubicBezTo>
                  <a:cubicBezTo>
                    <a:pt x="2106307" y="651890"/>
                    <a:pt x="2108971" y="636560"/>
                    <a:pt x="2134302" y="645226"/>
                  </a:cubicBezTo>
                  <a:cubicBezTo>
                    <a:pt x="2140302" y="647226"/>
                    <a:pt x="2149632" y="640560"/>
                    <a:pt x="2156965" y="638560"/>
                  </a:cubicBezTo>
                  <a:cubicBezTo>
                    <a:pt x="2166464" y="636560"/>
                    <a:pt x="2173712" y="621438"/>
                    <a:pt x="2179836" y="617938"/>
                  </a:cubicBezTo>
                  <a:close/>
                  <a:moveTo>
                    <a:pt x="1272595" y="604867"/>
                  </a:moveTo>
                  <a:cubicBezTo>
                    <a:pt x="1289405" y="607899"/>
                    <a:pt x="1300779" y="621896"/>
                    <a:pt x="1311778" y="635892"/>
                  </a:cubicBezTo>
                  <a:cubicBezTo>
                    <a:pt x="1318442" y="644558"/>
                    <a:pt x="1323775" y="654557"/>
                    <a:pt x="1330441" y="663890"/>
                  </a:cubicBezTo>
                  <a:cubicBezTo>
                    <a:pt x="1344440" y="683219"/>
                    <a:pt x="1349104" y="699215"/>
                    <a:pt x="1322442" y="715213"/>
                  </a:cubicBezTo>
                  <a:cubicBezTo>
                    <a:pt x="1307779" y="723879"/>
                    <a:pt x="1299113" y="741209"/>
                    <a:pt x="1301113" y="761874"/>
                  </a:cubicBezTo>
                  <a:cubicBezTo>
                    <a:pt x="1303112" y="777204"/>
                    <a:pt x="1295780" y="788536"/>
                    <a:pt x="1277783" y="782537"/>
                  </a:cubicBezTo>
                  <a:cubicBezTo>
                    <a:pt x="1254452" y="775870"/>
                    <a:pt x="1199128" y="700549"/>
                    <a:pt x="1199128" y="677886"/>
                  </a:cubicBezTo>
                  <a:cubicBezTo>
                    <a:pt x="1199128" y="651891"/>
                    <a:pt x="1227123" y="613230"/>
                    <a:pt x="1253786" y="605897"/>
                  </a:cubicBezTo>
                  <a:cubicBezTo>
                    <a:pt x="1260785" y="604065"/>
                    <a:pt x="1266992" y="603857"/>
                    <a:pt x="1272595" y="604867"/>
                  </a:cubicBezTo>
                  <a:close/>
                  <a:moveTo>
                    <a:pt x="1516576" y="602149"/>
                  </a:moveTo>
                  <a:cubicBezTo>
                    <a:pt x="1524241" y="602065"/>
                    <a:pt x="1532074" y="604897"/>
                    <a:pt x="1539740" y="609897"/>
                  </a:cubicBezTo>
                  <a:cubicBezTo>
                    <a:pt x="1549071" y="615896"/>
                    <a:pt x="1556403" y="624562"/>
                    <a:pt x="1565069" y="631892"/>
                  </a:cubicBezTo>
                  <a:cubicBezTo>
                    <a:pt x="1586398" y="648557"/>
                    <a:pt x="1589065" y="665887"/>
                    <a:pt x="1573066" y="688551"/>
                  </a:cubicBezTo>
                  <a:cubicBezTo>
                    <a:pt x="1563736" y="701880"/>
                    <a:pt x="1558403" y="717879"/>
                    <a:pt x="1557070" y="734542"/>
                  </a:cubicBezTo>
                  <a:cubicBezTo>
                    <a:pt x="1554403" y="763870"/>
                    <a:pt x="1554403" y="763870"/>
                    <a:pt x="1523075" y="763870"/>
                  </a:cubicBezTo>
                  <a:cubicBezTo>
                    <a:pt x="1508410" y="765869"/>
                    <a:pt x="1496413" y="759872"/>
                    <a:pt x="1488413" y="745873"/>
                  </a:cubicBezTo>
                  <a:cubicBezTo>
                    <a:pt x="1485747" y="741207"/>
                    <a:pt x="1482414" y="737874"/>
                    <a:pt x="1479748" y="733208"/>
                  </a:cubicBezTo>
                  <a:cubicBezTo>
                    <a:pt x="1470417" y="718545"/>
                    <a:pt x="1443753" y="713212"/>
                    <a:pt x="1449752" y="691217"/>
                  </a:cubicBezTo>
                  <a:cubicBezTo>
                    <a:pt x="1457752" y="661889"/>
                    <a:pt x="1471750" y="633892"/>
                    <a:pt x="1494413" y="611897"/>
                  </a:cubicBezTo>
                  <a:cubicBezTo>
                    <a:pt x="1501411" y="605232"/>
                    <a:pt x="1508910" y="602232"/>
                    <a:pt x="1516576" y="602149"/>
                  </a:cubicBezTo>
                  <a:close/>
                  <a:moveTo>
                    <a:pt x="2024653" y="579486"/>
                  </a:moveTo>
                  <a:cubicBezTo>
                    <a:pt x="2048316" y="584567"/>
                    <a:pt x="2068979" y="603564"/>
                    <a:pt x="2086309" y="636558"/>
                  </a:cubicBezTo>
                  <a:cubicBezTo>
                    <a:pt x="2090975" y="643224"/>
                    <a:pt x="2089642" y="651224"/>
                    <a:pt x="2090309" y="662555"/>
                  </a:cubicBezTo>
                  <a:cubicBezTo>
                    <a:pt x="2088976" y="670552"/>
                    <a:pt x="2087643" y="681884"/>
                    <a:pt x="2084310" y="692550"/>
                  </a:cubicBezTo>
                  <a:cubicBezTo>
                    <a:pt x="2074311" y="729877"/>
                    <a:pt x="2041650" y="743873"/>
                    <a:pt x="2008322" y="724545"/>
                  </a:cubicBezTo>
                  <a:cubicBezTo>
                    <a:pt x="1976994" y="705880"/>
                    <a:pt x="1953666" y="679218"/>
                    <a:pt x="1935001" y="647890"/>
                  </a:cubicBezTo>
                  <a:cubicBezTo>
                    <a:pt x="1925671" y="631894"/>
                    <a:pt x="1929004" y="617896"/>
                    <a:pt x="1945000" y="605897"/>
                  </a:cubicBezTo>
                  <a:cubicBezTo>
                    <a:pt x="1974328" y="583235"/>
                    <a:pt x="2000990" y="574403"/>
                    <a:pt x="2024653" y="579486"/>
                  </a:cubicBezTo>
                  <a:close/>
                  <a:moveTo>
                    <a:pt x="2369011" y="559571"/>
                  </a:moveTo>
                  <a:cubicBezTo>
                    <a:pt x="2375093" y="559738"/>
                    <a:pt x="2381592" y="561571"/>
                    <a:pt x="2387591" y="563238"/>
                  </a:cubicBezTo>
                  <a:cubicBezTo>
                    <a:pt x="2391591" y="563904"/>
                    <a:pt x="2393590" y="567237"/>
                    <a:pt x="2392257" y="571903"/>
                  </a:cubicBezTo>
                  <a:cubicBezTo>
                    <a:pt x="2390924" y="581900"/>
                    <a:pt x="2348264" y="618561"/>
                    <a:pt x="2339599" y="616561"/>
                  </a:cubicBezTo>
                  <a:cubicBezTo>
                    <a:pt x="2336932" y="615894"/>
                    <a:pt x="2334268" y="613228"/>
                    <a:pt x="2333602" y="611230"/>
                  </a:cubicBezTo>
                  <a:cubicBezTo>
                    <a:pt x="2330935" y="592566"/>
                    <a:pt x="2342265" y="577903"/>
                    <a:pt x="2352931" y="565904"/>
                  </a:cubicBezTo>
                  <a:cubicBezTo>
                    <a:pt x="2357263" y="560904"/>
                    <a:pt x="2362929" y="559405"/>
                    <a:pt x="2369011" y="559571"/>
                  </a:cubicBezTo>
                  <a:close/>
                  <a:moveTo>
                    <a:pt x="1839019" y="545241"/>
                  </a:moveTo>
                  <a:cubicBezTo>
                    <a:pt x="1869014" y="551907"/>
                    <a:pt x="1908341" y="595235"/>
                    <a:pt x="1911674" y="626563"/>
                  </a:cubicBezTo>
                  <a:cubicBezTo>
                    <a:pt x="1912341" y="633896"/>
                    <a:pt x="1913674" y="640560"/>
                    <a:pt x="1903009" y="641893"/>
                  </a:cubicBezTo>
                  <a:cubicBezTo>
                    <a:pt x="1884346" y="643893"/>
                    <a:pt x="1866348" y="647226"/>
                    <a:pt x="1851018" y="650559"/>
                  </a:cubicBezTo>
                  <a:cubicBezTo>
                    <a:pt x="1818357" y="649892"/>
                    <a:pt x="1784363" y="616564"/>
                    <a:pt x="1783696" y="587235"/>
                  </a:cubicBezTo>
                  <a:cubicBezTo>
                    <a:pt x="1783029" y="560573"/>
                    <a:pt x="1811024" y="538577"/>
                    <a:pt x="1839019" y="545241"/>
                  </a:cubicBezTo>
                  <a:close/>
                  <a:moveTo>
                    <a:pt x="1636303" y="527995"/>
                  </a:moveTo>
                  <a:cubicBezTo>
                    <a:pt x="1651550" y="530244"/>
                    <a:pt x="1666381" y="537910"/>
                    <a:pt x="1678379" y="550574"/>
                  </a:cubicBezTo>
                  <a:cubicBezTo>
                    <a:pt x="1699043" y="573237"/>
                    <a:pt x="1710375" y="597235"/>
                    <a:pt x="1697043" y="627230"/>
                  </a:cubicBezTo>
                  <a:cubicBezTo>
                    <a:pt x="1683711" y="622564"/>
                    <a:pt x="1684378" y="636561"/>
                    <a:pt x="1679712" y="641893"/>
                  </a:cubicBezTo>
                  <a:cubicBezTo>
                    <a:pt x="1655050" y="673222"/>
                    <a:pt x="1618389" y="673222"/>
                    <a:pt x="1593727" y="640560"/>
                  </a:cubicBezTo>
                  <a:cubicBezTo>
                    <a:pt x="1587061" y="631897"/>
                    <a:pt x="1580397" y="622564"/>
                    <a:pt x="1575731" y="612565"/>
                  </a:cubicBezTo>
                  <a:cubicBezTo>
                    <a:pt x="1563732" y="585903"/>
                    <a:pt x="1571731" y="551908"/>
                    <a:pt x="1591727" y="537909"/>
                  </a:cubicBezTo>
                  <a:cubicBezTo>
                    <a:pt x="1605392" y="528911"/>
                    <a:pt x="1621056" y="525745"/>
                    <a:pt x="1636303" y="527995"/>
                  </a:cubicBezTo>
                  <a:close/>
                  <a:moveTo>
                    <a:pt x="2246950" y="523245"/>
                  </a:moveTo>
                  <a:cubicBezTo>
                    <a:pt x="2264948" y="522578"/>
                    <a:pt x="2312940" y="569905"/>
                    <a:pt x="2312940" y="589234"/>
                  </a:cubicBezTo>
                  <a:cubicBezTo>
                    <a:pt x="2312940" y="615898"/>
                    <a:pt x="2298943" y="633894"/>
                    <a:pt x="2274945" y="642560"/>
                  </a:cubicBezTo>
                  <a:cubicBezTo>
                    <a:pt x="2249616" y="651892"/>
                    <a:pt x="2234286" y="637227"/>
                    <a:pt x="2220954" y="618564"/>
                  </a:cubicBezTo>
                  <a:cubicBezTo>
                    <a:pt x="2195625" y="583237"/>
                    <a:pt x="2201624" y="545909"/>
                    <a:pt x="2235619" y="527911"/>
                  </a:cubicBezTo>
                  <a:cubicBezTo>
                    <a:pt x="2238950" y="525911"/>
                    <a:pt x="2242950" y="523245"/>
                    <a:pt x="2246950" y="523245"/>
                  </a:cubicBezTo>
                  <a:close/>
                  <a:moveTo>
                    <a:pt x="1400012" y="519996"/>
                  </a:moveTo>
                  <a:cubicBezTo>
                    <a:pt x="1411427" y="522746"/>
                    <a:pt x="1421759" y="529578"/>
                    <a:pt x="1431092" y="540576"/>
                  </a:cubicBezTo>
                  <a:cubicBezTo>
                    <a:pt x="1437756" y="548575"/>
                    <a:pt x="1442422" y="557908"/>
                    <a:pt x="1449755" y="564571"/>
                  </a:cubicBezTo>
                  <a:cubicBezTo>
                    <a:pt x="1471751" y="586570"/>
                    <a:pt x="1476417" y="603899"/>
                    <a:pt x="1443089" y="620564"/>
                  </a:cubicBezTo>
                  <a:cubicBezTo>
                    <a:pt x="1429758" y="627230"/>
                    <a:pt x="1427759" y="643893"/>
                    <a:pt x="1425092" y="657891"/>
                  </a:cubicBezTo>
                  <a:cubicBezTo>
                    <a:pt x="1419759" y="679221"/>
                    <a:pt x="1405094" y="686553"/>
                    <a:pt x="1381765" y="687220"/>
                  </a:cubicBezTo>
                  <a:cubicBezTo>
                    <a:pt x="1380432" y="687220"/>
                    <a:pt x="1376432" y="686553"/>
                    <a:pt x="1372432" y="685886"/>
                  </a:cubicBezTo>
                  <a:cubicBezTo>
                    <a:pt x="1349770" y="679221"/>
                    <a:pt x="1319108" y="626563"/>
                    <a:pt x="1317108" y="589235"/>
                  </a:cubicBezTo>
                  <a:cubicBezTo>
                    <a:pt x="1315775" y="559907"/>
                    <a:pt x="1332440" y="535909"/>
                    <a:pt x="1362435" y="523913"/>
                  </a:cubicBezTo>
                  <a:cubicBezTo>
                    <a:pt x="1376099" y="518580"/>
                    <a:pt x="1388597" y="517247"/>
                    <a:pt x="1400012" y="519996"/>
                  </a:cubicBezTo>
                  <a:close/>
                  <a:moveTo>
                    <a:pt x="2109340" y="481773"/>
                  </a:moveTo>
                  <a:cubicBezTo>
                    <a:pt x="2119390" y="482794"/>
                    <a:pt x="2128972" y="486252"/>
                    <a:pt x="2136971" y="492584"/>
                  </a:cubicBezTo>
                  <a:cubicBezTo>
                    <a:pt x="2156300" y="507249"/>
                    <a:pt x="2177632" y="522579"/>
                    <a:pt x="2184298" y="550575"/>
                  </a:cubicBezTo>
                  <a:cubicBezTo>
                    <a:pt x="2179631" y="565240"/>
                    <a:pt x="2176965" y="580570"/>
                    <a:pt x="2170299" y="594569"/>
                  </a:cubicBezTo>
                  <a:cubicBezTo>
                    <a:pt x="2155634" y="624564"/>
                    <a:pt x="2127638" y="631230"/>
                    <a:pt x="2101643" y="609899"/>
                  </a:cubicBezTo>
                  <a:cubicBezTo>
                    <a:pt x="2080313" y="591902"/>
                    <a:pt x="2061648" y="571906"/>
                    <a:pt x="2042319" y="551908"/>
                  </a:cubicBezTo>
                  <a:cubicBezTo>
                    <a:pt x="2035653" y="545242"/>
                    <a:pt x="2033653" y="536578"/>
                    <a:pt x="2036319" y="526579"/>
                  </a:cubicBezTo>
                  <a:cubicBezTo>
                    <a:pt x="2044819" y="497583"/>
                    <a:pt x="2079188" y="478711"/>
                    <a:pt x="2109340" y="481773"/>
                  </a:cubicBezTo>
                  <a:close/>
                  <a:moveTo>
                    <a:pt x="2432253" y="463921"/>
                  </a:moveTo>
                  <a:cubicBezTo>
                    <a:pt x="2439586" y="462588"/>
                    <a:pt x="2440253" y="466587"/>
                    <a:pt x="2440919" y="472587"/>
                  </a:cubicBezTo>
                  <a:cubicBezTo>
                    <a:pt x="2442919" y="489249"/>
                    <a:pt x="2423587" y="517244"/>
                    <a:pt x="2410256" y="517244"/>
                  </a:cubicBezTo>
                  <a:cubicBezTo>
                    <a:pt x="2402923" y="517244"/>
                    <a:pt x="2402923" y="513911"/>
                    <a:pt x="2402923" y="507914"/>
                  </a:cubicBezTo>
                  <a:cubicBezTo>
                    <a:pt x="2404923" y="489916"/>
                    <a:pt x="2420254" y="465254"/>
                    <a:pt x="2432253" y="463921"/>
                  </a:cubicBezTo>
                  <a:close/>
                  <a:moveTo>
                    <a:pt x="1749066" y="452581"/>
                  </a:moveTo>
                  <a:cubicBezTo>
                    <a:pt x="1762157" y="452674"/>
                    <a:pt x="1772531" y="463923"/>
                    <a:pt x="1781030" y="475921"/>
                  </a:cubicBezTo>
                  <a:cubicBezTo>
                    <a:pt x="1796359" y="498584"/>
                    <a:pt x="1808358" y="520580"/>
                    <a:pt x="1781696" y="544578"/>
                  </a:cubicBezTo>
                  <a:cubicBezTo>
                    <a:pt x="1772364" y="552575"/>
                    <a:pt x="1768365" y="567241"/>
                    <a:pt x="1761699" y="578573"/>
                  </a:cubicBezTo>
                  <a:cubicBezTo>
                    <a:pt x="1759032" y="583239"/>
                    <a:pt x="1759032" y="591903"/>
                    <a:pt x="1749702" y="589903"/>
                  </a:cubicBezTo>
                  <a:cubicBezTo>
                    <a:pt x="1735703" y="588570"/>
                    <a:pt x="1673048" y="527912"/>
                    <a:pt x="1676381" y="515249"/>
                  </a:cubicBezTo>
                  <a:cubicBezTo>
                    <a:pt x="1685046" y="485918"/>
                    <a:pt x="1711041" y="470588"/>
                    <a:pt x="1735037" y="456590"/>
                  </a:cubicBezTo>
                  <a:cubicBezTo>
                    <a:pt x="1740036" y="453757"/>
                    <a:pt x="1744702" y="452549"/>
                    <a:pt x="1749066" y="452581"/>
                  </a:cubicBezTo>
                  <a:close/>
                  <a:moveTo>
                    <a:pt x="1971259" y="450122"/>
                  </a:moveTo>
                  <a:cubicBezTo>
                    <a:pt x="1996286" y="449841"/>
                    <a:pt x="2023656" y="459589"/>
                    <a:pt x="2035655" y="474588"/>
                  </a:cubicBezTo>
                  <a:cubicBezTo>
                    <a:pt x="2038988" y="478588"/>
                    <a:pt x="2042988" y="483919"/>
                    <a:pt x="2036988" y="487252"/>
                  </a:cubicBezTo>
                  <a:cubicBezTo>
                    <a:pt x="2016992" y="497250"/>
                    <a:pt x="2016992" y="519247"/>
                    <a:pt x="2007660" y="535912"/>
                  </a:cubicBezTo>
                  <a:cubicBezTo>
                    <a:pt x="1988995" y="569907"/>
                    <a:pt x="1919674" y="575906"/>
                    <a:pt x="1893010" y="547242"/>
                  </a:cubicBezTo>
                  <a:cubicBezTo>
                    <a:pt x="1885679" y="538578"/>
                    <a:pt x="1889677" y="530579"/>
                    <a:pt x="1891676" y="521913"/>
                  </a:cubicBezTo>
                  <a:cubicBezTo>
                    <a:pt x="1891010" y="491918"/>
                    <a:pt x="1912341" y="466589"/>
                    <a:pt x="1947669" y="453923"/>
                  </a:cubicBezTo>
                  <a:cubicBezTo>
                    <a:pt x="1954835" y="451424"/>
                    <a:pt x="1962916" y="450216"/>
                    <a:pt x="1971259" y="450122"/>
                  </a:cubicBezTo>
                  <a:close/>
                  <a:moveTo>
                    <a:pt x="2318459" y="450006"/>
                  </a:moveTo>
                  <a:cubicBezTo>
                    <a:pt x="2324146" y="450548"/>
                    <a:pt x="2329770" y="452256"/>
                    <a:pt x="2334936" y="455256"/>
                  </a:cubicBezTo>
                  <a:cubicBezTo>
                    <a:pt x="2342935" y="459922"/>
                    <a:pt x="2351599" y="463255"/>
                    <a:pt x="2359598" y="467921"/>
                  </a:cubicBezTo>
                  <a:cubicBezTo>
                    <a:pt x="2372264" y="475918"/>
                    <a:pt x="2394927" y="478585"/>
                    <a:pt x="2385594" y="501915"/>
                  </a:cubicBezTo>
                  <a:cubicBezTo>
                    <a:pt x="2376930" y="522578"/>
                    <a:pt x="2363598" y="541241"/>
                    <a:pt x="2344935" y="543240"/>
                  </a:cubicBezTo>
                  <a:cubicBezTo>
                    <a:pt x="2290275" y="543240"/>
                    <a:pt x="2259614" y="508579"/>
                    <a:pt x="2276279" y="473254"/>
                  </a:cubicBezTo>
                  <a:cubicBezTo>
                    <a:pt x="2283777" y="457256"/>
                    <a:pt x="2301399" y="448382"/>
                    <a:pt x="2318459" y="450006"/>
                  </a:cubicBezTo>
                  <a:close/>
                  <a:moveTo>
                    <a:pt x="1483996" y="439510"/>
                  </a:moveTo>
                  <a:cubicBezTo>
                    <a:pt x="1506075" y="435594"/>
                    <a:pt x="1529405" y="440593"/>
                    <a:pt x="1543737" y="456590"/>
                  </a:cubicBezTo>
                  <a:cubicBezTo>
                    <a:pt x="1557733" y="472587"/>
                    <a:pt x="1568398" y="491918"/>
                    <a:pt x="1581728" y="508582"/>
                  </a:cubicBezTo>
                  <a:cubicBezTo>
                    <a:pt x="1589061" y="517914"/>
                    <a:pt x="1585061" y="522580"/>
                    <a:pt x="1577064" y="527913"/>
                  </a:cubicBezTo>
                  <a:cubicBezTo>
                    <a:pt x="1566399" y="535912"/>
                    <a:pt x="1559733" y="547909"/>
                    <a:pt x="1555733" y="560575"/>
                  </a:cubicBezTo>
                  <a:cubicBezTo>
                    <a:pt x="1551734" y="571238"/>
                    <a:pt x="1553067" y="587904"/>
                    <a:pt x="1536404" y="573905"/>
                  </a:cubicBezTo>
                  <a:cubicBezTo>
                    <a:pt x="1475748" y="590570"/>
                    <a:pt x="1464416" y="533246"/>
                    <a:pt x="1432422" y="507248"/>
                  </a:cubicBezTo>
                  <a:cubicBezTo>
                    <a:pt x="1423090" y="499918"/>
                    <a:pt x="1426423" y="486586"/>
                    <a:pt x="1431755" y="475920"/>
                  </a:cubicBezTo>
                  <a:cubicBezTo>
                    <a:pt x="1441087" y="456257"/>
                    <a:pt x="1461916" y="443426"/>
                    <a:pt x="1483996" y="439510"/>
                  </a:cubicBezTo>
                  <a:close/>
                  <a:moveTo>
                    <a:pt x="1860349" y="377271"/>
                  </a:moveTo>
                  <a:cubicBezTo>
                    <a:pt x="1892344" y="379271"/>
                    <a:pt x="1903010" y="404600"/>
                    <a:pt x="1916340" y="425931"/>
                  </a:cubicBezTo>
                  <a:cubicBezTo>
                    <a:pt x="1927672" y="444594"/>
                    <a:pt x="1907010" y="449261"/>
                    <a:pt x="1899010" y="459260"/>
                  </a:cubicBezTo>
                  <a:cubicBezTo>
                    <a:pt x="1885678" y="475256"/>
                    <a:pt x="1866349" y="485922"/>
                    <a:pt x="1867682" y="511918"/>
                  </a:cubicBezTo>
                  <a:cubicBezTo>
                    <a:pt x="1868349" y="526581"/>
                    <a:pt x="1856350" y="524583"/>
                    <a:pt x="1849017" y="516584"/>
                  </a:cubicBezTo>
                  <a:cubicBezTo>
                    <a:pt x="1829021" y="495252"/>
                    <a:pt x="1809691" y="473256"/>
                    <a:pt x="1790360" y="451260"/>
                  </a:cubicBezTo>
                  <a:cubicBezTo>
                    <a:pt x="1783027" y="442595"/>
                    <a:pt x="1781027" y="432595"/>
                    <a:pt x="1788360" y="423265"/>
                  </a:cubicBezTo>
                  <a:cubicBezTo>
                    <a:pt x="1806358" y="397934"/>
                    <a:pt x="1833021" y="385270"/>
                    <a:pt x="1860349" y="377271"/>
                  </a:cubicBezTo>
                  <a:close/>
                  <a:moveTo>
                    <a:pt x="2394257" y="367272"/>
                  </a:moveTo>
                  <a:cubicBezTo>
                    <a:pt x="2411589" y="371936"/>
                    <a:pt x="2438250" y="371272"/>
                    <a:pt x="2440917" y="397267"/>
                  </a:cubicBezTo>
                  <a:cubicBezTo>
                    <a:pt x="2444250" y="428595"/>
                    <a:pt x="2417588" y="454590"/>
                    <a:pt x="2380927" y="455923"/>
                  </a:cubicBezTo>
                  <a:cubicBezTo>
                    <a:pt x="2364929" y="453923"/>
                    <a:pt x="2343600" y="454590"/>
                    <a:pt x="2342267" y="427262"/>
                  </a:cubicBezTo>
                  <a:cubicBezTo>
                    <a:pt x="2341600" y="404599"/>
                    <a:pt x="2375595" y="362606"/>
                    <a:pt x="2394257" y="367272"/>
                  </a:cubicBezTo>
                  <a:close/>
                  <a:moveTo>
                    <a:pt x="1615048" y="352411"/>
                  </a:moveTo>
                  <a:cubicBezTo>
                    <a:pt x="1627181" y="352859"/>
                    <a:pt x="1639388" y="356108"/>
                    <a:pt x="1650386" y="362607"/>
                  </a:cubicBezTo>
                  <a:cubicBezTo>
                    <a:pt x="1677048" y="377938"/>
                    <a:pt x="1691047" y="404600"/>
                    <a:pt x="1707043" y="429262"/>
                  </a:cubicBezTo>
                  <a:cubicBezTo>
                    <a:pt x="1713709" y="439261"/>
                    <a:pt x="1710376" y="451258"/>
                    <a:pt x="1697711" y="453924"/>
                  </a:cubicBezTo>
                  <a:cubicBezTo>
                    <a:pt x="1674382" y="459257"/>
                    <a:pt x="1662383" y="475922"/>
                    <a:pt x="1649053" y="493251"/>
                  </a:cubicBezTo>
                  <a:cubicBezTo>
                    <a:pt x="1633721" y="513915"/>
                    <a:pt x="1615725" y="515913"/>
                    <a:pt x="1597060" y="498583"/>
                  </a:cubicBezTo>
                  <a:cubicBezTo>
                    <a:pt x="1571065" y="473255"/>
                    <a:pt x="1548402" y="445260"/>
                    <a:pt x="1542403" y="411933"/>
                  </a:cubicBezTo>
                  <a:cubicBezTo>
                    <a:pt x="1542903" y="374938"/>
                    <a:pt x="1578648" y="351068"/>
                    <a:pt x="1615048" y="352411"/>
                  </a:cubicBezTo>
                  <a:close/>
                  <a:moveTo>
                    <a:pt x="2060149" y="352275"/>
                  </a:moveTo>
                  <a:cubicBezTo>
                    <a:pt x="2072147" y="348942"/>
                    <a:pt x="2084978" y="349941"/>
                    <a:pt x="2096310" y="355940"/>
                  </a:cubicBezTo>
                  <a:cubicBezTo>
                    <a:pt x="2110975" y="363939"/>
                    <a:pt x="2123639" y="373938"/>
                    <a:pt x="2132971" y="387268"/>
                  </a:cubicBezTo>
                  <a:cubicBezTo>
                    <a:pt x="2133638" y="394601"/>
                    <a:pt x="2128305" y="396600"/>
                    <a:pt x="2124305" y="399267"/>
                  </a:cubicBezTo>
                  <a:cubicBezTo>
                    <a:pt x="2114975" y="407266"/>
                    <a:pt x="2108309" y="417265"/>
                    <a:pt x="2107642" y="430595"/>
                  </a:cubicBezTo>
                  <a:cubicBezTo>
                    <a:pt x="2106309" y="457258"/>
                    <a:pt x="2090310" y="459258"/>
                    <a:pt x="2068981" y="450594"/>
                  </a:cubicBezTo>
                  <a:cubicBezTo>
                    <a:pt x="2057649" y="445927"/>
                    <a:pt x="2046985" y="438595"/>
                    <a:pt x="2039652" y="429262"/>
                  </a:cubicBezTo>
                  <a:cubicBezTo>
                    <a:pt x="2026320" y="413266"/>
                    <a:pt x="2012990" y="396600"/>
                    <a:pt x="2028987" y="374605"/>
                  </a:cubicBezTo>
                  <a:cubicBezTo>
                    <a:pt x="2036986" y="363273"/>
                    <a:pt x="2048151" y="355608"/>
                    <a:pt x="2060149" y="352275"/>
                  </a:cubicBezTo>
                  <a:close/>
                  <a:moveTo>
                    <a:pt x="2500243" y="343276"/>
                  </a:moveTo>
                  <a:cubicBezTo>
                    <a:pt x="2508907" y="383937"/>
                    <a:pt x="2490244" y="403267"/>
                    <a:pt x="2456914" y="421265"/>
                  </a:cubicBezTo>
                  <a:cubicBezTo>
                    <a:pt x="2465580" y="389937"/>
                    <a:pt x="2470913" y="361939"/>
                    <a:pt x="2500243" y="343276"/>
                  </a:cubicBezTo>
                  <a:close/>
                  <a:moveTo>
                    <a:pt x="2271613" y="319282"/>
                  </a:moveTo>
                  <a:cubicBezTo>
                    <a:pt x="2288276" y="321281"/>
                    <a:pt x="2339601" y="359940"/>
                    <a:pt x="2339601" y="372606"/>
                  </a:cubicBezTo>
                  <a:cubicBezTo>
                    <a:pt x="2338935" y="395269"/>
                    <a:pt x="2324936" y="411934"/>
                    <a:pt x="2308273" y="426597"/>
                  </a:cubicBezTo>
                  <a:cubicBezTo>
                    <a:pt x="2294275" y="439263"/>
                    <a:pt x="2277612" y="438596"/>
                    <a:pt x="2262947" y="428597"/>
                  </a:cubicBezTo>
                  <a:cubicBezTo>
                    <a:pt x="2241618" y="415267"/>
                    <a:pt x="2226953" y="395269"/>
                    <a:pt x="2218287" y="371939"/>
                  </a:cubicBezTo>
                  <a:cubicBezTo>
                    <a:pt x="2209623" y="350610"/>
                    <a:pt x="2245617" y="316615"/>
                    <a:pt x="2271613" y="319282"/>
                  </a:cubicBezTo>
                  <a:close/>
                  <a:moveTo>
                    <a:pt x="1978327" y="293951"/>
                  </a:moveTo>
                  <a:cubicBezTo>
                    <a:pt x="2003658" y="293951"/>
                    <a:pt x="2016321" y="310614"/>
                    <a:pt x="2027653" y="329945"/>
                  </a:cubicBezTo>
                  <a:cubicBezTo>
                    <a:pt x="2039650" y="349274"/>
                    <a:pt x="2019654" y="353941"/>
                    <a:pt x="2012988" y="364606"/>
                  </a:cubicBezTo>
                  <a:cubicBezTo>
                    <a:pt x="2007655" y="373272"/>
                    <a:pt x="1997659" y="381936"/>
                    <a:pt x="1997659" y="390601"/>
                  </a:cubicBezTo>
                  <a:cubicBezTo>
                    <a:pt x="1998325" y="419930"/>
                    <a:pt x="1976994" y="419263"/>
                    <a:pt x="1958331" y="423263"/>
                  </a:cubicBezTo>
                  <a:cubicBezTo>
                    <a:pt x="1937669" y="427929"/>
                    <a:pt x="1932336" y="411264"/>
                    <a:pt x="1923670" y="399267"/>
                  </a:cubicBezTo>
                  <a:cubicBezTo>
                    <a:pt x="1887676" y="347941"/>
                    <a:pt x="1888343" y="347941"/>
                    <a:pt x="1939669" y="311947"/>
                  </a:cubicBezTo>
                  <a:cubicBezTo>
                    <a:pt x="1966331" y="293951"/>
                    <a:pt x="1966331" y="293951"/>
                    <a:pt x="1978327" y="293951"/>
                  </a:cubicBezTo>
                  <a:close/>
                  <a:moveTo>
                    <a:pt x="1754368" y="283285"/>
                  </a:moveTo>
                  <a:cubicBezTo>
                    <a:pt x="1784363" y="283285"/>
                    <a:pt x="1828356" y="327946"/>
                    <a:pt x="1827023" y="357941"/>
                  </a:cubicBezTo>
                  <a:cubicBezTo>
                    <a:pt x="1826356" y="371940"/>
                    <a:pt x="1814357" y="378604"/>
                    <a:pt x="1802359" y="381937"/>
                  </a:cubicBezTo>
                  <a:cubicBezTo>
                    <a:pt x="1780363" y="388603"/>
                    <a:pt x="1763700" y="399935"/>
                    <a:pt x="1757035" y="423264"/>
                  </a:cubicBezTo>
                  <a:cubicBezTo>
                    <a:pt x="1753035" y="437263"/>
                    <a:pt x="1745703" y="430597"/>
                    <a:pt x="1739037" y="426597"/>
                  </a:cubicBezTo>
                  <a:cubicBezTo>
                    <a:pt x="1726373" y="419265"/>
                    <a:pt x="1718374" y="407268"/>
                    <a:pt x="1709709" y="395936"/>
                  </a:cubicBezTo>
                  <a:cubicBezTo>
                    <a:pt x="1701709" y="385270"/>
                    <a:pt x="1695046" y="373940"/>
                    <a:pt x="1686380" y="363940"/>
                  </a:cubicBezTo>
                  <a:cubicBezTo>
                    <a:pt x="1657052" y="329279"/>
                    <a:pt x="1659718" y="317280"/>
                    <a:pt x="1701709" y="295951"/>
                  </a:cubicBezTo>
                  <a:cubicBezTo>
                    <a:pt x="1718374" y="287285"/>
                    <a:pt x="1735704" y="281952"/>
                    <a:pt x="1754368" y="283285"/>
                  </a:cubicBezTo>
                  <a:close/>
                  <a:moveTo>
                    <a:pt x="2169630" y="269290"/>
                  </a:moveTo>
                  <a:cubicBezTo>
                    <a:pt x="2192293" y="266624"/>
                    <a:pt x="2201625" y="284622"/>
                    <a:pt x="2213624" y="297952"/>
                  </a:cubicBezTo>
                  <a:cubicBezTo>
                    <a:pt x="2225621" y="310617"/>
                    <a:pt x="2211625" y="318617"/>
                    <a:pt x="2206958" y="327280"/>
                  </a:cubicBezTo>
                  <a:cubicBezTo>
                    <a:pt x="2183627" y="369941"/>
                    <a:pt x="2190293" y="397936"/>
                    <a:pt x="2232287" y="429931"/>
                  </a:cubicBezTo>
                  <a:cubicBezTo>
                    <a:pt x="2268949" y="457259"/>
                    <a:pt x="2270948" y="473925"/>
                    <a:pt x="2242953" y="507253"/>
                  </a:cubicBezTo>
                  <a:cubicBezTo>
                    <a:pt x="2232287" y="519918"/>
                    <a:pt x="2219622" y="523915"/>
                    <a:pt x="2204958" y="516585"/>
                  </a:cubicBezTo>
                  <a:cubicBezTo>
                    <a:pt x="2180963" y="504586"/>
                    <a:pt x="2158298" y="489921"/>
                    <a:pt x="2140302" y="469925"/>
                  </a:cubicBezTo>
                  <a:cubicBezTo>
                    <a:pt x="2117637" y="444596"/>
                    <a:pt x="2122970" y="421932"/>
                    <a:pt x="2154299" y="406602"/>
                  </a:cubicBezTo>
                  <a:cubicBezTo>
                    <a:pt x="2160965" y="403269"/>
                    <a:pt x="2167631" y="401269"/>
                    <a:pt x="2173630" y="397936"/>
                  </a:cubicBezTo>
                  <a:cubicBezTo>
                    <a:pt x="2178296" y="395270"/>
                    <a:pt x="2186960" y="394603"/>
                    <a:pt x="2185627" y="385939"/>
                  </a:cubicBezTo>
                  <a:cubicBezTo>
                    <a:pt x="2184294" y="378607"/>
                    <a:pt x="2180296" y="373940"/>
                    <a:pt x="2170964" y="373274"/>
                  </a:cubicBezTo>
                  <a:cubicBezTo>
                    <a:pt x="2159631" y="372607"/>
                    <a:pt x="2149632" y="367274"/>
                    <a:pt x="2140302" y="359942"/>
                  </a:cubicBezTo>
                  <a:cubicBezTo>
                    <a:pt x="2122304" y="346612"/>
                    <a:pt x="2106307" y="329947"/>
                    <a:pt x="2114306" y="305951"/>
                  </a:cubicBezTo>
                  <a:cubicBezTo>
                    <a:pt x="2122970" y="282622"/>
                    <a:pt x="2144301" y="271956"/>
                    <a:pt x="2169630" y="269290"/>
                  </a:cubicBezTo>
                  <a:close/>
                  <a:moveTo>
                    <a:pt x="2510739" y="264621"/>
                  </a:moveTo>
                  <a:cubicBezTo>
                    <a:pt x="2513905" y="265788"/>
                    <a:pt x="2516904" y="268621"/>
                    <a:pt x="2518903" y="271954"/>
                  </a:cubicBezTo>
                  <a:cubicBezTo>
                    <a:pt x="2528902" y="287285"/>
                    <a:pt x="2530235" y="300617"/>
                    <a:pt x="2510239" y="309948"/>
                  </a:cubicBezTo>
                  <a:cubicBezTo>
                    <a:pt x="2506239" y="295951"/>
                    <a:pt x="2487574" y="284618"/>
                    <a:pt x="2501573" y="267288"/>
                  </a:cubicBezTo>
                  <a:cubicBezTo>
                    <a:pt x="2504239" y="263954"/>
                    <a:pt x="2507572" y="263455"/>
                    <a:pt x="2510739" y="264621"/>
                  </a:cubicBezTo>
                  <a:close/>
                  <a:moveTo>
                    <a:pt x="2360931" y="239295"/>
                  </a:moveTo>
                  <a:cubicBezTo>
                    <a:pt x="2388260" y="243294"/>
                    <a:pt x="2411589" y="265290"/>
                    <a:pt x="2443583" y="251960"/>
                  </a:cubicBezTo>
                  <a:cubicBezTo>
                    <a:pt x="2467581" y="242628"/>
                    <a:pt x="2491577" y="273956"/>
                    <a:pt x="2484244" y="299285"/>
                  </a:cubicBezTo>
                  <a:cubicBezTo>
                    <a:pt x="2479578" y="314616"/>
                    <a:pt x="2474245" y="330612"/>
                    <a:pt x="2466248" y="344611"/>
                  </a:cubicBezTo>
                  <a:cubicBezTo>
                    <a:pt x="2458915" y="357943"/>
                    <a:pt x="2448250" y="367273"/>
                    <a:pt x="2430920" y="357943"/>
                  </a:cubicBezTo>
                  <a:cubicBezTo>
                    <a:pt x="2416255" y="349277"/>
                    <a:pt x="2403589" y="339945"/>
                    <a:pt x="2414255" y="319282"/>
                  </a:cubicBezTo>
                  <a:cubicBezTo>
                    <a:pt x="2422921" y="302618"/>
                    <a:pt x="2426920" y="284621"/>
                    <a:pt x="2407589" y="262626"/>
                  </a:cubicBezTo>
                  <a:cubicBezTo>
                    <a:pt x="2406922" y="273289"/>
                    <a:pt x="2406922" y="276622"/>
                    <a:pt x="2406922" y="280622"/>
                  </a:cubicBezTo>
                  <a:cubicBezTo>
                    <a:pt x="2404923" y="307284"/>
                    <a:pt x="2405589" y="335279"/>
                    <a:pt x="2371595" y="343944"/>
                  </a:cubicBezTo>
                  <a:cubicBezTo>
                    <a:pt x="2350932" y="349277"/>
                    <a:pt x="2295608" y="324615"/>
                    <a:pt x="2284943" y="305951"/>
                  </a:cubicBezTo>
                  <a:cubicBezTo>
                    <a:pt x="2282943" y="301951"/>
                    <a:pt x="2280943" y="295954"/>
                    <a:pt x="2281610" y="291288"/>
                  </a:cubicBezTo>
                  <a:cubicBezTo>
                    <a:pt x="2284943" y="260626"/>
                    <a:pt x="2331603" y="234629"/>
                    <a:pt x="2360931" y="239295"/>
                  </a:cubicBezTo>
                  <a:close/>
                  <a:moveTo>
                    <a:pt x="2080313" y="214632"/>
                  </a:moveTo>
                  <a:cubicBezTo>
                    <a:pt x="2106974" y="214632"/>
                    <a:pt x="2118305" y="234628"/>
                    <a:pt x="2130970" y="251293"/>
                  </a:cubicBezTo>
                  <a:cubicBezTo>
                    <a:pt x="2138302" y="260626"/>
                    <a:pt x="2128970" y="263292"/>
                    <a:pt x="2122971" y="266623"/>
                  </a:cubicBezTo>
                  <a:cubicBezTo>
                    <a:pt x="2108308" y="275289"/>
                    <a:pt x="2097642" y="285955"/>
                    <a:pt x="2092309" y="303285"/>
                  </a:cubicBezTo>
                  <a:cubicBezTo>
                    <a:pt x="2085643" y="326616"/>
                    <a:pt x="2062315" y="333280"/>
                    <a:pt x="2046318" y="315283"/>
                  </a:cubicBezTo>
                  <a:cubicBezTo>
                    <a:pt x="2034320" y="301285"/>
                    <a:pt x="2026321" y="283288"/>
                    <a:pt x="2015657" y="267290"/>
                  </a:cubicBezTo>
                  <a:cubicBezTo>
                    <a:pt x="2006991" y="254626"/>
                    <a:pt x="2014990" y="238628"/>
                    <a:pt x="2028987" y="230630"/>
                  </a:cubicBezTo>
                  <a:cubicBezTo>
                    <a:pt x="2044985" y="221298"/>
                    <a:pt x="2062981" y="215965"/>
                    <a:pt x="2080313" y="214632"/>
                  </a:cubicBezTo>
                  <a:close/>
                  <a:moveTo>
                    <a:pt x="1855851" y="197802"/>
                  </a:moveTo>
                  <a:cubicBezTo>
                    <a:pt x="1869015" y="197468"/>
                    <a:pt x="1882346" y="200635"/>
                    <a:pt x="1895677" y="206634"/>
                  </a:cubicBezTo>
                  <a:cubicBezTo>
                    <a:pt x="1924339" y="219297"/>
                    <a:pt x="1929006" y="249292"/>
                    <a:pt x="1939671" y="273289"/>
                  </a:cubicBezTo>
                  <a:cubicBezTo>
                    <a:pt x="1944338" y="283286"/>
                    <a:pt x="1931672" y="291285"/>
                    <a:pt x="1923673" y="296618"/>
                  </a:cubicBezTo>
                  <a:cubicBezTo>
                    <a:pt x="1904343" y="307950"/>
                    <a:pt x="1891011" y="323946"/>
                    <a:pt x="1882347" y="344609"/>
                  </a:cubicBezTo>
                  <a:cubicBezTo>
                    <a:pt x="1877681" y="355941"/>
                    <a:pt x="1869015" y="370606"/>
                    <a:pt x="1855683" y="357274"/>
                  </a:cubicBezTo>
                  <a:cubicBezTo>
                    <a:pt x="1827021" y="327279"/>
                    <a:pt x="1807025" y="290619"/>
                    <a:pt x="1794359" y="258624"/>
                  </a:cubicBezTo>
                  <a:cubicBezTo>
                    <a:pt x="1793026" y="231962"/>
                    <a:pt x="1803025" y="219297"/>
                    <a:pt x="1817024" y="209967"/>
                  </a:cubicBezTo>
                  <a:cubicBezTo>
                    <a:pt x="1829689" y="201968"/>
                    <a:pt x="1842686" y="198135"/>
                    <a:pt x="1855851" y="197802"/>
                  </a:cubicBezTo>
                  <a:close/>
                  <a:moveTo>
                    <a:pt x="2239618" y="195966"/>
                  </a:moveTo>
                  <a:cubicBezTo>
                    <a:pt x="2252282" y="195966"/>
                    <a:pt x="2291609" y="223961"/>
                    <a:pt x="2291609" y="233294"/>
                  </a:cubicBezTo>
                  <a:cubicBezTo>
                    <a:pt x="2291609" y="241293"/>
                    <a:pt x="2248949" y="287284"/>
                    <a:pt x="2241616" y="287284"/>
                  </a:cubicBezTo>
                  <a:cubicBezTo>
                    <a:pt x="2228953" y="287284"/>
                    <a:pt x="2194959" y="249290"/>
                    <a:pt x="2194292" y="234627"/>
                  </a:cubicBezTo>
                  <a:cubicBezTo>
                    <a:pt x="2194292" y="218629"/>
                    <a:pt x="2219621" y="196633"/>
                    <a:pt x="2239618" y="195966"/>
                  </a:cubicBezTo>
                  <a:close/>
                  <a:moveTo>
                    <a:pt x="2163800" y="154225"/>
                  </a:moveTo>
                  <a:cubicBezTo>
                    <a:pt x="2180131" y="153475"/>
                    <a:pt x="2196628" y="159974"/>
                    <a:pt x="2209626" y="173972"/>
                  </a:cubicBezTo>
                  <a:cubicBezTo>
                    <a:pt x="2212292" y="176638"/>
                    <a:pt x="2214959" y="179971"/>
                    <a:pt x="2218292" y="183971"/>
                  </a:cubicBezTo>
                  <a:cubicBezTo>
                    <a:pt x="2197627" y="193302"/>
                    <a:pt x="2178297" y="201967"/>
                    <a:pt x="2173631" y="227297"/>
                  </a:cubicBezTo>
                  <a:cubicBezTo>
                    <a:pt x="2170965" y="241295"/>
                    <a:pt x="2158299" y="243295"/>
                    <a:pt x="2147635" y="233296"/>
                  </a:cubicBezTo>
                  <a:cubicBezTo>
                    <a:pt x="2136970" y="223963"/>
                    <a:pt x="2126971" y="213966"/>
                    <a:pt x="2117640" y="202634"/>
                  </a:cubicBezTo>
                  <a:cubicBezTo>
                    <a:pt x="2110974" y="194635"/>
                    <a:pt x="2111641" y="185969"/>
                    <a:pt x="2118973" y="177972"/>
                  </a:cubicBezTo>
                  <a:cubicBezTo>
                    <a:pt x="2131305" y="162974"/>
                    <a:pt x="2147469" y="154975"/>
                    <a:pt x="2163800" y="154225"/>
                  </a:cubicBezTo>
                  <a:close/>
                  <a:moveTo>
                    <a:pt x="2529567" y="147309"/>
                  </a:moveTo>
                  <a:cubicBezTo>
                    <a:pt x="2548230" y="147976"/>
                    <a:pt x="2552896" y="159975"/>
                    <a:pt x="2552230" y="181304"/>
                  </a:cubicBezTo>
                  <a:cubicBezTo>
                    <a:pt x="2537567" y="195302"/>
                    <a:pt x="2560229" y="234627"/>
                    <a:pt x="2520902" y="239293"/>
                  </a:cubicBezTo>
                  <a:cubicBezTo>
                    <a:pt x="2507570" y="240626"/>
                    <a:pt x="2484908" y="242626"/>
                    <a:pt x="2486241" y="216631"/>
                  </a:cubicBezTo>
                  <a:cubicBezTo>
                    <a:pt x="2487574" y="179304"/>
                    <a:pt x="2507570" y="147309"/>
                    <a:pt x="2529567" y="147309"/>
                  </a:cubicBezTo>
                  <a:close/>
                  <a:moveTo>
                    <a:pt x="2455903" y="144092"/>
                  </a:moveTo>
                  <a:cubicBezTo>
                    <a:pt x="2468119" y="144060"/>
                    <a:pt x="2474243" y="154809"/>
                    <a:pt x="2476243" y="169306"/>
                  </a:cubicBezTo>
                  <a:cubicBezTo>
                    <a:pt x="2481575" y="201301"/>
                    <a:pt x="2465579" y="225299"/>
                    <a:pt x="2438915" y="228630"/>
                  </a:cubicBezTo>
                  <a:cubicBezTo>
                    <a:pt x="2406921" y="232630"/>
                    <a:pt x="2380926" y="218633"/>
                    <a:pt x="2378259" y="196635"/>
                  </a:cubicBezTo>
                  <a:cubicBezTo>
                    <a:pt x="2376260" y="171973"/>
                    <a:pt x="2399590" y="153976"/>
                    <a:pt x="2441582" y="147977"/>
                  </a:cubicBezTo>
                  <a:cubicBezTo>
                    <a:pt x="2447081" y="145310"/>
                    <a:pt x="2451831" y="144102"/>
                    <a:pt x="2455903" y="144092"/>
                  </a:cubicBezTo>
                  <a:close/>
                  <a:moveTo>
                    <a:pt x="1972330" y="137978"/>
                  </a:moveTo>
                  <a:cubicBezTo>
                    <a:pt x="1996992" y="137978"/>
                    <a:pt x="2030986" y="162640"/>
                    <a:pt x="2038985" y="185305"/>
                  </a:cubicBezTo>
                  <a:cubicBezTo>
                    <a:pt x="2042318" y="194635"/>
                    <a:pt x="2037652" y="198635"/>
                    <a:pt x="2032320" y="202635"/>
                  </a:cubicBezTo>
                  <a:cubicBezTo>
                    <a:pt x="2014323" y="214634"/>
                    <a:pt x="2004991" y="231963"/>
                    <a:pt x="2000992" y="253295"/>
                  </a:cubicBezTo>
                  <a:cubicBezTo>
                    <a:pt x="1998992" y="262625"/>
                    <a:pt x="1996992" y="273957"/>
                    <a:pt x="1984329" y="276624"/>
                  </a:cubicBezTo>
                  <a:cubicBezTo>
                    <a:pt x="1972330" y="278624"/>
                    <a:pt x="1964331" y="271958"/>
                    <a:pt x="1959000" y="262625"/>
                  </a:cubicBezTo>
                  <a:cubicBezTo>
                    <a:pt x="1945002" y="239963"/>
                    <a:pt x="1930337" y="217967"/>
                    <a:pt x="1919673" y="193969"/>
                  </a:cubicBezTo>
                  <a:cubicBezTo>
                    <a:pt x="1908341" y="169973"/>
                    <a:pt x="1940335" y="137978"/>
                    <a:pt x="1972330" y="137978"/>
                  </a:cubicBezTo>
                  <a:close/>
                  <a:moveTo>
                    <a:pt x="2344934" y="125314"/>
                  </a:moveTo>
                  <a:cubicBezTo>
                    <a:pt x="2348934" y="125981"/>
                    <a:pt x="2352933" y="128645"/>
                    <a:pt x="2355600" y="130645"/>
                  </a:cubicBezTo>
                  <a:cubicBezTo>
                    <a:pt x="2365596" y="139310"/>
                    <a:pt x="2374929" y="151976"/>
                    <a:pt x="2364263" y="161973"/>
                  </a:cubicBezTo>
                  <a:cubicBezTo>
                    <a:pt x="2346934" y="176638"/>
                    <a:pt x="2372929" y="220631"/>
                    <a:pt x="2330269" y="215298"/>
                  </a:cubicBezTo>
                  <a:cubicBezTo>
                    <a:pt x="2307607" y="215965"/>
                    <a:pt x="2291611" y="207966"/>
                    <a:pt x="2282945" y="189969"/>
                  </a:cubicBezTo>
                  <a:cubicBezTo>
                    <a:pt x="2276279" y="175304"/>
                    <a:pt x="2280945" y="161306"/>
                    <a:pt x="2292277" y="150643"/>
                  </a:cubicBezTo>
                  <a:cubicBezTo>
                    <a:pt x="2306940" y="136644"/>
                    <a:pt x="2321605" y="121315"/>
                    <a:pt x="2344934" y="125314"/>
                  </a:cubicBezTo>
                  <a:close/>
                  <a:moveTo>
                    <a:pt x="2110766" y="98922"/>
                  </a:moveTo>
                  <a:cubicBezTo>
                    <a:pt x="2117723" y="100026"/>
                    <a:pt x="2124472" y="102817"/>
                    <a:pt x="2130971" y="107316"/>
                  </a:cubicBezTo>
                  <a:cubicBezTo>
                    <a:pt x="2136304" y="110649"/>
                    <a:pt x="2140303" y="115315"/>
                    <a:pt x="2144970" y="119982"/>
                  </a:cubicBezTo>
                  <a:cubicBezTo>
                    <a:pt x="2141636" y="124648"/>
                    <a:pt x="2138970" y="129312"/>
                    <a:pt x="2135637" y="133311"/>
                  </a:cubicBezTo>
                  <a:cubicBezTo>
                    <a:pt x="2120974" y="149310"/>
                    <a:pt x="2106975" y="164639"/>
                    <a:pt x="2091643" y="179971"/>
                  </a:cubicBezTo>
                  <a:cubicBezTo>
                    <a:pt x="2076980" y="195300"/>
                    <a:pt x="2062314" y="187970"/>
                    <a:pt x="2052317" y="175305"/>
                  </a:cubicBezTo>
                  <a:cubicBezTo>
                    <a:pt x="2042985" y="163973"/>
                    <a:pt x="2026986" y="152643"/>
                    <a:pt x="2043651" y="133978"/>
                  </a:cubicBezTo>
                  <a:cubicBezTo>
                    <a:pt x="2067148" y="107482"/>
                    <a:pt x="2089894" y="95610"/>
                    <a:pt x="2110766" y="98922"/>
                  </a:cubicBezTo>
                  <a:close/>
                  <a:moveTo>
                    <a:pt x="2263207" y="86642"/>
                  </a:moveTo>
                  <a:cubicBezTo>
                    <a:pt x="2271570" y="85444"/>
                    <a:pt x="2279610" y="86152"/>
                    <a:pt x="2286276" y="89318"/>
                  </a:cubicBezTo>
                  <a:cubicBezTo>
                    <a:pt x="2292275" y="92651"/>
                    <a:pt x="2300274" y="94651"/>
                    <a:pt x="2300274" y="105316"/>
                  </a:cubicBezTo>
                  <a:cubicBezTo>
                    <a:pt x="2296274" y="109982"/>
                    <a:pt x="2291608" y="115313"/>
                    <a:pt x="2286942" y="120646"/>
                  </a:cubicBezTo>
                  <a:cubicBezTo>
                    <a:pt x="2276279" y="131311"/>
                    <a:pt x="2262280" y="139977"/>
                    <a:pt x="2256947" y="154640"/>
                  </a:cubicBezTo>
                  <a:cubicBezTo>
                    <a:pt x="2253614" y="163972"/>
                    <a:pt x="2252281" y="178637"/>
                    <a:pt x="2238285" y="171305"/>
                  </a:cubicBezTo>
                  <a:cubicBezTo>
                    <a:pt x="2222953" y="163972"/>
                    <a:pt x="2205624" y="154640"/>
                    <a:pt x="2207624" y="133978"/>
                  </a:cubicBezTo>
                  <a:cubicBezTo>
                    <a:pt x="2210124" y="110982"/>
                    <a:pt x="2238118" y="90236"/>
                    <a:pt x="2263207" y="86642"/>
                  </a:cubicBezTo>
                  <a:close/>
                  <a:moveTo>
                    <a:pt x="2494241" y="74654"/>
                  </a:moveTo>
                  <a:cubicBezTo>
                    <a:pt x="2508904" y="75321"/>
                    <a:pt x="2520902" y="87319"/>
                    <a:pt x="2526902" y="99983"/>
                  </a:cubicBezTo>
                  <a:cubicBezTo>
                    <a:pt x="2522236" y="119314"/>
                    <a:pt x="2514903" y="135976"/>
                    <a:pt x="2493574" y="135976"/>
                  </a:cubicBezTo>
                  <a:cubicBezTo>
                    <a:pt x="2476243" y="135976"/>
                    <a:pt x="2469577" y="121313"/>
                    <a:pt x="2468911" y="106648"/>
                  </a:cubicBezTo>
                  <a:cubicBezTo>
                    <a:pt x="2467579" y="89986"/>
                    <a:pt x="2476243" y="74654"/>
                    <a:pt x="2494241" y="74654"/>
                  </a:cubicBezTo>
                  <a:close/>
                  <a:moveTo>
                    <a:pt x="2406924" y="66656"/>
                  </a:moveTo>
                  <a:cubicBezTo>
                    <a:pt x="2422254" y="62656"/>
                    <a:pt x="2444252" y="87985"/>
                    <a:pt x="2443586" y="107314"/>
                  </a:cubicBezTo>
                  <a:cubicBezTo>
                    <a:pt x="2442919" y="143308"/>
                    <a:pt x="2410924" y="117979"/>
                    <a:pt x="2400925" y="130644"/>
                  </a:cubicBezTo>
                  <a:cubicBezTo>
                    <a:pt x="2380928" y="133311"/>
                    <a:pt x="2372263" y="123312"/>
                    <a:pt x="2372929" y="107980"/>
                  </a:cubicBezTo>
                  <a:cubicBezTo>
                    <a:pt x="2373596" y="85985"/>
                    <a:pt x="2386926" y="71989"/>
                    <a:pt x="2406924" y="66656"/>
                  </a:cubicBezTo>
                  <a:close/>
                  <a:moveTo>
                    <a:pt x="2211621" y="47991"/>
                  </a:moveTo>
                  <a:cubicBezTo>
                    <a:pt x="2223620" y="47324"/>
                    <a:pt x="2236285" y="49324"/>
                    <a:pt x="2241616" y="59990"/>
                  </a:cubicBezTo>
                  <a:cubicBezTo>
                    <a:pt x="2247615" y="72655"/>
                    <a:pt x="2231619" y="75322"/>
                    <a:pt x="2225620" y="81986"/>
                  </a:cubicBezTo>
                  <a:cubicBezTo>
                    <a:pt x="2214288" y="95318"/>
                    <a:pt x="2202291" y="107317"/>
                    <a:pt x="2190292" y="120647"/>
                  </a:cubicBezTo>
                  <a:cubicBezTo>
                    <a:pt x="2179627" y="132646"/>
                    <a:pt x="2172296" y="132646"/>
                    <a:pt x="2162964" y="116647"/>
                  </a:cubicBezTo>
                  <a:cubicBezTo>
                    <a:pt x="2141633" y="75988"/>
                    <a:pt x="2159631" y="48657"/>
                    <a:pt x="2211621" y="47991"/>
                  </a:cubicBezTo>
                  <a:close/>
                  <a:moveTo>
                    <a:pt x="2352100" y="32161"/>
                  </a:moveTo>
                  <a:cubicBezTo>
                    <a:pt x="2361932" y="31995"/>
                    <a:pt x="2371596" y="36661"/>
                    <a:pt x="2380928" y="48660"/>
                  </a:cubicBezTo>
                  <a:cubicBezTo>
                    <a:pt x="2371597" y="67323"/>
                    <a:pt x="2337602" y="67990"/>
                    <a:pt x="2345600" y="99318"/>
                  </a:cubicBezTo>
                  <a:cubicBezTo>
                    <a:pt x="2346933" y="103318"/>
                    <a:pt x="2340269" y="104651"/>
                    <a:pt x="2336269" y="103318"/>
                  </a:cubicBezTo>
                  <a:cubicBezTo>
                    <a:pt x="2320937" y="97985"/>
                    <a:pt x="2314271" y="85321"/>
                    <a:pt x="2308940" y="71989"/>
                  </a:cubicBezTo>
                  <a:cubicBezTo>
                    <a:pt x="2303607" y="58657"/>
                    <a:pt x="2312938" y="51326"/>
                    <a:pt x="2322270" y="44660"/>
                  </a:cubicBezTo>
                  <a:cubicBezTo>
                    <a:pt x="2332270" y="37327"/>
                    <a:pt x="2342268" y="32328"/>
                    <a:pt x="2352100" y="32161"/>
                  </a:cubicBezTo>
                  <a:close/>
                  <a:moveTo>
                    <a:pt x="2524236" y="26662"/>
                  </a:moveTo>
                  <a:cubicBezTo>
                    <a:pt x="2543567" y="28662"/>
                    <a:pt x="2548900" y="42661"/>
                    <a:pt x="2553566" y="55325"/>
                  </a:cubicBezTo>
                  <a:cubicBezTo>
                    <a:pt x="2557566" y="66658"/>
                    <a:pt x="2547567" y="71991"/>
                    <a:pt x="2538234" y="72658"/>
                  </a:cubicBezTo>
                  <a:cubicBezTo>
                    <a:pt x="2514237" y="74658"/>
                    <a:pt x="2522237" y="51325"/>
                    <a:pt x="2514904" y="39995"/>
                  </a:cubicBezTo>
                  <a:cubicBezTo>
                    <a:pt x="2508237" y="30662"/>
                    <a:pt x="2520903" y="30662"/>
                    <a:pt x="2524236" y="26662"/>
                  </a:cubicBezTo>
                  <a:close/>
                  <a:moveTo>
                    <a:pt x="2296274" y="11332"/>
                  </a:moveTo>
                  <a:cubicBezTo>
                    <a:pt x="2306271" y="9999"/>
                    <a:pt x="2316270" y="12666"/>
                    <a:pt x="2310271" y="25998"/>
                  </a:cubicBezTo>
                  <a:cubicBezTo>
                    <a:pt x="2300941" y="46662"/>
                    <a:pt x="2270944" y="51329"/>
                    <a:pt x="2251615" y="35329"/>
                  </a:cubicBezTo>
                  <a:cubicBezTo>
                    <a:pt x="2265613" y="25332"/>
                    <a:pt x="2278943" y="13999"/>
                    <a:pt x="2296274" y="11332"/>
                  </a:cubicBezTo>
                  <a:close/>
                  <a:moveTo>
                    <a:pt x="2424253" y="0"/>
                  </a:moveTo>
                  <a:cubicBezTo>
                    <a:pt x="2439584" y="2667"/>
                    <a:pt x="2431585" y="13332"/>
                    <a:pt x="2432918" y="19996"/>
                  </a:cubicBezTo>
                  <a:cubicBezTo>
                    <a:pt x="2434252" y="28662"/>
                    <a:pt x="2430252" y="39994"/>
                    <a:pt x="2441584" y="43327"/>
                  </a:cubicBezTo>
                  <a:cubicBezTo>
                    <a:pt x="2452250" y="46660"/>
                    <a:pt x="2454249" y="35994"/>
                    <a:pt x="2459580" y="30661"/>
                  </a:cubicBezTo>
                  <a:cubicBezTo>
                    <a:pt x="2466913" y="23329"/>
                    <a:pt x="2473579" y="8666"/>
                    <a:pt x="2486244" y="19329"/>
                  </a:cubicBezTo>
                  <a:cubicBezTo>
                    <a:pt x="2494907" y="27328"/>
                    <a:pt x="2493574" y="41327"/>
                    <a:pt x="2486910" y="49990"/>
                  </a:cubicBezTo>
                  <a:cubicBezTo>
                    <a:pt x="2478911" y="59989"/>
                    <a:pt x="2462246" y="71321"/>
                    <a:pt x="2454914" y="63989"/>
                  </a:cubicBezTo>
                  <a:cubicBezTo>
                    <a:pt x="2442917" y="52657"/>
                    <a:pt x="2430919" y="50657"/>
                    <a:pt x="2416922" y="47993"/>
                  </a:cubicBezTo>
                  <a:cubicBezTo>
                    <a:pt x="2406257" y="45993"/>
                    <a:pt x="2396924" y="39994"/>
                    <a:pt x="2399591" y="26662"/>
                  </a:cubicBezTo>
                  <a:cubicBezTo>
                    <a:pt x="2401591" y="12666"/>
                    <a:pt x="2413589" y="6000"/>
                    <a:pt x="2424253" y="0"/>
                  </a:cubicBezTo>
                  <a:close/>
                </a:path>
              </a:pathLst>
            </a:custGeom>
            <a:grpFill/>
            <a:ln w="3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B6A3F76-F773-41F5-B283-51F817C5C98C}"/>
                </a:ext>
              </a:extLst>
            </p:cNvPr>
            <p:cNvGrpSpPr/>
            <p:nvPr/>
          </p:nvGrpSpPr>
          <p:grpSpPr>
            <a:xfrm>
              <a:off x="2236886" y="1828142"/>
              <a:ext cx="4340165" cy="1546403"/>
              <a:chOff x="2927563" y="2451189"/>
              <a:chExt cx="4340165" cy="1546403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6353C9A-5AFB-4989-BCAA-3D409B08B8F0}"/>
                  </a:ext>
                </a:extLst>
              </p:cNvPr>
              <p:cNvSpPr/>
              <p:nvPr/>
            </p:nvSpPr>
            <p:spPr>
              <a:xfrm>
                <a:off x="3141650" y="2451189"/>
                <a:ext cx="3866006" cy="1546403"/>
              </a:xfrm>
              <a:custGeom>
                <a:avLst/>
                <a:gdLst>
                  <a:gd name="connsiteX0" fmla="*/ 1802497 w 1925482"/>
                  <a:gd name="connsiteY0" fmla="*/ 142328 h 770193"/>
                  <a:gd name="connsiteX1" fmla="*/ 1786562 w 1925482"/>
                  <a:gd name="connsiteY1" fmla="*/ 137016 h 770193"/>
                  <a:gd name="connsiteX2" fmla="*/ 1654766 w 1925482"/>
                  <a:gd name="connsiteY2" fmla="*/ 125729 h 770193"/>
                  <a:gd name="connsiteX3" fmla="*/ 1421716 w 1925482"/>
                  <a:gd name="connsiteY3" fmla="*/ 73940 h 770193"/>
                  <a:gd name="connsiteX4" fmla="*/ 1234480 w 1925482"/>
                  <a:gd name="connsiteY4" fmla="*/ 43066 h 770193"/>
                  <a:gd name="connsiteX5" fmla="*/ 1135550 w 1925482"/>
                  <a:gd name="connsiteY5" fmla="*/ 20491 h 770193"/>
                  <a:gd name="connsiteX6" fmla="*/ 1200950 w 1925482"/>
                  <a:gd name="connsiteY6" fmla="*/ 7876 h 770193"/>
                  <a:gd name="connsiteX7" fmla="*/ 1270997 w 1925482"/>
                  <a:gd name="connsiteY7" fmla="*/ 1237 h 770193"/>
                  <a:gd name="connsiteX8" fmla="*/ 1391506 w 1925482"/>
                  <a:gd name="connsiteY8" fmla="*/ 5884 h 770193"/>
                  <a:gd name="connsiteX9" fmla="*/ 1592354 w 1925482"/>
                  <a:gd name="connsiteY9" fmla="*/ 37754 h 770193"/>
                  <a:gd name="connsiteX10" fmla="*/ 1618580 w 1925482"/>
                  <a:gd name="connsiteY10" fmla="*/ 46386 h 770193"/>
                  <a:gd name="connsiteX11" fmla="*/ 1765647 w 1925482"/>
                  <a:gd name="connsiteY11" fmla="*/ 77924 h 770193"/>
                  <a:gd name="connsiteX12" fmla="*/ 1821752 w 1925482"/>
                  <a:gd name="connsiteY12" fmla="*/ 79584 h 770193"/>
                  <a:gd name="connsiteX13" fmla="*/ 1870885 w 1925482"/>
                  <a:gd name="connsiteY13" fmla="*/ 120417 h 770193"/>
                  <a:gd name="connsiteX14" fmla="*/ 1900763 w 1925482"/>
                  <a:gd name="connsiteY14" fmla="*/ 184157 h 770193"/>
                  <a:gd name="connsiteX15" fmla="*/ 1913378 w 1925482"/>
                  <a:gd name="connsiteY15" fmla="*/ 216360 h 770193"/>
                  <a:gd name="connsiteX16" fmla="*/ 1925993 w 1925482"/>
                  <a:gd name="connsiteY16" fmla="*/ 280432 h 770193"/>
                  <a:gd name="connsiteX17" fmla="*/ 1903419 w 1925482"/>
                  <a:gd name="connsiteY17" fmla="*/ 297363 h 770193"/>
                  <a:gd name="connsiteX18" fmla="*/ 1872877 w 1925482"/>
                  <a:gd name="connsiteY18" fmla="*/ 297031 h 770193"/>
                  <a:gd name="connsiteX19" fmla="*/ 1742077 w 1925482"/>
                  <a:gd name="connsiteY19" fmla="*/ 363095 h 770193"/>
                  <a:gd name="connsiteX20" fmla="*/ 1716846 w 1925482"/>
                  <a:gd name="connsiteY20" fmla="*/ 387661 h 770193"/>
                  <a:gd name="connsiteX21" fmla="*/ 1558492 w 1925482"/>
                  <a:gd name="connsiteY21" fmla="*/ 485595 h 770193"/>
                  <a:gd name="connsiteX22" fmla="*/ 1335401 w 1925482"/>
                  <a:gd name="connsiteY22" fmla="*/ 569918 h 770193"/>
                  <a:gd name="connsiteX23" fmla="*/ 1077453 w 1925482"/>
                  <a:gd name="connsiteY23" fmla="*/ 635982 h 770193"/>
                  <a:gd name="connsiteX24" fmla="*/ 856687 w 1925482"/>
                  <a:gd name="connsiteY24" fmla="*/ 670508 h 770193"/>
                  <a:gd name="connsiteX25" fmla="*/ 706964 w 1925482"/>
                  <a:gd name="connsiteY25" fmla="*/ 668848 h 770193"/>
                  <a:gd name="connsiteX26" fmla="*/ 483873 w 1925482"/>
                  <a:gd name="connsiteY26" fmla="*/ 640630 h 770193"/>
                  <a:gd name="connsiteX27" fmla="*/ 467938 w 1925482"/>
                  <a:gd name="connsiteY27" fmla="*/ 634986 h 770193"/>
                  <a:gd name="connsiteX28" fmla="*/ 544294 w 1925482"/>
                  <a:gd name="connsiteY28" fmla="*/ 616395 h 770193"/>
                  <a:gd name="connsiteX29" fmla="*/ 504788 w 1925482"/>
                  <a:gd name="connsiteY29" fmla="*/ 606104 h 770193"/>
                  <a:gd name="connsiteX30" fmla="*/ 432417 w 1925482"/>
                  <a:gd name="connsiteY30" fmla="*/ 625027 h 770193"/>
                  <a:gd name="connsiteX31" fmla="*/ 391583 w 1925482"/>
                  <a:gd name="connsiteY31" fmla="*/ 657229 h 770193"/>
                  <a:gd name="connsiteX32" fmla="*/ 293317 w 1925482"/>
                  <a:gd name="connsiteY32" fmla="*/ 702710 h 770193"/>
                  <a:gd name="connsiteX33" fmla="*/ 232565 w 1925482"/>
                  <a:gd name="connsiteY33" fmla="*/ 734580 h 770193"/>
                  <a:gd name="connsiteX34" fmla="*/ 207998 w 1925482"/>
                  <a:gd name="connsiteY34" fmla="*/ 757487 h 770193"/>
                  <a:gd name="connsiteX35" fmla="*/ 139942 w 1925482"/>
                  <a:gd name="connsiteY35" fmla="*/ 760806 h 770193"/>
                  <a:gd name="connsiteX36" fmla="*/ 119692 w 1925482"/>
                  <a:gd name="connsiteY36" fmla="*/ 750183 h 770193"/>
                  <a:gd name="connsiteX37" fmla="*/ 66907 w 1925482"/>
                  <a:gd name="connsiteY37" fmla="*/ 748523 h 770193"/>
                  <a:gd name="connsiteX38" fmla="*/ 5159 w 1925482"/>
                  <a:gd name="connsiteY38" fmla="*/ 741552 h 770193"/>
                  <a:gd name="connsiteX39" fmla="*/ 511 w 1925482"/>
                  <a:gd name="connsiteY39" fmla="*/ 732920 h 770193"/>
                  <a:gd name="connsiteX40" fmla="*/ 8810 w 1925482"/>
                  <a:gd name="connsiteY40" fmla="*/ 730264 h 770193"/>
                  <a:gd name="connsiteX41" fmla="*/ 29725 w 1925482"/>
                  <a:gd name="connsiteY41" fmla="*/ 725949 h 770193"/>
                  <a:gd name="connsiteX42" fmla="*/ 109400 w 1925482"/>
                  <a:gd name="connsiteY42" fmla="*/ 729268 h 770193"/>
                  <a:gd name="connsiteX43" fmla="*/ 153554 w 1925482"/>
                  <a:gd name="connsiteY43" fmla="*/ 727609 h 770193"/>
                  <a:gd name="connsiteX44" fmla="*/ 216298 w 1925482"/>
                  <a:gd name="connsiteY44" fmla="*/ 679803 h 770193"/>
                  <a:gd name="connsiteX45" fmla="*/ 340126 w 1925482"/>
                  <a:gd name="connsiteY45" fmla="*/ 590833 h 770193"/>
                  <a:gd name="connsiteX46" fmla="*/ 452335 w 1925482"/>
                  <a:gd name="connsiteY46" fmla="*/ 565270 h 770193"/>
                  <a:gd name="connsiteX47" fmla="*/ 805894 w 1925482"/>
                  <a:gd name="connsiteY47" fmla="*/ 570250 h 770193"/>
                  <a:gd name="connsiteX48" fmla="*/ 1380219 w 1925482"/>
                  <a:gd name="connsiteY48" fmla="*/ 438454 h 770193"/>
                  <a:gd name="connsiteX49" fmla="*/ 1643479 w 1925482"/>
                  <a:gd name="connsiteY49" fmla="*/ 318277 h 770193"/>
                  <a:gd name="connsiteX50" fmla="*/ 1824076 w 1925482"/>
                  <a:gd name="connsiteY50" fmla="*/ 255865 h 770193"/>
                  <a:gd name="connsiteX51" fmla="*/ 1836691 w 1925482"/>
                  <a:gd name="connsiteY51" fmla="*/ 261177 h 770193"/>
                  <a:gd name="connsiteX52" fmla="*/ 1862253 w 1925482"/>
                  <a:gd name="connsiteY52" fmla="*/ 282092 h 770193"/>
                  <a:gd name="connsiteX53" fmla="*/ 1871549 w 1925482"/>
                  <a:gd name="connsiteY53" fmla="*/ 274456 h 770193"/>
                  <a:gd name="connsiteX54" fmla="*/ 1868893 w 1925482"/>
                  <a:gd name="connsiteY54" fmla="*/ 265825 h 770193"/>
                  <a:gd name="connsiteX55" fmla="*/ 1861921 w 1925482"/>
                  <a:gd name="connsiteY55" fmla="*/ 209388 h 770193"/>
                  <a:gd name="connsiteX56" fmla="*/ 1858602 w 1925482"/>
                  <a:gd name="connsiteY56" fmla="*/ 167559 h 770193"/>
                  <a:gd name="connsiteX57" fmla="*/ 1838351 w 1925482"/>
                  <a:gd name="connsiteY57" fmla="*/ 114774 h 770193"/>
                  <a:gd name="connsiteX58" fmla="*/ 1827064 w 1925482"/>
                  <a:gd name="connsiteY58" fmla="*/ 100499 h 770193"/>
                  <a:gd name="connsiteX59" fmla="*/ 1817104 w 1925482"/>
                  <a:gd name="connsiteY59" fmla="*/ 99503 h 770193"/>
                  <a:gd name="connsiteX60" fmla="*/ 1815112 w 1925482"/>
                  <a:gd name="connsiteY60" fmla="*/ 107802 h 770193"/>
                  <a:gd name="connsiteX61" fmla="*/ 1813784 w 1925482"/>
                  <a:gd name="connsiteY61" fmla="*/ 191461 h 770193"/>
                  <a:gd name="connsiteX62" fmla="*/ 1814780 w 1925482"/>
                  <a:gd name="connsiteY62" fmla="*/ 218683 h 770193"/>
                  <a:gd name="connsiteX63" fmla="*/ 1801501 w 1925482"/>
                  <a:gd name="connsiteY63" fmla="*/ 237606 h 770193"/>
                  <a:gd name="connsiteX64" fmla="*/ 1748384 w 1925482"/>
                  <a:gd name="connsiteY64" fmla="*/ 251881 h 770193"/>
                  <a:gd name="connsiteX65" fmla="*/ 1726473 w 1925482"/>
                  <a:gd name="connsiteY65" fmla="*/ 241922 h 770193"/>
                  <a:gd name="connsiteX66" fmla="*/ 1689624 w 1925482"/>
                  <a:gd name="connsiteY66" fmla="*/ 161251 h 770193"/>
                  <a:gd name="connsiteX67" fmla="*/ 1685640 w 1925482"/>
                  <a:gd name="connsiteY67" fmla="*/ 147308 h 770193"/>
                  <a:gd name="connsiteX68" fmla="*/ 1700247 w 1925482"/>
                  <a:gd name="connsiteY68" fmla="*/ 145648 h 770193"/>
                  <a:gd name="connsiteX69" fmla="*/ 1781250 w 1925482"/>
                  <a:gd name="connsiteY69" fmla="*/ 148304 h 770193"/>
                  <a:gd name="connsiteX70" fmla="*/ 1802497 w 1925482"/>
                  <a:gd name="connsiteY70" fmla="*/ 142328 h 77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925482" h="770193">
                    <a:moveTo>
                      <a:pt x="1802497" y="142328"/>
                    </a:moveTo>
                    <a:cubicBezTo>
                      <a:pt x="1797849" y="136352"/>
                      <a:pt x="1791874" y="136020"/>
                      <a:pt x="1786562" y="137016"/>
                    </a:cubicBezTo>
                    <a:cubicBezTo>
                      <a:pt x="1741413" y="145648"/>
                      <a:pt x="1698587" y="132701"/>
                      <a:pt x="1654766" y="125729"/>
                    </a:cubicBezTo>
                    <a:cubicBezTo>
                      <a:pt x="1575755" y="113778"/>
                      <a:pt x="1499731" y="88879"/>
                      <a:pt x="1421716" y="73940"/>
                    </a:cubicBezTo>
                    <a:cubicBezTo>
                      <a:pt x="1359636" y="61989"/>
                      <a:pt x="1297556" y="50370"/>
                      <a:pt x="1234480" y="43066"/>
                    </a:cubicBezTo>
                    <a:cubicBezTo>
                      <a:pt x="1200618" y="39082"/>
                      <a:pt x="1170076" y="22151"/>
                      <a:pt x="1135550" y="20491"/>
                    </a:cubicBezTo>
                    <a:cubicBezTo>
                      <a:pt x="1157128" y="12856"/>
                      <a:pt x="1178707" y="8208"/>
                      <a:pt x="1200950" y="7876"/>
                    </a:cubicBezTo>
                    <a:cubicBezTo>
                      <a:pt x="1224520" y="7544"/>
                      <a:pt x="1247759" y="3228"/>
                      <a:pt x="1270997" y="1237"/>
                    </a:cubicBezTo>
                    <a:cubicBezTo>
                      <a:pt x="1311167" y="-2083"/>
                      <a:pt x="1351337" y="1901"/>
                      <a:pt x="1391506" y="5884"/>
                    </a:cubicBezTo>
                    <a:cubicBezTo>
                      <a:pt x="1459230" y="12856"/>
                      <a:pt x="1525626" y="27131"/>
                      <a:pt x="1592354" y="37754"/>
                    </a:cubicBezTo>
                    <a:cubicBezTo>
                      <a:pt x="1601649" y="39082"/>
                      <a:pt x="1609949" y="42734"/>
                      <a:pt x="1618580" y="46386"/>
                    </a:cubicBezTo>
                    <a:cubicBezTo>
                      <a:pt x="1665389" y="66305"/>
                      <a:pt x="1713858" y="79252"/>
                      <a:pt x="1765647" y="77924"/>
                    </a:cubicBezTo>
                    <a:cubicBezTo>
                      <a:pt x="1784238" y="77592"/>
                      <a:pt x="1802829" y="80580"/>
                      <a:pt x="1821752" y="79584"/>
                    </a:cubicBezTo>
                    <a:cubicBezTo>
                      <a:pt x="1844990" y="78256"/>
                      <a:pt x="1865905" y="96183"/>
                      <a:pt x="1870885" y="120417"/>
                    </a:cubicBezTo>
                    <a:cubicBezTo>
                      <a:pt x="1875864" y="144320"/>
                      <a:pt x="1881508" y="166563"/>
                      <a:pt x="1900763" y="184157"/>
                    </a:cubicBezTo>
                    <a:cubicBezTo>
                      <a:pt x="1909394" y="192125"/>
                      <a:pt x="1910058" y="205736"/>
                      <a:pt x="1913378" y="216360"/>
                    </a:cubicBezTo>
                    <a:cubicBezTo>
                      <a:pt x="1920018" y="236942"/>
                      <a:pt x="1924001" y="258853"/>
                      <a:pt x="1925993" y="280432"/>
                    </a:cubicBezTo>
                    <a:cubicBezTo>
                      <a:pt x="1927321" y="293711"/>
                      <a:pt x="1915038" y="297695"/>
                      <a:pt x="1903419" y="297363"/>
                    </a:cubicBezTo>
                    <a:cubicBezTo>
                      <a:pt x="1893127" y="297031"/>
                      <a:pt x="1883168" y="297031"/>
                      <a:pt x="1872877" y="297031"/>
                    </a:cubicBezTo>
                    <a:cubicBezTo>
                      <a:pt x="1817768" y="296699"/>
                      <a:pt x="1780918" y="332221"/>
                      <a:pt x="1742077" y="363095"/>
                    </a:cubicBezTo>
                    <a:cubicBezTo>
                      <a:pt x="1732781" y="370398"/>
                      <a:pt x="1724814" y="379030"/>
                      <a:pt x="1716846" y="387661"/>
                    </a:cubicBezTo>
                    <a:cubicBezTo>
                      <a:pt x="1673025" y="434802"/>
                      <a:pt x="1618912" y="466340"/>
                      <a:pt x="1558492" y="485595"/>
                    </a:cubicBezTo>
                    <a:cubicBezTo>
                      <a:pt x="1482468" y="509498"/>
                      <a:pt x="1410097" y="542696"/>
                      <a:pt x="1335401" y="569918"/>
                    </a:cubicBezTo>
                    <a:cubicBezTo>
                      <a:pt x="1251743" y="600460"/>
                      <a:pt x="1164432" y="617391"/>
                      <a:pt x="1077453" y="635982"/>
                    </a:cubicBezTo>
                    <a:cubicBezTo>
                      <a:pt x="1004418" y="651585"/>
                      <a:pt x="930718" y="662540"/>
                      <a:pt x="856687" y="670508"/>
                    </a:cubicBezTo>
                    <a:cubicBezTo>
                      <a:pt x="806890" y="675820"/>
                      <a:pt x="756761" y="672832"/>
                      <a:pt x="706964" y="668848"/>
                    </a:cubicBezTo>
                    <a:cubicBezTo>
                      <a:pt x="632268" y="662872"/>
                      <a:pt x="557573" y="655569"/>
                      <a:pt x="483873" y="640630"/>
                    </a:cubicBezTo>
                    <a:cubicBezTo>
                      <a:pt x="479226" y="639634"/>
                      <a:pt x="473582" y="640962"/>
                      <a:pt x="467938" y="634986"/>
                    </a:cubicBezTo>
                    <a:cubicBezTo>
                      <a:pt x="490845" y="619051"/>
                      <a:pt x="515743" y="614403"/>
                      <a:pt x="544294" y="616395"/>
                    </a:cubicBezTo>
                    <a:cubicBezTo>
                      <a:pt x="535994" y="608096"/>
                      <a:pt x="521055" y="603448"/>
                      <a:pt x="504788" y="606104"/>
                    </a:cubicBezTo>
                    <a:cubicBezTo>
                      <a:pt x="480222" y="610088"/>
                      <a:pt x="455323" y="613407"/>
                      <a:pt x="432417" y="625027"/>
                    </a:cubicBezTo>
                    <a:cubicBezTo>
                      <a:pt x="416482" y="632994"/>
                      <a:pt x="404530" y="645609"/>
                      <a:pt x="391583" y="657229"/>
                    </a:cubicBezTo>
                    <a:cubicBezTo>
                      <a:pt x="363365" y="682791"/>
                      <a:pt x="331495" y="698726"/>
                      <a:pt x="293317" y="702710"/>
                    </a:cubicBezTo>
                    <a:cubicBezTo>
                      <a:pt x="269083" y="705366"/>
                      <a:pt x="248500" y="715657"/>
                      <a:pt x="232565" y="734580"/>
                    </a:cubicBezTo>
                    <a:cubicBezTo>
                      <a:pt x="225261" y="743212"/>
                      <a:pt x="217626" y="751179"/>
                      <a:pt x="207998" y="757487"/>
                    </a:cubicBezTo>
                    <a:cubicBezTo>
                      <a:pt x="186088" y="772094"/>
                      <a:pt x="163513" y="778069"/>
                      <a:pt x="139942" y="760806"/>
                    </a:cubicBezTo>
                    <a:cubicBezTo>
                      <a:pt x="133967" y="756491"/>
                      <a:pt x="126331" y="753835"/>
                      <a:pt x="119692" y="750183"/>
                    </a:cubicBezTo>
                    <a:cubicBezTo>
                      <a:pt x="102429" y="741220"/>
                      <a:pt x="85166" y="740224"/>
                      <a:pt x="66907" y="748523"/>
                    </a:cubicBezTo>
                    <a:cubicBezTo>
                      <a:pt x="45328" y="758815"/>
                      <a:pt x="23750" y="762134"/>
                      <a:pt x="5159" y="741552"/>
                    </a:cubicBezTo>
                    <a:cubicBezTo>
                      <a:pt x="2835" y="739228"/>
                      <a:pt x="-1481" y="737236"/>
                      <a:pt x="511" y="732920"/>
                    </a:cubicBezTo>
                    <a:cubicBezTo>
                      <a:pt x="1839" y="729932"/>
                      <a:pt x="5823" y="730596"/>
                      <a:pt x="8810" y="730264"/>
                    </a:cubicBezTo>
                    <a:cubicBezTo>
                      <a:pt x="15782" y="728937"/>
                      <a:pt x="23086" y="728273"/>
                      <a:pt x="29725" y="725949"/>
                    </a:cubicBezTo>
                    <a:cubicBezTo>
                      <a:pt x="56947" y="715989"/>
                      <a:pt x="83506" y="715657"/>
                      <a:pt x="109400" y="729268"/>
                    </a:cubicBezTo>
                    <a:cubicBezTo>
                      <a:pt x="124671" y="737236"/>
                      <a:pt x="139278" y="734248"/>
                      <a:pt x="153554" y="727609"/>
                    </a:cubicBezTo>
                    <a:cubicBezTo>
                      <a:pt x="178120" y="716653"/>
                      <a:pt x="200363" y="701382"/>
                      <a:pt x="216298" y="679803"/>
                    </a:cubicBezTo>
                    <a:cubicBezTo>
                      <a:pt x="247836" y="636314"/>
                      <a:pt x="293317" y="611748"/>
                      <a:pt x="340126" y="590833"/>
                    </a:cubicBezTo>
                    <a:cubicBezTo>
                      <a:pt x="375316" y="574898"/>
                      <a:pt x="411834" y="560955"/>
                      <a:pt x="452335" y="565270"/>
                    </a:cubicBezTo>
                    <a:cubicBezTo>
                      <a:pt x="569856" y="577554"/>
                      <a:pt x="688041" y="568590"/>
                      <a:pt x="805894" y="570250"/>
                    </a:cubicBezTo>
                    <a:cubicBezTo>
                      <a:pt x="1008069" y="573238"/>
                      <a:pt x="1197298" y="519457"/>
                      <a:pt x="1380219" y="438454"/>
                    </a:cubicBezTo>
                    <a:cubicBezTo>
                      <a:pt x="1468525" y="399280"/>
                      <a:pt x="1554840" y="356787"/>
                      <a:pt x="1643479" y="318277"/>
                    </a:cubicBezTo>
                    <a:cubicBezTo>
                      <a:pt x="1701907" y="293047"/>
                      <a:pt x="1761663" y="270140"/>
                      <a:pt x="1824076" y="255865"/>
                    </a:cubicBezTo>
                    <a:cubicBezTo>
                      <a:pt x="1831047" y="254205"/>
                      <a:pt x="1833039" y="257857"/>
                      <a:pt x="1836691" y="261177"/>
                    </a:cubicBezTo>
                    <a:cubicBezTo>
                      <a:pt x="1844326" y="269144"/>
                      <a:pt x="1850966" y="278440"/>
                      <a:pt x="1862253" y="282092"/>
                    </a:cubicBezTo>
                    <a:cubicBezTo>
                      <a:pt x="1870221" y="284747"/>
                      <a:pt x="1872877" y="282092"/>
                      <a:pt x="1871549" y="274456"/>
                    </a:cubicBezTo>
                    <a:cubicBezTo>
                      <a:pt x="1871217" y="271468"/>
                      <a:pt x="1870221" y="268480"/>
                      <a:pt x="1868893" y="265825"/>
                    </a:cubicBezTo>
                    <a:cubicBezTo>
                      <a:pt x="1859597" y="247898"/>
                      <a:pt x="1856942" y="228975"/>
                      <a:pt x="1861921" y="209388"/>
                    </a:cubicBezTo>
                    <a:cubicBezTo>
                      <a:pt x="1865573" y="194781"/>
                      <a:pt x="1863249" y="181502"/>
                      <a:pt x="1858602" y="167559"/>
                    </a:cubicBezTo>
                    <a:cubicBezTo>
                      <a:pt x="1852626" y="149632"/>
                      <a:pt x="1847646" y="131373"/>
                      <a:pt x="1838351" y="114774"/>
                    </a:cubicBezTo>
                    <a:cubicBezTo>
                      <a:pt x="1835363" y="109462"/>
                      <a:pt x="1832375" y="104150"/>
                      <a:pt x="1827064" y="100499"/>
                    </a:cubicBezTo>
                    <a:cubicBezTo>
                      <a:pt x="1824076" y="98507"/>
                      <a:pt x="1820756" y="96847"/>
                      <a:pt x="1817104" y="99503"/>
                    </a:cubicBezTo>
                    <a:cubicBezTo>
                      <a:pt x="1814448" y="101495"/>
                      <a:pt x="1813784" y="105146"/>
                      <a:pt x="1815112" y="107802"/>
                    </a:cubicBezTo>
                    <a:cubicBezTo>
                      <a:pt x="1828059" y="136020"/>
                      <a:pt x="1822416" y="163575"/>
                      <a:pt x="1813784" y="191461"/>
                    </a:cubicBezTo>
                    <a:cubicBezTo>
                      <a:pt x="1811128" y="200425"/>
                      <a:pt x="1812456" y="209720"/>
                      <a:pt x="1814780" y="218683"/>
                    </a:cubicBezTo>
                    <a:cubicBezTo>
                      <a:pt x="1817436" y="229971"/>
                      <a:pt x="1813784" y="236278"/>
                      <a:pt x="1801501" y="237606"/>
                    </a:cubicBezTo>
                    <a:cubicBezTo>
                      <a:pt x="1782910" y="239266"/>
                      <a:pt x="1765315" y="244578"/>
                      <a:pt x="1748384" y="251881"/>
                    </a:cubicBezTo>
                    <a:cubicBezTo>
                      <a:pt x="1737097" y="256861"/>
                      <a:pt x="1727470" y="253541"/>
                      <a:pt x="1726473" y="241922"/>
                    </a:cubicBezTo>
                    <a:cubicBezTo>
                      <a:pt x="1723818" y="210384"/>
                      <a:pt x="1707883" y="185485"/>
                      <a:pt x="1689624" y="161251"/>
                    </a:cubicBezTo>
                    <a:cubicBezTo>
                      <a:pt x="1686636" y="157267"/>
                      <a:pt x="1682320" y="152288"/>
                      <a:pt x="1685640" y="147308"/>
                    </a:cubicBezTo>
                    <a:cubicBezTo>
                      <a:pt x="1688960" y="142992"/>
                      <a:pt x="1695268" y="144984"/>
                      <a:pt x="1700247" y="145648"/>
                    </a:cubicBezTo>
                    <a:cubicBezTo>
                      <a:pt x="1727137" y="149964"/>
                      <a:pt x="1754360" y="148304"/>
                      <a:pt x="1781250" y="148304"/>
                    </a:cubicBezTo>
                    <a:cubicBezTo>
                      <a:pt x="1788554" y="148636"/>
                      <a:pt x="1796189" y="149300"/>
                      <a:pt x="1802497" y="14232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AC621D51-4986-49ED-9683-AB6F4FA19A29}"/>
                  </a:ext>
                </a:extLst>
              </p:cNvPr>
              <p:cNvSpPr/>
              <p:nvPr/>
            </p:nvSpPr>
            <p:spPr>
              <a:xfrm>
                <a:off x="2927563" y="2500399"/>
                <a:ext cx="3626048" cy="593232"/>
              </a:xfrm>
              <a:custGeom>
                <a:avLst/>
                <a:gdLst>
                  <a:gd name="connsiteX0" fmla="*/ 1499792 w 1805969"/>
                  <a:gd name="connsiteY0" fmla="*/ 176580 h 295462"/>
                  <a:gd name="connsiteX1" fmla="*/ 1347082 w 1805969"/>
                  <a:gd name="connsiteY1" fmla="*/ 156661 h 295462"/>
                  <a:gd name="connsiteX2" fmla="*/ 1204662 w 1805969"/>
                  <a:gd name="connsiteY2" fmla="*/ 128775 h 295462"/>
                  <a:gd name="connsiteX3" fmla="*/ 1003483 w 1805969"/>
                  <a:gd name="connsiteY3" fmla="*/ 127779 h 295462"/>
                  <a:gd name="connsiteX4" fmla="*/ 730263 w 1805969"/>
                  <a:gd name="connsiteY4" fmla="*/ 171600 h 295462"/>
                  <a:gd name="connsiteX5" fmla="*/ 526428 w 1805969"/>
                  <a:gd name="connsiteY5" fmla="*/ 219405 h 295462"/>
                  <a:gd name="connsiteX6" fmla="*/ 361434 w 1805969"/>
                  <a:gd name="connsiteY6" fmla="*/ 270862 h 295462"/>
                  <a:gd name="connsiteX7" fmla="*/ 266819 w 1805969"/>
                  <a:gd name="connsiteY7" fmla="*/ 294101 h 295462"/>
                  <a:gd name="connsiteX8" fmla="*/ 176521 w 1805969"/>
                  <a:gd name="connsiteY8" fmla="*/ 283810 h 295462"/>
                  <a:gd name="connsiteX9" fmla="*/ 140667 w 1805969"/>
                  <a:gd name="connsiteY9" fmla="*/ 277170 h 295462"/>
                  <a:gd name="connsiteX10" fmla="*/ 36426 w 1805969"/>
                  <a:gd name="connsiteY10" fmla="*/ 277502 h 295462"/>
                  <a:gd name="connsiteX11" fmla="*/ 15179 w 1805969"/>
                  <a:gd name="connsiteY11" fmla="*/ 275842 h 295462"/>
                  <a:gd name="connsiteX12" fmla="*/ 240 w 1805969"/>
                  <a:gd name="connsiteY12" fmla="*/ 271194 h 295462"/>
                  <a:gd name="connsiteX13" fmla="*/ 11527 w 1805969"/>
                  <a:gd name="connsiteY13" fmla="*/ 256587 h 295462"/>
                  <a:gd name="connsiteX14" fmla="*/ 88546 w 1805969"/>
                  <a:gd name="connsiteY14" fmla="*/ 232353 h 295462"/>
                  <a:gd name="connsiteX15" fmla="*/ 186480 w 1805969"/>
                  <a:gd name="connsiteY15" fmla="*/ 241648 h 295462"/>
                  <a:gd name="connsiteX16" fmla="*/ 258852 w 1805969"/>
                  <a:gd name="connsiteY16" fmla="*/ 247956 h 295462"/>
                  <a:gd name="connsiteX17" fmla="*/ 328236 w 1805969"/>
                  <a:gd name="connsiteY17" fmla="*/ 237664 h 295462"/>
                  <a:gd name="connsiteX18" fmla="*/ 360770 w 1805969"/>
                  <a:gd name="connsiteY18" fmla="*/ 230361 h 295462"/>
                  <a:gd name="connsiteX19" fmla="*/ 476963 w 1805969"/>
                  <a:gd name="connsiteY19" fmla="*/ 182888 h 295462"/>
                  <a:gd name="connsiteX20" fmla="*/ 762465 w 1805969"/>
                  <a:gd name="connsiteY20" fmla="*/ 60055 h 295462"/>
                  <a:gd name="connsiteX21" fmla="*/ 937751 w 1805969"/>
                  <a:gd name="connsiteY21" fmla="*/ 8266 h 295462"/>
                  <a:gd name="connsiteX22" fmla="*/ 1050292 w 1805969"/>
                  <a:gd name="connsiteY22" fmla="*/ 1959 h 295462"/>
                  <a:gd name="connsiteX23" fmla="*/ 1181756 w 1805969"/>
                  <a:gd name="connsiteY23" fmla="*/ 5278 h 295462"/>
                  <a:gd name="connsiteX24" fmla="*/ 1280022 w 1805969"/>
                  <a:gd name="connsiteY24" fmla="*/ 17894 h 295462"/>
                  <a:gd name="connsiteX25" fmla="*/ 1426425 w 1805969"/>
                  <a:gd name="connsiteY25" fmla="*/ 41132 h 295462"/>
                  <a:gd name="connsiteX26" fmla="*/ 1669434 w 1805969"/>
                  <a:gd name="connsiteY26" fmla="*/ 96241 h 295462"/>
                  <a:gd name="connsiteX27" fmla="*/ 1751765 w 1805969"/>
                  <a:gd name="connsiteY27" fmla="*/ 124791 h 295462"/>
                  <a:gd name="connsiteX28" fmla="*/ 1805214 w 1805969"/>
                  <a:gd name="connsiteY28" fmla="*/ 171600 h 295462"/>
                  <a:gd name="connsiteX29" fmla="*/ 1800234 w 1805969"/>
                  <a:gd name="connsiteY29" fmla="*/ 182224 h 295462"/>
                  <a:gd name="connsiteX30" fmla="*/ 1755749 w 1805969"/>
                  <a:gd name="connsiteY30" fmla="*/ 192515 h 295462"/>
                  <a:gd name="connsiteX31" fmla="*/ 1626608 w 1805969"/>
                  <a:gd name="connsiteY31" fmla="*/ 184880 h 295462"/>
                  <a:gd name="connsiteX32" fmla="*/ 1498132 w 1805969"/>
                  <a:gd name="connsiteY32" fmla="*/ 165625 h 295462"/>
                  <a:gd name="connsiteX33" fmla="*/ 1172128 w 1805969"/>
                  <a:gd name="connsiteY33" fmla="*/ 93917 h 295462"/>
                  <a:gd name="connsiteX34" fmla="*/ 1117352 w 1805969"/>
                  <a:gd name="connsiteY34" fmla="*/ 88273 h 295462"/>
                  <a:gd name="connsiteX35" fmla="*/ 769437 w 1805969"/>
                  <a:gd name="connsiteY35" fmla="*/ 122467 h 295462"/>
                  <a:gd name="connsiteX36" fmla="*/ 681794 w 1805969"/>
                  <a:gd name="connsiteY36" fmla="*/ 154005 h 295462"/>
                  <a:gd name="connsiteX37" fmla="*/ 714992 w 1805969"/>
                  <a:gd name="connsiteY37" fmla="*/ 149690 h 295462"/>
                  <a:gd name="connsiteX38" fmla="*/ 776740 w 1805969"/>
                  <a:gd name="connsiteY38" fmla="*/ 133091 h 295462"/>
                  <a:gd name="connsiteX39" fmla="*/ 1023401 w 1805969"/>
                  <a:gd name="connsiteY39" fmla="*/ 97901 h 295462"/>
                  <a:gd name="connsiteX40" fmla="*/ 1275042 w 1805969"/>
                  <a:gd name="connsiteY40" fmla="*/ 126119 h 295462"/>
                  <a:gd name="connsiteX41" fmla="*/ 1491493 w 1805969"/>
                  <a:gd name="connsiteY41" fmla="*/ 175252 h 295462"/>
                  <a:gd name="connsiteX42" fmla="*/ 1499792 w 1805969"/>
                  <a:gd name="connsiteY42" fmla="*/ 176580 h 29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805969" h="295462">
                    <a:moveTo>
                      <a:pt x="1499792" y="176580"/>
                    </a:moveTo>
                    <a:cubicBezTo>
                      <a:pt x="1448335" y="174588"/>
                      <a:pt x="1397874" y="164297"/>
                      <a:pt x="1347082" y="156661"/>
                    </a:cubicBezTo>
                    <a:cubicBezTo>
                      <a:pt x="1299276" y="149358"/>
                      <a:pt x="1252135" y="137074"/>
                      <a:pt x="1204662" y="128775"/>
                    </a:cubicBezTo>
                    <a:cubicBezTo>
                      <a:pt x="1138266" y="117488"/>
                      <a:pt x="1070874" y="118816"/>
                      <a:pt x="1003483" y="127779"/>
                    </a:cubicBezTo>
                    <a:cubicBezTo>
                      <a:pt x="911856" y="140062"/>
                      <a:pt x="820562" y="153341"/>
                      <a:pt x="730263" y="171600"/>
                    </a:cubicBezTo>
                    <a:cubicBezTo>
                      <a:pt x="661875" y="185544"/>
                      <a:pt x="593488" y="198491"/>
                      <a:pt x="526428" y="219405"/>
                    </a:cubicBezTo>
                    <a:cubicBezTo>
                      <a:pt x="471651" y="236336"/>
                      <a:pt x="416874" y="254927"/>
                      <a:pt x="361434" y="270862"/>
                    </a:cubicBezTo>
                    <a:cubicBezTo>
                      <a:pt x="330228" y="280158"/>
                      <a:pt x="299353" y="290449"/>
                      <a:pt x="266819" y="294101"/>
                    </a:cubicBezTo>
                    <a:cubicBezTo>
                      <a:pt x="235945" y="297753"/>
                      <a:pt x="205735" y="296757"/>
                      <a:pt x="176521" y="283810"/>
                    </a:cubicBezTo>
                    <a:cubicBezTo>
                      <a:pt x="165234" y="278830"/>
                      <a:pt x="153282" y="276838"/>
                      <a:pt x="140667" y="277170"/>
                    </a:cubicBezTo>
                    <a:cubicBezTo>
                      <a:pt x="105809" y="277502"/>
                      <a:pt x="71283" y="277502"/>
                      <a:pt x="36426" y="277502"/>
                    </a:cubicBezTo>
                    <a:cubicBezTo>
                      <a:pt x="29454" y="277502"/>
                      <a:pt x="22150" y="277170"/>
                      <a:pt x="15179" y="275842"/>
                    </a:cubicBezTo>
                    <a:cubicBezTo>
                      <a:pt x="9867" y="274846"/>
                      <a:pt x="1568" y="276838"/>
                      <a:pt x="240" y="271194"/>
                    </a:cubicBezTo>
                    <a:cubicBezTo>
                      <a:pt x="-1420" y="264223"/>
                      <a:pt x="5883" y="259575"/>
                      <a:pt x="11527" y="256587"/>
                    </a:cubicBezTo>
                    <a:cubicBezTo>
                      <a:pt x="35430" y="243308"/>
                      <a:pt x="61988" y="237000"/>
                      <a:pt x="88546" y="232353"/>
                    </a:cubicBezTo>
                    <a:cubicBezTo>
                      <a:pt x="121744" y="226377"/>
                      <a:pt x="154278" y="230693"/>
                      <a:pt x="186480" y="241648"/>
                    </a:cubicBezTo>
                    <a:cubicBezTo>
                      <a:pt x="209387" y="249284"/>
                      <a:pt x="233622" y="252271"/>
                      <a:pt x="258852" y="247956"/>
                    </a:cubicBezTo>
                    <a:cubicBezTo>
                      <a:pt x="281759" y="243972"/>
                      <a:pt x="304665" y="238660"/>
                      <a:pt x="328236" y="237664"/>
                    </a:cubicBezTo>
                    <a:cubicBezTo>
                      <a:pt x="339191" y="237000"/>
                      <a:pt x="350810" y="234344"/>
                      <a:pt x="360770" y="230361"/>
                    </a:cubicBezTo>
                    <a:cubicBezTo>
                      <a:pt x="399279" y="214426"/>
                      <a:pt x="438785" y="200483"/>
                      <a:pt x="476963" y="182888"/>
                    </a:cubicBezTo>
                    <a:cubicBezTo>
                      <a:pt x="570913" y="139398"/>
                      <a:pt x="667519" y="101553"/>
                      <a:pt x="762465" y="60055"/>
                    </a:cubicBezTo>
                    <a:cubicBezTo>
                      <a:pt x="818902" y="35489"/>
                      <a:pt x="876666" y="16234"/>
                      <a:pt x="937751" y="8266"/>
                    </a:cubicBezTo>
                    <a:cubicBezTo>
                      <a:pt x="974932" y="3287"/>
                      <a:pt x="1012114" y="-3353"/>
                      <a:pt x="1050292" y="1959"/>
                    </a:cubicBezTo>
                    <a:cubicBezTo>
                      <a:pt x="1093781" y="7934"/>
                      <a:pt x="1137934" y="5278"/>
                      <a:pt x="1181756" y="5278"/>
                    </a:cubicBezTo>
                    <a:cubicBezTo>
                      <a:pt x="1215286" y="5278"/>
                      <a:pt x="1247820" y="9262"/>
                      <a:pt x="1280022" y="17894"/>
                    </a:cubicBezTo>
                    <a:cubicBezTo>
                      <a:pt x="1327827" y="30841"/>
                      <a:pt x="1377292" y="34825"/>
                      <a:pt x="1426425" y="41132"/>
                    </a:cubicBezTo>
                    <a:cubicBezTo>
                      <a:pt x="1509088" y="51756"/>
                      <a:pt x="1589427" y="73666"/>
                      <a:pt x="1669434" y="96241"/>
                    </a:cubicBezTo>
                    <a:cubicBezTo>
                      <a:pt x="1697320" y="104208"/>
                      <a:pt x="1724874" y="113504"/>
                      <a:pt x="1751765" y="124791"/>
                    </a:cubicBezTo>
                    <a:cubicBezTo>
                      <a:pt x="1775003" y="134419"/>
                      <a:pt x="1790275" y="152678"/>
                      <a:pt x="1805214" y="171600"/>
                    </a:cubicBezTo>
                    <a:cubicBezTo>
                      <a:pt x="1810857" y="178572"/>
                      <a:pt x="1805214" y="180564"/>
                      <a:pt x="1800234" y="182224"/>
                    </a:cubicBezTo>
                    <a:cubicBezTo>
                      <a:pt x="1785959" y="187535"/>
                      <a:pt x="1771020" y="191519"/>
                      <a:pt x="1755749" y="192515"/>
                    </a:cubicBezTo>
                    <a:cubicBezTo>
                      <a:pt x="1712259" y="195835"/>
                      <a:pt x="1669766" y="195503"/>
                      <a:pt x="1626608" y="184880"/>
                    </a:cubicBezTo>
                    <a:cubicBezTo>
                      <a:pt x="1584779" y="174588"/>
                      <a:pt x="1540626" y="174588"/>
                      <a:pt x="1498132" y="165625"/>
                    </a:cubicBezTo>
                    <a:cubicBezTo>
                      <a:pt x="1389243" y="143050"/>
                      <a:pt x="1280686" y="117820"/>
                      <a:pt x="1172128" y="93917"/>
                    </a:cubicBezTo>
                    <a:cubicBezTo>
                      <a:pt x="1154201" y="89933"/>
                      <a:pt x="1135942" y="88937"/>
                      <a:pt x="1117352" y="88273"/>
                    </a:cubicBezTo>
                    <a:cubicBezTo>
                      <a:pt x="999831" y="84290"/>
                      <a:pt x="883970" y="97901"/>
                      <a:pt x="769437" y="122467"/>
                    </a:cubicBezTo>
                    <a:cubicBezTo>
                      <a:pt x="738895" y="129107"/>
                      <a:pt x="709680" y="139398"/>
                      <a:pt x="681794" y="154005"/>
                    </a:cubicBezTo>
                    <a:cubicBezTo>
                      <a:pt x="693081" y="154337"/>
                      <a:pt x="704701" y="154337"/>
                      <a:pt x="714992" y="149690"/>
                    </a:cubicBezTo>
                    <a:cubicBezTo>
                      <a:pt x="734579" y="140394"/>
                      <a:pt x="755494" y="136410"/>
                      <a:pt x="776740" y="133091"/>
                    </a:cubicBezTo>
                    <a:cubicBezTo>
                      <a:pt x="858739" y="119811"/>
                      <a:pt x="940406" y="102881"/>
                      <a:pt x="1023401" y="97901"/>
                    </a:cubicBezTo>
                    <a:cubicBezTo>
                      <a:pt x="1109052" y="92921"/>
                      <a:pt x="1192379" y="108524"/>
                      <a:pt x="1275042" y="126119"/>
                    </a:cubicBezTo>
                    <a:cubicBezTo>
                      <a:pt x="1347413" y="141722"/>
                      <a:pt x="1419453" y="158985"/>
                      <a:pt x="1491493" y="175252"/>
                    </a:cubicBezTo>
                    <a:cubicBezTo>
                      <a:pt x="1495144" y="174588"/>
                      <a:pt x="1497468" y="175584"/>
                      <a:pt x="1499792" y="17658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05AC51FA-AAD5-421F-B2C5-12DF511D66FF}"/>
                  </a:ext>
                </a:extLst>
              </p:cNvPr>
              <p:cNvSpPr/>
              <p:nvPr/>
            </p:nvSpPr>
            <p:spPr>
              <a:xfrm>
                <a:off x="6921121" y="2650830"/>
                <a:ext cx="346607" cy="306615"/>
              </a:xfrm>
              <a:custGeom>
                <a:avLst/>
                <a:gdLst>
                  <a:gd name="connsiteX0" fmla="*/ 118637 w 172629"/>
                  <a:gd name="connsiteY0" fmla="*/ 22978 h 152710"/>
                  <a:gd name="connsiteX1" fmla="*/ 164118 w 172629"/>
                  <a:gd name="connsiteY1" fmla="*/ 92030 h 152710"/>
                  <a:gd name="connsiteX2" fmla="*/ 128264 w 172629"/>
                  <a:gd name="connsiteY2" fmla="*/ 146806 h 152710"/>
                  <a:gd name="connsiteX3" fmla="*/ 87431 w 172629"/>
                  <a:gd name="connsiteY3" fmla="*/ 151786 h 152710"/>
                  <a:gd name="connsiteX4" fmla="*/ 63528 w 172629"/>
                  <a:gd name="connsiteY4" fmla="*/ 139835 h 152710"/>
                  <a:gd name="connsiteX5" fmla="*/ 38298 w 172629"/>
                  <a:gd name="connsiteY5" fmla="*/ 99997 h 152710"/>
                  <a:gd name="connsiteX6" fmla="*/ 452 w 172629"/>
                  <a:gd name="connsiteY6" fmla="*/ 21318 h 152710"/>
                  <a:gd name="connsiteX7" fmla="*/ 7756 w 172629"/>
                  <a:gd name="connsiteY7" fmla="*/ 11691 h 152710"/>
                  <a:gd name="connsiteX8" fmla="*/ 86103 w 172629"/>
                  <a:gd name="connsiteY8" fmla="*/ 71 h 152710"/>
                  <a:gd name="connsiteX9" fmla="*/ 103034 w 172629"/>
                  <a:gd name="connsiteY9" fmla="*/ 17002 h 152710"/>
                  <a:gd name="connsiteX10" fmla="*/ 133576 w 172629"/>
                  <a:gd name="connsiteY10" fmla="*/ 86718 h 152710"/>
                  <a:gd name="connsiteX11" fmla="*/ 153163 w 172629"/>
                  <a:gd name="connsiteY11" fmla="*/ 101657 h 152710"/>
                  <a:gd name="connsiteX12" fmla="*/ 143535 w 172629"/>
                  <a:gd name="connsiteY12" fmla="*/ 80742 h 152710"/>
                  <a:gd name="connsiteX13" fmla="*/ 119633 w 172629"/>
                  <a:gd name="connsiteY13" fmla="*/ 41901 h 152710"/>
                  <a:gd name="connsiteX14" fmla="*/ 118637 w 172629"/>
                  <a:gd name="connsiteY14" fmla="*/ 22978 h 15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2629" h="152710">
                    <a:moveTo>
                      <a:pt x="118637" y="22978"/>
                    </a:moveTo>
                    <a:cubicBezTo>
                      <a:pt x="134904" y="46880"/>
                      <a:pt x="153827" y="66799"/>
                      <a:pt x="164118" y="92030"/>
                    </a:cubicBezTo>
                    <a:cubicBezTo>
                      <a:pt x="182377" y="136847"/>
                      <a:pt x="176733" y="145478"/>
                      <a:pt x="128264" y="146806"/>
                    </a:cubicBezTo>
                    <a:cubicBezTo>
                      <a:pt x="114321" y="147138"/>
                      <a:pt x="100710" y="147802"/>
                      <a:pt x="87431" y="151786"/>
                    </a:cubicBezTo>
                    <a:cubicBezTo>
                      <a:pt x="75812" y="155438"/>
                      <a:pt x="67180" y="151786"/>
                      <a:pt x="63528" y="139835"/>
                    </a:cubicBezTo>
                    <a:cubicBezTo>
                      <a:pt x="58549" y="124564"/>
                      <a:pt x="49585" y="111284"/>
                      <a:pt x="38298" y="99997"/>
                    </a:cubicBezTo>
                    <a:cubicBezTo>
                      <a:pt x="16055" y="78087"/>
                      <a:pt x="10412" y="48872"/>
                      <a:pt x="452" y="21318"/>
                    </a:cubicBezTo>
                    <a:cubicBezTo>
                      <a:pt x="-1540" y="15342"/>
                      <a:pt x="3440" y="13019"/>
                      <a:pt x="7756" y="11691"/>
                    </a:cubicBezTo>
                    <a:cubicBezTo>
                      <a:pt x="32986" y="3391"/>
                      <a:pt x="59213" y="-593"/>
                      <a:pt x="86103" y="71"/>
                    </a:cubicBezTo>
                    <a:cubicBezTo>
                      <a:pt x="96394" y="403"/>
                      <a:pt x="100710" y="8039"/>
                      <a:pt x="103034" y="17002"/>
                    </a:cubicBezTo>
                    <a:cubicBezTo>
                      <a:pt x="109673" y="41901"/>
                      <a:pt x="119301" y="65471"/>
                      <a:pt x="133576" y="86718"/>
                    </a:cubicBezTo>
                    <a:cubicBezTo>
                      <a:pt x="138556" y="94022"/>
                      <a:pt x="145859" y="106969"/>
                      <a:pt x="153163" y="101657"/>
                    </a:cubicBezTo>
                    <a:cubicBezTo>
                      <a:pt x="160467" y="96345"/>
                      <a:pt x="148183" y="87382"/>
                      <a:pt x="143535" y="80742"/>
                    </a:cubicBezTo>
                    <a:cubicBezTo>
                      <a:pt x="134572" y="68127"/>
                      <a:pt x="124945" y="56176"/>
                      <a:pt x="119633" y="41901"/>
                    </a:cubicBezTo>
                    <a:cubicBezTo>
                      <a:pt x="117641" y="36921"/>
                      <a:pt x="113657" y="31941"/>
                      <a:pt x="118637" y="2297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074B50E0-E92F-4819-971C-04500226FC0B}"/>
                  </a:ext>
                </a:extLst>
              </p:cNvPr>
              <p:cNvSpPr/>
              <p:nvPr/>
            </p:nvSpPr>
            <p:spPr>
              <a:xfrm>
                <a:off x="3194666" y="3573807"/>
                <a:ext cx="626560" cy="153306"/>
              </a:xfrm>
              <a:custGeom>
                <a:avLst/>
                <a:gdLst>
                  <a:gd name="connsiteX0" fmla="*/ 0 w 312060"/>
                  <a:gd name="connsiteY0" fmla="*/ 38680 h 76355"/>
                  <a:gd name="connsiteX1" fmla="*/ 18259 w 312060"/>
                  <a:gd name="connsiteY1" fmla="*/ 36024 h 76355"/>
                  <a:gd name="connsiteX2" fmla="*/ 104906 w 312060"/>
                  <a:gd name="connsiteY2" fmla="*/ 35028 h 76355"/>
                  <a:gd name="connsiteX3" fmla="*/ 139431 w 312060"/>
                  <a:gd name="connsiteY3" fmla="*/ 40672 h 76355"/>
                  <a:gd name="connsiteX4" fmla="*/ 201180 w 312060"/>
                  <a:gd name="connsiteY4" fmla="*/ 24073 h 76355"/>
                  <a:gd name="connsiteX5" fmla="*/ 269236 w 312060"/>
                  <a:gd name="connsiteY5" fmla="*/ 1830 h 76355"/>
                  <a:gd name="connsiteX6" fmla="*/ 314385 w 312060"/>
                  <a:gd name="connsiteY6" fmla="*/ 2494 h 76355"/>
                  <a:gd name="connsiteX7" fmla="*/ 311397 w 312060"/>
                  <a:gd name="connsiteY7" fmla="*/ 8802 h 76355"/>
                  <a:gd name="connsiteX8" fmla="*/ 188233 w 312060"/>
                  <a:gd name="connsiteY8" fmla="*/ 69886 h 76355"/>
                  <a:gd name="connsiteX9" fmla="*/ 108557 w 312060"/>
                  <a:gd name="connsiteY9" fmla="*/ 73870 h 76355"/>
                  <a:gd name="connsiteX10" fmla="*/ 49465 w 312060"/>
                  <a:gd name="connsiteY10" fmla="*/ 54283 h 76355"/>
                  <a:gd name="connsiteX11" fmla="*/ 0 w 312060"/>
                  <a:gd name="connsiteY11" fmla="*/ 38680 h 7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060" h="76355">
                    <a:moveTo>
                      <a:pt x="0" y="38680"/>
                    </a:moveTo>
                    <a:cubicBezTo>
                      <a:pt x="7304" y="35028"/>
                      <a:pt x="12947" y="36024"/>
                      <a:pt x="18259" y="36024"/>
                    </a:cubicBezTo>
                    <a:cubicBezTo>
                      <a:pt x="47141" y="36688"/>
                      <a:pt x="76023" y="42332"/>
                      <a:pt x="104906" y="35028"/>
                    </a:cubicBezTo>
                    <a:cubicBezTo>
                      <a:pt x="116193" y="32040"/>
                      <a:pt x="127812" y="38016"/>
                      <a:pt x="139431" y="40672"/>
                    </a:cubicBezTo>
                    <a:cubicBezTo>
                      <a:pt x="163002" y="45652"/>
                      <a:pt x="182921" y="41668"/>
                      <a:pt x="201180" y="24073"/>
                    </a:cubicBezTo>
                    <a:cubicBezTo>
                      <a:pt x="219439" y="6146"/>
                      <a:pt x="241349" y="-4477"/>
                      <a:pt x="269236" y="1830"/>
                    </a:cubicBezTo>
                    <a:cubicBezTo>
                      <a:pt x="283179" y="4818"/>
                      <a:pt x="298450" y="2494"/>
                      <a:pt x="314385" y="2494"/>
                    </a:cubicBezTo>
                    <a:cubicBezTo>
                      <a:pt x="312725" y="6146"/>
                      <a:pt x="312393" y="8138"/>
                      <a:pt x="311397" y="8802"/>
                    </a:cubicBezTo>
                    <a:cubicBezTo>
                      <a:pt x="270563" y="29385"/>
                      <a:pt x="229730" y="50631"/>
                      <a:pt x="188233" y="69886"/>
                    </a:cubicBezTo>
                    <a:cubicBezTo>
                      <a:pt x="162670" y="81505"/>
                      <a:pt x="135116" y="77190"/>
                      <a:pt x="108557" y="73870"/>
                    </a:cubicBezTo>
                    <a:cubicBezTo>
                      <a:pt x="87643" y="71214"/>
                      <a:pt x="68388" y="63246"/>
                      <a:pt x="49465" y="54283"/>
                    </a:cubicBezTo>
                    <a:cubicBezTo>
                      <a:pt x="34526" y="46647"/>
                      <a:pt x="18591" y="41668"/>
                      <a:pt x="0" y="3868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072A7A9-28D6-4FB3-9D7C-E64D5731AC18}"/>
                  </a:ext>
                </a:extLst>
              </p:cNvPr>
              <p:cNvSpPr/>
              <p:nvPr/>
            </p:nvSpPr>
            <p:spPr>
              <a:xfrm>
                <a:off x="3337976" y="3509746"/>
                <a:ext cx="299949" cy="126645"/>
              </a:xfrm>
              <a:custGeom>
                <a:avLst/>
                <a:gdLst>
                  <a:gd name="connsiteX0" fmla="*/ 0 w 149390"/>
                  <a:gd name="connsiteY0" fmla="*/ 55646 h 63076"/>
                  <a:gd name="connsiteX1" fmla="*/ 29546 w 149390"/>
                  <a:gd name="connsiteY1" fmla="*/ 41039 h 63076"/>
                  <a:gd name="connsiteX2" fmla="*/ 59092 w 149390"/>
                  <a:gd name="connsiteY2" fmla="*/ 19792 h 63076"/>
                  <a:gd name="connsiteX3" fmla="*/ 105238 w 149390"/>
                  <a:gd name="connsiteY3" fmla="*/ 5849 h 63076"/>
                  <a:gd name="connsiteX4" fmla="*/ 143415 w 149390"/>
                  <a:gd name="connsiteY4" fmla="*/ 16473 h 63076"/>
                  <a:gd name="connsiteX5" fmla="*/ 151715 w 149390"/>
                  <a:gd name="connsiteY5" fmla="*/ 22448 h 63076"/>
                  <a:gd name="connsiteX6" fmla="*/ 145075 w 149390"/>
                  <a:gd name="connsiteY6" fmla="*/ 29752 h 63076"/>
                  <a:gd name="connsiteX7" fmla="*/ 113205 w 149390"/>
                  <a:gd name="connsiteY7" fmla="*/ 52990 h 63076"/>
                  <a:gd name="connsiteX8" fmla="*/ 69384 w 149390"/>
                  <a:gd name="connsiteY8" fmla="*/ 63282 h 63076"/>
                  <a:gd name="connsiteX9" fmla="*/ 1328 w 149390"/>
                  <a:gd name="connsiteY9" fmla="*/ 57638 h 63076"/>
                  <a:gd name="connsiteX10" fmla="*/ 0 w 149390"/>
                  <a:gd name="connsiteY10" fmla="*/ 55646 h 6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9390" h="63076">
                    <a:moveTo>
                      <a:pt x="0" y="55646"/>
                    </a:moveTo>
                    <a:cubicBezTo>
                      <a:pt x="7636" y="46019"/>
                      <a:pt x="18259" y="43031"/>
                      <a:pt x="29546" y="41039"/>
                    </a:cubicBezTo>
                    <a:cubicBezTo>
                      <a:pt x="42825" y="38715"/>
                      <a:pt x="52785" y="32408"/>
                      <a:pt x="59092" y="19792"/>
                    </a:cubicBezTo>
                    <a:cubicBezTo>
                      <a:pt x="69716" y="-790"/>
                      <a:pt x="84655" y="-5106"/>
                      <a:pt x="105238" y="5849"/>
                    </a:cubicBezTo>
                    <a:cubicBezTo>
                      <a:pt x="117189" y="12157"/>
                      <a:pt x="131132" y="11825"/>
                      <a:pt x="143415" y="16473"/>
                    </a:cubicBezTo>
                    <a:cubicBezTo>
                      <a:pt x="146735" y="17801"/>
                      <a:pt x="151051" y="18133"/>
                      <a:pt x="151715" y="22448"/>
                    </a:cubicBezTo>
                    <a:cubicBezTo>
                      <a:pt x="152379" y="27096"/>
                      <a:pt x="148063" y="28424"/>
                      <a:pt x="145075" y="29752"/>
                    </a:cubicBezTo>
                    <a:cubicBezTo>
                      <a:pt x="132460" y="35064"/>
                      <a:pt x="122833" y="44027"/>
                      <a:pt x="113205" y="52990"/>
                    </a:cubicBezTo>
                    <a:cubicBezTo>
                      <a:pt x="100922" y="64610"/>
                      <a:pt x="85651" y="69257"/>
                      <a:pt x="69384" y="63282"/>
                    </a:cubicBezTo>
                    <a:cubicBezTo>
                      <a:pt x="47141" y="54982"/>
                      <a:pt x="24235" y="55978"/>
                      <a:pt x="1328" y="57638"/>
                    </a:cubicBezTo>
                    <a:cubicBezTo>
                      <a:pt x="996" y="56642"/>
                      <a:pt x="664" y="56310"/>
                      <a:pt x="0" y="55646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45CFC720-550E-4008-A56B-688386CF1E89}"/>
                  </a:ext>
                </a:extLst>
              </p:cNvPr>
              <p:cNvSpPr/>
              <p:nvPr/>
            </p:nvSpPr>
            <p:spPr>
              <a:xfrm>
                <a:off x="3174668" y="3474828"/>
                <a:ext cx="273287" cy="106649"/>
              </a:xfrm>
              <a:custGeom>
                <a:avLst/>
                <a:gdLst>
                  <a:gd name="connsiteX0" fmla="*/ 0 w 136111"/>
                  <a:gd name="connsiteY0" fmla="*/ 54447 h 53116"/>
                  <a:gd name="connsiteX1" fmla="*/ 36186 w 136111"/>
                  <a:gd name="connsiteY1" fmla="*/ 35192 h 53116"/>
                  <a:gd name="connsiteX2" fmla="*/ 81667 w 136111"/>
                  <a:gd name="connsiteY2" fmla="*/ 8302 h 53116"/>
                  <a:gd name="connsiteX3" fmla="*/ 132460 w 136111"/>
                  <a:gd name="connsiteY3" fmla="*/ 5646 h 53116"/>
                  <a:gd name="connsiteX4" fmla="*/ 134120 w 136111"/>
                  <a:gd name="connsiteY4" fmla="*/ 16601 h 53116"/>
                  <a:gd name="connsiteX5" fmla="*/ 49133 w 136111"/>
                  <a:gd name="connsiteY5" fmla="*/ 54447 h 53116"/>
                  <a:gd name="connsiteX6" fmla="*/ 0 w 136111"/>
                  <a:gd name="connsiteY6" fmla="*/ 54447 h 53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11" h="53116">
                    <a:moveTo>
                      <a:pt x="0" y="54447"/>
                    </a:moveTo>
                    <a:cubicBezTo>
                      <a:pt x="11287" y="49467"/>
                      <a:pt x="21579" y="39840"/>
                      <a:pt x="36186" y="35192"/>
                    </a:cubicBezTo>
                    <a:cubicBezTo>
                      <a:pt x="52453" y="29880"/>
                      <a:pt x="67392" y="18593"/>
                      <a:pt x="81667" y="8302"/>
                    </a:cubicBezTo>
                    <a:cubicBezTo>
                      <a:pt x="98598" y="-3982"/>
                      <a:pt x="115197" y="-662"/>
                      <a:pt x="132460" y="5646"/>
                    </a:cubicBezTo>
                    <a:cubicBezTo>
                      <a:pt x="139763" y="8302"/>
                      <a:pt x="139431" y="13281"/>
                      <a:pt x="134120" y="16601"/>
                    </a:cubicBezTo>
                    <a:cubicBezTo>
                      <a:pt x="107561" y="32868"/>
                      <a:pt x="83327" y="54779"/>
                      <a:pt x="49133" y="54447"/>
                    </a:cubicBezTo>
                    <a:cubicBezTo>
                      <a:pt x="32202" y="54115"/>
                      <a:pt x="15603" y="54447"/>
                      <a:pt x="0" y="54447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A68ADB3B-7C3D-47B5-AFCF-C3D7B753240E}"/>
                  </a:ext>
                </a:extLst>
              </p:cNvPr>
              <p:cNvSpPr/>
              <p:nvPr/>
            </p:nvSpPr>
            <p:spPr>
              <a:xfrm>
                <a:off x="3337464" y="3621473"/>
                <a:ext cx="6666" cy="6666"/>
              </a:xfrm>
              <a:custGeom>
                <a:avLst/>
                <a:gdLst>
                  <a:gd name="connsiteX0" fmla="*/ 1914 w 0"/>
                  <a:gd name="connsiteY0" fmla="*/ 1660 h 0"/>
                  <a:gd name="connsiteX1" fmla="*/ 254 w 0"/>
                  <a:gd name="connsiteY1" fmla="*/ 0 h 0"/>
                  <a:gd name="connsiteX2" fmla="*/ 1914 w 0"/>
                  <a:gd name="connsiteY2" fmla="*/ 166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1914" y="1660"/>
                    </a:moveTo>
                    <a:cubicBezTo>
                      <a:pt x="254" y="2324"/>
                      <a:pt x="-410" y="1992"/>
                      <a:pt x="254" y="0"/>
                    </a:cubicBezTo>
                    <a:cubicBezTo>
                      <a:pt x="918" y="664"/>
                      <a:pt x="1250" y="996"/>
                      <a:pt x="1914" y="166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86833D83-3C8E-4866-A511-A34CD0912126}"/>
                  </a:ext>
                </a:extLst>
              </p:cNvPr>
              <p:cNvSpPr/>
              <p:nvPr/>
            </p:nvSpPr>
            <p:spPr>
              <a:xfrm>
                <a:off x="7148659" y="2690300"/>
                <a:ext cx="6666" cy="6666"/>
              </a:xfrm>
              <a:custGeom>
                <a:avLst/>
                <a:gdLst>
                  <a:gd name="connsiteX0" fmla="*/ 996 w 0"/>
                  <a:gd name="connsiteY0" fmla="*/ 664 h 0"/>
                  <a:gd name="connsiteX1" fmla="*/ 0 w 0"/>
                  <a:gd name="connsiteY1" fmla="*/ 664 h 0"/>
                  <a:gd name="connsiteX2" fmla="*/ 332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996" y="664"/>
                    </a:moveTo>
                    <a:lnTo>
                      <a:pt x="0" y="664"/>
                    </a:lnTo>
                    <a:lnTo>
                      <a:pt x="332" y="0"/>
                    </a:ln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8A3D4DC0-F509-449E-A946-CF125662BF07}"/>
                  </a:ext>
                </a:extLst>
              </p:cNvPr>
              <p:cNvSpPr/>
              <p:nvPr/>
            </p:nvSpPr>
            <p:spPr>
              <a:xfrm>
                <a:off x="6802253" y="2778284"/>
                <a:ext cx="46660" cy="179970"/>
              </a:xfrm>
              <a:custGeom>
                <a:avLst/>
                <a:gdLst>
                  <a:gd name="connsiteX0" fmla="*/ 23469 w 23238"/>
                  <a:gd name="connsiteY0" fmla="*/ 90631 h 89634"/>
                  <a:gd name="connsiteX1" fmla="*/ 4546 w 23238"/>
                  <a:gd name="connsiteY1" fmla="*/ 27222 h 89634"/>
                  <a:gd name="connsiteX2" fmla="*/ 11186 w 23238"/>
                  <a:gd name="connsiteY2" fmla="*/ 0 h 89634"/>
                  <a:gd name="connsiteX3" fmla="*/ 25461 w 23238"/>
                  <a:gd name="connsiteY3" fmla="*/ 88639 h 89634"/>
                  <a:gd name="connsiteX4" fmla="*/ 23469 w 23238"/>
                  <a:gd name="connsiteY4" fmla="*/ 90631 h 8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38" h="89634">
                    <a:moveTo>
                      <a:pt x="23469" y="90631"/>
                    </a:moveTo>
                    <a:cubicBezTo>
                      <a:pt x="-433" y="71376"/>
                      <a:pt x="-4749" y="56437"/>
                      <a:pt x="4546" y="27222"/>
                    </a:cubicBezTo>
                    <a:cubicBezTo>
                      <a:pt x="6870" y="19587"/>
                      <a:pt x="8198" y="11951"/>
                      <a:pt x="11186" y="0"/>
                    </a:cubicBezTo>
                    <a:cubicBezTo>
                      <a:pt x="18158" y="31870"/>
                      <a:pt x="10190" y="62412"/>
                      <a:pt x="25461" y="88639"/>
                    </a:cubicBezTo>
                    <a:cubicBezTo>
                      <a:pt x="24797" y="89303"/>
                      <a:pt x="24133" y="89967"/>
                      <a:pt x="23469" y="90631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81FE401D-8DC1-4E6F-BCBA-6074B43B2064}"/>
                </a:ext>
              </a:extLst>
            </p:cNvPr>
            <p:cNvGrpSpPr/>
            <p:nvPr/>
          </p:nvGrpSpPr>
          <p:grpSpPr>
            <a:xfrm>
              <a:off x="2322786" y="-14698"/>
              <a:ext cx="4123863" cy="2334574"/>
              <a:chOff x="3013463" y="608349"/>
              <a:chExt cx="4123863" cy="233457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86EEE726-6A27-4EAB-A492-546102855DFF}"/>
                  </a:ext>
                </a:extLst>
              </p:cNvPr>
              <p:cNvSpPr/>
              <p:nvPr/>
            </p:nvSpPr>
            <p:spPr>
              <a:xfrm>
                <a:off x="3399879" y="669977"/>
                <a:ext cx="1133141" cy="2272946"/>
              </a:xfrm>
              <a:custGeom>
                <a:avLst/>
                <a:gdLst>
                  <a:gd name="connsiteX0" fmla="*/ 169353 w 564365"/>
                  <a:gd name="connsiteY0" fmla="*/ 0 h 1132051"/>
                  <a:gd name="connsiteX1" fmla="*/ 259983 w 564365"/>
                  <a:gd name="connsiteY1" fmla="*/ 51125 h 1132051"/>
                  <a:gd name="connsiteX2" fmla="*/ 279238 w 564365"/>
                  <a:gd name="connsiteY2" fmla="*/ 75027 h 1132051"/>
                  <a:gd name="connsiteX3" fmla="*/ 297497 w 564365"/>
                  <a:gd name="connsiteY3" fmla="*/ 135116 h 1132051"/>
                  <a:gd name="connsiteX4" fmla="*/ 314096 w 564365"/>
                  <a:gd name="connsiteY4" fmla="*/ 166654 h 1132051"/>
                  <a:gd name="connsiteX5" fmla="*/ 311108 w 564365"/>
                  <a:gd name="connsiteY5" fmla="*/ 117189 h 1132051"/>
                  <a:gd name="connsiteX6" fmla="*/ 304469 w 564365"/>
                  <a:gd name="connsiteY6" fmla="*/ 79675 h 1132051"/>
                  <a:gd name="connsiteX7" fmla="*/ 314760 w 564365"/>
                  <a:gd name="connsiteY7" fmla="*/ 70048 h 1132051"/>
                  <a:gd name="connsiteX8" fmla="*/ 393771 w 564365"/>
                  <a:gd name="connsiteY8" fmla="*/ 176613 h 1132051"/>
                  <a:gd name="connsiteX9" fmla="*/ 369869 w 564365"/>
                  <a:gd name="connsiteY9" fmla="*/ 336960 h 1132051"/>
                  <a:gd name="connsiteX10" fmla="*/ 369537 w 564365"/>
                  <a:gd name="connsiteY10" fmla="*/ 351899 h 1132051"/>
                  <a:gd name="connsiteX11" fmla="*/ 375512 w 564365"/>
                  <a:gd name="connsiteY11" fmla="*/ 341607 h 1132051"/>
                  <a:gd name="connsiteX12" fmla="*/ 402071 w 564365"/>
                  <a:gd name="connsiteY12" fmla="*/ 172298 h 1132051"/>
                  <a:gd name="connsiteX13" fmla="*/ 384476 w 564365"/>
                  <a:gd name="connsiteY13" fmla="*/ 94282 h 1132051"/>
                  <a:gd name="connsiteX14" fmla="*/ 389787 w 564365"/>
                  <a:gd name="connsiteY14" fmla="*/ 77351 h 1132051"/>
                  <a:gd name="connsiteX15" fmla="*/ 459503 w 564365"/>
                  <a:gd name="connsiteY15" fmla="*/ 54113 h 1132051"/>
                  <a:gd name="connsiteX16" fmla="*/ 512288 w 564365"/>
                  <a:gd name="connsiteY16" fmla="*/ 78347 h 1132051"/>
                  <a:gd name="connsiteX17" fmla="*/ 563081 w 564365"/>
                  <a:gd name="connsiteY17" fmla="*/ 212467 h 1132051"/>
                  <a:gd name="connsiteX18" fmla="*/ 563081 w 564365"/>
                  <a:gd name="connsiteY18" fmla="*/ 240021 h 1132051"/>
                  <a:gd name="connsiteX19" fmla="*/ 552457 w 564365"/>
                  <a:gd name="connsiteY19" fmla="*/ 253965 h 1132051"/>
                  <a:gd name="connsiteX20" fmla="*/ 516604 w 564365"/>
                  <a:gd name="connsiteY20" fmla="*/ 293802 h 1132051"/>
                  <a:gd name="connsiteX21" fmla="*/ 499673 w 564365"/>
                  <a:gd name="connsiteY21" fmla="*/ 311065 h 1132051"/>
                  <a:gd name="connsiteX22" fmla="*/ 456847 w 564365"/>
                  <a:gd name="connsiteY22" fmla="*/ 350571 h 1132051"/>
                  <a:gd name="connsiteX23" fmla="*/ 446224 w 564365"/>
                  <a:gd name="connsiteY23" fmla="*/ 366838 h 1132051"/>
                  <a:gd name="connsiteX24" fmla="*/ 374184 w 564365"/>
                  <a:gd name="connsiteY24" fmla="*/ 445185 h 1132051"/>
                  <a:gd name="connsiteX25" fmla="*/ 369869 w 564365"/>
                  <a:gd name="connsiteY25" fmla="*/ 451493 h 1132051"/>
                  <a:gd name="connsiteX26" fmla="*/ 326379 w 564365"/>
                  <a:gd name="connsiteY26" fmla="*/ 492990 h 1132051"/>
                  <a:gd name="connsiteX27" fmla="*/ 311108 w 564365"/>
                  <a:gd name="connsiteY27" fmla="*/ 517557 h 1132051"/>
                  <a:gd name="connsiteX28" fmla="*/ 286210 w 564365"/>
                  <a:gd name="connsiteY28" fmla="*/ 554406 h 1132051"/>
                  <a:gd name="connsiteX29" fmla="*/ 260979 w 564365"/>
                  <a:gd name="connsiteY29" fmla="*/ 589264 h 1132051"/>
                  <a:gd name="connsiteX30" fmla="*/ 254340 w 564365"/>
                  <a:gd name="connsiteY30" fmla="*/ 600220 h 1132051"/>
                  <a:gd name="connsiteX31" fmla="*/ 212178 w 564365"/>
                  <a:gd name="connsiteY31" fmla="*/ 649021 h 1132051"/>
                  <a:gd name="connsiteX32" fmla="*/ 210518 w 564365"/>
                  <a:gd name="connsiteY32" fmla="*/ 654996 h 1132051"/>
                  <a:gd name="connsiteX33" fmla="*/ 198567 w 564365"/>
                  <a:gd name="connsiteY33" fmla="*/ 664292 h 1132051"/>
                  <a:gd name="connsiteX34" fmla="*/ 195247 w 564365"/>
                  <a:gd name="connsiteY34" fmla="*/ 651344 h 1132051"/>
                  <a:gd name="connsiteX35" fmla="*/ 263967 w 564365"/>
                  <a:gd name="connsiteY35" fmla="*/ 487014 h 1132051"/>
                  <a:gd name="connsiteX36" fmla="*/ 278242 w 564365"/>
                  <a:gd name="connsiteY36" fmla="*/ 467096 h 1132051"/>
                  <a:gd name="connsiteX37" fmla="*/ 279238 w 564365"/>
                  <a:gd name="connsiteY37" fmla="*/ 455808 h 1132051"/>
                  <a:gd name="connsiteX38" fmla="*/ 268283 w 564365"/>
                  <a:gd name="connsiteY38" fmla="*/ 457136 h 1132051"/>
                  <a:gd name="connsiteX39" fmla="*/ 241392 w 564365"/>
                  <a:gd name="connsiteY39" fmla="*/ 484027 h 1132051"/>
                  <a:gd name="connsiteX40" fmla="*/ 172673 w 564365"/>
                  <a:gd name="connsiteY40" fmla="*/ 628438 h 1132051"/>
                  <a:gd name="connsiteX41" fmla="*/ 96649 w 564365"/>
                  <a:gd name="connsiteY41" fmla="*/ 917260 h 1132051"/>
                  <a:gd name="connsiteX42" fmla="*/ 39217 w 564365"/>
                  <a:gd name="connsiteY42" fmla="*/ 1119104 h 1132051"/>
                  <a:gd name="connsiteX43" fmla="*/ 3031 w 564365"/>
                  <a:gd name="connsiteY43" fmla="*/ 1132715 h 1132051"/>
                  <a:gd name="connsiteX44" fmla="*/ 1703 w 564365"/>
                  <a:gd name="connsiteY44" fmla="*/ 1123752 h 1132051"/>
                  <a:gd name="connsiteX45" fmla="*/ 39881 w 564365"/>
                  <a:gd name="connsiteY45" fmla="*/ 922240 h 1132051"/>
                  <a:gd name="connsiteX46" fmla="*/ 65111 w 564365"/>
                  <a:gd name="connsiteY46" fmla="*/ 568017 h 1132051"/>
                  <a:gd name="connsiteX47" fmla="*/ 109596 w 564365"/>
                  <a:gd name="connsiteY47" fmla="*/ 418627 h 1132051"/>
                  <a:gd name="connsiteX48" fmla="*/ 162049 w 564365"/>
                  <a:gd name="connsiteY48" fmla="*/ 308077 h 1132051"/>
                  <a:gd name="connsiteX49" fmla="*/ 188608 w 564365"/>
                  <a:gd name="connsiteY49" fmla="*/ 45481 h 1132051"/>
                  <a:gd name="connsiteX50" fmla="*/ 167693 w 564365"/>
                  <a:gd name="connsiteY50" fmla="*/ 1328 h 1132051"/>
                  <a:gd name="connsiteX51" fmla="*/ 169353 w 564365"/>
                  <a:gd name="connsiteY51" fmla="*/ 0 h 11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564365" h="1132051">
                    <a:moveTo>
                      <a:pt x="169353" y="0"/>
                    </a:moveTo>
                    <a:cubicBezTo>
                      <a:pt x="199563" y="17263"/>
                      <a:pt x="229441" y="34858"/>
                      <a:pt x="259983" y="51125"/>
                    </a:cubicBezTo>
                    <a:cubicBezTo>
                      <a:pt x="270275" y="56769"/>
                      <a:pt x="276250" y="63740"/>
                      <a:pt x="279238" y="75027"/>
                    </a:cubicBezTo>
                    <a:cubicBezTo>
                      <a:pt x="284882" y="95278"/>
                      <a:pt x="291189" y="115197"/>
                      <a:pt x="297497" y="135116"/>
                    </a:cubicBezTo>
                    <a:cubicBezTo>
                      <a:pt x="300817" y="145739"/>
                      <a:pt x="304469" y="156362"/>
                      <a:pt x="314096" y="166654"/>
                    </a:cubicBezTo>
                    <a:cubicBezTo>
                      <a:pt x="317748" y="148395"/>
                      <a:pt x="312768" y="132792"/>
                      <a:pt x="311108" y="117189"/>
                    </a:cubicBezTo>
                    <a:cubicBezTo>
                      <a:pt x="309780" y="104574"/>
                      <a:pt x="306460" y="91958"/>
                      <a:pt x="304469" y="79675"/>
                    </a:cubicBezTo>
                    <a:cubicBezTo>
                      <a:pt x="303141" y="71376"/>
                      <a:pt x="306460" y="68720"/>
                      <a:pt x="314760" y="70048"/>
                    </a:cubicBezTo>
                    <a:cubicBezTo>
                      <a:pt x="354597" y="77019"/>
                      <a:pt x="398751" y="135448"/>
                      <a:pt x="393771" y="176613"/>
                    </a:cubicBezTo>
                    <a:cubicBezTo>
                      <a:pt x="387131" y="230394"/>
                      <a:pt x="375512" y="283179"/>
                      <a:pt x="369869" y="336960"/>
                    </a:cubicBezTo>
                    <a:cubicBezTo>
                      <a:pt x="369537" y="341939"/>
                      <a:pt x="367545" y="346587"/>
                      <a:pt x="369537" y="351899"/>
                    </a:cubicBezTo>
                    <a:cubicBezTo>
                      <a:pt x="375512" y="350239"/>
                      <a:pt x="375180" y="345259"/>
                      <a:pt x="375512" y="341607"/>
                    </a:cubicBezTo>
                    <a:cubicBezTo>
                      <a:pt x="380160" y="284507"/>
                      <a:pt x="392443" y="228734"/>
                      <a:pt x="402071" y="172298"/>
                    </a:cubicBezTo>
                    <a:cubicBezTo>
                      <a:pt x="407050" y="143415"/>
                      <a:pt x="402071" y="117521"/>
                      <a:pt x="384476" y="94282"/>
                    </a:cubicBezTo>
                    <a:cubicBezTo>
                      <a:pt x="377504" y="85319"/>
                      <a:pt x="378500" y="80671"/>
                      <a:pt x="389787" y="77351"/>
                    </a:cubicBezTo>
                    <a:cubicBezTo>
                      <a:pt x="413358" y="70712"/>
                      <a:pt x="434937" y="58096"/>
                      <a:pt x="459503" y="54113"/>
                    </a:cubicBezTo>
                    <a:cubicBezTo>
                      <a:pt x="483738" y="50129"/>
                      <a:pt x="500337" y="56769"/>
                      <a:pt x="512288" y="78347"/>
                    </a:cubicBezTo>
                    <a:cubicBezTo>
                      <a:pt x="535526" y="120509"/>
                      <a:pt x="551129" y="165990"/>
                      <a:pt x="563081" y="212467"/>
                    </a:cubicBezTo>
                    <a:cubicBezTo>
                      <a:pt x="565405" y="221431"/>
                      <a:pt x="564741" y="230726"/>
                      <a:pt x="563081" y="240021"/>
                    </a:cubicBezTo>
                    <a:cubicBezTo>
                      <a:pt x="561753" y="246329"/>
                      <a:pt x="559429" y="252305"/>
                      <a:pt x="552457" y="253965"/>
                    </a:cubicBezTo>
                    <a:cubicBezTo>
                      <a:pt x="531211" y="259276"/>
                      <a:pt x="521583" y="274879"/>
                      <a:pt x="516604" y="293802"/>
                    </a:cubicBezTo>
                    <a:cubicBezTo>
                      <a:pt x="513948" y="303098"/>
                      <a:pt x="509300" y="308077"/>
                      <a:pt x="499673" y="311065"/>
                    </a:cubicBezTo>
                    <a:cubicBezTo>
                      <a:pt x="480086" y="317705"/>
                      <a:pt x="467803" y="333640"/>
                      <a:pt x="456847" y="350571"/>
                    </a:cubicBezTo>
                    <a:cubicBezTo>
                      <a:pt x="453195" y="356214"/>
                      <a:pt x="452200" y="363186"/>
                      <a:pt x="446224" y="366838"/>
                    </a:cubicBezTo>
                    <a:cubicBezTo>
                      <a:pt x="415018" y="386425"/>
                      <a:pt x="400743" y="421282"/>
                      <a:pt x="374184" y="445185"/>
                    </a:cubicBezTo>
                    <a:cubicBezTo>
                      <a:pt x="372192" y="446845"/>
                      <a:pt x="370532" y="449169"/>
                      <a:pt x="369869" y="451493"/>
                    </a:cubicBezTo>
                    <a:cubicBezTo>
                      <a:pt x="363229" y="473403"/>
                      <a:pt x="350282" y="488010"/>
                      <a:pt x="326379" y="492990"/>
                    </a:cubicBezTo>
                    <a:cubicBezTo>
                      <a:pt x="315424" y="495314"/>
                      <a:pt x="312104" y="506933"/>
                      <a:pt x="311108" y="517557"/>
                    </a:cubicBezTo>
                    <a:cubicBezTo>
                      <a:pt x="309448" y="534488"/>
                      <a:pt x="303473" y="546771"/>
                      <a:pt x="286210" y="554406"/>
                    </a:cubicBezTo>
                    <a:cubicBezTo>
                      <a:pt x="272598" y="560382"/>
                      <a:pt x="264299" y="573993"/>
                      <a:pt x="260979" y="589264"/>
                    </a:cubicBezTo>
                    <a:cubicBezTo>
                      <a:pt x="259983" y="593912"/>
                      <a:pt x="259651" y="598892"/>
                      <a:pt x="254340" y="600220"/>
                    </a:cubicBezTo>
                    <a:cubicBezTo>
                      <a:pt x="228777" y="606527"/>
                      <a:pt x="221806" y="629102"/>
                      <a:pt x="212178" y="649021"/>
                    </a:cubicBezTo>
                    <a:cubicBezTo>
                      <a:pt x="211182" y="650680"/>
                      <a:pt x="211182" y="653004"/>
                      <a:pt x="210518" y="654996"/>
                    </a:cubicBezTo>
                    <a:cubicBezTo>
                      <a:pt x="208526" y="660640"/>
                      <a:pt x="205539" y="665952"/>
                      <a:pt x="198567" y="664292"/>
                    </a:cubicBezTo>
                    <a:cubicBezTo>
                      <a:pt x="191263" y="662300"/>
                      <a:pt x="194583" y="655992"/>
                      <a:pt x="195247" y="651344"/>
                    </a:cubicBezTo>
                    <a:cubicBezTo>
                      <a:pt x="201223" y="589596"/>
                      <a:pt x="226121" y="535483"/>
                      <a:pt x="263967" y="487014"/>
                    </a:cubicBezTo>
                    <a:cubicBezTo>
                      <a:pt x="268947" y="480707"/>
                      <a:pt x="273594" y="473735"/>
                      <a:pt x="278242" y="467096"/>
                    </a:cubicBezTo>
                    <a:cubicBezTo>
                      <a:pt x="280234" y="463776"/>
                      <a:pt x="282890" y="459792"/>
                      <a:pt x="279238" y="455808"/>
                    </a:cubicBezTo>
                    <a:cubicBezTo>
                      <a:pt x="275586" y="452157"/>
                      <a:pt x="271603" y="454812"/>
                      <a:pt x="268283" y="457136"/>
                    </a:cubicBezTo>
                    <a:cubicBezTo>
                      <a:pt x="257327" y="464108"/>
                      <a:pt x="248696" y="473403"/>
                      <a:pt x="241392" y="484027"/>
                    </a:cubicBezTo>
                    <a:cubicBezTo>
                      <a:pt x="210186" y="528180"/>
                      <a:pt x="185952" y="575653"/>
                      <a:pt x="172673" y="628438"/>
                    </a:cubicBezTo>
                    <a:cubicBezTo>
                      <a:pt x="148106" y="725044"/>
                      <a:pt x="121216" y="820654"/>
                      <a:pt x="96649" y="917260"/>
                    </a:cubicBezTo>
                    <a:cubicBezTo>
                      <a:pt x="79386" y="984984"/>
                      <a:pt x="58804" y="1051712"/>
                      <a:pt x="39217" y="1119104"/>
                    </a:cubicBezTo>
                    <a:cubicBezTo>
                      <a:pt x="35565" y="1131719"/>
                      <a:pt x="14650" y="1139355"/>
                      <a:pt x="3031" y="1132715"/>
                    </a:cubicBezTo>
                    <a:cubicBezTo>
                      <a:pt x="-1617" y="1130059"/>
                      <a:pt x="43" y="1126740"/>
                      <a:pt x="1703" y="1123752"/>
                    </a:cubicBezTo>
                    <a:cubicBezTo>
                      <a:pt x="34901" y="1060344"/>
                      <a:pt x="35565" y="990960"/>
                      <a:pt x="39881" y="922240"/>
                    </a:cubicBezTo>
                    <a:cubicBezTo>
                      <a:pt x="47848" y="804055"/>
                      <a:pt x="52496" y="685870"/>
                      <a:pt x="65111" y="568017"/>
                    </a:cubicBezTo>
                    <a:cubicBezTo>
                      <a:pt x="70755" y="515897"/>
                      <a:pt x="90674" y="467428"/>
                      <a:pt x="109596" y="418627"/>
                    </a:cubicBezTo>
                    <a:cubicBezTo>
                      <a:pt x="124536" y="380449"/>
                      <a:pt x="143790" y="344595"/>
                      <a:pt x="162049" y="308077"/>
                    </a:cubicBezTo>
                    <a:cubicBezTo>
                      <a:pt x="203879" y="224086"/>
                      <a:pt x="208858" y="136112"/>
                      <a:pt x="188608" y="45481"/>
                    </a:cubicBezTo>
                    <a:cubicBezTo>
                      <a:pt x="184956" y="29214"/>
                      <a:pt x="174332" y="16267"/>
                      <a:pt x="167693" y="1328"/>
                    </a:cubicBezTo>
                    <a:cubicBezTo>
                      <a:pt x="168357" y="996"/>
                      <a:pt x="168689" y="332"/>
                      <a:pt x="169353" y="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9BA629F-7354-4BCA-B02A-BDD2970899AD}"/>
                  </a:ext>
                </a:extLst>
              </p:cNvPr>
              <p:cNvSpPr/>
              <p:nvPr/>
            </p:nvSpPr>
            <p:spPr>
              <a:xfrm>
                <a:off x="3845888" y="1462691"/>
                <a:ext cx="2492908" cy="1353103"/>
              </a:xfrm>
              <a:custGeom>
                <a:avLst/>
                <a:gdLst>
                  <a:gd name="connsiteX0" fmla="*/ 0 w 1241604"/>
                  <a:gd name="connsiteY0" fmla="*/ 675820 h 673919"/>
                  <a:gd name="connsiteX1" fmla="*/ 71708 w 1241604"/>
                  <a:gd name="connsiteY1" fmla="*/ 620047 h 673919"/>
                  <a:gd name="connsiteX2" fmla="*/ 168314 w 1241604"/>
                  <a:gd name="connsiteY2" fmla="*/ 560955 h 673919"/>
                  <a:gd name="connsiteX3" fmla="*/ 281851 w 1241604"/>
                  <a:gd name="connsiteY3" fmla="*/ 498211 h 673919"/>
                  <a:gd name="connsiteX4" fmla="*/ 714088 w 1241604"/>
                  <a:gd name="connsiteY4" fmla="*/ 283752 h 673919"/>
                  <a:gd name="connsiteX5" fmla="*/ 948466 w 1241604"/>
                  <a:gd name="connsiteY5" fmla="*/ 139341 h 673919"/>
                  <a:gd name="connsiteX6" fmla="*/ 1072959 w 1241604"/>
                  <a:gd name="connsiteY6" fmla="*/ 67633 h 673919"/>
                  <a:gd name="connsiteX7" fmla="*/ 1180852 w 1241604"/>
                  <a:gd name="connsiteY7" fmla="*/ 25140 h 673919"/>
                  <a:gd name="connsiteX8" fmla="*/ 1220689 w 1241604"/>
                  <a:gd name="connsiteY8" fmla="*/ 5885 h 673919"/>
                  <a:gd name="connsiteX9" fmla="*/ 1243928 w 1241604"/>
                  <a:gd name="connsiteY9" fmla="*/ 905 h 673919"/>
                  <a:gd name="connsiteX10" fmla="*/ 1184836 w 1241604"/>
                  <a:gd name="connsiteY10" fmla="*/ 59001 h 673919"/>
                  <a:gd name="connsiteX11" fmla="*/ 1033453 w 1241604"/>
                  <a:gd name="connsiteY11" fmla="*/ 201753 h 673919"/>
                  <a:gd name="connsiteX12" fmla="*/ 727368 w 1241604"/>
                  <a:gd name="connsiteY12" fmla="*/ 436794 h 673919"/>
                  <a:gd name="connsiteX13" fmla="*/ 644705 w 1241604"/>
                  <a:gd name="connsiteY13" fmla="*/ 480284 h 673919"/>
                  <a:gd name="connsiteX14" fmla="*/ 597232 w 1241604"/>
                  <a:gd name="connsiteY14" fmla="*/ 490907 h 673919"/>
                  <a:gd name="connsiteX15" fmla="*/ 606859 w 1241604"/>
                  <a:gd name="connsiteY15" fmla="*/ 481944 h 673919"/>
                  <a:gd name="connsiteX16" fmla="*/ 951454 w 1241604"/>
                  <a:gd name="connsiteY16" fmla="*/ 253874 h 673919"/>
                  <a:gd name="connsiteX17" fmla="*/ 1018182 w 1241604"/>
                  <a:gd name="connsiteY17" fmla="*/ 193121 h 673919"/>
                  <a:gd name="connsiteX18" fmla="*/ 1030465 w 1241604"/>
                  <a:gd name="connsiteY18" fmla="*/ 168223 h 673919"/>
                  <a:gd name="connsiteX19" fmla="*/ 1019178 w 1241604"/>
                  <a:gd name="connsiteY19" fmla="*/ 174198 h 673919"/>
                  <a:gd name="connsiteX20" fmla="*/ 784800 w 1241604"/>
                  <a:gd name="connsiteY20" fmla="*/ 354795 h 673919"/>
                  <a:gd name="connsiteX21" fmla="*/ 572665 w 1241604"/>
                  <a:gd name="connsiteY21" fmla="*/ 485927 h 673919"/>
                  <a:gd name="connsiteX22" fmla="*/ 546439 w 1241604"/>
                  <a:gd name="connsiteY22" fmla="*/ 492899 h 673919"/>
                  <a:gd name="connsiteX23" fmla="*/ 376133 w 1241604"/>
                  <a:gd name="connsiteY23" fmla="*/ 518793 h 673919"/>
                  <a:gd name="connsiteX24" fmla="*/ 240353 w 1241604"/>
                  <a:gd name="connsiteY24" fmla="*/ 569918 h 673919"/>
                  <a:gd name="connsiteX25" fmla="*/ 214459 w 1241604"/>
                  <a:gd name="connsiteY25" fmla="*/ 579546 h 673919"/>
                  <a:gd name="connsiteX26" fmla="*/ 71044 w 1241604"/>
                  <a:gd name="connsiteY26" fmla="*/ 643618 h 673919"/>
                  <a:gd name="connsiteX27" fmla="*/ 0 w 1241604"/>
                  <a:gd name="connsiteY27" fmla="*/ 675820 h 67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41604" h="673919">
                    <a:moveTo>
                      <a:pt x="0" y="675820"/>
                    </a:moveTo>
                    <a:cubicBezTo>
                      <a:pt x="22575" y="655237"/>
                      <a:pt x="44817" y="634323"/>
                      <a:pt x="71708" y="620047"/>
                    </a:cubicBezTo>
                    <a:cubicBezTo>
                      <a:pt x="105238" y="602452"/>
                      <a:pt x="136112" y="580874"/>
                      <a:pt x="168314" y="560955"/>
                    </a:cubicBezTo>
                    <a:cubicBezTo>
                      <a:pt x="205163" y="538048"/>
                      <a:pt x="243009" y="517466"/>
                      <a:pt x="281851" y="498211"/>
                    </a:cubicBezTo>
                    <a:cubicBezTo>
                      <a:pt x="425598" y="426171"/>
                      <a:pt x="569677" y="355127"/>
                      <a:pt x="714088" y="283752"/>
                    </a:cubicBezTo>
                    <a:cubicBezTo>
                      <a:pt x="796751" y="242918"/>
                      <a:pt x="875431" y="195777"/>
                      <a:pt x="948466" y="139341"/>
                    </a:cubicBezTo>
                    <a:cubicBezTo>
                      <a:pt x="986644" y="109794"/>
                      <a:pt x="1028473" y="87552"/>
                      <a:pt x="1072959" y="67633"/>
                    </a:cubicBezTo>
                    <a:cubicBezTo>
                      <a:pt x="1108480" y="51698"/>
                      <a:pt x="1144002" y="36759"/>
                      <a:pt x="1180852" y="25140"/>
                    </a:cubicBezTo>
                    <a:cubicBezTo>
                      <a:pt x="1195127" y="20824"/>
                      <a:pt x="1208074" y="13852"/>
                      <a:pt x="1220689" y="5885"/>
                    </a:cubicBezTo>
                    <a:cubicBezTo>
                      <a:pt x="1226997" y="1901"/>
                      <a:pt x="1233637" y="-1751"/>
                      <a:pt x="1243928" y="905"/>
                    </a:cubicBezTo>
                    <a:cubicBezTo>
                      <a:pt x="1224341" y="20492"/>
                      <a:pt x="1205750" y="41075"/>
                      <a:pt x="1184836" y="59001"/>
                    </a:cubicBezTo>
                    <a:cubicBezTo>
                      <a:pt x="1132051" y="104151"/>
                      <a:pt x="1082586" y="152620"/>
                      <a:pt x="1033453" y="201753"/>
                    </a:cubicBezTo>
                    <a:cubicBezTo>
                      <a:pt x="941826" y="293711"/>
                      <a:pt x="841569" y="374050"/>
                      <a:pt x="727368" y="436794"/>
                    </a:cubicBezTo>
                    <a:cubicBezTo>
                      <a:pt x="700145" y="451734"/>
                      <a:pt x="673587" y="468333"/>
                      <a:pt x="644705" y="480284"/>
                    </a:cubicBezTo>
                    <a:cubicBezTo>
                      <a:pt x="629434" y="486591"/>
                      <a:pt x="614163" y="491239"/>
                      <a:pt x="597232" y="490907"/>
                    </a:cubicBezTo>
                    <a:cubicBezTo>
                      <a:pt x="597895" y="484600"/>
                      <a:pt x="603207" y="483936"/>
                      <a:pt x="606859" y="481944"/>
                    </a:cubicBezTo>
                    <a:cubicBezTo>
                      <a:pt x="725376" y="411564"/>
                      <a:pt x="840573" y="335873"/>
                      <a:pt x="951454" y="253874"/>
                    </a:cubicBezTo>
                    <a:cubicBezTo>
                      <a:pt x="975688" y="235947"/>
                      <a:pt x="997267" y="214700"/>
                      <a:pt x="1018182" y="193121"/>
                    </a:cubicBezTo>
                    <a:cubicBezTo>
                      <a:pt x="1024821" y="186150"/>
                      <a:pt x="1030465" y="178846"/>
                      <a:pt x="1030465" y="168223"/>
                    </a:cubicBezTo>
                    <a:cubicBezTo>
                      <a:pt x="1023826" y="167227"/>
                      <a:pt x="1021834" y="171211"/>
                      <a:pt x="1019178" y="174198"/>
                    </a:cubicBezTo>
                    <a:cubicBezTo>
                      <a:pt x="950458" y="246570"/>
                      <a:pt x="870119" y="303671"/>
                      <a:pt x="784800" y="354795"/>
                    </a:cubicBezTo>
                    <a:cubicBezTo>
                      <a:pt x="713424" y="397621"/>
                      <a:pt x="641385" y="439118"/>
                      <a:pt x="572665" y="485927"/>
                    </a:cubicBezTo>
                    <a:cubicBezTo>
                      <a:pt x="564698" y="491239"/>
                      <a:pt x="555734" y="492567"/>
                      <a:pt x="546439" y="492899"/>
                    </a:cubicBezTo>
                    <a:cubicBezTo>
                      <a:pt x="488342" y="493563"/>
                      <a:pt x="432238" y="502858"/>
                      <a:pt x="376133" y="518793"/>
                    </a:cubicBezTo>
                    <a:cubicBezTo>
                      <a:pt x="329324" y="532073"/>
                      <a:pt x="283843" y="548008"/>
                      <a:pt x="240353" y="569918"/>
                    </a:cubicBezTo>
                    <a:cubicBezTo>
                      <a:pt x="232054" y="573902"/>
                      <a:pt x="223422" y="576890"/>
                      <a:pt x="214459" y="579546"/>
                    </a:cubicBezTo>
                    <a:cubicBezTo>
                      <a:pt x="163334" y="593821"/>
                      <a:pt x="117189" y="618387"/>
                      <a:pt x="71044" y="643618"/>
                    </a:cubicBezTo>
                    <a:cubicBezTo>
                      <a:pt x="47805" y="656565"/>
                      <a:pt x="25230" y="668848"/>
                      <a:pt x="0" y="67582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0C2ED777-93FD-4274-8762-302770EF5565}"/>
                  </a:ext>
                </a:extLst>
              </p:cNvPr>
              <p:cNvSpPr/>
              <p:nvPr/>
            </p:nvSpPr>
            <p:spPr>
              <a:xfrm>
                <a:off x="5188028" y="1131571"/>
                <a:ext cx="1739703" cy="866519"/>
              </a:xfrm>
              <a:custGeom>
                <a:avLst/>
                <a:gdLst>
                  <a:gd name="connsiteX0" fmla="*/ 387237 w 866467"/>
                  <a:gd name="connsiteY0" fmla="*/ 128639 h 431573"/>
                  <a:gd name="connsiteX1" fmla="*/ 415455 w 866467"/>
                  <a:gd name="connsiteY1" fmla="*/ 117684 h 431573"/>
                  <a:gd name="connsiteX2" fmla="*/ 514385 w 866467"/>
                  <a:gd name="connsiteY2" fmla="*/ 74859 h 431573"/>
                  <a:gd name="connsiteX3" fmla="*/ 559867 w 866467"/>
                  <a:gd name="connsiteY3" fmla="*/ 61911 h 431573"/>
                  <a:gd name="connsiteX4" fmla="*/ 688675 w 866467"/>
                  <a:gd name="connsiteY4" fmla="*/ 42989 h 431573"/>
                  <a:gd name="connsiteX5" fmla="*/ 728512 w 866467"/>
                  <a:gd name="connsiteY5" fmla="*/ 34357 h 431573"/>
                  <a:gd name="connsiteX6" fmla="*/ 832754 w 866467"/>
                  <a:gd name="connsiteY6" fmla="*/ 36349 h 431573"/>
                  <a:gd name="connsiteX7" fmla="*/ 859312 w 866467"/>
                  <a:gd name="connsiteY7" fmla="*/ 79174 h 431573"/>
                  <a:gd name="connsiteX8" fmla="*/ 865952 w 866467"/>
                  <a:gd name="connsiteY8" fmla="*/ 115360 h 431573"/>
                  <a:gd name="connsiteX9" fmla="*/ 856656 w 866467"/>
                  <a:gd name="connsiteY9" fmla="*/ 124324 h 431573"/>
                  <a:gd name="connsiteX10" fmla="*/ 592069 w 866467"/>
                  <a:gd name="connsiteY10" fmla="*/ 129303 h 431573"/>
                  <a:gd name="connsiteX11" fmla="*/ 492475 w 866467"/>
                  <a:gd name="connsiteY11" fmla="*/ 176112 h 431573"/>
                  <a:gd name="connsiteX12" fmla="*/ 403172 w 866467"/>
                  <a:gd name="connsiteY12" fmla="*/ 219934 h 431573"/>
                  <a:gd name="connsiteX13" fmla="*/ 305238 w 866467"/>
                  <a:gd name="connsiteY13" fmla="*/ 276038 h 431573"/>
                  <a:gd name="connsiteX14" fmla="*/ 191369 w 866467"/>
                  <a:gd name="connsiteY14" fmla="*/ 353722 h 431573"/>
                  <a:gd name="connsiteX15" fmla="*/ 50610 w 866467"/>
                  <a:gd name="connsiteY15" fmla="*/ 416134 h 431573"/>
                  <a:gd name="connsiteX16" fmla="*/ 10108 w 866467"/>
                  <a:gd name="connsiteY16" fmla="*/ 430077 h 431573"/>
                  <a:gd name="connsiteX17" fmla="*/ 481 w 866467"/>
                  <a:gd name="connsiteY17" fmla="*/ 429413 h 431573"/>
                  <a:gd name="connsiteX18" fmla="*/ 4132 w 866467"/>
                  <a:gd name="connsiteY18" fmla="*/ 421777 h 431573"/>
                  <a:gd name="connsiteX19" fmla="*/ 133937 w 866467"/>
                  <a:gd name="connsiteY19" fmla="*/ 278362 h 431573"/>
                  <a:gd name="connsiteX20" fmla="*/ 259425 w 866467"/>
                  <a:gd name="connsiteY20" fmla="*/ 120340 h 431573"/>
                  <a:gd name="connsiteX21" fmla="*/ 285983 w 866467"/>
                  <a:gd name="connsiteY21" fmla="*/ 98429 h 431573"/>
                  <a:gd name="connsiteX22" fmla="*/ 527333 w 866467"/>
                  <a:gd name="connsiteY22" fmla="*/ 18754 h 431573"/>
                  <a:gd name="connsiteX23" fmla="*/ 597380 w 866467"/>
                  <a:gd name="connsiteY23" fmla="*/ 1823 h 431573"/>
                  <a:gd name="connsiteX24" fmla="*/ 677055 w 866467"/>
                  <a:gd name="connsiteY24" fmla="*/ 25062 h 431573"/>
                  <a:gd name="connsiteX25" fmla="*/ 632238 w 866467"/>
                  <a:gd name="connsiteY25" fmla="*/ 33361 h 431573"/>
                  <a:gd name="connsiteX26" fmla="*/ 499778 w 866467"/>
                  <a:gd name="connsiteY26" fmla="*/ 68551 h 431573"/>
                  <a:gd name="connsiteX27" fmla="*/ 393877 w 866467"/>
                  <a:gd name="connsiteY27" fmla="*/ 122664 h 431573"/>
                  <a:gd name="connsiteX28" fmla="*/ 387237 w 866467"/>
                  <a:gd name="connsiteY28" fmla="*/ 128639 h 431573"/>
                  <a:gd name="connsiteX29" fmla="*/ 386905 w 866467"/>
                  <a:gd name="connsiteY29" fmla="*/ 129303 h 431573"/>
                  <a:gd name="connsiteX30" fmla="*/ 387237 w 866467"/>
                  <a:gd name="connsiteY30" fmla="*/ 128639 h 4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467" h="431573">
                    <a:moveTo>
                      <a:pt x="387237" y="128639"/>
                    </a:moveTo>
                    <a:cubicBezTo>
                      <a:pt x="397860" y="127975"/>
                      <a:pt x="407488" y="123992"/>
                      <a:pt x="415455" y="117684"/>
                    </a:cubicBezTo>
                    <a:cubicBezTo>
                      <a:pt x="444670" y="94777"/>
                      <a:pt x="480191" y="86146"/>
                      <a:pt x="514385" y="74859"/>
                    </a:cubicBezTo>
                    <a:cubicBezTo>
                      <a:pt x="529324" y="69879"/>
                      <a:pt x="545259" y="67223"/>
                      <a:pt x="559867" y="61911"/>
                    </a:cubicBezTo>
                    <a:cubicBezTo>
                      <a:pt x="601696" y="47304"/>
                      <a:pt x="643857" y="37345"/>
                      <a:pt x="688675" y="42989"/>
                    </a:cubicBezTo>
                    <a:cubicBezTo>
                      <a:pt x="702618" y="44648"/>
                      <a:pt x="715233" y="39669"/>
                      <a:pt x="728512" y="34357"/>
                    </a:cubicBezTo>
                    <a:cubicBezTo>
                      <a:pt x="763038" y="21078"/>
                      <a:pt x="798560" y="15102"/>
                      <a:pt x="832754" y="36349"/>
                    </a:cubicBezTo>
                    <a:cubicBezTo>
                      <a:pt x="848357" y="45976"/>
                      <a:pt x="856656" y="60915"/>
                      <a:pt x="859312" y="79174"/>
                    </a:cubicBezTo>
                    <a:cubicBezTo>
                      <a:pt x="861304" y="91126"/>
                      <a:pt x="862964" y="103409"/>
                      <a:pt x="865952" y="115360"/>
                    </a:cubicBezTo>
                    <a:cubicBezTo>
                      <a:pt x="868276" y="124988"/>
                      <a:pt x="866616" y="126315"/>
                      <a:pt x="856656" y="124324"/>
                    </a:cubicBezTo>
                    <a:cubicBezTo>
                      <a:pt x="768018" y="107061"/>
                      <a:pt x="679711" y="103077"/>
                      <a:pt x="592069" y="129303"/>
                    </a:cubicBezTo>
                    <a:cubicBezTo>
                      <a:pt x="556547" y="139927"/>
                      <a:pt x="524345" y="157854"/>
                      <a:pt x="492475" y="176112"/>
                    </a:cubicBezTo>
                    <a:cubicBezTo>
                      <a:pt x="463592" y="192711"/>
                      <a:pt x="434046" y="207319"/>
                      <a:pt x="403172" y="219934"/>
                    </a:cubicBezTo>
                    <a:cubicBezTo>
                      <a:pt x="367982" y="233877"/>
                      <a:pt x="335116" y="252468"/>
                      <a:pt x="305238" y="276038"/>
                    </a:cubicBezTo>
                    <a:cubicBezTo>
                      <a:pt x="269052" y="304589"/>
                      <a:pt x="230211" y="328823"/>
                      <a:pt x="191369" y="353722"/>
                    </a:cubicBezTo>
                    <a:cubicBezTo>
                      <a:pt x="147880" y="381608"/>
                      <a:pt x="99743" y="400199"/>
                      <a:pt x="50610" y="416134"/>
                    </a:cubicBezTo>
                    <a:cubicBezTo>
                      <a:pt x="36999" y="420450"/>
                      <a:pt x="23719" y="425429"/>
                      <a:pt x="10108" y="430077"/>
                    </a:cubicBezTo>
                    <a:cubicBezTo>
                      <a:pt x="6788" y="431073"/>
                      <a:pt x="2805" y="433729"/>
                      <a:pt x="481" y="429413"/>
                    </a:cubicBezTo>
                    <a:cubicBezTo>
                      <a:pt x="-1179" y="426425"/>
                      <a:pt x="1809" y="423437"/>
                      <a:pt x="4132" y="421777"/>
                    </a:cubicBezTo>
                    <a:cubicBezTo>
                      <a:pt x="57249" y="382936"/>
                      <a:pt x="91775" y="327163"/>
                      <a:pt x="133937" y="278362"/>
                    </a:cubicBezTo>
                    <a:cubicBezTo>
                      <a:pt x="178090" y="227569"/>
                      <a:pt x="223239" y="177440"/>
                      <a:pt x="259425" y="120340"/>
                    </a:cubicBezTo>
                    <a:cubicBezTo>
                      <a:pt x="265733" y="110048"/>
                      <a:pt x="274364" y="101749"/>
                      <a:pt x="285983" y="98429"/>
                    </a:cubicBezTo>
                    <a:cubicBezTo>
                      <a:pt x="367318" y="74859"/>
                      <a:pt x="445334" y="40997"/>
                      <a:pt x="527333" y="18754"/>
                    </a:cubicBezTo>
                    <a:cubicBezTo>
                      <a:pt x="550571" y="12446"/>
                      <a:pt x="573810" y="6803"/>
                      <a:pt x="597380" y="1823"/>
                    </a:cubicBezTo>
                    <a:cubicBezTo>
                      <a:pt x="626927" y="-4153"/>
                      <a:pt x="652489" y="4811"/>
                      <a:pt x="677055" y="25062"/>
                    </a:cubicBezTo>
                    <a:cubicBezTo>
                      <a:pt x="661120" y="31701"/>
                      <a:pt x="646513" y="32033"/>
                      <a:pt x="632238" y="33361"/>
                    </a:cubicBezTo>
                    <a:cubicBezTo>
                      <a:pt x="586093" y="38009"/>
                      <a:pt x="542272" y="49628"/>
                      <a:pt x="499778" y="68551"/>
                    </a:cubicBezTo>
                    <a:cubicBezTo>
                      <a:pt x="463260" y="84818"/>
                      <a:pt x="427075" y="100421"/>
                      <a:pt x="393877" y="122664"/>
                    </a:cubicBezTo>
                    <a:cubicBezTo>
                      <a:pt x="391553" y="124656"/>
                      <a:pt x="389561" y="126979"/>
                      <a:pt x="387237" y="128639"/>
                    </a:cubicBezTo>
                    <a:cubicBezTo>
                      <a:pt x="387237" y="128639"/>
                      <a:pt x="386905" y="129303"/>
                      <a:pt x="386905" y="129303"/>
                    </a:cubicBezTo>
                    <a:lnTo>
                      <a:pt x="387237" y="128639"/>
                    </a:ln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99785245-6610-424C-97B0-2F8E5A24CF30}"/>
                  </a:ext>
                </a:extLst>
              </p:cNvPr>
              <p:cNvSpPr/>
              <p:nvPr/>
            </p:nvSpPr>
            <p:spPr>
              <a:xfrm>
                <a:off x="3013463" y="608349"/>
                <a:ext cx="719877" cy="886515"/>
              </a:xfrm>
              <a:custGeom>
                <a:avLst/>
                <a:gdLst>
                  <a:gd name="connsiteX0" fmla="*/ 1943 w 358538"/>
                  <a:gd name="connsiteY0" fmla="*/ 443012 h 441533"/>
                  <a:gd name="connsiteX1" fmla="*/ 1611 w 358538"/>
                  <a:gd name="connsiteY1" fmla="*/ 418114 h 441533"/>
                  <a:gd name="connsiteX2" fmla="*/ 19206 w 358538"/>
                  <a:gd name="connsiteY2" fmla="*/ 310884 h 441533"/>
                  <a:gd name="connsiteX3" fmla="*/ 89917 w 358538"/>
                  <a:gd name="connsiteY3" fmla="*/ 200667 h 441533"/>
                  <a:gd name="connsiteX4" fmla="*/ 140710 w 358538"/>
                  <a:gd name="connsiteY4" fmla="*/ 112361 h 441533"/>
                  <a:gd name="connsiteX5" fmla="*/ 147018 w 358538"/>
                  <a:gd name="connsiteY5" fmla="*/ 60904 h 441533"/>
                  <a:gd name="connsiteX6" fmla="*/ 190839 w 358538"/>
                  <a:gd name="connsiteY6" fmla="*/ 11771 h 441533"/>
                  <a:gd name="connsiteX7" fmla="*/ 307364 w 358538"/>
                  <a:gd name="connsiteY7" fmla="*/ 1479 h 441533"/>
                  <a:gd name="connsiteX8" fmla="*/ 339566 w 358538"/>
                  <a:gd name="connsiteY8" fmla="*/ 32685 h 441533"/>
                  <a:gd name="connsiteX9" fmla="*/ 335582 w 358538"/>
                  <a:gd name="connsiteY9" fmla="*/ 194028 h 441533"/>
                  <a:gd name="connsiteX10" fmla="*/ 313672 w 358538"/>
                  <a:gd name="connsiteY10" fmla="*/ 208967 h 441533"/>
                  <a:gd name="connsiteX11" fmla="*/ 163617 w 358538"/>
                  <a:gd name="connsiteY11" fmla="*/ 292294 h 441533"/>
                  <a:gd name="connsiteX12" fmla="*/ 117140 w 358538"/>
                  <a:gd name="connsiteY12" fmla="*/ 316196 h 441533"/>
                  <a:gd name="connsiteX13" fmla="*/ 62031 w 358538"/>
                  <a:gd name="connsiteY13" fmla="*/ 352714 h 441533"/>
                  <a:gd name="connsiteX14" fmla="*/ 40120 w 358538"/>
                  <a:gd name="connsiteY14" fmla="*/ 394875 h 441533"/>
                  <a:gd name="connsiteX15" fmla="*/ 1943 w 358538"/>
                  <a:gd name="connsiteY15" fmla="*/ 443012 h 4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8538" h="441533">
                    <a:moveTo>
                      <a:pt x="1943" y="443012"/>
                    </a:moveTo>
                    <a:cubicBezTo>
                      <a:pt x="-1377" y="432721"/>
                      <a:pt x="283" y="425418"/>
                      <a:pt x="1611" y="418114"/>
                    </a:cubicBezTo>
                    <a:cubicBezTo>
                      <a:pt x="8582" y="382592"/>
                      <a:pt x="15222" y="347070"/>
                      <a:pt x="19206" y="310884"/>
                    </a:cubicBezTo>
                    <a:cubicBezTo>
                      <a:pt x="24185" y="263079"/>
                      <a:pt x="47756" y="226230"/>
                      <a:pt x="89917" y="200667"/>
                    </a:cubicBezTo>
                    <a:cubicBezTo>
                      <a:pt x="122119" y="181080"/>
                      <a:pt x="141042" y="151534"/>
                      <a:pt x="140710" y="112361"/>
                    </a:cubicBezTo>
                    <a:cubicBezTo>
                      <a:pt x="140710" y="95098"/>
                      <a:pt x="143034" y="77835"/>
                      <a:pt x="147018" y="60904"/>
                    </a:cubicBezTo>
                    <a:cubicBezTo>
                      <a:pt x="152662" y="36669"/>
                      <a:pt x="167269" y="19738"/>
                      <a:pt x="190839" y="11771"/>
                    </a:cubicBezTo>
                    <a:cubicBezTo>
                      <a:pt x="228685" y="-845"/>
                      <a:pt x="267858" y="-1509"/>
                      <a:pt x="307364" y="1479"/>
                    </a:cubicBezTo>
                    <a:cubicBezTo>
                      <a:pt x="326951" y="2807"/>
                      <a:pt x="332927" y="19738"/>
                      <a:pt x="339566" y="32685"/>
                    </a:cubicBezTo>
                    <a:cubicBezTo>
                      <a:pt x="366124" y="86798"/>
                      <a:pt x="369112" y="141243"/>
                      <a:pt x="335582" y="194028"/>
                    </a:cubicBezTo>
                    <a:cubicBezTo>
                      <a:pt x="330271" y="202327"/>
                      <a:pt x="323631" y="208303"/>
                      <a:pt x="313672" y="208967"/>
                    </a:cubicBezTo>
                    <a:cubicBezTo>
                      <a:pt x="249600" y="211622"/>
                      <a:pt x="205778" y="250132"/>
                      <a:pt x="163617" y="292294"/>
                    </a:cubicBezTo>
                    <a:cubicBezTo>
                      <a:pt x="150670" y="305573"/>
                      <a:pt x="134735" y="314204"/>
                      <a:pt x="117140" y="316196"/>
                    </a:cubicBezTo>
                    <a:cubicBezTo>
                      <a:pt x="91909" y="319184"/>
                      <a:pt x="74978" y="331467"/>
                      <a:pt x="62031" y="352714"/>
                    </a:cubicBezTo>
                    <a:cubicBezTo>
                      <a:pt x="53732" y="366325"/>
                      <a:pt x="46428" y="380268"/>
                      <a:pt x="40120" y="394875"/>
                    </a:cubicBezTo>
                    <a:cubicBezTo>
                      <a:pt x="32153" y="413466"/>
                      <a:pt x="17878" y="427409"/>
                      <a:pt x="1943" y="443012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9AEDBB3F-2667-43DF-A5AF-6FBCA59AA09F}"/>
                  </a:ext>
                </a:extLst>
              </p:cNvPr>
              <p:cNvSpPr/>
              <p:nvPr/>
            </p:nvSpPr>
            <p:spPr>
              <a:xfrm>
                <a:off x="6964022" y="1397853"/>
                <a:ext cx="173304" cy="199966"/>
              </a:xfrm>
              <a:custGeom>
                <a:avLst/>
                <a:gdLst>
                  <a:gd name="connsiteX0" fmla="*/ 0 w 86314"/>
                  <a:gd name="connsiteY0" fmla="*/ 0 h 99593"/>
                  <a:gd name="connsiteX1" fmla="*/ 48137 w 86314"/>
                  <a:gd name="connsiteY1" fmla="*/ 13279 h 99593"/>
                  <a:gd name="connsiteX2" fmla="*/ 88307 w 86314"/>
                  <a:gd name="connsiteY2" fmla="*/ 84323 h 99593"/>
                  <a:gd name="connsiteX3" fmla="*/ 79011 w 86314"/>
                  <a:gd name="connsiteY3" fmla="*/ 100258 h 99593"/>
                  <a:gd name="connsiteX4" fmla="*/ 68720 w 86314"/>
                  <a:gd name="connsiteY4" fmla="*/ 87311 h 99593"/>
                  <a:gd name="connsiteX5" fmla="*/ 14607 w 86314"/>
                  <a:gd name="connsiteY5" fmla="*/ 20251 h 99593"/>
                  <a:gd name="connsiteX6" fmla="*/ 0 w 86314"/>
                  <a:gd name="connsiteY6" fmla="*/ 0 h 9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314" h="99593">
                    <a:moveTo>
                      <a:pt x="0" y="0"/>
                    </a:moveTo>
                    <a:cubicBezTo>
                      <a:pt x="18259" y="2988"/>
                      <a:pt x="33530" y="6972"/>
                      <a:pt x="48137" y="13279"/>
                    </a:cubicBezTo>
                    <a:cubicBezTo>
                      <a:pt x="74364" y="24235"/>
                      <a:pt x="91958" y="55773"/>
                      <a:pt x="88307" y="84323"/>
                    </a:cubicBezTo>
                    <a:cubicBezTo>
                      <a:pt x="87311" y="90962"/>
                      <a:pt x="86315" y="99262"/>
                      <a:pt x="79011" y="100258"/>
                    </a:cubicBezTo>
                    <a:cubicBezTo>
                      <a:pt x="71376" y="101254"/>
                      <a:pt x="70380" y="92622"/>
                      <a:pt x="68720" y="87311"/>
                    </a:cubicBezTo>
                    <a:cubicBezTo>
                      <a:pt x="59756" y="57764"/>
                      <a:pt x="35522" y="40170"/>
                      <a:pt x="14607" y="20251"/>
                    </a:cubicBezTo>
                    <a:cubicBezTo>
                      <a:pt x="9295" y="14607"/>
                      <a:pt x="2988" y="9959"/>
                      <a:pt x="0" y="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97B7BCA2-E7C1-4116-93C9-6A28A5DABFD0}"/>
                  </a:ext>
                </a:extLst>
              </p:cNvPr>
              <p:cNvSpPr/>
              <p:nvPr/>
            </p:nvSpPr>
            <p:spPr>
              <a:xfrm>
                <a:off x="3731909" y="663978"/>
                <a:ext cx="6666" cy="6666"/>
              </a:xfrm>
              <a:custGeom>
                <a:avLst/>
                <a:gdLst>
                  <a:gd name="connsiteX0" fmla="*/ 664 w 0"/>
                  <a:gd name="connsiteY0" fmla="*/ 0 h 0"/>
                  <a:gd name="connsiteX1" fmla="*/ 0 w 0"/>
                  <a:gd name="connsiteY1" fmla="*/ 0 h 0"/>
                  <a:gd name="connsiteX2" fmla="*/ 332 w 0"/>
                  <a:gd name="connsiteY2" fmla="*/ 33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664" y="0"/>
                    </a:moveTo>
                    <a:lnTo>
                      <a:pt x="0" y="0"/>
                    </a:lnTo>
                    <a:lnTo>
                      <a:pt x="332" y="332"/>
                    </a:ln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51DFFEC5-3322-4BB2-80F9-6F05ACFAC2C8}"/>
                  </a:ext>
                </a:extLst>
              </p:cNvPr>
              <p:cNvSpPr/>
              <p:nvPr/>
            </p:nvSpPr>
            <p:spPr>
              <a:xfrm>
                <a:off x="3732575" y="664347"/>
                <a:ext cx="6666" cy="6666"/>
              </a:xfrm>
              <a:custGeom>
                <a:avLst/>
                <a:gdLst>
                  <a:gd name="connsiteX0" fmla="*/ 0 w 3319"/>
                  <a:gd name="connsiteY0" fmla="*/ 148 h 3319"/>
                  <a:gd name="connsiteX1" fmla="*/ 3320 w 3319"/>
                  <a:gd name="connsiteY1" fmla="*/ 2803 h 3319"/>
                  <a:gd name="connsiteX2" fmla="*/ 1660 w 3319"/>
                  <a:gd name="connsiteY2" fmla="*/ 4463 h 3319"/>
                  <a:gd name="connsiteX3" fmla="*/ 0 w 3319"/>
                  <a:gd name="connsiteY3" fmla="*/ 148 h 3319"/>
                  <a:gd name="connsiteX4" fmla="*/ 0 w 3319"/>
                  <a:gd name="connsiteY4" fmla="*/ 148 h 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9" h="3319">
                    <a:moveTo>
                      <a:pt x="0" y="148"/>
                    </a:moveTo>
                    <a:cubicBezTo>
                      <a:pt x="996" y="1143"/>
                      <a:pt x="2324" y="1807"/>
                      <a:pt x="3320" y="2803"/>
                    </a:cubicBezTo>
                    <a:cubicBezTo>
                      <a:pt x="2656" y="3467"/>
                      <a:pt x="2324" y="3799"/>
                      <a:pt x="1660" y="4463"/>
                    </a:cubicBezTo>
                    <a:cubicBezTo>
                      <a:pt x="1328" y="2803"/>
                      <a:pt x="664" y="1475"/>
                      <a:pt x="0" y="148"/>
                    </a:cubicBezTo>
                    <a:cubicBezTo>
                      <a:pt x="332" y="-184"/>
                      <a:pt x="0" y="148"/>
                      <a:pt x="0" y="14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EA726670-D5B0-4BD3-B677-7532FF9EF958}"/>
                  </a:ext>
                </a:extLst>
              </p:cNvPr>
              <p:cNvSpPr/>
              <p:nvPr/>
            </p:nvSpPr>
            <p:spPr>
              <a:xfrm>
                <a:off x="3242404" y="2344358"/>
                <a:ext cx="199966" cy="579900"/>
              </a:xfrm>
              <a:custGeom>
                <a:avLst/>
                <a:gdLst>
                  <a:gd name="connsiteX0" fmla="*/ 102044 w 99593"/>
                  <a:gd name="connsiteY0" fmla="*/ 1328 h 288822"/>
                  <a:gd name="connsiteX1" fmla="*/ 101712 w 99593"/>
                  <a:gd name="connsiteY1" fmla="*/ 115861 h 288822"/>
                  <a:gd name="connsiteX2" fmla="*/ 97728 w 99593"/>
                  <a:gd name="connsiteY2" fmla="*/ 175285 h 288822"/>
                  <a:gd name="connsiteX3" fmla="*/ 49591 w 99593"/>
                  <a:gd name="connsiteY3" fmla="*/ 283511 h 288822"/>
                  <a:gd name="connsiteX4" fmla="*/ 2450 w 99593"/>
                  <a:gd name="connsiteY4" fmla="*/ 283843 h 288822"/>
                  <a:gd name="connsiteX5" fmla="*/ 1786 w 99593"/>
                  <a:gd name="connsiteY5" fmla="*/ 274547 h 288822"/>
                  <a:gd name="connsiteX6" fmla="*/ 66522 w 99593"/>
                  <a:gd name="connsiteY6" fmla="*/ 69716 h 288822"/>
                  <a:gd name="connsiteX7" fmla="*/ 98392 w 99593"/>
                  <a:gd name="connsiteY7" fmla="*/ 0 h 288822"/>
                  <a:gd name="connsiteX8" fmla="*/ 102044 w 99593"/>
                  <a:gd name="connsiteY8" fmla="*/ 1328 h 28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593" h="288822">
                    <a:moveTo>
                      <a:pt x="102044" y="1328"/>
                    </a:moveTo>
                    <a:cubicBezTo>
                      <a:pt x="102044" y="39506"/>
                      <a:pt x="102376" y="77683"/>
                      <a:pt x="101712" y="115861"/>
                    </a:cubicBezTo>
                    <a:cubicBezTo>
                      <a:pt x="101380" y="135780"/>
                      <a:pt x="98060" y="155699"/>
                      <a:pt x="97728" y="175285"/>
                    </a:cubicBezTo>
                    <a:cubicBezTo>
                      <a:pt x="97064" y="218443"/>
                      <a:pt x="75486" y="251973"/>
                      <a:pt x="49591" y="283511"/>
                    </a:cubicBezTo>
                    <a:cubicBezTo>
                      <a:pt x="41624" y="293470"/>
                      <a:pt x="12742" y="292474"/>
                      <a:pt x="2450" y="283843"/>
                    </a:cubicBezTo>
                    <a:cubicBezTo>
                      <a:pt x="-1202" y="280523"/>
                      <a:pt x="-206" y="277203"/>
                      <a:pt x="1786" y="274547"/>
                    </a:cubicBezTo>
                    <a:cubicBezTo>
                      <a:pt x="41292" y="211803"/>
                      <a:pt x="44944" y="138104"/>
                      <a:pt x="66522" y="69716"/>
                    </a:cubicBezTo>
                    <a:cubicBezTo>
                      <a:pt x="74158" y="44817"/>
                      <a:pt x="83121" y="20915"/>
                      <a:pt x="98392" y="0"/>
                    </a:cubicBezTo>
                    <a:cubicBezTo>
                      <a:pt x="99720" y="332"/>
                      <a:pt x="101048" y="664"/>
                      <a:pt x="102044" y="132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022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Users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CD0CAC-0F4A-4DB4-9EA6-04271D04AE21}"/>
              </a:ext>
            </a:extLst>
          </p:cNvPr>
          <p:cNvSpPr txBox="1"/>
          <p:nvPr/>
        </p:nvSpPr>
        <p:spPr>
          <a:xfrm>
            <a:off x="1234929" y="2285565"/>
            <a:ext cx="3039453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Clients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F80507-3129-46BE-94E1-A5249907319C}"/>
              </a:ext>
            </a:extLst>
          </p:cNvPr>
          <p:cNvSpPr txBox="1"/>
          <p:nvPr/>
        </p:nvSpPr>
        <p:spPr>
          <a:xfrm>
            <a:off x="8306512" y="5404529"/>
            <a:ext cx="3230221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Admins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Clients Icon Png #273327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29" y="3036970"/>
            <a:ext cx="3063605" cy="20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ministrator Icon PNG Images | Vector and PSD Files | Free Download on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622" y="2418159"/>
            <a:ext cx="2823999" cy="28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Clients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ABF554-785A-457E-A717-DBAF4F0179A1}"/>
              </a:ext>
            </a:extLst>
          </p:cNvPr>
          <p:cNvSpPr txBox="1"/>
          <p:nvPr/>
        </p:nvSpPr>
        <p:spPr>
          <a:xfrm>
            <a:off x="8303929" y="1518073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Login/Logout/Sign up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729D32-45F5-45F4-B7A3-9A33CEF9B0D4}"/>
              </a:ext>
            </a:extLst>
          </p:cNvPr>
          <p:cNvSpPr txBox="1"/>
          <p:nvPr/>
        </p:nvSpPr>
        <p:spPr>
          <a:xfrm>
            <a:off x="8509150" y="2445886"/>
            <a:ext cx="1575531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Search for recipes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92DEF8-5D60-40DF-A303-A71051C510E0}"/>
              </a:ext>
            </a:extLst>
          </p:cNvPr>
          <p:cNvSpPr txBox="1"/>
          <p:nvPr/>
        </p:nvSpPr>
        <p:spPr>
          <a:xfrm>
            <a:off x="8482603" y="3507439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Get recipe detail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948062-C4FC-4C29-BFD2-FA3B8C918F15}"/>
              </a:ext>
            </a:extLst>
          </p:cNvPr>
          <p:cNvSpPr txBox="1"/>
          <p:nvPr/>
        </p:nvSpPr>
        <p:spPr>
          <a:xfrm>
            <a:off x="8509150" y="5691724"/>
            <a:ext cx="1575531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omment about recipe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pic>
        <p:nvPicPr>
          <p:cNvPr id="2052" name="Picture 4" descr="Clients Icon Png #273329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52" y="2169163"/>
            <a:ext cx="3374866" cy="33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>
            <a:stCxn id="2052" idx="3"/>
            <a:endCxn id="12" idx="1"/>
          </p:cNvCxnSpPr>
          <p:nvPr/>
        </p:nvCxnSpPr>
        <p:spPr>
          <a:xfrm flipV="1">
            <a:off x="4583418" y="1779683"/>
            <a:ext cx="3720511" cy="207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52" idx="3"/>
            <a:endCxn id="13" idx="1"/>
          </p:cNvCxnSpPr>
          <p:nvPr/>
        </p:nvCxnSpPr>
        <p:spPr>
          <a:xfrm flipV="1">
            <a:off x="4583418" y="2707496"/>
            <a:ext cx="3925732" cy="11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52" idx="3"/>
            <a:endCxn id="14" idx="1"/>
          </p:cNvCxnSpPr>
          <p:nvPr/>
        </p:nvCxnSpPr>
        <p:spPr>
          <a:xfrm flipV="1">
            <a:off x="4583418" y="3661328"/>
            <a:ext cx="3899185" cy="19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52" idx="3"/>
            <a:endCxn id="21" idx="1"/>
          </p:cNvCxnSpPr>
          <p:nvPr/>
        </p:nvCxnSpPr>
        <p:spPr>
          <a:xfrm>
            <a:off x="4583418" y="3856596"/>
            <a:ext cx="3925732" cy="209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0ABF554-785A-457E-A717-DBAF4F0179A1}"/>
              </a:ext>
            </a:extLst>
          </p:cNvPr>
          <p:cNvSpPr txBox="1"/>
          <p:nvPr/>
        </p:nvSpPr>
        <p:spPr>
          <a:xfrm>
            <a:off x="8413600" y="4438702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Save recipes for your own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42" name="Straight Connector 41"/>
          <p:cNvCxnSpPr>
            <a:stCxn id="2052" idx="3"/>
            <a:endCxn id="40" idx="1"/>
          </p:cNvCxnSpPr>
          <p:nvPr/>
        </p:nvCxnSpPr>
        <p:spPr>
          <a:xfrm>
            <a:off x="4583418" y="3856596"/>
            <a:ext cx="3830182" cy="84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651B009-F74D-493D-A4C0-8C285F899FB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D2A26D99-C44D-41C1-AB96-AE2965356FF4}"/>
              </a:ext>
            </a:extLst>
          </p:cNvPr>
          <p:cNvSpPr/>
          <p:nvPr/>
        </p:nvSpPr>
        <p:spPr>
          <a:xfrm>
            <a:off x="9027677" y="4322870"/>
            <a:ext cx="543334" cy="113195"/>
          </a:xfrm>
          <a:custGeom>
            <a:avLst/>
            <a:gdLst>
              <a:gd name="connsiteX0" fmla="*/ 0 w 1143000"/>
              <a:gd name="connsiteY0" fmla="*/ 0 h 238125"/>
              <a:gd name="connsiteX1" fmla="*/ 848678 w 1143000"/>
              <a:gd name="connsiteY1" fmla="*/ 200025 h 238125"/>
              <a:gd name="connsiteX2" fmla="*/ 876300 w 1143000"/>
              <a:gd name="connsiteY2" fmla="*/ 207645 h 238125"/>
              <a:gd name="connsiteX3" fmla="*/ 1149667 w 1143000"/>
              <a:gd name="connsiteY3" fmla="*/ 240030 h 238125"/>
              <a:gd name="connsiteX4" fmla="*/ 893445 w 1143000"/>
              <a:gd name="connsiteY4" fmla="*/ 175260 h 238125"/>
              <a:gd name="connsiteX5" fmla="*/ 0 w 1143000"/>
              <a:gd name="connsiteY5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" h="238125">
                <a:moveTo>
                  <a:pt x="0" y="0"/>
                </a:moveTo>
                <a:cubicBezTo>
                  <a:pt x="273368" y="107633"/>
                  <a:pt x="557212" y="167640"/>
                  <a:pt x="848678" y="200025"/>
                </a:cubicBezTo>
                <a:cubicBezTo>
                  <a:pt x="858203" y="202883"/>
                  <a:pt x="868680" y="207645"/>
                  <a:pt x="876300" y="207645"/>
                </a:cubicBezTo>
                <a:cubicBezTo>
                  <a:pt x="956310" y="227647"/>
                  <a:pt x="1040130" y="230505"/>
                  <a:pt x="1149667" y="240030"/>
                </a:cubicBezTo>
                <a:cubicBezTo>
                  <a:pt x="1047750" y="192405"/>
                  <a:pt x="967740" y="189547"/>
                  <a:pt x="893445" y="175260"/>
                </a:cubicBezTo>
                <a:cubicBezTo>
                  <a:pt x="594360" y="117158"/>
                  <a:pt x="298133" y="57150"/>
                  <a:pt x="0" y="0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E6D15FA7-1FD7-406C-94D8-1DF7A55C077F}"/>
              </a:ext>
            </a:extLst>
          </p:cNvPr>
          <p:cNvSpPr/>
          <p:nvPr/>
        </p:nvSpPr>
        <p:spPr>
          <a:xfrm>
            <a:off x="9842678" y="4340529"/>
            <a:ext cx="710862" cy="203750"/>
          </a:xfrm>
          <a:custGeom>
            <a:avLst/>
            <a:gdLst>
              <a:gd name="connsiteX0" fmla="*/ 1496377 w 1495425"/>
              <a:gd name="connsiteY0" fmla="*/ 0 h 428625"/>
              <a:gd name="connsiteX1" fmla="*/ 0 w 1495425"/>
              <a:gd name="connsiteY1" fmla="*/ 435293 h 428625"/>
              <a:gd name="connsiteX2" fmla="*/ 1496377 w 1495425"/>
              <a:gd name="connsiteY2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425" h="428625">
                <a:moveTo>
                  <a:pt x="1496377" y="0"/>
                </a:moveTo>
                <a:cubicBezTo>
                  <a:pt x="1177290" y="22860"/>
                  <a:pt x="283845" y="282893"/>
                  <a:pt x="0" y="435293"/>
                </a:cubicBezTo>
                <a:cubicBezTo>
                  <a:pt x="495300" y="285750"/>
                  <a:pt x="993458" y="132398"/>
                  <a:pt x="1496377" y="0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9197054C-1F34-4541-A6B6-24AAA9EF9158}"/>
              </a:ext>
            </a:extLst>
          </p:cNvPr>
          <p:cNvSpPr/>
          <p:nvPr/>
        </p:nvSpPr>
        <p:spPr>
          <a:xfrm>
            <a:off x="10339754" y="1607736"/>
            <a:ext cx="1075173" cy="2984361"/>
          </a:xfrm>
          <a:custGeom>
            <a:avLst/>
            <a:gdLst>
              <a:gd name="connsiteX0" fmla="*/ 512466 w 1075173"/>
              <a:gd name="connsiteY0" fmla="*/ 2984361 h 2984361"/>
              <a:gd name="connsiteX1" fmla="*/ 1075173 w 1075173"/>
              <a:gd name="connsiteY1" fmla="*/ 2984361 h 2984361"/>
              <a:gd name="connsiteX2" fmla="*/ 1075173 w 1075173"/>
              <a:gd name="connsiteY2" fmla="*/ 0 h 2984361"/>
              <a:gd name="connsiteX3" fmla="*/ 0 w 1075173"/>
              <a:gd name="connsiteY3" fmla="*/ 0 h 2984361"/>
              <a:gd name="connsiteX4" fmla="*/ 10048 w 1075173"/>
              <a:gd name="connsiteY4" fmla="*/ 20097 h 2984361"/>
              <a:gd name="connsiteX0" fmla="*/ 512466 w 1075173"/>
              <a:gd name="connsiteY0" fmla="*/ 2984361 h 2984361"/>
              <a:gd name="connsiteX1" fmla="*/ 1075173 w 1075173"/>
              <a:gd name="connsiteY1" fmla="*/ 2984361 h 2984361"/>
              <a:gd name="connsiteX2" fmla="*/ 1075173 w 1075173"/>
              <a:gd name="connsiteY2" fmla="*/ 0 h 2984361"/>
              <a:gd name="connsiteX3" fmla="*/ 0 w 1075173"/>
              <a:gd name="connsiteY3" fmla="*/ 0 h 29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173" h="2984361">
                <a:moveTo>
                  <a:pt x="512466" y="2984361"/>
                </a:moveTo>
                <a:lnTo>
                  <a:pt x="1075173" y="2984361"/>
                </a:lnTo>
                <a:lnTo>
                  <a:pt x="1075173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D38F718-520B-4572-ACEF-7227974AD830}"/>
              </a:ext>
            </a:extLst>
          </p:cNvPr>
          <p:cNvSpPr txBox="1"/>
          <p:nvPr/>
        </p:nvSpPr>
        <p:spPr>
          <a:xfrm>
            <a:off x="7493542" y="4379467"/>
            <a:ext cx="305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Log out after finishing your work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BCB5001D-F8D6-4825-A863-CEBABEE06AF8}"/>
              </a:ext>
            </a:extLst>
          </p:cNvPr>
          <p:cNvGrpSpPr/>
          <p:nvPr/>
        </p:nvGrpSpPr>
        <p:grpSpPr>
          <a:xfrm flipH="1" flipV="1">
            <a:off x="702656" y="1152425"/>
            <a:ext cx="4218803" cy="3283640"/>
            <a:chOff x="7348524" y="1760136"/>
            <a:chExt cx="4218803" cy="328364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735B1A28-70AD-4FCB-807E-47D2AC9B8671}"/>
                </a:ext>
              </a:extLst>
            </p:cNvPr>
            <p:cNvSpPr/>
            <p:nvPr/>
          </p:nvSpPr>
          <p:spPr>
            <a:xfrm>
              <a:off x="9180077" y="4475270"/>
              <a:ext cx="543334" cy="113195"/>
            </a:xfrm>
            <a:custGeom>
              <a:avLst/>
              <a:gdLst>
                <a:gd name="connsiteX0" fmla="*/ 0 w 1143000"/>
                <a:gd name="connsiteY0" fmla="*/ 0 h 238125"/>
                <a:gd name="connsiteX1" fmla="*/ 848678 w 1143000"/>
                <a:gd name="connsiteY1" fmla="*/ 200025 h 238125"/>
                <a:gd name="connsiteX2" fmla="*/ 876300 w 1143000"/>
                <a:gd name="connsiteY2" fmla="*/ 207645 h 238125"/>
                <a:gd name="connsiteX3" fmla="*/ 1149667 w 1143000"/>
                <a:gd name="connsiteY3" fmla="*/ 240030 h 238125"/>
                <a:gd name="connsiteX4" fmla="*/ 893445 w 1143000"/>
                <a:gd name="connsiteY4" fmla="*/ 175260 h 238125"/>
                <a:gd name="connsiteX5" fmla="*/ 0 w 1143000"/>
                <a:gd name="connsiteY5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0" h="238125">
                  <a:moveTo>
                    <a:pt x="0" y="0"/>
                  </a:moveTo>
                  <a:cubicBezTo>
                    <a:pt x="273368" y="107633"/>
                    <a:pt x="557212" y="167640"/>
                    <a:pt x="848678" y="200025"/>
                  </a:cubicBezTo>
                  <a:cubicBezTo>
                    <a:pt x="858203" y="202883"/>
                    <a:pt x="868680" y="207645"/>
                    <a:pt x="876300" y="207645"/>
                  </a:cubicBezTo>
                  <a:cubicBezTo>
                    <a:pt x="956310" y="227647"/>
                    <a:pt x="1040130" y="230505"/>
                    <a:pt x="1149667" y="240030"/>
                  </a:cubicBezTo>
                  <a:cubicBezTo>
                    <a:pt x="1047750" y="192405"/>
                    <a:pt x="967740" y="189547"/>
                    <a:pt x="893445" y="175260"/>
                  </a:cubicBezTo>
                  <a:cubicBezTo>
                    <a:pt x="594360" y="117158"/>
                    <a:pt x="298133" y="57150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5309BBB8-B52B-40EF-82D3-0D4A8AAD8574}"/>
                </a:ext>
              </a:extLst>
            </p:cNvPr>
            <p:cNvSpPr/>
            <p:nvPr/>
          </p:nvSpPr>
          <p:spPr>
            <a:xfrm>
              <a:off x="9995078" y="4492929"/>
              <a:ext cx="710862" cy="203750"/>
            </a:xfrm>
            <a:custGeom>
              <a:avLst/>
              <a:gdLst>
                <a:gd name="connsiteX0" fmla="*/ 1496377 w 1495425"/>
                <a:gd name="connsiteY0" fmla="*/ 0 h 428625"/>
                <a:gd name="connsiteX1" fmla="*/ 0 w 1495425"/>
                <a:gd name="connsiteY1" fmla="*/ 435293 h 428625"/>
                <a:gd name="connsiteX2" fmla="*/ 1496377 w 1495425"/>
                <a:gd name="connsiteY2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425" h="428625">
                  <a:moveTo>
                    <a:pt x="1496377" y="0"/>
                  </a:moveTo>
                  <a:cubicBezTo>
                    <a:pt x="1177290" y="22860"/>
                    <a:pt x="283845" y="282893"/>
                    <a:pt x="0" y="435293"/>
                  </a:cubicBezTo>
                  <a:cubicBezTo>
                    <a:pt x="495300" y="285750"/>
                    <a:pt x="993458" y="132398"/>
                    <a:pt x="1496377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EC5E559-D6E9-453B-8CAC-5BDC90DB94CF}"/>
                </a:ext>
              </a:extLst>
            </p:cNvPr>
            <p:cNvSpPr/>
            <p:nvPr/>
          </p:nvSpPr>
          <p:spPr>
            <a:xfrm flipV="1">
              <a:off x="7348524" y="4120446"/>
              <a:ext cx="29581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login with a account or register a new one </a:t>
              </a:r>
              <a:r>
                <a:rPr lang="en-US" altLang="ko-KR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for advanced work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07EFAAEC-EF1C-4028-9FA0-93D6AB5CA1C9}"/>
                </a:ext>
              </a:extLst>
            </p:cNvPr>
            <p:cNvSpPr/>
            <p:nvPr/>
          </p:nvSpPr>
          <p:spPr>
            <a:xfrm>
              <a:off x="10492154" y="1760136"/>
              <a:ext cx="1075173" cy="2984361"/>
            </a:xfrm>
            <a:custGeom>
              <a:avLst/>
              <a:gdLst>
                <a:gd name="connsiteX0" fmla="*/ 512466 w 1075173"/>
                <a:gd name="connsiteY0" fmla="*/ 2984361 h 2984361"/>
                <a:gd name="connsiteX1" fmla="*/ 1075173 w 1075173"/>
                <a:gd name="connsiteY1" fmla="*/ 2984361 h 2984361"/>
                <a:gd name="connsiteX2" fmla="*/ 1075173 w 1075173"/>
                <a:gd name="connsiteY2" fmla="*/ 0 h 2984361"/>
                <a:gd name="connsiteX3" fmla="*/ 0 w 1075173"/>
                <a:gd name="connsiteY3" fmla="*/ 0 h 2984361"/>
                <a:gd name="connsiteX4" fmla="*/ 10048 w 1075173"/>
                <a:gd name="connsiteY4" fmla="*/ 20097 h 2984361"/>
                <a:gd name="connsiteX0" fmla="*/ 512466 w 1075173"/>
                <a:gd name="connsiteY0" fmla="*/ 2984361 h 2984361"/>
                <a:gd name="connsiteX1" fmla="*/ 1075173 w 1075173"/>
                <a:gd name="connsiteY1" fmla="*/ 2984361 h 2984361"/>
                <a:gd name="connsiteX2" fmla="*/ 1075173 w 1075173"/>
                <a:gd name="connsiteY2" fmla="*/ 0 h 2984361"/>
                <a:gd name="connsiteX3" fmla="*/ 0 w 1075173"/>
                <a:gd name="connsiteY3" fmla="*/ 0 h 29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173" h="2984361">
                  <a:moveTo>
                    <a:pt x="512466" y="2984361"/>
                  </a:moveTo>
                  <a:lnTo>
                    <a:pt x="1075173" y="2984361"/>
                  </a:lnTo>
                  <a:lnTo>
                    <a:pt x="1075173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5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Logging In With Your Phone Number – Roblox Sup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6" y="2984577"/>
            <a:ext cx="293284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out · AppID: 798950 · Steam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06" y="1119368"/>
            <a:ext cx="3055280" cy="142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Searching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420C4A0-A773-4735-8736-1033AFB2DA3D}"/>
              </a:ext>
            </a:extLst>
          </p:cNvPr>
          <p:cNvSpPr/>
          <p:nvPr/>
        </p:nvSpPr>
        <p:spPr>
          <a:xfrm>
            <a:off x="5764258" y="1391404"/>
            <a:ext cx="66021" cy="36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xmlns="" id="{570F809C-6B54-4D0F-AA83-9EF538D1F463}"/>
              </a:ext>
            </a:extLst>
          </p:cNvPr>
          <p:cNvSpPr txBox="1">
            <a:spLocks/>
          </p:cNvSpPr>
          <p:nvPr/>
        </p:nvSpPr>
        <p:spPr>
          <a:xfrm>
            <a:off x="6523045" y="5191706"/>
            <a:ext cx="4079988" cy="50681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</a:rPr>
              <a:t>Searching with category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" y="1216512"/>
            <a:ext cx="2769609" cy="37995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43" y="1278390"/>
            <a:ext cx="2828784" cy="3675821"/>
          </a:xfrm>
          <a:prstGeom prst="rect">
            <a:avLst/>
          </a:prstGeom>
        </p:spPr>
      </p:pic>
      <p:sp>
        <p:nvSpPr>
          <p:cNvPr id="52" name="Text Placeholder 17">
            <a:extLst>
              <a:ext uri="{FF2B5EF4-FFF2-40B4-BE49-F238E27FC236}">
                <a16:creationId xmlns:a16="http://schemas.microsoft.com/office/drawing/2014/main" xmlns="" id="{570F809C-6B54-4D0F-AA83-9EF538D1F463}"/>
              </a:ext>
            </a:extLst>
          </p:cNvPr>
          <p:cNvSpPr txBox="1">
            <a:spLocks/>
          </p:cNvSpPr>
          <p:nvPr/>
        </p:nvSpPr>
        <p:spPr>
          <a:xfrm>
            <a:off x="841849" y="5371117"/>
            <a:ext cx="3887925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</a:rPr>
              <a:t>Searching with a scroll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E853DB2-98A3-441F-9864-958E2844F474}"/>
              </a:ext>
            </a:extLst>
          </p:cNvPr>
          <p:cNvSpPr txBox="1"/>
          <p:nvPr/>
        </p:nvSpPr>
        <p:spPr>
          <a:xfrm>
            <a:off x="841849" y="5868068"/>
            <a:ext cx="328355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Know exactly how many recipes in a tag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3AB96FE-51CA-485B-8099-02075447E012}"/>
              </a:ext>
            </a:extLst>
          </p:cNvPr>
          <p:cNvSpPr txBox="1"/>
          <p:nvPr/>
        </p:nvSpPr>
        <p:spPr>
          <a:xfrm>
            <a:off x="841849" y="6445115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Fast and convenient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101" y="866565"/>
            <a:ext cx="2191056" cy="323895"/>
          </a:xfrm>
          <a:prstGeom prst="rect">
            <a:avLst/>
          </a:prstGeom>
        </p:spPr>
      </p:pic>
      <p:pic>
        <p:nvPicPr>
          <p:cNvPr id="5124" name="Picture 4" descr="Mouse Click Pointer And Loading Vector Design Stock Illustration - Download  Image Now - i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43" y="1171174"/>
            <a:ext cx="641296" cy="5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110" y="1786070"/>
            <a:ext cx="3078791" cy="14077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496" y="1893967"/>
            <a:ext cx="2893075" cy="129989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E853DB2-98A3-441F-9864-958E2844F474}"/>
              </a:ext>
            </a:extLst>
          </p:cNvPr>
          <p:cNvSpPr txBox="1"/>
          <p:nvPr/>
        </p:nvSpPr>
        <p:spPr>
          <a:xfrm>
            <a:off x="6446077" y="584122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Attractive pictures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E853DB2-98A3-441F-9864-958E2844F474}"/>
              </a:ext>
            </a:extLst>
          </p:cNvPr>
          <p:cNvSpPr txBox="1"/>
          <p:nvPr/>
        </p:nvSpPr>
        <p:spPr>
          <a:xfrm>
            <a:off x="6446077" y="6331956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Easy to understand the tag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614" y="1206459"/>
            <a:ext cx="2686425" cy="409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127" y="3220844"/>
            <a:ext cx="2181529" cy="362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5110" y="3595938"/>
            <a:ext cx="3596233" cy="142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2639" y="3401844"/>
            <a:ext cx="1313432" cy="16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Recipe Detail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CA0DC0A-DE24-4B4E-A90E-C6E4CB699F62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B3348D8-0703-43A0-8990-566D55990F2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CD1C5536-E8D3-4C9B-9CBE-4EC388764566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xmlns="" id="{873D03E8-95E5-4485-B850-9ADB93C33550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5A3D1525-E2E3-4A53-BB39-47850FAD2AE2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D4B3A63B-3989-415E-A220-6D937ACE5C7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9CAB811C-904A-4090-995D-7B1B708FB5B9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5C4968-E01A-4BF1-83BB-D7C81C1B564D}"/>
              </a:ext>
            </a:extLst>
          </p:cNvPr>
          <p:cNvSpPr txBox="1"/>
          <p:nvPr/>
        </p:nvSpPr>
        <p:spPr>
          <a:xfrm>
            <a:off x="2879734" y="1352776"/>
            <a:ext cx="163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First Introduce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75D70ED-1EC8-490D-B761-798BCEE51C56}"/>
              </a:ext>
            </a:extLst>
          </p:cNvPr>
          <p:cNvGrpSpPr/>
          <p:nvPr/>
        </p:nvGrpSpPr>
        <p:grpSpPr>
          <a:xfrm>
            <a:off x="2927689" y="2545922"/>
            <a:ext cx="1486090" cy="1015663"/>
            <a:chOff x="3305044" y="4274544"/>
            <a:chExt cx="1583627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61AC732-0CF1-41B2-9771-425C49633C15}"/>
                </a:ext>
              </a:extLst>
            </p:cNvPr>
            <p:cNvSpPr txBox="1"/>
            <p:nvPr/>
          </p:nvSpPr>
          <p:spPr>
            <a:xfrm>
              <a:off x="3305044" y="4274544"/>
              <a:ext cx="1521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first introduce of the writer about overview or reason for making this recipe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A1D1A4F-84CC-487C-9F5E-6B358EBAC845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D6FDF5-031A-4166-A22C-DCAD03492051}"/>
              </a:ext>
            </a:extLst>
          </p:cNvPr>
          <p:cNvSpPr txBox="1"/>
          <p:nvPr/>
        </p:nvSpPr>
        <p:spPr>
          <a:xfrm>
            <a:off x="832685" y="4208382"/>
            <a:ext cx="182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Brief Infomation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49923BF-1302-48E1-B972-36CFCF2B0171}"/>
              </a:ext>
            </a:extLst>
          </p:cNvPr>
          <p:cNvGrpSpPr/>
          <p:nvPr/>
        </p:nvGrpSpPr>
        <p:grpSpPr>
          <a:xfrm>
            <a:off x="904531" y="4796642"/>
            <a:ext cx="1593140" cy="1141971"/>
            <a:chOff x="3344692" y="4311889"/>
            <a:chExt cx="1697703" cy="11419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EF3140D-9A0F-427C-8EBB-A248D0888D0A}"/>
                </a:ext>
              </a:extLst>
            </p:cNvPr>
            <p:cNvSpPr txBox="1"/>
            <p:nvPr/>
          </p:nvSpPr>
          <p:spPr>
            <a:xfrm>
              <a:off x="3520609" y="4622863"/>
              <a:ext cx="152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basic and brief information: time of preparing, difficulty,…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5563CC5-4A5B-43AF-B52C-FA16E704D3C2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A425CD-39C1-44EB-ACAD-09C2F26065B2}"/>
              </a:ext>
            </a:extLst>
          </p:cNvPr>
          <p:cNvSpPr txBox="1"/>
          <p:nvPr/>
        </p:nvSpPr>
        <p:spPr>
          <a:xfrm>
            <a:off x="4383462" y="4241185"/>
            <a:ext cx="18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Ingredients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A204AF1-4E67-4D3A-AF50-FCE1495CDD11}"/>
              </a:ext>
            </a:extLst>
          </p:cNvPr>
          <p:cNvGrpSpPr/>
          <p:nvPr/>
        </p:nvGrpSpPr>
        <p:grpSpPr>
          <a:xfrm>
            <a:off x="4512879" y="4658143"/>
            <a:ext cx="1508044" cy="1064551"/>
            <a:chOff x="3344692" y="4311889"/>
            <a:chExt cx="1607022" cy="10645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F8AD01A-D523-41CA-BE9B-1AEA39ECEB0B}"/>
                </a:ext>
              </a:extLst>
            </p:cNvPr>
            <p:cNvSpPr txBox="1"/>
            <p:nvPr/>
          </p:nvSpPr>
          <p:spPr>
            <a:xfrm>
              <a:off x="3429928" y="4545443"/>
              <a:ext cx="152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of the ingredients for the recipe and the amount required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9AAB6F5-35B7-44DB-8BB1-E5A270018489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E2C3E7-3816-4D0A-8805-4D36520757D8}"/>
              </a:ext>
            </a:extLst>
          </p:cNvPr>
          <p:cNvSpPr txBox="1"/>
          <p:nvPr/>
        </p:nvSpPr>
        <p:spPr>
          <a:xfrm>
            <a:off x="7672726" y="4123016"/>
            <a:ext cx="2139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Writer’s </a:t>
            </a: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note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9ADB64B-8868-4B54-9F47-1650378A8CDC}"/>
              </a:ext>
            </a:extLst>
          </p:cNvPr>
          <p:cNvGrpSpPr/>
          <p:nvPr/>
        </p:nvGrpSpPr>
        <p:grpSpPr>
          <a:xfrm>
            <a:off x="8022600" y="4753118"/>
            <a:ext cx="1449541" cy="1079421"/>
            <a:chOff x="3343992" y="4311889"/>
            <a:chExt cx="1544679" cy="1079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9F8F503-A41A-44E3-9CE5-018F0078E8B3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personal note of the writer to have a best cooking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76A94EA-98F7-4365-9305-BF7B92BFBC6C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D1D2A36-A3BF-421E-B499-C4EA007D07FC}"/>
              </a:ext>
            </a:extLst>
          </p:cNvPr>
          <p:cNvSpPr txBox="1"/>
          <p:nvPr/>
        </p:nvSpPr>
        <p:spPr>
          <a:xfrm>
            <a:off x="6371863" y="1814954"/>
            <a:ext cx="167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How to do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D4E7CC5-86DF-40C7-9570-1D6C5523D48E}"/>
              </a:ext>
            </a:extLst>
          </p:cNvPr>
          <p:cNvGrpSpPr/>
          <p:nvPr/>
        </p:nvGrpSpPr>
        <p:grpSpPr>
          <a:xfrm>
            <a:off x="6242479" y="2213586"/>
            <a:ext cx="1616494" cy="937462"/>
            <a:chOff x="3344692" y="4311889"/>
            <a:chExt cx="1722590" cy="9374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1026460-F0EF-4263-99B0-33DA2D1BC0C0}"/>
                </a:ext>
              </a:extLst>
            </p:cNvPr>
            <p:cNvSpPr txBox="1"/>
            <p:nvPr/>
          </p:nvSpPr>
          <p:spPr>
            <a:xfrm>
              <a:off x="3545496" y="4603020"/>
              <a:ext cx="1521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detail introduction, divided by step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C85441D-68A2-4A92-A5E7-C26290E628CB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0219C80-A1F9-4608-8B84-1D6B7C7E9D87}"/>
              </a:ext>
            </a:extLst>
          </p:cNvPr>
          <p:cNvSpPr txBox="1"/>
          <p:nvPr/>
        </p:nvSpPr>
        <p:spPr>
          <a:xfrm>
            <a:off x="9423965" y="1374655"/>
            <a:ext cx="2441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Others clients comments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BA1093A-9F8F-4A9E-A376-4F310DAAC0F4}"/>
              </a:ext>
            </a:extLst>
          </p:cNvPr>
          <p:cNvGrpSpPr/>
          <p:nvPr/>
        </p:nvGrpSpPr>
        <p:grpSpPr>
          <a:xfrm>
            <a:off x="9701025" y="2210803"/>
            <a:ext cx="1449541" cy="1264087"/>
            <a:chOff x="3343992" y="4311889"/>
            <a:chExt cx="1544679" cy="12640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43E2498-A784-4AFC-8A23-2C7356439BC6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others comments to help you to see more aspect of the recipe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5E30AAF-B5FC-43BA-AB9A-6259B414B6FD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ntroducing the Recipe—Three Big Do's &amp; Don'ts - Kitchen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33" y="4102668"/>
            <a:ext cx="1840249" cy="24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7" y="1381609"/>
            <a:ext cx="1765140" cy="22247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77" y="1297476"/>
            <a:ext cx="1779656" cy="2422309"/>
          </a:xfrm>
          <a:prstGeom prst="rect">
            <a:avLst/>
          </a:prstGeom>
        </p:spPr>
      </p:pic>
      <p:pic>
        <p:nvPicPr>
          <p:cNvPr id="1028" name="Picture 4" descr="Home Cooking Recipe. Cottage Cheese Pancake Cooking Recipe, Step By Step  Instructions, Ingredients. Stock Vector I… | Cheese pancakes, Cooking  recipes, Recipe st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17" y="4102668"/>
            <a:ext cx="1799415" cy="23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ipe commenters, from useful to funny to terrible — Quart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58" y="4133343"/>
            <a:ext cx="2535726" cy="18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oking Notes Stock Illustrations – 282 Cooking Notes Stock Illustrations,  Vectors &amp; Clipart - Dreamstim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7395" y="1381609"/>
            <a:ext cx="1426570" cy="23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More activities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D52457-671D-446B-8EC2-7D6B2FEFB7B2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F93ED7C0-B194-44C7-87E6-3F741D0DC138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xmlns="" id="{3090FE72-E677-4E0E-B920-ED1E43D46A1D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ight Arrow 33">
              <a:extLst>
                <a:ext uri="{FF2B5EF4-FFF2-40B4-BE49-F238E27FC236}">
                  <a16:creationId xmlns:a16="http://schemas.microsoft.com/office/drawing/2014/main" xmlns="" id="{DDFB2951-1413-4186-9876-CD958FF171AB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3DF77C4-B1AD-461E-BBCD-A4F380D91A54}"/>
              </a:ext>
            </a:extLst>
          </p:cNvPr>
          <p:cNvGrpSpPr/>
          <p:nvPr/>
        </p:nvGrpSpPr>
        <p:grpSpPr>
          <a:xfrm>
            <a:off x="8044775" y="4020997"/>
            <a:ext cx="3259940" cy="810829"/>
            <a:chOff x="86714" y="4355501"/>
            <a:chExt cx="2455964" cy="8108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DF36951-6E0E-4317-A944-C0B2E312E305}"/>
                </a:ext>
              </a:extLst>
            </p:cNvPr>
            <p:cNvSpPr txBox="1"/>
            <p:nvPr/>
          </p:nvSpPr>
          <p:spPr>
            <a:xfrm>
              <a:off x="86714" y="4355501"/>
              <a:ext cx="245596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Write your comments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683127D-F6F3-41F6-B829-85580CBB5F8B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Write your comments to express your opinion or share some experience of yourself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D121EF-2CB8-43A3-A82A-61FA1AA025B6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Make comments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63135E-CF8C-4E6E-9FB9-DED8350FE9C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Save recipe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882A79F-700A-4A67-8D80-4F19B157BC9B}"/>
              </a:ext>
            </a:extLst>
          </p:cNvPr>
          <p:cNvGrpSpPr/>
          <p:nvPr/>
        </p:nvGrpSpPr>
        <p:grpSpPr>
          <a:xfrm>
            <a:off x="659280" y="4085204"/>
            <a:ext cx="3259940" cy="810829"/>
            <a:chOff x="86714" y="4355501"/>
            <a:chExt cx="2455964" cy="8108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D3E7C5B-AEA3-435A-A3DA-649A63465E01}"/>
                </a:ext>
              </a:extLst>
            </p:cNvPr>
            <p:cNvSpPr txBox="1"/>
            <p:nvPr/>
          </p:nvSpPr>
          <p:spPr>
            <a:xfrm>
              <a:off x="86714" y="4355501"/>
              <a:ext cx="245596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 recipe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AB0A826-D0B4-4328-A53F-F0169C76CAEC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If today you don’t have time to do the cook, you can save it for other day for convenient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7">
            <a:extLst>
              <a:ext uri="{FF2B5EF4-FFF2-40B4-BE49-F238E27FC236}">
                <a16:creationId xmlns:a16="http://schemas.microsoft.com/office/drawing/2014/main" xmlns="" id="{CB9CBE88-1AEC-4926-A8BE-CD1AB4715BF9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xmlns="" id="{F30374F1-AAD4-4611-A3E1-12BDC271FD8E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How to save a 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4" y="2475751"/>
            <a:ext cx="559632" cy="5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st.Item · React Nativ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73" y="2110306"/>
            <a:ext cx="3235480" cy="12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958413" y="2549769"/>
            <a:ext cx="738502" cy="38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068" y="1688123"/>
            <a:ext cx="4222940" cy="19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Admins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ABF554-785A-457E-A717-DBAF4F0179A1}"/>
              </a:ext>
            </a:extLst>
          </p:cNvPr>
          <p:cNvSpPr txBox="1"/>
          <p:nvPr/>
        </p:nvSpPr>
        <p:spPr>
          <a:xfrm>
            <a:off x="7683106" y="1381340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Login/Logout/Sign up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729D32-45F5-45F4-B7A3-9A33CEF9B0D4}"/>
              </a:ext>
            </a:extLst>
          </p:cNvPr>
          <p:cNvSpPr txBox="1"/>
          <p:nvPr/>
        </p:nvSpPr>
        <p:spPr>
          <a:xfrm>
            <a:off x="7888327" y="2309153"/>
            <a:ext cx="1575531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Search for recipes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92DEF8-5D60-40DF-A303-A71051C510E0}"/>
              </a:ext>
            </a:extLst>
          </p:cNvPr>
          <p:cNvSpPr txBox="1"/>
          <p:nvPr/>
        </p:nvSpPr>
        <p:spPr>
          <a:xfrm>
            <a:off x="7861780" y="3370706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Get recipe detail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948062-C4FC-4C29-BFD2-FA3B8C918F15}"/>
              </a:ext>
            </a:extLst>
          </p:cNvPr>
          <p:cNvSpPr txBox="1"/>
          <p:nvPr/>
        </p:nvSpPr>
        <p:spPr>
          <a:xfrm>
            <a:off x="8007354" y="4298032"/>
            <a:ext cx="1575531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omment about recipe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31" name="Straight Connector 30"/>
          <p:cNvCxnSpPr>
            <a:endCxn id="12" idx="1"/>
          </p:cNvCxnSpPr>
          <p:nvPr/>
        </p:nvCxnSpPr>
        <p:spPr>
          <a:xfrm flipV="1">
            <a:off x="3962595" y="1642950"/>
            <a:ext cx="3720511" cy="207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3" idx="1"/>
          </p:cNvCxnSpPr>
          <p:nvPr/>
        </p:nvCxnSpPr>
        <p:spPr>
          <a:xfrm flipV="1">
            <a:off x="3962595" y="2570763"/>
            <a:ext cx="3925732" cy="11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1"/>
          </p:cNvCxnSpPr>
          <p:nvPr/>
        </p:nvCxnSpPr>
        <p:spPr>
          <a:xfrm flipV="1">
            <a:off x="3962595" y="3524595"/>
            <a:ext cx="3899185" cy="19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098" idx="3"/>
            <a:endCxn id="21" idx="1"/>
          </p:cNvCxnSpPr>
          <p:nvPr/>
        </p:nvCxnSpPr>
        <p:spPr>
          <a:xfrm>
            <a:off x="3953240" y="3719863"/>
            <a:ext cx="4054114" cy="83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0ABF554-785A-457E-A717-DBAF4F0179A1}"/>
              </a:ext>
            </a:extLst>
          </p:cNvPr>
          <p:cNvSpPr txBox="1"/>
          <p:nvPr/>
        </p:nvSpPr>
        <p:spPr>
          <a:xfrm>
            <a:off x="7802132" y="5487455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Manage recipe databases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42" name="Straight Connector 41"/>
          <p:cNvCxnSpPr>
            <a:stCxn id="4098" idx="3"/>
            <a:endCxn id="40" idx="1"/>
          </p:cNvCxnSpPr>
          <p:nvPr/>
        </p:nvCxnSpPr>
        <p:spPr>
          <a:xfrm>
            <a:off x="3953240" y="3719863"/>
            <a:ext cx="3848892" cy="20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dmin Icons – Free Vector Download, PNG, SVG,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243"/>
            <a:ext cx="3953240" cy="39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9975962" y="1381340"/>
            <a:ext cx="162370" cy="3439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Clients Icon Png #273329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244" y="1333728"/>
            <a:ext cx="1655693" cy="165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570F809C-6B54-4D0F-AA83-9EF538D1F463}"/>
              </a:ext>
            </a:extLst>
          </p:cNvPr>
          <p:cNvSpPr txBox="1">
            <a:spLocks/>
          </p:cNvSpPr>
          <p:nvPr/>
        </p:nvSpPr>
        <p:spPr>
          <a:xfrm>
            <a:off x="10249504" y="2863888"/>
            <a:ext cx="1857436" cy="50681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smtClean="0">
                <a:solidFill>
                  <a:schemeClr val="bg1"/>
                </a:solidFill>
              </a:rPr>
              <a:t>Similar to clients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ABF554-785A-457E-A717-DBAF4F0179A1}"/>
              </a:ext>
            </a:extLst>
          </p:cNvPr>
          <p:cNvSpPr txBox="1"/>
          <p:nvPr/>
        </p:nvSpPr>
        <p:spPr>
          <a:xfrm>
            <a:off x="10185234" y="5497056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Add/Remove/Adjust items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40" idx="3"/>
            <a:endCxn id="24" idx="1"/>
          </p:cNvCxnSpPr>
          <p:nvPr/>
        </p:nvCxnSpPr>
        <p:spPr>
          <a:xfrm>
            <a:off x="9788107" y="5749065"/>
            <a:ext cx="397127" cy="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16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242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89</cp:revision>
  <dcterms:created xsi:type="dcterms:W3CDTF">2020-01-20T05:08:25Z</dcterms:created>
  <dcterms:modified xsi:type="dcterms:W3CDTF">2021-05-19T03:17:19Z</dcterms:modified>
</cp:coreProperties>
</file>