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5" r:id="rId6"/>
    <p:sldId id="262" r:id="rId7"/>
    <p:sldId id="311" r:id="rId8"/>
    <p:sldId id="312" r:id="rId9"/>
    <p:sldId id="313" r:id="rId10"/>
    <p:sldId id="314" r:id="rId11"/>
    <p:sldId id="315" r:id="rId12"/>
    <p:sldId id="316" r:id="rId13"/>
    <p:sldId id="270" r:id="rId14"/>
    <p:sldId id="317" r:id="rId15"/>
    <p:sldId id="320" r:id="rId16"/>
    <p:sldId id="318" r:id="rId17"/>
    <p:sldId id="319" r:id="rId18"/>
    <p:sldId id="289" r:id="rId19"/>
  </p:sldIdLst>
  <p:sldSz cx="9144000" cy="5143500" type="screen16x9"/>
  <p:notesSz cx="6858000" cy="9144000"/>
  <p:embeddedFontLst>
    <p:embeddedFont>
      <p:font typeface="Comfortaa SemiBold" panose="020B0604020202020204" charset="0"/>
      <p:regular r:id="rId21"/>
      <p:bold r:id="rId22"/>
    </p:embeddedFont>
    <p:embeddedFont>
      <p:font typeface="Comfortaa Medium" panose="020B0604020202020204" charset="0"/>
      <p:regular r:id="rId23"/>
      <p:bold r:id="rId24"/>
    </p:embeddedFont>
    <p:embeddedFont>
      <p:font typeface="Comfortaa" panose="020B0604020202020204" charset="0"/>
      <p:regular r:id="rId25"/>
      <p:bold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Roboto Medium" panose="020B060402020202020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42BD5D-37AE-4DA8-8AFC-39DE1A2DD06B}">
  <a:tblStyle styleId="{5342BD5D-37AE-4DA8-8AFC-39DE1A2DD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9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013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459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02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11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86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c6ed473a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c6ed473a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4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68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45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2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955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6ed473ac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6ed473ac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94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bead97c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bead97c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63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bead97c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bead97c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76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bead97c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8bead97c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5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c6ed473a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c6ed473a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81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4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0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3039f0bf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3039f0bf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6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36700" y="1499672"/>
            <a:ext cx="36384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7" name="Google Shape;17;p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40000" y="2326875"/>
            <a:ext cx="3479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604781" y="745800"/>
            <a:ext cx="958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-3230455">
            <a:off x="8532308" y="426323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25963" y="-165362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 rot="2279616">
            <a:off x="8583141" y="-188341"/>
            <a:ext cx="493230" cy="496261"/>
            <a:chOff x="1604400" y="3746500"/>
            <a:chExt cx="1279475" cy="1289550"/>
          </a:xfrm>
        </p:grpSpPr>
        <p:sp>
          <p:nvSpPr>
            <p:cNvPr id="45" name="Google Shape;45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rot="-1421029">
            <a:off x="7840994" y="4374317"/>
            <a:ext cx="1634664" cy="1647535"/>
            <a:chOff x="1604400" y="3746500"/>
            <a:chExt cx="1279475" cy="1289550"/>
          </a:xfrm>
        </p:grpSpPr>
        <p:sp>
          <p:nvSpPr>
            <p:cNvPr id="48" name="Google Shape;48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-12" y="42632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136511" y="4400560"/>
            <a:ext cx="733651" cy="738912"/>
            <a:chOff x="1605325" y="645950"/>
            <a:chExt cx="1279475" cy="1288650"/>
          </a:xfrm>
        </p:grpSpPr>
        <p:sp>
          <p:nvSpPr>
            <p:cNvPr id="52" name="Google Shape;52;p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725150" y="1207798"/>
            <a:ext cx="1708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mfortaa Medium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7176900" y="1216912"/>
            <a:ext cx="129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omfortaa Medium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952500" y="2152100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597682" y="1632577"/>
            <a:ext cx="36384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78" name="Google Shape;78;p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633282" y="300944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90" name="Google Shape;90;p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5326582" y="624873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/>
          </p:nvPr>
        </p:nvSpPr>
        <p:spPr>
          <a:xfrm>
            <a:off x="5326575" y="1468948"/>
            <a:ext cx="35709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5377293" y="3015836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875280" y="1894422"/>
            <a:ext cx="2191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516790" y="1901163"/>
            <a:ext cx="219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3"/>
          </p:nvPr>
        </p:nvSpPr>
        <p:spPr>
          <a:xfrm>
            <a:off x="6149908" y="1896772"/>
            <a:ext cx="2191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4"/>
          </p:nvPr>
        </p:nvSpPr>
        <p:spPr>
          <a:xfrm>
            <a:off x="872630" y="3703677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5"/>
          </p:nvPr>
        </p:nvSpPr>
        <p:spPr>
          <a:xfrm>
            <a:off x="3520267" y="3717101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6"/>
          </p:nvPr>
        </p:nvSpPr>
        <p:spPr>
          <a:xfrm>
            <a:off x="6158200" y="3725050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7"/>
          </p:nvPr>
        </p:nvSpPr>
        <p:spPr>
          <a:xfrm>
            <a:off x="883212" y="1614255"/>
            <a:ext cx="21348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8"/>
          </p:nvPr>
        </p:nvSpPr>
        <p:spPr>
          <a:xfrm>
            <a:off x="3511705" y="1613977"/>
            <a:ext cx="20247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9"/>
          </p:nvPr>
        </p:nvSpPr>
        <p:spPr>
          <a:xfrm>
            <a:off x="6157362" y="1621055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3"/>
          </p:nvPr>
        </p:nvSpPr>
        <p:spPr>
          <a:xfrm>
            <a:off x="877779" y="3425100"/>
            <a:ext cx="1494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4"/>
          </p:nvPr>
        </p:nvSpPr>
        <p:spPr>
          <a:xfrm>
            <a:off x="3518485" y="3423277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5"/>
          </p:nvPr>
        </p:nvSpPr>
        <p:spPr>
          <a:xfrm>
            <a:off x="6151773" y="3425102"/>
            <a:ext cx="20382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8228259" y="-5410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>
            <a:off x="8472454" y="85612"/>
            <a:ext cx="451143" cy="454378"/>
            <a:chOff x="1605325" y="645950"/>
            <a:chExt cx="1279475" cy="1288650"/>
          </a:xfrm>
        </p:grpSpPr>
        <p:sp>
          <p:nvSpPr>
            <p:cNvPr id="146" name="Google Shape;146;p1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 rot="4877400">
            <a:off x="-117589" y="4353630"/>
            <a:ext cx="324062" cy="326383"/>
            <a:chOff x="4690275" y="605625"/>
            <a:chExt cx="1281300" cy="1290475"/>
          </a:xfrm>
        </p:grpSpPr>
        <p:sp>
          <p:nvSpPr>
            <p:cNvPr id="149" name="Google Shape;149;p1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3"/>
          <p:cNvSpPr/>
          <p:nvPr/>
        </p:nvSpPr>
        <p:spPr>
          <a:xfrm rot="-7022090">
            <a:off x="33708" y="4468411"/>
            <a:ext cx="594968" cy="62517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 rot="-7022216">
            <a:off x="8775365" y="4596146"/>
            <a:ext cx="351871" cy="36971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8339838" y="4798810"/>
            <a:ext cx="371700" cy="327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 rot="-10251639">
            <a:off x="506961" y="5049453"/>
            <a:ext cx="594953" cy="450297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6" hasCustomPrompt="1"/>
          </p:nvPr>
        </p:nvSpPr>
        <p:spPr>
          <a:xfrm>
            <a:off x="771150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2909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8" hasCustomPrompt="1"/>
          </p:nvPr>
        </p:nvSpPr>
        <p:spPr>
          <a:xfrm>
            <a:off x="6074428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9" hasCustomPrompt="1"/>
          </p:nvPr>
        </p:nvSpPr>
        <p:spPr>
          <a:xfrm>
            <a:off x="781450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20" hasCustomPrompt="1"/>
          </p:nvPr>
        </p:nvSpPr>
        <p:spPr>
          <a:xfrm>
            <a:off x="3434635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1" hasCustomPrompt="1"/>
          </p:nvPr>
        </p:nvSpPr>
        <p:spPr>
          <a:xfrm>
            <a:off x="6052702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584675" y="1471850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1584675" y="2343369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1572573" y="3227282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4"/>
          </p:nvPr>
        </p:nvSpPr>
        <p:spPr>
          <a:xfrm>
            <a:off x="1573131" y="4092806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5"/>
          </p:nvPr>
        </p:nvSpPr>
        <p:spPr>
          <a:xfrm>
            <a:off x="1576681" y="1176325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1589075" y="205265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1564287" y="2924957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1564287" y="381333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 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1"/>
          </p:nvPr>
        </p:nvSpPr>
        <p:spPr>
          <a:xfrm>
            <a:off x="2992200" y="1177002"/>
            <a:ext cx="31596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2556450" y="3378468"/>
            <a:ext cx="403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 rot="-1421166">
            <a:off x="8207757" y="-237257"/>
            <a:ext cx="1058358" cy="1066692"/>
            <a:chOff x="1604400" y="3746500"/>
            <a:chExt cx="1279475" cy="1289550"/>
          </a:xfrm>
        </p:grpSpPr>
        <p:sp>
          <p:nvSpPr>
            <p:cNvPr id="484" name="Google Shape;484;p3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5"/>
          <p:cNvSpPr/>
          <p:nvPr/>
        </p:nvSpPr>
        <p:spPr>
          <a:xfrm rot="-5975364">
            <a:off x="8022167" y="252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-662250" y="-669900"/>
            <a:ext cx="1802400" cy="15870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5"/>
          <p:cNvSpPr/>
          <p:nvPr/>
        </p:nvSpPr>
        <p:spPr>
          <a:xfrm rot="-9850751">
            <a:off x="-153130" y="45795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5"/>
          <p:cNvSpPr/>
          <p:nvPr/>
        </p:nvSpPr>
        <p:spPr>
          <a:xfrm rot="-9850762">
            <a:off x="-1457252" y="45584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5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491" name="Google Shape;491;p3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5"/>
          <p:cNvSpPr/>
          <p:nvPr/>
        </p:nvSpPr>
        <p:spPr>
          <a:xfrm rot="9700417">
            <a:off x="7421678" y="4562872"/>
            <a:ext cx="951246" cy="83787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8482303" y="4044728"/>
            <a:ext cx="449991" cy="453218"/>
            <a:chOff x="1605325" y="645950"/>
            <a:chExt cx="1279475" cy="1288650"/>
          </a:xfrm>
        </p:grpSpPr>
        <p:sp>
          <p:nvSpPr>
            <p:cNvPr id="495" name="Google Shape;495;p3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5"/>
          <p:cNvSpPr/>
          <p:nvPr/>
        </p:nvSpPr>
        <p:spPr>
          <a:xfrm rot="-3228672">
            <a:off x="517447" y="-264746"/>
            <a:ext cx="383607" cy="29066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/>
              <a:buChar char="●"/>
              <a:def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81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3"/>
          <p:cNvPicPr preferRelativeResize="0"/>
          <p:nvPr/>
        </p:nvPicPr>
        <p:blipFill rotWithShape="1">
          <a:blip r:embed="rId3">
            <a:alphaModFix/>
          </a:blip>
          <a:srcRect b="5141"/>
          <a:stretch/>
        </p:blipFill>
        <p:spPr>
          <a:xfrm>
            <a:off x="-116250" y="-523075"/>
            <a:ext cx="9376500" cy="59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3"/>
          <p:cNvSpPr txBox="1">
            <a:spLocks noGrp="1"/>
          </p:cNvSpPr>
          <p:nvPr>
            <p:ph type="ctrTitle"/>
          </p:nvPr>
        </p:nvSpPr>
        <p:spPr>
          <a:xfrm>
            <a:off x="351613" y="1309539"/>
            <a:ext cx="8520600" cy="227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TWITTER CLONE IN WEB3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2" name="Google Shape;592;p43"/>
          <p:cNvSpPr/>
          <p:nvPr/>
        </p:nvSpPr>
        <p:spPr>
          <a:xfrm rot="797013">
            <a:off x="2188133" y="232843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3"/>
          <p:cNvSpPr/>
          <p:nvPr/>
        </p:nvSpPr>
        <p:spPr>
          <a:xfrm rot="797013">
            <a:off x="2198356" y="4116626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-312">
            <a:off x="799548" y="4031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 rot="-3230455">
            <a:off x="144795" y="68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8779275" y="5470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7785426" y="-52307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288050" y="507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43"/>
          <p:cNvGrpSpPr/>
          <p:nvPr/>
        </p:nvGrpSpPr>
        <p:grpSpPr>
          <a:xfrm rot="2290835">
            <a:off x="1127688" y="89291"/>
            <a:ext cx="370300" cy="373216"/>
            <a:chOff x="1604400" y="3746500"/>
            <a:chExt cx="1279475" cy="1289550"/>
          </a:xfrm>
        </p:grpSpPr>
        <p:sp>
          <p:nvSpPr>
            <p:cNvPr id="601" name="Google Shape;601;p4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43"/>
          <p:cNvSpPr/>
          <p:nvPr/>
        </p:nvSpPr>
        <p:spPr>
          <a:xfrm rot="-9851849">
            <a:off x="537177" y="4947867"/>
            <a:ext cx="594883" cy="45024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3"/>
          <p:cNvSpPr/>
          <p:nvPr/>
        </p:nvSpPr>
        <p:spPr>
          <a:xfrm rot="-9850762">
            <a:off x="-1076252" y="41012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3"/>
          <p:cNvGrpSpPr/>
          <p:nvPr/>
        </p:nvGrpSpPr>
        <p:grpSpPr>
          <a:xfrm>
            <a:off x="8202254" y="975412"/>
            <a:ext cx="451143" cy="454378"/>
            <a:chOff x="1605325" y="645950"/>
            <a:chExt cx="1279475" cy="1288650"/>
          </a:xfrm>
        </p:grpSpPr>
        <p:sp>
          <p:nvSpPr>
            <p:cNvPr id="607" name="Google Shape;607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3"/>
          <p:cNvGrpSpPr/>
          <p:nvPr/>
        </p:nvGrpSpPr>
        <p:grpSpPr>
          <a:xfrm>
            <a:off x="482066" y="3594292"/>
            <a:ext cx="436557" cy="439679"/>
            <a:chOff x="1605325" y="2204025"/>
            <a:chExt cx="1279475" cy="1288625"/>
          </a:xfrm>
        </p:grpSpPr>
        <p:sp>
          <p:nvSpPr>
            <p:cNvPr id="610" name="Google Shape;610;p43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3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615" name="Google Shape;615;p4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43"/>
          <p:cNvSpPr/>
          <p:nvPr/>
        </p:nvSpPr>
        <p:spPr>
          <a:xfrm rot="9700648">
            <a:off x="7300993" y="4934065"/>
            <a:ext cx="435162" cy="38336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3"/>
          <p:cNvGrpSpPr/>
          <p:nvPr/>
        </p:nvGrpSpPr>
        <p:grpSpPr>
          <a:xfrm>
            <a:off x="7785428" y="4120891"/>
            <a:ext cx="449991" cy="453218"/>
            <a:chOff x="1605325" y="645950"/>
            <a:chExt cx="1279475" cy="1288650"/>
          </a:xfrm>
        </p:grpSpPr>
        <p:sp>
          <p:nvSpPr>
            <p:cNvPr id="619" name="Google Shape;619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 rot="9426439">
            <a:off x="7500663" y="4427251"/>
            <a:ext cx="594962" cy="62514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3"/>
          <p:cNvSpPr txBox="1">
            <a:spLocks noGrp="1"/>
          </p:cNvSpPr>
          <p:nvPr>
            <p:ph type="subTitle" idx="2"/>
          </p:nvPr>
        </p:nvSpPr>
        <p:spPr>
          <a:xfrm>
            <a:off x="2575997" y="2513084"/>
            <a:ext cx="4623410" cy="1697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smtClean="0"/>
              <a:t>Group Members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smtClean="0"/>
              <a:t>Le Thanh Hai – 20184254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smtClean="0"/>
              <a:t>Nguyen Tuan Dung – 20184246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smtClean="0"/>
              <a:t>Nguyen Phu Truong – </a:t>
            </a:r>
            <a:r>
              <a:rPr lang="en" sz="1600" smtClean="0"/>
              <a:t>20184319</a:t>
            </a:r>
            <a:endParaRPr lang="en" sz="160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smtClean="0"/>
              <a:t>Tangi Jean Francis Le Gac – 2021T011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HOME PAGE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0" y="996304"/>
            <a:ext cx="8019328" cy="3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4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PROFILE </a:t>
            </a:r>
            <a:r>
              <a:rPr lang="en" smtClean="0"/>
              <a:t>PAGE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3" y="982417"/>
            <a:ext cx="7899557" cy="36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SETTING PROFILE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9" y="1482936"/>
            <a:ext cx="7152342" cy="3272156"/>
          </a:xfrm>
          <a:prstGeom prst="rect">
            <a:avLst/>
          </a:prstGeom>
        </p:spPr>
      </p:pic>
      <p:sp>
        <p:nvSpPr>
          <p:cNvPr id="6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103129" y="953206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We’re trying to add NFT as Avatar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98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7"/>
          <p:cNvSpPr txBox="1">
            <a:spLocks noGrp="1"/>
          </p:cNvSpPr>
          <p:nvPr>
            <p:ph type="title"/>
          </p:nvPr>
        </p:nvSpPr>
        <p:spPr>
          <a:xfrm>
            <a:off x="322674" y="931343"/>
            <a:ext cx="4730589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TECHNOLOGY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57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3" name="Google Shape;953;p57"/>
          <p:cNvSpPr txBox="1">
            <a:spLocks noGrp="1"/>
          </p:cNvSpPr>
          <p:nvPr>
            <p:ph type="subTitle" idx="1"/>
          </p:nvPr>
        </p:nvSpPr>
        <p:spPr>
          <a:xfrm>
            <a:off x="1128295" y="2455859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All tool and framework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TECHNOLOGY</a:t>
            </a:r>
            <a:endParaRPr/>
          </a:p>
        </p:txBody>
      </p:sp>
      <p:pic>
        <p:nvPicPr>
          <p:cNvPr id="2054" name="Picture 6" descr="Smart contract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14" y="968052"/>
            <a:ext cx="2965938" cy="296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Solidity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74" y="1309692"/>
            <a:ext cx="1515096" cy="23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thereum brand assets | ethereum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4" y="1120139"/>
            <a:ext cx="1559484" cy="25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88280" y="2451022"/>
            <a:ext cx="746760" cy="360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15314" y="2357081"/>
            <a:ext cx="755614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6672078" y="4039125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Smart Contract</a:t>
            </a:r>
            <a:endParaRPr/>
          </a:p>
        </p:txBody>
      </p:sp>
      <p:sp>
        <p:nvSpPr>
          <p:cNvPr id="14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3678106" y="3835051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Solidity</a:t>
            </a:r>
            <a:endParaRPr/>
          </a:p>
        </p:txBody>
      </p:sp>
      <p:sp>
        <p:nvSpPr>
          <p:cNvPr id="15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1006261" y="3858663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Ethereum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81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TECHNOLOGY</a:t>
            </a:r>
            <a:endParaRPr/>
          </a:p>
        </p:txBody>
      </p:sp>
      <p:sp>
        <p:nvSpPr>
          <p:cNvPr id="4" name="Right Arrow 3"/>
          <p:cNvSpPr/>
          <p:nvPr/>
        </p:nvSpPr>
        <p:spPr>
          <a:xfrm rot="20054571">
            <a:off x="4640039" y="2020168"/>
            <a:ext cx="746760" cy="360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6394479" y="2165487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Local Blockchain</a:t>
            </a:r>
            <a:endParaRPr lang="en" smtClean="0"/>
          </a:p>
        </p:txBody>
      </p:sp>
      <p:sp>
        <p:nvSpPr>
          <p:cNvPr id="15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3146457" y="5220350"/>
            <a:ext cx="368619" cy="17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Moralis</a:t>
            </a:r>
            <a:endParaRPr/>
          </a:p>
        </p:txBody>
      </p:sp>
      <p:pic>
        <p:nvPicPr>
          <p:cNvPr id="3078" name="Picture 6" descr="Contract - Free busines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94" y="2590815"/>
            <a:ext cx="1947545" cy="19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6293394" y="4436073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Complie &amp; Deploy Smart Contract</a:t>
            </a:r>
            <a:endParaRPr/>
          </a:p>
        </p:txBody>
      </p:sp>
      <p:sp>
        <p:nvSpPr>
          <p:cNvPr id="17" name="Right Arrow 16"/>
          <p:cNvSpPr/>
          <p:nvPr/>
        </p:nvSpPr>
        <p:spPr>
          <a:xfrm rot="1193406">
            <a:off x="4565162" y="3146045"/>
            <a:ext cx="746760" cy="360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ow to deploy your first smart contract on Ethereum with Solidity and  Hardhat | by StErMi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2" y="1617106"/>
            <a:ext cx="3739897" cy="194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lockchain Icon Images – Browse 125,836 Stock Photos, Vectors, and Video |  Adobe St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51" y="432638"/>
            <a:ext cx="1722830" cy="17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5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TECHNOLOGY</a:t>
            </a:r>
            <a:endParaRPr/>
          </a:p>
        </p:txBody>
      </p:sp>
      <p:sp>
        <p:nvSpPr>
          <p:cNvPr id="4" name="Right Arrow 3"/>
          <p:cNvSpPr/>
          <p:nvPr/>
        </p:nvSpPr>
        <p:spPr>
          <a:xfrm rot="20054571">
            <a:off x="4640039" y="2020168"/>
            <a:ext cx="746760" cy="360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6394479" y="2165487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Authentication</a:t>
            </a:r>
            <a:endParaRPr/>
          </a:p>
        </p:txBody>
      </p:sp>
      <p:sp>
        <p:nvSpPr>
          <p:cNvPr id="15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1491166" y="4127588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Moralis</a:t>
            </a:r>
            <a:endParaRPr/>
          </a:p>
        </p:txBody>
      </p:sp>
      <p:pic>
        <p:nvPicPr>
          <p:cNvPr id="3074" name="Picture 2" descr="Programming Archives » Page 4 of 6 » Moralis - The Ultimate Web3  Development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7" y="1011965"/>
            <a:ext cx="2836089" cy="283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uthentication - Free comput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32" y="420931"/>
            <a:ext cx="1786470" cy="17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ract - Free busines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94" y="2590815"/>
            <a:ext cx="1947545" cy="19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6293394" y="4436073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Interact with Smart Contract in Front-end</a:t>
            </a:r>
            <a:endParaRPr/>
          </a:p>
        </p:txBody>
      </p:sp>
      <p:sp>
        <p:nvSpPr>
          <p:cNvPr id="17" name="Right Arrow 16"/>
          <p:cNvSpPr/>
          <p:nvPr/>
        </p:nvSpPr>
        <p:spPr>
          <a:xfrm rot="1193406">
            <a:off x="4565162" y="3146045"/>
            <a:ext cx="746760" cy="360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TECHNOLOGY</a:t>
            </a:r>
            <a:endParaRPr/>
          </a:p>
        </p:txBody>
      </p:sp>
      <p:sp>
        <p:nvSpPr>
          <p:cNvPr id="15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3512593" y="4074248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Web3 UI Kit For Icon, Button, …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23" y="1460026"/>
            <a:ext cx="432495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6"/>
          <p:cNvSpPr/>
          <p:nvPr/>
        </p:nvSpPr>
        <p:spPr>
          <a:xfrm>
            <a:off x="2643000" y="1079777"/>
            <a:ext cx="3858000" cy="1229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</a:t>
            </a:r>
            <a:endParaRPr sz="3000"/>
          </a:p>
        </p:txBody>
      </p:sp>
      <p:sp>
        <p:nvSpPr>
          <p:cNvPr id="1427" name="Google Shape;1427;p76"/>
          <p:cNvSpPr txBox="1">
            <a:spLocks noGrp="1"/>
          </p:cNvSpPr>
          <p:nvPr>
            <p:ph type="subTitle" idx="1"/>
          </p:nvPr>
        </p:nvSpPr>
        <p:spPr>
          <a:xfrm>
            <a:off x="3049802" y="1549430"/>
            <a:ext cx="31596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Does anyone have any questions?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428" name="Google Shape;1428;p76"/>
          <p:cNvGrpSpPr/>
          <p:nvPr/>
        </p:nvGrpSpPr>
        <p:grpSpPr>
          <a:xfrm>
            <a:off x="3637311" y="2796477"/>
            <a:ext cx="330740" cy="333112"/>
            <a:chOff x="1280917" y="1276770"/>
            <a:chExt cx="727382" cy="732598"/>
          </a:xfrm>
        </p:grpSpPr>
        <p:sp>
          <p:nvSpPr>
            <p:cNvPr id="1429" name="Google Shape;1429;p76"/>
            <p:cNvSpPr/>
            <p:nvPr/>
          </p:nvSpPr>
          <p:spPr>
            <a:xfrm>
              <a:off x="1280917" y="1276770"/>
              <a:ext cx="727382" cy="732598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6"/>
            <p:cNvSpPr/>
            <p:nvPr/>
          </p:nvSpPr>
          <p:spPr>
            <a:xfrm>
              <a:off x="1466930" y="1498215"/>
              <a:ext cx="360557" cy="294924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76"/>
          <p:cNvGrpSpPr/>
          <p:nvPr/>
        </p:nvGrpSpPr>
        <p:grpSpPr>
          <a:xfrm>
            <a:off x="5200062" y="2796478"/>
            <a:ext cx="330973" cy="333345"/>
            <a:chOff x="3043054" y="3032142"/>
            <a:chExt cx="727893" cy="733109"/>
          </a:xfrm>
        </p:grpSpPr>
        <p:sp>
          <p:nvSpPr>
            <p:cNvPr id="1432" name="Google Shape;1432;p76"/>
            <p:cNvSpPr/>
            <p:nvPr/>
          </p:nvSpPr>
          <p:spPr>
            <a:xfrm>
              <a:off x="3043054" y="3032142"/>
              <a:ext cx="727893" cy="733109"/>
            </a:xfrm>
            <a:custGeom>
              <a:avLst/>
              <a:gdLst/>
              <a:ahLst/>
              <a:cxnLst/>
              <a:rect l="l" t="t" r="r" b="b"/>
              <a:pathLst>
                <a:path w="51215" h="51582" fill="none" extrusionOk="0">
                  <a:moveTo>
                    <a:pt x="39557" y="44176"/>
                  </a:moveTo>
                  <a:cubicBezTo>
                    <a:pt x="29585" y="51581"/>
                    <a:pt x="15507" y="49748"/>
                    <a:pt x="7772" y="40033"/>
                  </a:cubicBezTo>
                  <a:cubicBezTo>
                    <a:pt x="0" y="30318"/>
                    <a:pt x="1320" y="16241"/>
                    <a:pt x="10742" y="8102"/>
                  </a:cubicBezTo>
                  <a:cubicBezTo>
                    <a:pt x="20127" y="0"/>
                    <a:pt x="34277" y="770"/>
                    <a:pt x="42746" y="9862"/>
                  </a:cubicBezTo>
                  <a:cubicBezTo>
                    <a:pt x="51214" y="18954"/>
                    <a:pt x="50958" y="33141"/>
                    <a:pt x="42159" y="4194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6"/>
            <p:cNvSpPr/>
            <p:nvPr/>
          </p:nvSpPr>
          <p:spPr>
            <a:xfrm>
              <a:off x="3043054" y="3032142"/>
              <a:ext cx="727893" cy="733109"/>
            </a:xfrm>
            <a:custGeom>
              <a:avLst/>
              <a:gdLst/>
              <a:ahLst/>
              <a:cxnLst/>
              <a:rect l="l" t="t" r="r" b="b"/>
              <a:pathLst>
                <a:path w="51215" h="51582" fill="none" extrusionOk="0">
                  <a:moveTo>
                    <a:pt x="39557" y="44176"/>
                  </a:moveTo>
                  <a:cubicBezTo>
                    <a:pt x="29585" y="51581"/>
                    <a:pt x="15507" y="49748"/>
                    <a:pt x="7772" y="40033"/>
                  </a:cubicBezTo>
                  <a:cubicBezTo>
                    <a:pt x="0" y="30318"/>
                    <a:pt x="1320" y="16241"/>
                    <a:pt x="10742" y="8102"/>
                  </a:cubicBezTo>
                  <a:cubicBezTo>
                    <a:pt x="20127" y="0"/>
                    <a:pt x="34277" y="770"/>
                    <a:pt x="42746" y="9862"/>
                  </a:cubicBezTo>
                  <a:cubicBezTo>
                    <a:pt x="51214" y="18954"/>
                    <a:pt x="50958" y="33141"/>
                    <a:pt x="42159" y="4194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6"/>
            <p:cNvSpPr/>
            <p:nvPr/>
          </p:nvSpPr>
          <p:spPr>
            <a:xfrm>
              <a:off x="3260846" y="3246807"/>
              <a:ext cx="83896" cy="298036"/>
            </a:xfrm>
            <a:custGeom>
              <a:avLst/>
              <a:gdLst/>
              <a:ahLst/>
              <a:cxnLst/>
              <a:rect l="l" t="t" r="r" b="b"/>
              <a:pathLst>
                <a:path w="5903" h="20970" fill="none" extrusionOk="0">
                  <a:moveTo>
                    <a:pt x="367" y="6966"/>
                  </a:moveTo>
                  <a:lnTo>
                    <a:pt x="4729" y="6966"/>
                  </a:lnTo>
                  <a:lnTo>
                    <a:pt x="4729" y="20970"/>
                  </a:lnTo>
                  <a:lnTo>
                    <a:pt x="367" y="20970"/>
                  </a:lnTo>
                  <a:close/>
                  <a:moveTo>
                    <a:pt x="2530" y="0"/>
                  </a:moveTo>
                  <a:cubicBezTo>
                    <a:pt x="4766" y="0"/>
                    <a:pt x="5902" y="2713"/>
                    <a:pt x="4326" y="4326"/>
                  </a:cubicBezTo>
                  <a:cubicBezTo>
                    <a:pt x="2713" y="5903"/>
                    <a:pt x="0" y="4766"/>
                    <a:pt x="0" y="2530"/>
                  </a:cubicBezTo>
                  <a:cubicBezTo>
                    <a:pt x="0" y="1137"/>
                    <a:pt x="1137" y="0"/>
                    <a:pt x="253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6"/>
            <p:cNvSpPr/>
            <p:nvPr/>
          </p:nvSpPr>
          <p:spPr>
            <a:xfrm>
              <a:off x="3366616" y="3340070"/>
              <a:ext cx="192793" cy="204774"/>
            </a:xfrm>
            <a:custGeom>
              <a:avLst/>
              <a:gdLst/>
              <a:ahLst/>
              <a:cxnLst/>
              <a:rect l="l" t="t" r="r" b="b"/>
              <a:pathLst>
                <a:path w="13565" h="14408" fill="none" extrusionOk="0">
                  <a:moveTo>
                    <a:pt x="0" y="404"/>
                  </a:moveTo>
                  <a:lnTo>
                    <a:pt x="4179" y="404"/>
                  </a:lnTo>
                  <a:lnTo>
                    <a:pt x="4179" y="2310"/>
                  </a:lnTo>
                  <a:lnTo>
                    <a:pt x="4216" y="2310"/>
                  </a:lnTo>
                  <a:cubicBezTo>
                    <a:pt x="5096" y="880"/>
                    <a:pt x="6672" y="0"/>
                    <a:pt x="8359" y="74"/>
                  </a:cubicBezTo>
                  <a:cubicBezTo>
                    <a:pt x="12758" y="74"/>
                    <a:pt x="13564" y="2970"/>
                    <a:pt x="13564" y="6746"/>
                  </a:cubicBezTo>
                  <a:lnTo>
                    <a:pt x="13564" y="14408"/>
                  </a:lnTo>
                  <a:lnTo>
                    <a:pt x="9239" y="14408"/>
                  </a:lnTo>
                  <a:lnTo>
                    <a:pt x="9239" y="7626"/>
                  </a:lnTo>
                  <a:cubicBezTo>
                    <a:pt x="9239" y="5976"/>
                    <a:pt x="9202" y="3886"/>
                    <a:pt x="6966" y="3886"/>
                  </a:cubicBezTo>
                  <a:cubicBezTo>
                    <a:pt x="4729" y="3886"/>
                    <a:pt x="4363" y="5683"/>
                    <a:pt x="4363" y="7479"/>
                  </a:cubicBezTo>
                  <a:lnTo>
                    <a:pt x="4363" y="14408"/>
                  </a:lnTo>
                  <a:lnTo>
                    <a:pt x="0" y="1440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6"/>
            <p:cNvSpPr/>
            <p:nvPr/>
          </p:nvSpPr>
          <p:spPr>
            <a:xfrm>
              <a:off x="3260846" y="3246807"/>
              <a:ext cx="83896" cy="298036"/>
            </a:xfrm>
            <a:custGeom>
              <a:avLst/>
              <a:gdLst/>
              <a:ahLst/>
              <a:cxnLst/>
              <a:rect l="l" t="t" r="r" b="b"/>
              <a:pathLst>
                <a:path w="5903" h="20970" fill="none" extrusionOk="0">
                  <a:moveTo>
                    <a:pt x="367" y="6966"/>
                  </a:moveTo>
                  <a:lnTo>
                    <a:pt x="4729" y="6966"/>
                  </a:lnTo>
                  <a:lnTo>
                    <a:pt x="4729" y="20970"/>
                  </a:lnTo>
                  <a:lnTo>
                    <a:pt x="367" y="20970"/>
                  </a:lnTo>
                  <a:close/>
                  <a:moveTo>
                    <a:pt x="2530" y="0"/>
                  </a:moveTo>
                  <a:cubicBezTo>
                    <a:pt x="4766" y="0"/>
                    <a:pt x="5902" y="2713"/>
                    <a:pt x="4326" y="4326"/>
                  </a:cubicBezTo>
                  <a:cubicBezTo>
                    <a:pt x="2713" y="5903"/>
                    <a:pt x="0" y="4766"/>
                    <a:pt x="0" y="2530"/>
                  </a:cubicBezTo>
                  <a:cubicBezTo>
                    <a:pt x="0" y="1137"/>
                    <a:pt x="1137" y="0"/>
                    <a:pt x="253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6"/>
            <p:cNvSpPr/>
            <p:nvPr/>
          </p:nvSpPr>
          <p:spPr>
            <a:xfrm>
              <a:off x="3366616" y="3340070"/>
              <a:ext cx="192793" cy="204774"/>
            </a:xfrm>
            <a:custGeom>
              <a:avLst/>
              <a:gdLst/>
              <a:ahLst/>
              <a:cxnLst/>
              <a:rect l="l" t="t" r="r" b="b"/>
              <a:pathLst>
                <a:path w="13565" h="14408" fill="none" extrusionOk="0">
                  <a:moveTo>
                    <a:pt x="0" y="404"/>
                  </a:moveTo>
                  <a:lnTo>
                    <a:pt x="4179" y="404"/>
                  </a:lnTo>
                  <a:lnTo>
                    <a:pt x="4179" y="2310"/>
                  </a:lnTo>
                  <a:lnTo>
                    <a:pt x="4216" y="2310"/>
                  </a:lnTo>
                  <a:cubicBezTo>
                    <a:pt x="5096" y="880"/>
                    <a:pt x="6672" y="0"/>
                    <a:pt x="8359" y="74"/>
                  </a:cubicBezTo>
                  <a:cubicBezTo>
                    <a:pt x="12758" y="74"/>
                    <a:pt x="13564" y="2970"/>
                    <a:pt x="13564" y="6746"/>
                  </a:cubicBezTo>
                  <a:lnTo>
                    <a:pt x="13564" y="14408"/>
                  </a:lnTo>
                  <a:lnTo>
                    <a:pt x="9239" y="14408"/>
                  </a:lnTo>
                  <a:lnTo>
                    <a:pt x="9239" y="7626"/>
                  </a:lnTo>
                  <a:cubicBezTo>
                    <a:pt x="9239" y="5976"/>
                    <a:pt x="9202" y="3886"/>
                    <a:pt x="6966" y="3886"/>
                  </a:cubicBezTo>
                  <a:cubicBezTo>
                    <a:pt x="4729" y="3886"/>
                    <a:pt x="4363" y="5683"/>
                    <a:pt x="4363" y="7479"/>
                  </a:cubicBezTo>
                  <a:lnTo>
                    <a:pt x="4363" y="14408"/>
                  </a:lnTo>
                  <a:lnTo>
                    <a:pt x="0" y="1440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76"/>
          <p:cNvGrpSpPr/>
          <p:nvPr/>
        </p:nvGrpSpPr>
        <p:grpSpPr>
          <a:xfrm>
            <a:off x="4418507" y="2796231"/>
            <a:ext cx="331212" cy="333584"/>
            <a:chOff x="3034711" y="1253845"/>
            <a:chExt cx="728419" cy="733635"/>
          </a:xfrm>
        </p:grpSpPr>
        <p:sp>
          <p:nvSpPr>
            <p:cNvPr id="1439" name="Google Shape;1439;p76"/>
            <p:cNvSpPr/>
            <p:nvPr/>
          </p:nvSpPr>
          <p:spPr>
            <a:xfrm>
              <a:off x="3306170" y="1410154"/>
              <a:ext cx="192793" cy="415801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6"/>
            <p:cNvSpPr/>
            <p:nvPr/>
          </p:nvSpPr>
          <p:spPr>
            <a:xfrm>
              <a:off x="3034711" y="1253845"/>
              <a:ext cx="728419" cy="73363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794868" y="2489921"/>
            <a:ext cx="23358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5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35" name="Google Shape;635;p45"/>
          <p:cNvSpPr txBox="1">
            <a:spLocks noGrp="1"/>
          </p:cNvSpPr>
          <p:nvPr>
            <p:ph type="subTitle" idx="1"/>
          </p:nvPr>
        </p:nvSpPr>
        <p:spPr>
          <a:xfrm>
            <a:off x="890186" y="2817944"/>
            <a:ext cx="2191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Project introduction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37" name="Google Shape;637;p45"/>
          <p:cNvSpPr/>
          <p:nvPr/>
        </p:nvSpPr>
        <p:spPr>
          <a:xfrm>
            <a:off x="3406775" y="2470930"/>
            <a:ext cx="23358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5"/>
          <p:cNvSpPr/>
          <p:nvPr/>
        </p:nvSpPr>
        <p:spPr>
          <a:xfrm>
            <a:off x="6039762" y="2493018"/>
            <a:ext cx="23358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5"/>
          <p:cNvSpPr/>
          <p:nvPr/>
        </p:nvSpPr>
        <p:spPr>
          <a:xfrm rot="-7022768">
            <a:off x="-64887" y="5248666"/>
            <a:ext cx="511317" cy="450269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45"/>
          <p:cNvGrpSpPr/>
          <p:nvPr/>
        </p:nvGrpSpPr>
        <p:grpSpPr>
          <a:xfrm rot="4877400">
            <a:off x="7761761" y="5147780"/>
            <a:ext cx="324062" cy="326383"/>
            <a:chOff x="4690275" y="605625"/>
            <a:chExt cx="1281300" cy="1290475"/>
          </a:xfrm>
        </p:grpSpPr>
        <p:sp>
          <p:nvSpPr>
            <p:cNvPr id="643" name="Google Shape;643;p4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5"/>
          <p:cNvSpPr txBox="1">
            <a:spLocks noGrp="1"/>
          </p:cNvSpPr>
          <p:nvPr>
            <p:ph type="title" idx="17"/>
          </p:nvPr>
        </p:nvSpPr>
        <p:spPr>
          <a:xfrm>
            <a:off x="3412909" y="1998677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title" idx="18"/>
          </p:nvPr>
        </p:nvSpPr>
        <p:spPr>
          <a:xfrm>
            <a:off x="6095508" y="2017672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0" name="Google Shape;650;p45"/>
          <p:cNvSpPr txBox="1">
            <a:spLocks noGrp="1"/>
          </p:cNvSpPr>
          <p:nvPr>
            <p:ph type="subTitle" idx="2"/>
          </p:nvPr>
        </p:nvSpPr>
        <p:spPr>
          <a:xfrm>
            <a:off x="3516790" y="2805690"/>
            <a:ext cx="219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All project function</a:t>
            </a:r>
            <a:endParaRPr sz="1500"/>
          </a:p>
        </p:txBody>
      </p:sp>
      <p:sp>
        <p:nvSpPr>
          <p:cNvPr id="651" name="Google Shape;651;p45"/>
          <p:cNvSpPr txBox="1">
            <a:spLocks noGrp="1"/>
          </p:cNvSpPr>
          <p:nvPr>
            <p:ph type="subTitle" idx="3"/>
          </p:nvPr>
        </p:nvSpPr>
        <p:spPr>
          <a:xfrm>
            <a:off x="6170988" y="2820294"/>
            <a:ext cx="2191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Tool and framework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5" name="Google Shape;655;p45"/>
          <p:cNvSpPr txBox="1">
            <a:spLocks noGrp="1"/>
          </p:cNvSpPr>
          <p:nvPr>
            <p:ph type="subTitle" idx="7"/>
          </p:nvPr>
        </p:nvSpPr>
        <p:spPr>
          <a:xfrm>
            <a:off x="898118" y="2537777"/>
            <a:ext cx="21348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INTRODUCTION</a:t>
            </a:r>
            <a:endParaRPr/>
          </a:p>
        </p:txBody>
      </p:sp>
      <p:sp>
        <p:nvSpPr>
          <p:cNvPr id="656" name="Google Shape;656;p45"/>
          <p:cNvSpPr txBox="1">
            <a:spLocks noGrp="1"/>
          </p:cNvSpPr>
          <p:nvPr>
            <p:ph type="subTitle" idx="8"/>
          </p:nvPr>
        </p:nvSpPr>
        <p:spPr>
          <a:xfrm>
            <a:off x="3511705" y="2518504"/>
            <a:ext cx="20247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FUNCTIONALITY</a:t>
            </a:r>
            <a:endParaRPr/>
          </a:p>
        </p:txBody>
      </p:sp>
      <p:sp>
        <p:nvSpPr>
          <p:cNvPr id="657" name="Google Shape;657;p45"/>
          <p:cNvSpPr txBox="1">
            <a:spLocks noGrp="1"/>
          </p:cNvSpPr>
          <p:nvPr>
            <p:ph type="subTitle" idx="9"/>
          </p:nvPr>
        </p:nvSpPr>
        <p:spPr>
          <a:xfrm>
            <a:off x="6178442" y="2544577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Technology</a:t>
            </a:r>
            <a:endParaRPr/>
          </a:p>
        </p:txBody>
      </p:sp>
      <p:sp>
        <p:nvSpPr>
          <p:cNvPr id="661" name="Google Shape;661;p45"/>
          <p:cNvSpPr txBox="1">
            <a:spLocks noGrp="1"/>
          </p:cNvSpPr>
          <p:nvPr>
            <p:ph type="title" idx="16"/>
          </p:nvPr>
        </p:nvSpPr>
        <p:spPr>
          <a:xfrm>
            <a:off x="786056" y="2017672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>
            <a:spLocks noGrp="1"/>
          </p:cNvSpPr>
          <p:nvPr>
            <p:ph type="title"/>
          </p:nvPr>
        </p:nvSpPr>
        <p:spPr>
          <a:xfrm>
            <a:off x="265439" y="1491300"/>
            <a:ext cx="5248461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INTRODUCTION</a:t>
            </a:r>
            <a:endParaRPr/>
          </a:p>
        </p:txBody>
      </p:sp>
      <p:sp>
        <p:nvSpPr>
          <p:cNvPr id="670" name="Google Shape;670;p46"/>
          <p:cNvSpPr txBox="1">
            <a:spLocks noGrp="1"/>
          </p:cNvSpPr>
          <p:nvPr>
            <p:ph type="title" idx="2"/>
          </p:nvPr>
        </p:nvSpPr>
        <p:spPr>
          <a:xfrm>
            <a:off x="604781" y="745800"/>
            <a:ext cx="958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1" name="Google Shape;671;p46"/>
          <p:cNvSpPr txBox="1">
            <a:spLocks noGrp="1"/>
          </p:cNvSpPr>
          <p:nvPr>
            <p:ph type="subTitle" idx="1"/>
          </p:nvPr>
        </p:nvSpPr>
        <p:spPr>
          <a:xfrm>
            <a:off x="640000" y="2326875"/>
            <a:ext cx="3479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Project 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8"/>
          <p:cNvSpPr txBox="1">
            <a:spLocks noGrp="1"/>
          </p:cNvSpPr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INTRODUCTION: TWITTER CLONE</a:t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>
            <a:off x="8075859" y="-188562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8"/>
          <p:cNvSpPr/>
          <p:nvPr/>
        </p:nvSpPr>
        <p:spPr>
          <a:xfrm>
            <a:off x="8680125" y="5099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/>
          <p:nvPr/>
        </p:nvSpPr>
        <p:spPr>
          <a:xfrm>
            <a:off x="7686276" y="-560249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48"/>
          <p:cNvGrpSpPr/>
          <p:nvPr/>
        </p:nvGrpSpPr>
        <p:grpSpPr>
          <a:xfrm>
            <a:off x="1064614" y="1326604"/>
            <a:ext cx="368923" cy="368866"/>
            <a:chOff x="5648375" y="1427025"/>
            <a:chExt cx="483200" cy="483125"/>
          </a:xfrm>
        </p:grpSpPr>
        <p:sp>
          <p:nvSpPr>
            <p:cNvPr id="716" name="Google Shape;716;p48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18" name="Google Shape;718;p48"/>
          <p:cNvGrpSpPr/>
          <p:nvPr/>
        </p:nvGrpSpPr>
        <p:grpSpPr>
          <a:xfrm>
            <a:off x="1063023" y="3082084"/>
            <a:ext cx="371962" cy="370983"/>
            <a:chOff x="-4570325" y="2405775"/>
            <a:chExt cx="294600" cy="293825"/>
          </a:xfrm>
        </p:grpSpPr>
        <p:sp>
          <p:nvSpPr>
            <p:cNvPr id="719" name="Google Shape;719;p48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8"/>
          <p:cNvGrpSpPr/>
          <p:nvPr/>
        </p:nvGrpSpPr>
        <p:grpSpPr>
          <a:xfrm>
            <a:off x="1064658" y="2218344"/>
            <a:ext cx="368963" cy="370668"/>
            <a:chOff x="-1333975" y="2365850"/>
            <a:chExt cx="292225" cy="293575"/>
          </a:xfrm>
        </p:grpSpPr>
        <p:sp>
          <p:nvSpPr>
            <p:cNvPr id="723" name="Google Shape;723;p48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48"/>
          <p:cNvSpPr/>
          <p:nvPr/>
        </p:nvSpPr>
        <p:spPr>
          <a:xfrm>
            <a:off x="1063216" y="3941233"/>
            <a:ext cx="371945" cy="366058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8"/>
          <p:cNvSpPr txBox="1">
            <a:spLocks noGrp="1"/>
          </p:cNvSpPr>
          <p:nvPr>
            <p:ph type="subTitle" idx="5"/>
          </p:nvPr>
        </p:nvSpPr>
        <p:spPr>
          <a:xfrm>
            <a:off x="1564287" y="134327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LOGIN &amp; LOGOUT</a:t>
            </a:r>
            <a:endParaRPr/>
          </a:p>
        </p:txBody>
      </p:sp>
      <p:sp>
        <p:nvSpPr>
          <p:cNvPr id="733" name="Google Shape;733;p48"/>
          <p:cNvSpPr txBox="1">
            <a:spLocks noGrp="1"/>
          </p:cNvSpPr>
          <p:nvPr>
            <p:ph type="subTitle" idx="6"/>
          </p:nvPr>
        </p:nvSpPr>
        <p:spPr>
          <a:xfrm>
            <a:off x="1564287" y="220975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CREATE YOUR TWEET</a:t>
            </a:r>
            <a:endParaRPr/>
          </a:p>
        </p:txBody>
      </p:sp>
      <p:sp>
        <p:nvSpPr>
          <p:cNvPr id="734" name="Google Shape;734;p48"/>
          <p:cNvSpPr txBox="1">
            <a:spLocks noGrp="1"/>
          </p:cNvSpPr>
          <p:nvPr>
            <p:ph type="subTitle" idx="7"/>
          </p:nvPr>
        </p:nvSpPr>
        <p:spPr>
          <a:xfrm>
            <a:off x="1564287" y="3059124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VIEW YOUR PROFILE AND OTHER TWEETS</a:t>
            </a:r>
            <a:endParaRPr/>
          </a:p>
        </p:txBody>
      </p:sp>
      <p:sp>
        <p:nvSpPr>
          <p:cNvPr id="735" name="Google Shape;735;p48"/>
          <p:cNvSpPr txBox="1">
            <a:spLocks noGrp="1"/>
          </p:cNvSpPr>
          <p:nvPr>
            <p:ph type="subTitle" idx="8"/>
          </p:nvPr>
        </p:nvSpPr>
        <p:spPr>
          <a:xfrm>
            <a:off x="1564287" y="3902026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SETTING PROFILE</a:t>
            </a:r>
            <a:endParaRPr/>
          </a:p>
        </p:txBody>
      </p:sp>
      <p:pic>
        <p:nvPicPr>
          <p:cNvPr id="1026" name="Picture 2" descr="twitter-clone · GitHub Topics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69" y="1239676"/>
            <a:ext cx="48768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2"/>
          <p:cNvSpPr txBox="1">
            <a:spLocks noGrp="1"/>
          </p:cNvSpPr>
          <p:nvPr>
            <p:ph type="title"/>
          </p:nvPr>
        </p:nvSpPr>
        <p:spPr>
          <a:xfrm>
            <a:off x="5326582" y="624873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title" idx="2"/>
          </p:nvPr>
        </p:nvSpPr>
        <p:spPr>
          <a:xfrm>
            <a:off x="3594295" y="1468948"/>
            <a:ext cx="530318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FUNCTIONALITY</a:t>
            </a:r>
            <a:endParaRPr/>
          </a:p>
        </p:txBody>
      </p:sp>
      <p:sp>
        <p:nvSpPr>
          <p:cNvPr id="775" name="Google Shape;775;p52"/>
          <p:cNvSpPr txBox="1">
            <a:spLocks noGrp="1"/>
          </p:cNvSpPr>
          <p:nvPr>
            <p:ph type="subTitle" idx="1"/>
          </p:nvPr>
        </p:nvSpPr>
        <p:spPr>
          <a:xfrm>
            <a:off x="4799776" y="2276684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mtClean="0"/>
              <a:t>All project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9"/>
          <p:cNvSpPr/>
          <p:nvPr/>
        </p:nvSpPr>
        <p:spPr>
          <a:xfrm>
            <a:off x="4920000" y="1685182"/>
            <a:ext cx="3532800" cy="22869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9"/>
          <p:cNvSpPr/>
          <p:nvPr/>
        </p:nvSpPr>
        <p:spPr>
          <a:xfrm>
            <a:off x="725150" y="1673650"/>
            <a:ext cx="3532800" cy="22869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LOGIN &amp; LOGOUT</a:t>
            </a:r>
            <a:endParaRPr/>
          </a:p>
        </p:txBody>
      </p:sp>
      <p:sp>
        <p:nvSpPr>
          <p:cNvPr id="74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725150" y="1207798"/>
            <a:ext cx="1708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Login Button</a:t>
            </a:r>
            <a:endParaRPr/>
          </a:p>
        </p:txBody>
      </p:sp>
      <p:sp>
        <p:nvSpPr>
          <p:cNvPr id="744" name="Google Shape;744;p49"/>
          <p:cNvSpPr txBox="1">
            <a:spLocks noGrp="1"/>
          </p:cNvSpPr>
          <p:nvPr>
            <p:ph type="subTitle" idx="2"/>
          </p:nvPr>
        </p:nvSpPr>
        <p:spPr>
          <a:xfrm>
            <a:off x="6487955" y="961570"/>
            <a:ext cx="240853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Connect to MetaMask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" y="1603960"/>
            <a:ext cx="3779632" cy="2426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77" y="1545008"/>
            <a:ext cx="3913446" cy="2643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LOGIN &amp; LOGOUT</a:t>
            </a:r>
            <a:endParaRPr/>
          </a:p>
        </p:txBody>
      </p:sp>
      <p:sp>
        <p:nvSpPr>
          <p:cNvPr id="74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725150" y="1207798"/>
            <a:ext cx="4424366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Logout Section in HomePage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0" y="1978363"/>
            <a:ext cx="258163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CREATE TWEET</a:t>
            </a:r>
            <a:endParaRPr/>
          </a:p>
        </p:txBody>
      </p:sp>
      <p:sp>
        <p:nvSpPr>
          <p:cNvPr id="74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324715" y="1801503"/>
            <a:ext cx="3793521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You can create your tweet with text and image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3" y="984863"/>
            <a:ext cx="4837798" cy="38174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699" y="3064099"/>
            <a:ext cx="3385555" cy="689753"/>
          </a:xfrm>
        </p:spPr>
        <p:txBody>
          <a:bodyPr/>
          <a:lstStyle/>
          <a:p>
            <a:r>
              <a:rPr lang="en-US" smtClean="0"/>
              <a:t>Click Ether Icon to create your tweet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CREATE TWEET</a:t>
            </a:r>
            <a:endParaRPr/>
          </a:p>
        </p:txBody>
      </p:sp>
      <p:sp>
        <p:nvSpPr>
          <p:cNvPr id="743" name="Google Shape;743;p49"/>
          <p:cNvSpPr txBox="1">
            <a:spLocks noGrp="1"/>
          </p:cNvSpPr>
          <p:nvPr>
            <p:ph type="subTitle" idx="1"/>
          </p:nvPr>
        </p:nvSpPr>
        <p:spPr>
          <a:xfrm>
            <a:off x="144380" y="2557774"/>
            <a:ext cx="3107584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You have to pay ether to create your tweet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22" y="1207798"/>
            <a:ext cx="5805974" cy="33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35660"/>
      </p:ext>
    </p:extLst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177</Words>
  <Application>Microsoft Office PowerPoint</Application>
  <PresentationFormat>On-screen Show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Comfortaa SemiBold</vt:lpstr>
      <vt:lpstr>Comfortaa Medium</vt:lpstr>
      <vt:lpstr>Comfortaa</vt:lpstr>
      <vt:lpstr>Proxima Nova</vt:lpstr>
      <vt:lpstr>Roboto Medium</vt:lpstr>
      <vt:lpstr>Roboto</vt:lpstr>
      <vt:lpstr>Phonix Social Media by Slidesgo</vt:lpstr>
      <vt:lpstr>TWITTER CLONE IN WEB3   </vt:lpstr>
      <vt:lpstr>TABLE OF CONTENTS</vt:lpstr>
      <vt:lpstr>INTRODUCTION</vt:lpstr>
      <vt:lpstr>INTRODUCTION: TWITTER CLONE</vt:lpstr>
      <vt:lpstr>02 </vt:lpstr>
      <vt:lpstr>LOGIN &amp; LOGOUT</vt:lpstr>
      <vt:lpstr>LOGIN &amp; LOGOUT</vt:lpstr>
      <vt:lpstr>CREATE TWEET</vt:lpstr>
      <vt:lpstr>CREATE TWEET</vt:lpstr>
      <vt:lpstr>HOME PAGE</vt:lpstr>
      <vt:lpstr>PROFILE PAGE</vt:lpstr>
      <vt:lpstr>SETTING PROFILE</vt:lpstr>
      <vt:lpstr>TECHNOLOGY </vt:lpstr>
      <vt:lpstr>TECHNOLOGY</vt:lpstr>
      <vt:lpstr>TECHNOLOGY</vt:lpstr>
      <vt:lpstr>TECHNOLOGY</vt:lpstr>
      <vt:lpstr>TECHNOLOGY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 IN WEB3   </dc:title>
  <cp:lastModifiedBy>Admin</cp:lastModifiedBy>
  <cp:revision>14</cp:revision>
  <dcterms:modified xsi:type="dcterms:W3CDTF">2022-06-21T18:33:10Z</dcterms:modified>
</cp:coreProperties>
</file>