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4564"/>
  </p:normalViewPr>
  <p:slideViewPr>
    <p:cSldViewPr snapToGrid="0" snapToObjects="1">
      <p:cViewPr>
        <p:scale>
          <a:sx n="130" d="100"/>
          <a:sy n="130" d="100"/>
        </p:scale>
        <p:origin x="109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4100" y="0"/>
            <a:ext cx="9867900" cy="6866467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-9769" y="1424568"/>
            <a:ext cx="2324100" cy="1526093"/>
            <a:chOff x="177800" y="5397500"/>
            <a:chExt cx="2339506" cy="15621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800" y="5397500"/>
              <a:ext cx="1562100" cy="15621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638300" y="6191250"/>
              <a:ext cx="879006" cy="409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Al Bayan Plain" charset="-78"/>
                  <a:ea typeface="Al Bayan Plain" charset="-78"/>
                  <a:cs typeface="Al Bayan Plain" charset="-78"/>
                </a:rPr>
                <a:t>2</a:t>
              </a:r>
              <a:r>
                <a:rPr lang="zh-CN" altLang="en-US" sz="2000" dirty="0" smtClean="0">
                  <a:latin typeface="Al Bayan Plain" charset="-78"/>
                  <a:ea typeface="Al Bayan Plain" charset="-78"/>
                  <a:cs typeface="Al Bayan Plain" charset="-78"/>
                </a:rPr>
                <a:t> </a:t>
              </a:r>
              <a:r>
                <a:rPr lang="en-US" altLang="zh-CN" sz="2000" dirty="0" smtClean="0">
                  <a:latin typeface="Al Bayan Plain" charset="-78"/>
                  <a:ea typeface="Al Bayan Plain" charset="-78"/>
                  <a:cs typeface="Al Bayan Plain" charset="-78"/>
                </a:rPr>
                <a:t>0</a:t>
              </a:r>
              <a:r>
                <a:rPr lang="zh-CN" altLang="en-US" sz="2000" dirty="0" smtClean="0">
                  <a:latin typeface="Al Bayan Plain" charset="-78"/>
                  <a:ea typeface="Al Bayan Plain" charset="-78"/>
                  <a:cs typeface="Al Bayan Plain" charset="-78"/>
                </a:rPr>
                <a:t> </a:t>
              </a:r>
              <a:r>
                <a:rPr lang="en-US" altLang="zh-CN" sz="2000" dirty="0" smtClean="0">
                  <a:latin typeface="Al Bayan Plain" charset="-78"/>
                  <a:ea typeface="Al Bayan Plain" charset="-78"/>
                  <a:cs typeface="Al Bayan Plain" charset="-78"/>
                </a:rPr>
                <a:t>1</a:t>
              </a:r>
              <a:r>
                <a:rPr lang="zh-CN" altLang="en-US" sz="2000" dirty="0" smtClean="0">
                  <a:latin typeface="Al Bayan Plain" charset="-78"/>
                  <a:ea typeface="Al Bayan Plain" charset="-78"/>
                  <a:cs typeface="Al Bayan Plain" charset="-78"/>
                </a:rPr>
                <a:t> </a:t>
              </a:r>
              <a:r>
                <a:rPr lang="en-US" altLang="zh-CN" sz="2000" dirty="0" smtClean="0">
                  <a:latin typeface="Al Bayan Plain" charset="-78"/>
                  <a:ea typeface="Al Bayan Plain" charset="-78"/>
                  <a:cs typeface="Al Bayan Plain" charset="-78"/>
                </a:rPr>
                <a:t>8</a:t>
              </a:r>
              <a:endParaRPr lang="en-US" sz="2000" dirty="0">
                <a:latin typeface="Al Bayan Plain" charset="-78"/>
                <a:ea typeface="Al Bayan Plain" charset="-78"/>
                <a:cs typeface="Al Bayan Plain" charset="-78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5846" y="446942"/>
            <a:ext cx="1931524" cy="6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0615" y="1973385"/>
            <a:ext cx="75711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Arial" charset="0"/>
              <a:buAutoNum type="alphaUcPeriod"/>
            </a:pPr>
            <a:r>
              <a:rPr lang="en-US" altLang="zh-CN" sz="2800" b="1" dirty="0">
                <a:solidFill>
                  <a:srgbClr val="FFFF00"/>
                </a:solidFill>
              </a:rPr>
              <a:t>Problem statement in 8</a:t>
            </a:r>
            <a:r>
              <a:rPr lang="zh-CN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</a:rPr>
              <a:t>words</a:t>
            </a:r>
            <a:r>
              <a:rPr lang="zh-CN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</a:rPr>
              <a:t>or</a:t>
            </a:r>
            <a:r>
              <a:rPr lang="zh-CN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</a:rPr>
              <a:t>less</a:t>
            </a:r>
          </a:p>
          <a:p>
            <a:pPr marL="514350" lvl="0" indent="-514350">
              <a:buFont typeface="Arial" charset="0"/>
              <a:buAutoNum type="alphaUcPeriod"/>
            </a:pPr>
            <a:r>
              <a:rPr lang="en-US" altLang="zh-CN" sz="2800" b="1" dirty="0">
                <a:solidFill>
                  <a:srgbClr val="FFC000"/>
                </a:solidFill>
              </a:rPr>
              <a:t>Novelty of your paper: 8 words or less</a:t>
            </a:r>
          </a:p>
          <a:p>
            <a:pPr marL="514350" lvl="0" indent="-514350">
              <a:buFont typeface="Arial" charset="0"/>
              <a:buAutoNum type="alphaUcPeriod"/>
            </a:pPr>
            <a:r>
              <a:rPr lang="en-US" altLang="zh-CN" sz="2800" b="1" dirty="0">
                <a:solidFill>
                  <a:srgbClr val="FFFF00"/>
                </a:solidFill>
              </a:rPr>
              <a:t>Main result: (1 chart/description in 8 words</a:t>
            </a:r>
            <a:r>
              <a:rPr lang="zh-CN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</a:rPr>
              <a:t>or</a:t>
            </a:r>
            <a:r>
              <a:rPr lang="zh-CN" altLang="en-US" sz="2800" b="1" dirty="0">
                <a:solidFill>
                  <a:srgbClr val="FFFF00"/>
                </a:solidFill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</a:rPr>
              <a:t>less)</a:t>
            </a:r>
            <a:endParaRPr lang="en-US" sz="2800" b="1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3846" y="471820"/>
            <a:ext cx="821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</a:rPr>
              <a:t>Your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3600" b="1" dirty="0" smtClean="0">
                <a:solidFill>
                  <a:srgbClr val="FFC000"/>
                </a:solidFill>
              </a:rPr>
              <a:t>Paper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3600" b="1" dirty="0" smtClean="0">
                <a:solidFill>
                  <a:srgbClr val="FFC000"/>
                </a:solidFill>
              </a:rPr>
              <a:t>Title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3600" b="1" dirty="0" smtClean="0">
                <a:solidFill>
                  <a:srgbClr val="FFC000"/>
                </a:solidFill>
              </a:rPr>
              <a:t>Goes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3600" b="1" dirty="0" smtClean="0">
                <a:solidFill>
                  <a:srgbClr val="FFC000"/>
                </a:solidFill>
              </a:rPr>
              <a:t>Here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 </a:t>
            </a:r>
            <a:r>
              <a:rPr lang="mr-IN" altLang="zh-CN" sz="3600" b="1" dirty="0" smtClean="0">
                <a:solidFill>
                  <a:srgbClr val="FFC000"/>
                </a:solidFill>
              </a:rPr>
              <a:t>…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3846" y="1382149"/>
            <a:ext cx="8216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</a:rPr>
              <a:t>Presenter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Info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6101</TotalTime>
  <Words>38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Da</dc:creator>
  <cp:lastModifiedBy>B. Aditya Prakash</cp:lastModifiedBy>
  <cp:revision>21</cp:revision>
  <dcterms:created xsi:type="dcterms:W3CDTF">2018-07-26T15:49:05Z</dcterms:created>
  <dcterms:modified xsi:type="dcterms:W3CDTF">2018-08-07T16:15:50Z</dcterms:modified>
</cp:coreProperties>
</file>