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53"/>
  </p:normalViewPr>
  <p:slideViewPr>
    <p:cSldViewPr snapToGrid="0" snapToObjects="1">
      <p:cViewPr varScale="1">
        <p:scale>
          <a:sx n="84" d="100"/>
          <a:sy n="8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Add Comment To  Jira Issue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-group-issue-comments/#api-rest-api-3-issue-issueidorkey-comment-post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Add comments to </a:t>
            </a:r>
            <a:r>
              <a:rPr lang="en-US" err="1"/>
              <a:t>jira</a:t>
            </a:r>
            <a:r>
              <a:rPr lang="en-US"/>
              <a:t> issue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74F0CE-27DB-444D-9CAC-C32E33A9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381695"/>
            <a:ext cx="7090237" cy="409461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Add Comment To  Jira Issue From Rest Api Using Python  Tutorial :6</vt:lpstr>
      <vt:lpstr>Api Doc Link</vt:lpstr>
      <vt:lpstr>Add comments to jira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7</cp:revision>
  <dcterms:created xsi:type="dcterms:W3CDTF">2021-01-08T04:03:40Z</dcterms:created>
  <dcterms:modified xsi:type="dcterms:W3CDTF">2021-01-23T18:26:34Z</dcterms:modified>
</cp:coreProperties>
</file>