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61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737"/>
  </p:normalViewPr>
  <p:slideViewPr>
    <p:cSldViewPr snapToGrid="0" snapToObjects="1">
      <p:cViewPr varScale="1">
        <p:scale>
          <a:sx n="109" d="100"/>
          <a:sy n="109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January 29,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January 29,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Jira Automation Using Python</a:t>
            </a:r>
            <a:br>
              <a:rPr lang="en-DE" sz="3000" dirty="0"/>
            </a:br>
            <a:r>
              <a:rPr lang="en-DE" sz="3000" dirty="0"/>
              <a:t>How To Get All Issue From Jira  Rest Api Using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:8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Api</a:t>
            </a:r>
            <a:r>
              <a:rPr lang="en-US" dirty="0"/>
              <a:t> Doc Link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</a:t>
            </a:r>
            <a:r>
              <a:rPr lang="en-GB" dirty="0" err="1"/>
              <a:t>developer.atlassian.com</a:t>
            </a:r>
            <a:r>
              <a:rPr lang="en-GB" dirty="0"/>
              <a:t>/cloud/</a:t>
            </a:r>
            <a:r>
              <a:rPr lang="en-GB" dirty="0" err="1"/>
              <a:t>jira</a:t>
            </a:r>
            <a:r>
              <a:rPr lang="en-GB" dirty="0"/>
              <a:t>/platform/rest/v3/</a:t>
            </a:r>
            <a:r>
              <a:rPr lang="en-GB" dirty="0" err="1"/>
              <a:t>api</a:t>
            </a:r>
            <a:r>
              <a:rPr lang="en-GB" dirty="0"/>
              <a:t>-group-issue-search/#api-rest-api-3-search-get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How to get all jira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A68-C318-724F-A0AF-D4D1AFF5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549275"/>
            <a:ext cx="4498976" cy="984885"/>
          </a:xfrm>
        </p:spPr>
        <p:txBody>
          <a:bodyPr vert="horz" wrap="square" lIns="0" tIns="0" rIns="0" bIns="0" rtlCol="0" anchor="ctr"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/>
              <a:t>  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E2F90B3-B24F-9D48-B3FC-1E5D42665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73" y="2083435"/>
            <a:ext cx="10120454" cy="4225290"/>
          </a:xfrm>
          <a:custGeom>
            <a:avLst/>
            <a:gdLst/>
            <a:ahLst/>
            <a:cxnLst/>
            <a:rect l="l" t="t" r="r" b="b"/>
            <a:pathLst>
              <a:path w="12192000" h="4225290">
                <a:moveTo>
                  <a:pt x="0" y="0"/>
                </a:moveTo>
                <a:lnTo>
                  <a:pt x="12192000" y="0"/>
                </a:lnTo>
                <a:lnTo>
                  <a:pt x="12192000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23AF7-5603-7440-80FB-D2158EA2DFAB}"/>
              </a:ext>
            </a:extLst>
          </p:cNvPr>
          <p:cNvSpPr txBox="1"/>
          <p:nvPr/>
        </p:nvSpPr>
        <p:spPr>
          <a:xfrm>
            <a:off x="2502568" y="29116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980B79-E2DD-7F4E-9AD4-C6DEF72A09FA}"/>
              </a:ext>
            </a:extLst>
          </p:cNvPr>
          <p:cNvSpPr txBox="1"/>
          <p:nvPr/>
        </p:nvSpPr>
        <p:spPr>
          <a:xfrm>
            <a:off x="1465385" y="17584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084626-FC6F-4E43-8C64-EBD990D3FAB7}"/>
              </a:ext>
            </a:extLst>
          </p:cNvPr>
          <p:cNvSpPr txBox="1"/>
          <p:nvPr/>
        </p:nvSpPr>
        <p:spPr>
          <a:xfrm>
            <a:off x="11094720" y="807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39922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52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Walbaum Display</vt:lpstr>
      <vt:lpstr>3DFloatVTI</vt:lpstr>
      <vt:lpstr>Jira Automation Using Python How To Get All Issue From Jira  Rest Api Using Python  Tutorial :8</vt:lpstr>
      <vt:lpstr>Api Doc Link</vt:lpstr>
      <vt:lpstr>How to get all jira issue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 Automation Using Python Create Users In Jira From Rest Api Using Python  Tutorial :3</dc:title>
  <dc:creator>roni das</dc:creator>
  <cp:lastModifiedBy>roni das</cp:lastModifiedBy>
  <cp:revision>10</cp:revision>
  <dcterms:created xsi:type="dcterms:W3CDTF">2021-01-08T04:03:40Z</dcterms:created>
  <dcterms:modified xsi:type="dcterms:W3CDTF">2021-01-29T18:39:38Z</dcterms:modified>
</cp:coreProperties>
</file>