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822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January 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January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January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January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January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January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January 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January 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January 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January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January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January 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Jira Automation Using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Setup Jira &amp; Connect Rest Api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Jira setup</a:t>
            </a:r>
          </a:p>
          <a:p>
            <a:r>
              <a:rPr lang="en-GB" dirty="0"/>
              <a:t>Token setup</a:t>
            </a:r>
          </a:p>
          <a:p>
            <a:r>
              <a:rPr lang="en-GB" dirty="0"/>
              <a:t>https://</a:t>
            </a:r>
            <a:r>
              <a:rPr lang="en-GB" dirty="0" err="1"/>
              <a:t>developer.atlassian.com</a:t>
            </a:r>
            <a:r>
              <a:rPr lang="en-GB" dirty="0"/>
              <a:t>/cloud/</a:t>
            </a:r>
            <a:r>
              <a:rPr lang="en-GB" dirty="0" err="1"/>
              <a:t>jira</a:t>
            </a:r>
            <a:r>
              <a:rPr lang="en-GB" dirty="0"/>
              <a:t>/platform/rest/v2/</a:t>
            </a:r>
            <a:r>
              <a:rPr lang="en-GB" dirty="0" err="1"/>
              <a:t>api</a:t>
            </a:r>
            <a:r>
              <a:rPr lang="en-GB" dirty="0"/>
              <a:t>-group-issues/</a:t>
            </a:r>
          </a:p>
          <a:p>
            <a:r>
              <a:rPr lang="en-GB" dirty="0"/>
              <a:t>Test the rest </a:t>
            </a:r>
            <a:r>
              <a:rPr lang="en-GB" dirty="0" err="1"/>
              <a:t>api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Freeform: Shape 15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Oval 15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Oval 15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1" name="Group 16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82" name="Freeform: Shape 16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Freeform: Shape 16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Oval 16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Oval 16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86" name="Rectangle 16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68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1900"/>
              <a:t>Get all projects from rest api using python</a:t>
            </a:r>
            <a:br>
              <a:rPr lang="en-US" sz="1900"/>
            </a:br>
            <a:br>
              <a:rPr lang="en-US" sz="1900"/>
            </a:br>
            <a:br>
              <a:rPr lang="en-US" sz="1900"/>
            </a:br>
            <a:br>
              <a:rPr lang="en-US" sz="1900"/>
            </a:br>
            <a:br>
              <a:rPr lang="en-US" sz="1900"/>
            </a:br>
            <a:br>
              <a:rPr lang="en-US" sz="1900"/>
            </a:br>
            <a:br>
              <a:rPr lang="en-US" sz="1900"/>
            </a:br>
            <a:br>
              <a:rPr lang="en-US" sz="1900"/>
            </a:br>
            <a:br>
              <a:rPr lang="en-US" sz="1900"/>
            </a:br>
            <a:endParaRPr lang="en-US" sz="1900" dirty="0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176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7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8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803406"/>
            <a:ext cx="3565525" cy="228941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/>
              <a:t> 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8CD8F37-11F5-A541-BBFC-17A5BA075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6" y="1391455"/>
            <a:ext cx="7345363" cy="407667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Walbaum Display</vt:lpstr>
      <vt:lpstr>3DFloatVTI</vt:lpstr>
      <vt:lpstr>Jira Automation Using Python  Setup Jira &amp; Connect Rest Api  Tutorial :1</vt:lpstr>
      <vt:lpstr>Pre-requisites</vt:lpstr>
      <vt:lpstr>Get all projects from rest api using python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Automation Using Python  Setup Jira &amp; Connect Rest Api  Tutorial :1</dc:title>
  <dc:creator>roni das</dc:creator>
  <cp:lastModifiedBy>roni das</cp:lastModifiedBy>
  <cp:revision>1</cp:revision>
  <dcterms:created xsi:type="dcterms:W3CDTF">2021-01-01T07:31:34Z</dcterms:created>
  <dcterms:modified xsi:type="dcterms:W3CDTF">2021-01-01T07:31:51Z</dcterms:modified>
</cp:coreProperties>
</file>