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77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Create Users In Jira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-group-users/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eeform: Shape 1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Oval 1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Oval 1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1" name="Group 1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2" name="Freeform: Shape 1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Freeform: Shape 1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Oval 1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Oval 1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86" name="Rectangle 1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6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1900" dirty="0"/>
              <a:t>Create Single User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8F4AD6-3169-5E48-8B46-58DAB269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4" y="1142999"/>
            <a:ext cx="11476126" cy="48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 dirty="0"/>
              <a:t>Create User In Bulk From Csv Input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13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193C5D2-8523-804E-B174-3733F35B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455727"/>
            <a:ext cx="7345363" cy="394813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Walbaum Display</vt:lpstr>
      <vt:lpstr>3DFloatVTI</vt:lpstr>
      <vt:lpstr>Jira Automation Using Python Create Users In Jira From Rest Api Using Python  Tutorial :3</vt:lpstr>
      <vt:lpstr>Api Doc Link</vt:lpstr>
      <vt:lpstr>Create Single User           </vt:lpstr>
      <vt:lpstr>Create User In Bulk From Csv Input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1</cp:revision>
  <dcterms:created xsi:type="dcterms:W3CDTF">2021-01-08T04:03:40Z</dcterms:created>
  <dcterms:modified xsi:type="dcterms:W3CDTF">2021-01-08T04:03:48Z</dcterms:modified>
</cp:coreProperties>
</file>