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9" d="100"/>
          <a:sy n="10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January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29,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Edit ExistingComment From  Jira Issue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-group-issue-comments/#api-rest-api-3-issue-issueidorkey-comment-post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/>
              <a:t>Edit  comments from </a:t>
            </a:r>
            <a:r>
              <a:rPr lang="en-US" sz="4400" err="1"/>
              <a:t>jira</a:t>
            </a:r>
            <a:r>
              <a:rPr lang="en-US" sz="4400"/>
              <a:t> issue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39D987-AC48-F746-A603-2B25D1BB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900" y="1301929"/>
            <a:ext cx="7090237" cy="425414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0B79-E2DD-7F4E-9AD4-C6DEF72A09FA}"/>
              </a:ext>
            </a:extLst>
          </p:cNvPr>
          <p:cNvSpPr txBox="1"/>
          <p:nvPr/>
        </p:nvSpPr>
        <p:spPr>
          <a:xfrm>
            <a:off x="1465385" y="1758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Edit ExistingComment From  Jira Issue From Rest Api Using Python  Tutorial :7</vt:lpstr>
      <vt:lpstr>Api Doc Link</vt:lpstr>
      <vt:lpstr>Edit  comments from jira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8</cp:revision>
  <dcterms:created xsi:type="dcterms:W3CDTF">2021-01-08T04:03:40Z</dcterms:created>
  <dcterms:modified xsi:type="dcterms:W3CDTF">2021-01-28T19:15:10Z</dcterms:modified>
</cp:coreProperties>
</file>