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5" r:id="rId1"/>
  </p:sldMasterIdLst>
  <p:sldIdLst>
    <p:sldId id="256" r:id="rId2"/>
    <p:sldId id="257" r:id="rId3"/>
    <p:sldId id="261" r:id="rId4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35"/>
    <p:restoredTop sz="94745"/>
  </p:normalViewPr>
  <p:slideViewPr>
    <p:cSldViewPr snapToGrid="0" snapToObjects="1">
      <p:cViewPr varScale="1">
        <p:scale>
          <a:sx n="109" d="100"/>
          <a:sy n="109" d="100"/>
        </p:scale>
        <p:origin x="4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Saturday, January 30,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89151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Saturday, January 30,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42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Saturday, January 30,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452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Saturday, January 30,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407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Saturday, January 30,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61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Saturday, January 30,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17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Saturday, January 30,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949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Saturday, January 30,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1619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Saturday, January 30,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125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Saturday, January 30,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49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Saturday, January 30,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757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Saturday, January 30,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406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94" r:id="rId6"/>
    <p:sldLayoutId id="2147483689" r:id="rId7"/>
    <p:sldLayoutId id="2147483690" r:id="rId8"/>
    <p:sldLayoutId id="2147483691" r:id="rId9"/>
    <p:sldLayoutId id="2147483693" r:id="rId10"/>
    <p:sldLayoutId id="214748369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Picture 3">
            <a:extLst>
              <a:ext uri="{FF2B5EF4-FFF2-40B4-BE49-F238E27FC236}">
                <a16:creationId xmlns:a16="http://schemas.microsoft.com/office/drawing/2014/main" id="{67FBAFB9-B4FB-483B-ADF1-F308E6CC35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1" r="9091" b="48092"/>
          <a:stretch/>
        </p:blipFill>
        <p:spPr>
          <a:xfrm>
            <a:off x="20" y="1"/>
            <a:ext cx="1219198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AD4EA4DF-0E7C-4098-86F6-7D0ACAEFC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7859713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3B7A36-ACDF-E345-BBEE-C5995DA3D2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178605" cy="2887174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DE" sz="3000" dirty="0"/>
              <a:t>Jira Automation Using Python</a:t>
            </a:r>
            <a:br>
              <a:rPr lang="en-DE" sz="3000" dirty="0"/>
            </a:br>
            <a:r>
              <a:rPr lang="en-DE" sz="3000" dirty="0"/>
              <a:t>How To Get All Issue Status From Jira  Rest Api Using Python</a:t>
            </a:r>
            <a:br>
              <a:rPr lang="en-DE" sz="3000" dirty="0"/>
            </a:br>
            <a:br>
              <a:rPr lang="en-DE" sz="3000" dirty="0"/>
            </a:br>
            <a:r>
              <a:rPr lang="en-DE" sz="3000" dirty="0"/>
              <a:t>Tutorial :9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E05BC49-0F00-4C85-9AF5-A0CC5B39C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A3A402-7DA7-F846-8C18-087848321C68}"/>
              </a:ext>
            </a:extLst>
          </p:cNvPr>
          <p:cNvSpPr txBox="1"/>
          <p:nvPr/>
        </p:nvSpPr>
        <p:spPr>
          <a:xfrm>
            <a:off x="-3148314" y="-7523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427343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E1ED4-1FE4-8747-893C-1B58F9C7D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Api</a:t>
            </a:r>
            <a:r>
              <a:rPr lang="en-US" dirty="0"/>
              <a:t> Doc Link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70DA5-056A-AA42-961F-0F17C925E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https://</a:t>
            </a:r>
            <a:r>
              <a:rPr lang="en-GB" dirty="0" err="1"/>
              <a:t>developer.atlassian.com</a:t>
            </a:r>
            <a:r>
              <a:rPr lang="en-GB" dirty="0"/>
              <a:t>/cloud/</a:t>
            </a:r>
            <a:r>
              <a:rPr lang="en-GB" dirty="0" err="1"/>
              <a:t>jira</a:t>
            </a:r>
            <a:r>
              <a:rPr lang="en-GB" dirty="0"/>
              <a:t>/platform/rest/v3/</a:t>
            </a:r>
            <a:r>
              <a:rPr lang="en-GB" dirty="0" err="1"/>
              <a:t>api</a:t>
            </a:r>
            <a:r>
              <a:rPr lang="en-GB" dirty="0"/>
              <a:t>-group-issues/#api-rest-api-3-issue-issueidorkey-get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60889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Freeform: Shape 145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158" name="Rectangle 157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28A00A08-E4E6-4184-B484-E0E034072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171" y="13882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0780E404-3121-4F33-AF2D-65F659A97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7675" y="288981"/>
            <a:ext cx="1262947" cy="1335600"/>
            <a:chOff x="2678417" y="2427951"/>
            <a:chExt cx="1262947" cy="1335600"/>
          </a:xfrm>
        </p:grpSpPr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2339341D-8322-49F1-91DA-6D115CCAE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7EB9DB0E-3B0E-411A-9274-448D565CA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5BFD82EF-2B14-B44B-BE71-9C4ED1A1D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3034657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How to get all </a:t>
            </a:r>
            <a:r>
              <a:rPr lang="en-US"/>
              <a:t>jira</a:t>
            </a:r>
            <a:r>
              <a:rPr lang="en-US" dirty="0"/>
              <a:t> issue status</a:t>
            </a:r>
          </a:p>
        </p:txBody>
      </p: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4B158E9A-DBF4-4AA7-B6B7-8C8EB2FBD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125249" y="5435090"/>
            <a:ext cx="762805" cy="734873"/>
            <a:chOff x="7950336" y="1300590"/>
            <a:chExt cx="762805" cy="734873"/>
          </a:xfrm>
        </p:grpSpPr>
        <p:sp>
          <p:nvSpPr>
            <p:cNvPr id="167" name="Freeform 5">
              <a:extLst>
                <a:ext uri="{FF2B5EF4-FFF2-40B4-BE49-F238E27FC236}">
                  <a16:creationId xmlns:a16="http://schemas.microsoft.com/office/drawing/2014/main" id="{6150ACFD-AEC6-42A3-A5A7-E7AD6B13E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20298" y="1428832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8" name="Freeform 6">
              <a:extLst>
                <a:ext uri="{FF2B5EF4-FFF2-40B4-BE49-F238E27FC236}">
                  <a16:creationId xmlns:a16="http://schemas.microsoft.com/office/drawing/2014/main" id="{DB4D1217-FEB1-4D2A-80F4-C227B66D7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066503" y="1339815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9" name="Freeform 8">
              <a:extLst>
                <a:ext uri="{FF2B5EF4-FFF2-40B4-BE49-F238E27FC236}">
                  <a16:creationId xmlns:a16="http://schemas.microsoft.com/office/drawing/2014/main" id="{0BCA7138-22BA-4785-8B3D-9D45213E8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17173" y="1608753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BDA68-C318-724F-A0AF-D4D1AFF54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3803406"/>
            <a:ext cx="3565525" cy="2289419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/>
              <a:t>  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5ECF5304-E8F6-5D41-968D-13D349474A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5776" y="1409818"/>
            <a:ext cx="7345363" cy="4039950"/>
          </a:xfrm>
          <a:custGeom>
            <a:avLst/>
            <a:gdLst/>
            <a:ahLst/>
            <a:cxnLst/>
            <a:rect l="l" t="t" r="r" b="b"/>
            <a:pathLst>
              <a:path w="7345363" h="5761037">
                <a:moveTo>
                  <a:pt x="0" y="0"/>
                </a:moveTo>
                <a:lnTo>
                  <a:pt x="7345363" y="0"/>
                </a:lnTo>
                <a:lnTo>
                  <a:pt x="7345363" y="5761037"/>
                </a:lnTo>
                <a:lnTo>
                  <a:pt x="0" y="5761037"/>
                </a:lnTo>
                <a:close/>
              </a:path>
            </a:pathLst>
          </a:cu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4523AF7-5603-7440-80FB-D2158EA2DFAB}"/>
              </a:ext>
            </a:extLst>
          </p:cNvPr>
          <p:cNvSpPr txBox="1"/>
          <p:nvPr/>
        </p:nvSpPr>
        <p:spPr>
          <a:xfrm>
            <a:off x="2502568" y="291164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980B79-E2DD-7F4E-9AD4-C6DEF72A09FA}"/>
              </a:ext>
            </a:extLst>
          </p:cNvPr>
          <p:cNvSpPr txBox="1"/>
          <p:nvPr/>
        </p:nvSpPr>
        <p:spPr>
          <a:xfrm>
            <a:off x="1465385" y="17584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D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084626-FC6F-4E43-8C64-EBD990D3FAB7}"/>
              </a:ext>
            </a:extLst>
          </p:cNvPr>
          <p:cNvSpPr txBox="1"/>
          <p:nvPr/>
        </p:nvSpPr>
        <p:spPr>
          <a:xfrm>
            <a:off x="11094720" y="8077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03992218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DarkSeedLeftStep">
      <a:dk1>
        <a:srgbClr val="000000"/>
      </a:dk1>
      <a:lt1>
        <a:srgbClr val="FFFFFF"/>
      </a:lt1>
      <a:dk2>
        <a:srgbClr val="352441"/>
      </a:dk2>
      <a:lt2>
        <a:srgbClr val="E2E8E7"/>
      </a:lt2>
      <a:accent1>
        <a:srgbClr val="C34D5F"/>
      </a:accent1>
      <a:accent2>
        <a:srgbClr val="B13B7F"/>
      </a:accent2>
      <a:accent3>
        <a:srgbClr val="C34DC2"/>
      </a:accent3>
      <a:accent4>
        <a:srgbClr val="813BB1"/>
      </a:accent4>
      <a:accent5>
        <a:srgbClr val="614DC3"/>
      </a:accent5>
      <a:accent6>
        <a:srgbClr val="3B57B1"/>
      </a:accent6>
      <a:hlink>
        <a:srgbClr val="8560CA"/>
      </a:hlink>
      <a:folHlink>
        <a:srgbClr val="7F7F7F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54</Words>
  <Application>Microsoft Macintosh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Gill Sans MT</vt:lpstr>
      <vt:lpstr>Walbaum Display</vt:lpstr>
      <vt:lpstr>3DFloatVTI</vt:lpstr>
      <vt:lpstr>Jira Automation Using Python How To Get All Issue Status From Jira  Rest Api Using Python  Tutorial :9</vt:lpstr>
      <vt:lpstr>Api Doc Link</vt:lpstr>
      <vt:lpstr>How to get all jira issue status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Jira Automation Using Python Create Users In Jira From Rest Api Using Python  Tutorial :3</dc:title>
  <dc:creator>roni das</dc:creator>
  <cp:lastModifiedBy>roni das</cp:lastModifiedBy>
  <cp:revision>12</cp:revision>
  <dcterms:created xsi:type="dcterms:W3CDTF">2021-01-08T04:03:40Z</dcterms:created>
  <dcterms:modified xsi:type="dcterms:W3CDTF">2021-01-30T08:52:17Z</dcterms:modified>
</cp:coreProperties>
</file>