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77"/>
  </p:normalViewPr>
  <p:slideViewPr>
    <p:cSldViewPr snapToGrid="0" snapToObjects="1">
      <p:cViewPr varScale="1">
        <p:scale>
          <a:sx n="106" d="100"/>
          <a:sy n="10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January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January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r>
              <a:rPr lang="en-DE" sz="3000" dirty="0"/>
              <a:t>How To Add File Attachment To Jira Issue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Doc Link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-group-issue-attachments/#api-rest-api-3-issue-issueidorkey-attachments-post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10662568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1900" dirty="0"/>
              <a:t>Attach file to Jira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13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39922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How To Add File Attachment To Jira Issue From Rest Api Using Python  Tutorial :4</vt:lpstr>
      <vt:lpstr>Api Doc Link</vt:lpstr>
      <vt:lpstr>Attach file to Jira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Create Users In Jira From Rest Api Using Python  Tutorial :3</dc:title>
  <dc:creator>roni das</dc:creator>
  <cp:lastModifiedBy>roni das</cp:lastModifiedBy>
  <cp:revision>2</cp:revision>
  <dcterms:created xsi:type="dcterms:W3CDTF">2021-01-08T04:03:40Z</dcterms:created>
  <dcterms:modified xsi:type="dcterms:W3CDTF">2021-01-12T02:05:37Z</dcterms:modified>
</cp:coreProperties>
</file>