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77"/>
  </p:normalViewPr>
  <p:slideViewPr>
    <p:cSldViewPr snapToGrid="0" snapToObjects="1">
      <p:cViewPr varScale="1">
        <p:scale>
          <a:sx n="106" d="100"/>
          <a:sy n="106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January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January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January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January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January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January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January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January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January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January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January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January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r>
              <a:rPr lang="en-DE" sz="3000" dirty="0"/>
              <a:t>How To Get All Jira Issue Comments From Rest Api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Doc Link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developer.atlassian.com</a:t>
            </a:r>
            <a:r>
              <a:rPr lang="en-GB" dirty="0"/>
              <a:t>/cloud/</a:t>
            </a:r>
            <a:r>
              <a:rPr lang="en-GB" dirty="0" err="1"/>
              <a:t>jira</a:t>
            </a:r>
            <a:r>
              <a:rPr lang="en-GB" dirty="0"/>
              <a:t>/platform/rest/v3/</a:t>
            </a:r>
            <a:r>
              <a:rPr lang="en-GB" dirty="0" err="1"/>
              <a:t>api</a:t>
            </a:r>
            <a:r>
              <a:rPr lang="en-GB" dirty="0"/>
              <a:t>-group-issue-comments/#api-rest-api-3-issue-issueidorkey-comment-id-get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US" sz="1200"/>
              <a:t>Get comments from jira issue</a:t>
            </a:r>
            <a:br>
              <a:rPr lang="en-US" sz="1200"/>
            </a:br>
            <a:br>
              <a:rPr lang="en-US" sz="1200"/>
            </a:br>
            <a:br>
              <a:rPr lang="en-US" sz="1200"/>
            </a:br>
            <a:br>
              <a:rPr lang="en-US" sz="1200"/>
            </a:br>
            <a:br>
              <a:rPr lang="en-US" sz="1200"/>
            </a:br>
            <a:br>
              <a:rPr lang="en-US" sz="1200"/>
            </a:br>
            <a:br>
              <a:rPr lang="en-US" sz="1200"/>
            </a:br>
            <a:br>
              <a:rPr lang="en-US" sz="1200"/>
            </a:br>
            <a:br>
              <a:rPr lang="en-US" sz="1200"/>
            </a:br>
            <a:br>
              <a:rPr lang="en-US" sz="1200"/>
            </a:br>
            <a:br>
              <a:rPr lang="en-US" sz="1200"/>
            </a:br>
            <a:endParaRPr lang="en-US" sz="1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549275"/>
            <a:ext cx="4498976" cy="984885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/>
              <a:t> 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E330B3F-93F2-C54F-9DC4-5A4B85BFD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94" y="2083435"/>
            <a:ext cx="10368811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23AF7-5603-7440-80FB-D2158EA2DFAB}"/>
              </a:ext>
            </a:extLst>
          </p:cNvPr>
          <p:cNvSpPr txBox="1"/>
          <p:nvPr/>
        </p:nvSpPr>
        <p:spPr>
          <a:xfrm>
            <a:off x="2502568" y="2911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039922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63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Jira Automation Using Python How To Get All Jira Issue Comments From Rest Api Using Python  Tutorial :5</vt:lpstr>
      <vt:lpstr>Api Doc Link</vt:lpstr>
      <vt:lpstr>Get comments from jira issue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Create Users In Jira From Rest Api Using Python  Tutorial :3</dc:title>
  <dc:creator>roni das</dc:creator>
  <cp:lastModifiedBy>roni das</cp:lastModifiedBy>
  <cp:revision>5</cp:revision>
  <dcterms:created xsi:type="dcterms:W3CDTF">2021-01-08T04:03:40Z</dcterms:created>
  <dcterms:modified xsi:type="dcterms:W3CDTF">2021-01-16T18:59:25Z</dcterms:modified>
</cp:coreProperties>
</file>