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830"/>
  </p:normalViewPr>
  <p:slideViewPr>
    <p:cSldViewPr snapToGrid="0" snapToObjects="1">
      <p:cViewPr varScale="1">
        <p:scale>
          <a:sx n="111" d="100"/>
          <a:sy n="111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January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January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January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January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January 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January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January 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January 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January 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January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January 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January 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Get All Jira Users From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Doc Link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-group-users/#api-rest-api-3-user-get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reeform: Shape 1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Oval 1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Oval 1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1" name="Group 1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2" name="Freeform: Shape 1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Freeform: Shape 1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Oval 1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Oval 1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86" name="Rectangle 1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68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1900" dirty="0"/>
              <a:t>Get all users from rest </a:t>
            </a:r>
            <a:r>
              <a:rPr lang="en-US" sz="1900" dirty="0" err="1"/>
              <a:t>api</a:t>
            </a:r>
            <a:r>
              <a:rPr lang="en-US" sz="1900" dirty="0"/>
              <a:t> using python</a:t>
            </a: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endParaRPr lang="en-US" sz="19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882145E-5209-C148-91A1-0AEDDE387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64" y="1774337"/>
            <a:ext cx="10654472" cy="38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62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 Get All Jira Users From Rest Api Using Python  Tutorial :2</vt:lpstr>
      <vt:lpstr>Api Doc Link</vt:lpstr>
      <vt:lpstr>Get all users from rest api using python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3</cp:revision>
  <dcterms:created xsi:type="dcterms:W3CDTF">2021-01-01T07:31:34Z</dcterms:created>
  <dcterms:modified xsi:type="dcterms:W3CDTF">2021-01-01T18:47:31Z</dcterms:modified>
</cp:coreProperties>
</file>