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CF4BF-E809-4432-A2AE-3B5E23083EA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90110-2725-4273-BF03-72C8D33DD3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77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28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05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38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6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76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22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45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7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48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4F2BD-90C3-424B-927C-8408CF541674}" type="datetimeFigureOut">
              <a:rPr lang="ru-RU" smtClean="0"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CABCD-538B-4F49-9DC9-05E906BEC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32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280160"/>
            <a:ext cx="9144000" cy="3924887"/>
          </a:xfrm>
        </p:spPr>
        <p:txBody>
          <a:bodyPr>
            <a:normAutofit/>
          </a:bodyPr>
          <a:lstStyle/>
          <a:p>
            <a:r>
              <a:rPr lang="ru-RU" b="1" dirty="0" smtClean="0"/>
              <a:t>Моделирование</a:t>
            </a:r>
            <a:r>
              <a:rPr lang="ru-RU" dirty="0" smtClean="0"/>
              <a:t> - метод решения задач, при использовании которого исследуемая система заменяется более простым объектом, описывающим реальную систему и называемым моделью. </a:t>
            </a:r>
          </a:p>
          <a:p>
            <a:endParaRPr lang="ru-RU" dirty="0" smtClean="0"/>
          </a:p>
          <a:p>
            <a:r>
              <a:rPr lang="ru-RU" b="1" dirty="0" smtClean="0"/>
              <a:t>Имитационная </a:t>
            </a:r>
            <a:r>
              <a:rPr lang="ru-RU" b="1" dirty="0"/>
              <a:t>модель </a:t>
            </a:r>
            <a:r>
              <a:rPr lang="ru-RU" dirty="0"/>
              <a:t>- это компьютерная программа, которая описывает структуру и воспроизводит поведение реальной системы во </a:t>
            </a:r>
            <a:r>
              <a:rPr lang="ru-RU" dirty="0" smtClean="0"/>
              <a:t>времени, она </a:t>
            </a:r>
            <a:r>
              <a:rPr lang="ru-RU" dirty="0"/>
              <a:t>позволяет получать подробную статистику о различных аспектах функционирования системы в зависимости от входных данных.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52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nylogic.ru/upload/blog/71b/71b30329804832936f130f28c41eed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52" y="245059"/>
            <a:ext cx="7750468" cy="626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/>
              <a:t>Блоки </a:t>
            </a:r>
            <a:r>
              <a:rPr lang="ru-RU" b="1" i="1" dirty="0" smtClean="0"/>
              <a:t>библиотеки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896751"/>
            <a:ext cx="10515600" cy="22802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 smtClean="0"/>
              <a:t>	Первые пять блоков палитры предназначены для создания процессных диаграмм транспортных потоков и задания логики движения машин. Блок </a:t>
            </a:r>
            <a:r>
              <a:rPr lang="ru-RU" sz="3200" dirty="0" err="1" smtClean="0"/>
              <a:t>Traffic</a:t>
            </a:r>
            <a:r>
              <a:rPr lang="ru-RU" sz="3200" dirty="0" smtClean="0"/>
              <a:t> </a:t>
            </a:r>
            <a:r>
              <a:rPr lang="ru-RU" sz="3200" dirty="0" err="1" smtClean="0"/>
              <a:t>Light</a:t>
            </a:r>
            <a:r>
              <a:rPr lang="ru-RU" sz="3200" dirty="0" smtClean="0"/>
              <a:t> позволяет задавать светофоры на перекрестках с помощью удобного редактора фаз:</a:t>
            </a:r>
            <a:endParaRPr lang="ru-RU" sz="3200" dirty="0"/>
          </a:p>
        </p:txBody>
      </p:sp>
      <p:pic>
        <p:nvPicPr>
          <p:cNvPr id="4098" name="Picture 2" descr="http://www.anylogic.ru/upload/blog/ecc/ecc958fb34a1d70f581c9fd7fa4ef79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102" y="1578940"/>
            <a:ext cx="2805003" cy="22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1825625"/>
            <a:ext cx="6040902" cy="1789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200" dirty="0" smtClean="0"/>
              <a:t>	Библиотека дорожного движения представляет из себя набор стандартных блоков: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32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anylogic.ru/upload/blog/19d/19d182a9a2e6f5e1a88716c7ef2ee9bc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91" y="206578"/>
            <a:ext cx="6836898" cy="636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3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smtClean="0"/>
              <a:t>Блоки библиотеки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	</a:t>
            </a:r>
            <a:r>
              <a:rPr lang="ru-RU" sz="3200" dirty="0"/>
              <a:t>Светофор может управлять движением как для всей дороги, так и для отдельных её полос (опции </a:t>
            </a:r>
            <a:r>
              <a:rPr lang="ru-RU" sz="3200" i="1" dirty="0"/>
              <a:t>задаёт режим работы для стоп-линий перекрёстка</a:t>
            </a:r>
            <a:r>
              <a:rPr lang="ru-RU" sz="3200" dirty="0"/>
              <a:t> и </a:t>
            </a:r>
            <a:r>
              <a:rPr lang="ru-RU" sz="3200" i="1" dirty="0"/>
              <a:t>для соединителей полос перекрёстка</a:t>
            </a:r>
            <a:r>
              <a:rPr lang="ru-RU" sz="3200" dirty="0"/>
              <a:t> соответственно).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Чтобы </a:t>
            </a:r>
            <a:r>
              <a:rPr lang="ru-RU" sz="3200" dirty="0"/>
              <a:t>изменить конфигурацию фазы для конкретного направления движения на перекрёстке, достаточно просто один раз щелкнуть в соответствующей ячейке таблицы в свойствах блока </a:t>
            </a:r>
            <a:r>
              <a:rPr lang="ru-RU" sz="3200" i="1" dirty="0" err="1"/>
              <a:t>Traffic</a:t>
            </a:r>
            <a:r>
              <a:rPr lang="ru-RU" sz="3200" i="1" dirty="0"/>
              <a:t> </a:t>
            </a:r>
            <a:r>
              <a:rPr lang="ru-RU" sz="3200" i="1" dirty="0" err="1"/>
              <a:t>Light</a:t>
            </a:r>
            <a:r>
              <a:rPr lang="ru-RU" sz="3200" dirty="0"/>
              <a:t> или сделать это прямо в графическом редакторе: </a:t>
            </a:r>
          </a:p>
        </p:txBody>
      </p:sp>
    </p:spTree>
    <p:extLst>
      <p:ext uri="{BB962C8B-B14F-4D97-AF65-F5344CB8AC3E}">
        <p14:creationId xmlns:p14="http://schemas.microsoft.com/office/powerpoint/2010/main" val="26023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anylogic.ru/upload/resize_cache/blog/8e6/600_600_1/8e6a6d2ce227f21684655a9d8f4be3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7" y="389205"/>
            <a:ext cx="10597101" cy="589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794" y="26300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b="1" i="1" dirty="0" smtClean="0"/>
              <a:t>Спасибо за внимание!</a:t>
            </a:r>
            <a:endParaRPr lang="ru-RU" sz="6600" b="1" i="1" dirty="0"/>
          </a:p>
        </p:txBody>
      </p:sp>
    </p:spTree>
    <p:extLst>
      <p:ext uri="{BB962C8B-B14F-4D97-AF65-F5344CB8AC3E}">
        <p14:creationId xmlns:p14="http://schemas.microsoft.com/office/powerpoint/2010/main" val="24582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82018"/>
            <a:ext cx="9144000" cy="3123029"/>
          </a:xfrm>
        </p:spPr>
        <p:txBody>
          <a:bodyPr>
            <a:normAutofit/>
          </a:bodyPr>
          <a:lstStyle/>
          <a:p>
            <a:r>
              <a:rPr lang="ru-RU" sz="2800" dirty="0"/>
              <a:t>Пакет </a:t>
            </a:r>
            <a:r>
              <a:rPr lang="ru-RU" sz="2800" b="1" dirty="0"/>
              <a:t>AnyLogic</a:t>
            </a:r>
            <a:r>
              <a:rPr lang="ru-RU" sz="2800" dirty="0"/>
              <a:t> - отечественный профессиональный инструмент нового поколения, который предназначен для разработки и исследования </a:t>
            </a:r>
            <a:r>
              <a:rPr lang="ru-RU" sz="2800" dirty="0" smtClean="0"/>
              <a:t>имитационных </a:t>
            </a:r>
            <a:r>
              <a:rPr lang="ru-RU" sz="2800" dirty="0"/>
              <a:t>моделей. </a:t>
            </a:r>
            <a:endParaRPr lang="ru-RU" sz="2800" dirty="0" smtClean="0"/>
          </a:p>
          <a:p>
            <a:r>
              <a:rPr lang="ru-RU" sz="2800" dirty="0" smtClean="0"/>
              <a:t>Разработчик </a:t>
            </a:r>
            <a:r>
              <a:rPr lang="ru-RU" sz="2800" dirty="0"/>
              <a:t>продукта - компания "Экс Джей Текнолоджис" (XJ Technologies), г. </a:t>
            </a:r>
            <a:r>
              <a:rPr lang="ru-RU" sz="2800" dirty="0" smtClean="0"/>
              <a:t>Санкт-Петербург.</a:t>
            </a:r>
          </a:p>
        </p:txBody>
      </p:sp>
    </p:spTree>
    <p:extLst>
      <p:ext uri="{BB962C8B-B14F-4D97-AF65-F5344CB8AC3E}">
        <p14:creationId xmlns:p14="http://schemas.microsoft.com/office/powerpoint/2010/main" val="4041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cap="small" dirty="0"/>
              <a:t>Средства описания поведения объектов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Основными средствами описания поведения объектов </a:t>
            </a:r>
            <a:r>
              <a:rPr lang="ru-RU" sz="3200" dirty="0" smtClean="0"/>
              <a:t>являются</a:t>
            </a:r>
            <a:r>
              <a:rPr lang="en-US" sz="3200" dirty="0" smtClean="0"/>
              <a:t>:</a:t>
            </a:r>
          </a:p>
          <a:p>
            <a:r>
              <a:rPr lang="ru-RU" sz="3200" dirty="0" smtClean="0"/>
              <a:t>переменные</a:t>
            </a:r>
          </a:p>
          <a:p>
            <a:r>
              <a:rPr lang="ru-RU" sz="3200" dirty="0" smtClean="0"/>
              <a:t>События</a:t>
            </a:r>
          </a:p>
          <a:p>
            <a:r>
              <a:rPr lang="ru-RU" sz="3200" dirty="0" smtClean="0"/>
              <a:t>диаграммы состояний</a:t>
            </a:r>
            <a:endParaRPr lang="en-US" sz="3200" dirty="0" smtClean="0"/>
          </a:p>
          <a:p>
            <a:pPr marL="0" indent="0">
              <a:buNone/>
            </a:pPr>
            <a:r>
              <a:rPr lang="ru-RU" sz="3200" dirty="0" smtClean="0"/>
              <a:t>Переменные отражают изменяющиеся характеристики объекта.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752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cap="small" dirty="0"/>
              <a:t>Анимация поведения модели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	</a:t>
            </a:r>
            <a:r>
              <a:rPr lang="ru-RU" sz="3200" dirty="0" smtClean="0"/>
              <a:t>Средства </a:t>
            </a:r>
            <a:r>
              <a:rPr lang="ru-RU" sz="3200" dirty="0"/>
              <a:t>анимации позволяют пользователю легко создавать виртуальный мир (совокупность графических </a:t>
            </a:r>
            <a:r>
              <a:rPr lang="ru-RU" sz="3200" dirty="0" smtClean="0"/>
              <a:t>образов), </a:t>
            </a:r>
            <a:r>
              <a:rPr lang="ru-RU" sz="3200" dirty="0"/>
              <a:t>управляемый динамическими параметрами модели по законам, определенным пользователем с помощью уравнений и логики моделируемых объектов.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686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cap="small" dirty="0"/>
              <a:t>Пользовательский интерфейс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ru-RU" sz="3200" dirty="0" smtClean="0"/>
              <a:t>После </a:t>
            </a:r>
            <a:r>
              <a:rPr lang="ru-RU" sz="3200" dirty="0"/>
              <a:t>запуска </a:t>
            </a:r>
            <a:r>
              <a:rPr lang="ru-RU" sz="3200" b="1" dirty="0"/>
              <a:t>AnyLogic</a:t>
            </a:r>
            <a:r>
              <a:rPr lang="ru-RU" sz="3200" dirty="0"/>
              <a:t> открывается рабочее окно, в котором для продолжения работы надо создать новый проект или открыть уже существующий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dirty="0"/>
              <a:t>Окно проекта обеспечивает легкую навигацию по элементам </a:t>
            </a:r>
            <a:r>
              <a:rPr lang="ru-RU" sz="3200" dirty="0" smtClean="0"/>
              <a:t>проекта, таким как пакеты, классы и т.д. 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964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4" y="192844"/>
            <a:ext cx="11753410" cy="6489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3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cap="small" dirty="0"/>
              <a:t>Пользовательский интерфейс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	Для каждого </a:t>
            </a:r>
            <a:r>
              <a:rPr lang="ru-RU" sz="3200" dirty="0"/>
              <a:t>выделенного элемента модели существует свое окно свойств, в котором указываются свойства (параметры) этого </a:t>
            </a:r>
            <a:r>
              <a:rPr lang="ru-RU" sz="3200" dirty="0" smtClean="0"/>
              <a:t>элемента.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86931"/>
            <a:ext cx="10515600" cy="2924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0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cap="small" dirty="0"/>
              <a:t>Основные элементы построения модели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 smtClean="0"/>
              <a:t>Элементы разметки пространства</a:t>
            </a:r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endParaRPr lang="ru-RU" sz="3200" dirty="0"/>
          </a:p>
          <a:p>
            <a:pPr marL="0" indent="0">
              <a:buNone/>
            </a:pPr>
            <a:r>
              <a:rPr lang="ru-RU" sz="3200" dirty="0"/>
              <a:t>С помощью этих элементов можно создать дорожную сеть любой сложности</a:t>
            </a:r>
            <a:r>
              <a:rPr lang="ru-RU" sz="3200" dirty="0" smtClean="0"/>
              <a:t>.</a:t>
            </a:r>
            <a:endParaRPr lang="ru-RU" sz="3200" dirty="0" smtClean="0"/>
          </a:p>
        </p:txBody>
      </p:sp>
      <p:pic>
        <p:nvPicPr>
          <p:cNvPr id="1032" name="Picture 8" descr="http://www.anylogic.ru/upload/blog/62a/62af73ce04395993982f2cb395a07c7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794" y="1825625"/>
            <a:ext cx="3605006" cy="252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3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anylogic.ru/upload/blog/c4f/c4f830a313a0ad152bc8e9d7e19485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005" y="336817"/>
            <a:ext cx="8763342" cy="602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146</Words>
  <Application>Microsoft Office PowerPoint</Application>
  <PresentationFormat>Широкоэкранный</PresentationFormat>
  <Paragraphs>33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Средства описания поведения объектов</vt:lpstr>
      <vt:lpstr>Анимация поведения модели</vt:lpstr>
      <vt:lpstr>Пользовательский интерфейс</vt:lpstr>
      <vt:lpstr>Презентация PowerPoint</vt:lpstr>
      <vt:lpstr>Пользовательский интерфейс</vt:lpstr>
      <vt:lpstr>Основные элементы построения модели</vt:lpstr>
      <vt:lpstr>Презентация PowerPoint</vt:lpstr>
      <vt:lpstr>Презентация PowerPoint</vt:lpstr>
      <vt:lpstr>Блоки библиотеки</vt:lpstr>
      <vt:lpstr>Презентация PowerPoint</vt:lpstr>
      <vt:lpstr>Блоки библиотеки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</dc:title>
  <dc:creator>Андрей Епифанов</dc:creator>
  <cp:lastModifiedBy>Андрей Епифанов</cp:lastModifiedBy>
  <cp:revision>12</cp:revision>
  <dcterms:created xsi:type="dcterms:W3CDTF">2017-01-20T20:08:36Z</dcterms:created>
  <dcterms:modified xsi:type="dcterms:W3CDTF">2017-01-20T21:25:07Z</dcterms:modified>
</cp:coreProperties>
</file>