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8" r:id="rId2"/>
    <p:sldId id="276" r:id="rId3"/>
    <p:sldId id="271" r:id="rId4"/>
    <p:sldId id="273" r:id="rId5"/>
    <p:sldId id="281" r:id="rId6"/>
    <p:sldId id="283" r:id="rId7"/>
    <p:sldId id="282" r:id="rId8"/>
    <p:sldId id="277" r:id="rId9"/>
    <p:sldId id="272" r:id="rId10"/>
    <p:sldId id="278" r:id="rId11"/>
    <p:sldId id="274" r:id="rId12"/>
    <p:sldId id="275" r:id="rId13"/>
    <p:sldId id="279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28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60A917"/>
    <a:srgbClr val="FA6800"/>
    <a:srgbClr val="1BA1E2"/>
    <a:srgbClr val="070E1F"/>
    <a:srgbClr val="091225"/>
    <a:srgbClr val="0F1E3D"/>
    <a:srgbClr val="0D1A35"/>
    <a:srgbClr val="0D1F35"/>
    <a:srgbClr val="CD2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3" autoAdjust="0"/>
    <p:restoredTop sz="76810" autoAdjust="0"/>
  </p:normalViewPr>
  <p:slideViewPr>
    <p:cSldViewPr>
      <p:cViewPr varScale="1">
        <p:scale>
          <a:sx n="54" d="100"/>
          <a:sy n="54" d="100"/>
        </p:scale>
        <p:origin x="105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1301-18C9-4CA0-A0BF-791B6E0DDD4D}" type="datetimeFigureOut">
              <a:rPr lang="en-GB" smtClean="0"/>
              <a:t>19/12/2014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0BA8-12AF-476D-99B2-894C09A4E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841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294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75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203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482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2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78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558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82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348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783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85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616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35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8977" y="225948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92733" y="3716338"/>
            <a:ext cx="9505288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8925" y="4764906"/>
            <a:ext cx="720000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28925" y="5288401"/>
            <a:ext cx="720000" cy="7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13162" y="5762701"/>
            <a:ext cx="720000" cy="720000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8832963" y="4928402"/>
            <a:ext cx="3176003" cy="39300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20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E-mail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8832962" y="5484458"/>
            <a:ext cx="3176003" cy="327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Twitter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8832962" y="5975392"/>
            <a:ext cx="3176003" cy="31080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20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 smtClean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2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7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128792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4251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128792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6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8977" y="225948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92733" y="3716338"/>
            <a:ext cx="9505288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5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bg>
      <p:bgPr>
        <a:solidFill>
          <a:srgbClr val="FA6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10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bg>
      <p:bgPr>
        <a:solidFill>
          <a:srgbClr val="60A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bg>
      <p:bgPr>
        <a:solidFill>
          <a:srgbClr val="1BA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71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uiExpan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5100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7230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128792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3.7037E-7 L -0.02357 3.7037E-7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57 3.7037E-6 L -4.79167E-6 3.7037E-6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903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1.45833E-6 3.7037E-7 L -0.02357 3.7037E-7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57 3.7037E-6 L -4.79167E-6 3.7037E-6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5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903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4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091225"/>
          </a:fgClr>
          <a:bgClr>
            <a:srgbClr val="070E1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59" r:id="rId3"/>
    <p:sldLayoutId id="2147483660" r:id="rId4"/>
    <p:sldLayoutId id="2147483661" r:id="rId5"/>
    <p:sldLayoutId id="2147483650" r:id="rId6"/>
    <p:sldLayoutId id="2147483656" r:id="rId7"/>
    <p:sldLayoutId id="2147483657" r:id="rId8"/>
    <p:sldLayoutId id="2147483652" r:id="rId9"/>
    <p:sldLayoutId id="2147483662" r:id="rId10"/>
    <p:sldLayoutId id="214748366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Rekayasa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Lunak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7672525" y="5333361"/>
            <a:ext cx="3176003" cy="32788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2110147044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4899369"/>
            <a:ext cx="1590675" cy="160812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680176" y="4899369"/>
            <a:ext cx="3176003" cy="393009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PENS D4 LJ PJJ </a:t>
            </a:r>
            <a:r>
              <a:rPr lang="en-GB" dirty="0" smtClean="0"/>
              <a:t>2014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032105" y="4126831"/>
            <a:ext cx="3816424" cy="814337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sz="2400" dirty="0" err="1" smtClean="0"/>
              <a:t>Soleh</a:t>
            </a:r>
            <a:r>
              <a:rPr lang="en-GB" sz="2400" dirty="0" smtClean="0"/>
              <a:t> </a:t>
            </a:r>
            <a:r>
              <a:rPr lang="en-GB" sz="2400" dirty="0" err="1" smtClean="0"/>
              <a:t>Elfrianto</a:t>
            </a:r>
            <a:r>
              <a:rPr lang="en-GB" sz="2400" dirty="0" smtClean="0"/>
              <a:t> </a:t>
            </a:r>
            <a:r>
              <a:rPr lang="en-GB" sz="2400" dirty="0" err="1" smtClean="0"/>
              <a:t>Hardiyono</a:t>
            </a:r>
            <a:endParaRPr lang="en-GB" sz="240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58977" y="355430"/>
            <a:ext cx="3816424" cy="814337"/>
          </a:xfrm>
          <a:prstGeom prst="rect">
            <a:avLst/>
          </a:prstGeom>
        </p:spPr>
        <p:txBody>
          <a:bodyPr/>
          <a:lstStyle/>
          <a:p>
            <a:r>
              <a:rPr lang="en-GB" sz="2400" dirty="0" err="1" smtClean="0"/>
              <a:t>Tugas</a:t>
            </a:r>
            <a:r>
              <a:rPr lang="en-GB" sz="2400" dirty="0" smtClean="0"/>
              <a:t> KTI 5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085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8 </a:t>
            </a:r>
            <a:r>
              <a:rPr lang="en-US" dirty="0" smtClean="0"/>
              <a:t>Platform Sample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FA6800"/>
          </a:solidFill>
        </p:spPr>
        <p:txBody>
          <a:bodyPr anchor="b"/>
          <a:lstStyle/>
          <a:p>
            <a:r>
              <a:rPr lang="en-GB" sz="2800" dirty="0" smtClean="0"/>
              <a:t>Tile One</a:t>
            </a:r>
            <a:endParaRPr lang="en-GB" sz="2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FA6800"/>
          </a:solidFill>
        </p:spPr>
        <p:txBody>
          <a:bodyPr anchor="b"/>
          <a:lstStyle/>
          <a:p>
            <a:r>
              <a:rPr lang="en-GB" sz="2800" dirty="0" smtClean="0"/>
              <a:t>Tile Two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850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4014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 8 SDK</a:t>
            </a:r>
            <a:endParaRPr lang="hr-H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r>
              <a:rPr lang="en-GB" dirty="0" err="1"/>
              <a:t>Excepteur</a:t>
            </a:r>
            <a:r>
              <a:rPr lang="en-GB" dirty="0"/>
              <a:t> </a:t>
            </a:r>
            <a:r>
              <a:rPr lang="en-GB" dirty="0" err="1"/>
              <a:t>sint</a:t>
            </a:r>
            <a:r>
              <a:rPr lang="en-GB" dirty="0"/>
              <a:t> </a:t>
            </a:r>
            <a:r>
              <a:rPr lang="en-GB" dirty="0" err="1"/>
              <a:t>occaecat</a:t>
            </a:r>
            <a:r>
              <a:rPr lang="en-GB" dirty="0"/>
              <a:t> </a:t>
            </a:r>
            <a:r>
              <a:rPr lang="en-GB" dirty="0" err="1"/>
              <a:t>cupidatat</a:t>
            </a:r>
            <a:r>
              <a:rPr lang="en-GB" dirty="0"/>
              <a:t> </a:t>
            </a:r>
          </a:p>
          <a:p>
            <a:pPr lvl="1"/>
            <a:r>
              <a:rPr lang="it-IT" dirty="0"/>
              <a:t>sunt in culpa qui officia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755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rgbClr val="091225"/>
          </a:fgClr>
          <a:bgClr>
            <a:srgbClr val="070E1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Phone 8 Sample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sz="2800" dirty="0" smtClean="0"/>
              <a:t>Tile One</a:t>
            </a:r>
            <a:endParaRPr lang="en-GB" sz="2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sz="2800" dirty="0" smtClean="0"/>
              <a:t>Tile Two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0524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955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 8 SDK</a:t>
            </a:r>
            <a:endParaRPr lang="hr-H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r>
              <a:rPr lang="en-GB" dirty="0" err="1"/>
              <a:t>Excepteur</a:t>
            </a:r>
            <a:r>
              <a:rPr lang="en-GB" dirty="0"/>
              <a:t> </a:t>
            </a:r>
            <a:r>
              <a:rPr lang="en-GB" dirty="0" err="1"/>
              <a:t>sint</a:t>
            </a:r>
            <a:r>
              <a:rPr lang="en-GB" dirty="0"/>
              <a:t> </a:t>
            </a:r>
            <a:r>
              <a:rPr lang="en-GB" dirty="0" err="1"/>
              <a:t>occaecat</a:t>
            </a:r>
            <a:r>
              <a:rPr lang="en-GB" dirty="0"/>
              <a:t> </a:t>
            </a:r>
            <a:r>
              <a:rPr lang="en-GB" dirty="0" err="1"/>
              <a:t>cupidatat</a:t>
            </a:r>
            <a:r>
              <a:rPr lang="en-GB" dirty="0"/>
              <a:t> </a:t>
            </a:r>
          </a:p>
          <a:p>
            <a:pPr lvl="1"/>
            <a:r>
              <a:rPr lang="it-IT" dirty="0"/>
              <a:t>sunt in culpa qui officia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8324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Phone 8 Sample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sz="2800" dirty="0" smtClean="0"/>
              <a:t>Tile One</a:t>
            </a:r>
            <a:endParaRPr lang="en-GB" sz="2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sz="2800" dirty="0" smtClean="0"/>
              <a:t>Tile Two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978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5353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 8 SDK</a:t>
            </a:r>
            <a:endParaRPr lang="hr-H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r>
              <a:rPr lang="en-GB" dirty="0" err="1"/>
              <a:t>Excepteur</a:t>
            </a:r>
            <a:r>
              <a:rPr lang="en-GB" dirty="0"/>
              <a:t> </a:t>
            </a:r>
            <a:r>
              <a:rPr lang="en-GB" dirty="0" err="1"/>
              <a:t>sint</a:t>
            </a:r>
            <a:r>
              <a:rPr lang="en-GB" dirty="0"/>
              <a:t> </a:t>
            </a:r>
            <a:r>
              <a:rPr lang="en-GB" dirty="0" err="1"/>
              <a:t>occaecat</a:t>
            </a:r>
            <a:r>
              <a:rPr lang="en-GB" dirty="0"/>
              <a:t> </a:t>
            </a:r>
            <a:r>
              <a:rPr lang="en-GB" dirty="0" err="1"/>
              <a:t>cupidatat</a:t>
            </a:r>
            <a:r>
              <a:rPr lang="en-GB" dirty="0"/>
              <a:t> </a:t>
            </a:r>
          </a:p>
          <a:p>
            <a:pPr lvl="1"/>
            <a:r>
              <a:rPr lang="it-IT" dirty="0"/>
              <a:t>sunt in culpa qui officia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917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Phone 8 Sample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sz="2800" dirty="0" smtClean="0"/>
              <a:t>Tile One</a:t>
            </a:r>
            <a:endParaRPr lang="en-GB" sz="2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sz="2800" dirty="0" smtClean="0"/>
              <a:t>Tile Two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125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492896"/>
            <a:ext cx="10972800" cy="1143000"/>
          </a:xfrm>
        </p:spPr>
        <p:txBody>
          <a:bodyPr/>
          <a:lstStyle/>
          <a:p>
            <a:r>
              <a:rPr lang="en-GB" dirty="0" err="1"/>
              <a:t>Apa</a:t>
            </a:r>
            <a:r>
              <a:rPr lang="en-GB" dirty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Lunak</a:t>
            </a:r>
            <a:r>
              <a:rPr lang="en-GB" dirty="0" smtClean="0"/>
              <a:t> 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3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9633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 8 SDK</a:t>
            </a:r>
            <a:endParaRPr lang="hr-H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r>
              <a:rPr lang="en-GB" dirty="0" err="1"/>
              <a:t>Excepteur</a:t>
            </a:r>
            <a:r>
              <a:rPr lang="en-GB" dirty="0"/>
              <a:t> </a:t>
            </a:r>
            <a:r>
              <a:rPr lang="en-GB" dirty="0" err="1"/>
              <a:t>sint</a:t>
            </a:r>
            <a:r>
              <a:rPr lang="en-GB" dirty="0"/>
              <a:t> </a:t>
            </a:r>
            <a:r>
              <a:rPr lang="en-GB" dirty="0" err="1"/>
              <a:t>occaecat</a:t>
            </a:r>
            <a:r>
              <a:rPr lang="en-GB" dirty="0"/>
              <a:t> </a:t>
            </a:r>
            <a:r>
              <a:rPr lang="en-GB" dirty="0" err="1"/>
              <a:t>cupidatat</a:t>
            </a:r>
            <a:r>
              <a:rPr lang="en-GB" dirty="0"/>
              <a:t> </a:t>
            </a:r>
          </a:p>
          <a:p>
            <a:pPr lvl="1"/>
            <a:r>
              <a:rPr lang="it-IT" dirty="0"/>
              <a:t>sunt in culpa qui officia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0906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Phone 8 Sample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sz="2800" dirty="0" smtClean="0"/>
              <a:t>Tile One</a:t>
            </a:r>
            <a:endParaRPr lang="en-GB" sz="2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sz="2800" dirty="0" smtClean="0"/>
              <a:t>Tile Two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6395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2479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 8 SDK</a:t>
            </a:r>
            <a:endParaRPr lang="hr-H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r>
              <a:rPr lang="en-GB" dirty="0" err="1"/>
              <a:t>Excepteur</a:t>
            </a:r>
            <a:r>
              <a:rPr lang="en-GB" dirty="0"/>
              <a:t> </a:t>
            </a:r>
            <a:r>
              <a:rPr lang="en-GB" dirty="0" err="1"/>
              <a:t>sint</a:t>
            </a:r>
            <a:r>
              <a:rPr lang="en-GB" dirty="0"/>
              <a:t> </a:t>
            </a:r>
            <a:r>
              <a:rPr lang="en-GB" dirty="0" err="1"/>
              <a:t>occaecat</a:t>
            </a:r>
            <a:r>
              <a:rPr lang="en-GB" dirty="0"/>
              <a:t> </a:t>
            </a:r>
            <a:r>
              <a:rPr lang="en-GB" dirty="0" err="1"/>
              <a:t>cupidatat</a:t>
            </a:r>
            <a:r>
              <a:rPr lang="en-GB" dirty="0"/>
              <a:t> </a:t>
            </a:r>
          </a:p>
          <a:p>
            <a:pPr lvl="1"/>
            <a:r>
              <a:rPr lang="it-IT" dirty="0"/>
              <a:t>sunt in culpa qui officia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5588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Phone 8 Sample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sz="2800" dirty="0" smtClean="0"/>
              <a:t>Tile One</a:t>
            </a:r>
            <a:endParaRPr lang="en-GB" sz="2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sz="2800" dirty="0" smtClean="0"/>
              <a:t>Tile Two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6680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1412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 8 SDK</a:t>
            </a:r>
            <a:endParaRPr lang="hr-H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r>
              <a:rPr lang="en-GB" dirty="0" err="1"/>
              <a:t>Excepteur</a:t>
            </a:r>
            <a:r>
              <a:rPr lang="en-GB" dirty="0"/>
              <a:t> </a:t>
            </a:r>
            <a:r>
              <a:rPr lang="en-GB" dirty="0" err="1"/>
              <a:t>sint</a:t>
            </a:r>
            <a:r>
              <a:rPr lang="en-GB" dirty="0"/>
              <a:t> </a:t>
            </a:r>
            <a:r>
              <a:rPr lang="en-GB" dirty="0" err="1"/>
              <a:t>occaecat</a:t>
            </a:r>
            <a:r>
              <a:rPr lang="en-GB" dirty="0"/>
              <a:t> </a:t>
            </a:r>
            <a:r>
              <a:rPr lang="en-GB" dirty="0" err="1"/>
              <a:t>cupidatat</a:t>
            </a:r>
            <a:r>
              <a:rPr lang="en-GB" dirty="0"/>
              <a:t> </a:t>
            </a:r>
          </a:p>
          <a:p>
            <a:pPr lvl="1"/>
            <a:r>
              <a:rPr lang="it-IT" dirty="0"/>
              <a:t>sunt in culpa qui officia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1414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Phone 8 Sample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sz="2800" dirty="0" smtClean="0"/>
              <a:t>Tile One</a:t>
            </a:r>
            <a:endParaRPr lang="en-GB" sz="2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sz="2800" dirty="0" smtClean="0"/>
              <a:t>Tile Two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7368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707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F7F7F7"/>
                </a:solidFill>
              </a:rPr>
              <a:t>Program </a:t>
            </a:r>
            <a:r>
              <a:rPr lang="en-GB" dirty="0" err="1">
                <a:solidFill>
                  <a:srgbClr val="F7F7F7"/>
                </a:solidFill>
              </a:rPr>
              <a:t>komputer</a:t>
            </a:r>
            <a:r>
              <a:rPr lang="en-GB" dirty="0">
                <a:solidFill>
                  <a:srgbClr val="F7F7F7"/>
                </a:solidFill>
              </a:rPr>
              <a:t> </a:t>
            </a:r>
            <a:r>
              <a:rPr lang="en-GB" dirty="0" err="1">
                <a:solidFill>
                  <a:srgbClr val="F7F7F7"/>
                </a:solidFill>
              </a:rPr>
              <a:t>dan</a:t>
            </a:r>
            <a:r>
              <a:rPr lang="en-GB" dirty="0">
                <a:solidFill>
                  <a:srgbClr val="F7F7F7"/>
                </a:solidFill>
              </a:rPr>
              <a:t> </a:t>
            </a:r>
            <a:r>
              <a:rPr lang="en-GB" dirty="0" err="1">
                <a:solidFill>
                  <a:srgbClr val="F7F7F7"/>
                </a:solidFill>
              </a:rPr>
              <a:t>dokumentasi</a:t>
            </a:r>
            <a:r>
              <a:rPr lang="en-GB" dirty="0">
                <a:solidFill>
                  <a:srgbClr val="F7F7F7"/>
                </a:solidFill>
              </a:rPr>
              <a:t> yang </a:t>
            </a:r>
            <a:r>
              <a:rPr lang="en-GB" dirty="0" err="1">
                <a:solidFill>
                  <a:srgbClr val="F7F7F7"/>
                </a:solidFill>
              </a:rPr>
              <a:t>berkenaan</a:t>
            </a:r>
            <a:r>
              <a:rPr lang="en-GB" dirty="0">
                <a:solidFill>
                  <a:srgbClr val="F7F7F7"/>
                </a:solidFill>
              </a:rPr>
              <a:t> </a:t>
            </a:r>
            <a:r>
              <a:rPr lang="en-GB" dirty="0" err="1">
                <a:solidFill>
                  <a:srgbClr val="F7F7F7"/>
                </a:solidFill>
              </a:rPr>
              <a:t>seperti</a:t>
            </a:r>
            <a:r>
              <a:rPr lang="en-GB" dirty="0">
                <a:solidFill>
                  <a:srgbClr val="F7F7F7"/>
                </a:solidFill>
              </a:rPr>
              <a:t> </a:t>
            </a:r>
            <a:r>
              <a:rPr lang="en-GB" dirty="0" err="1">
                <a:solidFill>
                  <a:srgbClr val="F7F7F7"/>
                </a:solidFill>
              </a:rPr>
              <a:t>kebutuhan</a:t>
            </a:r>
            <a:r>
              <a:rPr lang="en-GB" dirty="0">
                <a:solidFill>
                  <a:srgbClr val="F7F7F7"/>
                </a:solidFill>
              </a:rPr>
              <a:t>, model </a:t>
            </a:r>
            <a:r>
              <a:rPr lang="en-GB" dirty="0" err="1">
                <a:solidFill>
                  <a:srgbClr val="F7F7F7"/>
                </a:solidFill>
              </a:rPr>
              <a:t>rancangan</a:t>
            </a:r>
            <a:r>
              <a:rPr lang="en-GB" dirty="0">
                <a:solidFill>
                  <a:srgbClr val="F7F7F7"/>
                </a:solidFill>
              </a:rPr>
              <a:t>, </a:t>
            </a:r>
            <a:r>
              <a:rPr lang="en-GB" dirty="0" err="1">
                <a:solidFill>
                  <a:srgbClr val="F7F7F7"/>
                </a:solidFill>
              </a:rPr>
              <a:t>dan</a:t>
            </a:r>
            <a:r>
              <a:rPr lang="en-GB" dirty="0">
                <a:solidFill>
                  <a:srgbClr val="F7F7F7"/>
                </a:solidFill>
              </a:rPr>
              <a:t> </a:t>
            </a:r>
            <a:r>
              <a:rPr lang="en-GB" dirty="0" err="1">
                <a:solidFill>
                  <a:srgbClr val="F7F7F7"/>
                </a:solidFill>
              </a:rPr>
              <a:t>panduan</a:t>
            </a:r>
            <a:r>
              <a:rPr lang="en-GB" dirty="0">
                <a:solidFill>
                  <a:srgbClr val="F7F7F7"/>
                </a:solidFill>
              </a:rPr>
              <a:t> </a:t>
            </a:r>
            <a:r>
              <a:rPr lang="en-GB" dirty="0" err="1">
                <a:solidFill>
                  <a:srgbClr val="F7F7F7"/>
                </a:solidFill>
              </a:rPr>
              <a:t>pengguna</a:t>
            </a:r>
            <a:r>
              <a:rPr lang="en-GB" dirty="0">
                <a:solidFill>
                  <a:srgbClr val="F7F7F7"/>
                </a:solidFill>
              </a:rPr>
              <a:t>. </a:t>
            </a:r>
          </a:p>
          <a:p>
            <a:pPr marL="457200" indent="-457200" algn="just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/>
              <a:t>lunak</a:t>
            </a:r>
            <a:r>
              <a:rPr lang="en-GB" dirty="0"/>
              <a:t>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dikembangkan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pelanggan</a:t>
            </a:r>
            <a:r>
              <a:rPr lang="en-GB" dirty="0"/>
              <a:t> </a:t>
            </a:r>
            <a:r>
              <a:rPr lang="en-GB" dirty="0" err="1"/>
              <a:t>tertentu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pasar</a:t>
            </a:r>
            <a:r>
              <a:rPr lang="en-GB" dirty="0"/>
              <a:t> </a:t>
            </a:r>
            <a:r>
              <a:rPr lang="en-GB" dirty="0" err="1" smtClean="0"/>
              <a:t>umum</a:t>
            </a:r>
            <a:r>
              <a:rPr lang="en-GB" dirty="0" smtClean="0"/>
              <a:t>.</a:t>
            </a:r>
          </a:p>
          <a:p>
            <a:pPr marL="948600" lvl="2" indent="-457200" algn="just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dirty="0" err="1" smtClean="0"/>
              <a:t>Generik</a:t>
            </a:r>
            <a:r>
              <a:rPr lang="en-GB" dirty="0" smtClean="0"/>
              <a:t> </a:t>
            </a:r>
            <a:r>
              <a:rPr lang="en-GB" dirty="0"/>
              <a:t>– </a:t>
            </a:r>
            <a:r>
              <a:rPr lang="en-GB" dirty="0" err="1"/>
              <a:t>dikembangkan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dijual</a:t>
            </a:r>
            <a:r>
              <a:rPr lang="en-GB" dirty="0"/>
              <a:t> </a:t>
            </a:r>
            <a:r>
              <a:rPr lang="en-GB" dirty="0" err="1"/>
              <a:t>kepada</a:t>
            </a:r>
            <a:r>
              <a:rPr lang="en-GB" dirty="0"/>
              <a:t> </a:t>
            </a:r>
            <a:r>
              <a:rPr lang="en-GB" dirty="0" err="1"/>
              <a:t>rentang</a:t>
            </a:r>
            <a:r>
              <a:rPr lang="en-GB" dirty="0"/>
              <a:t> </a:t>
            </a:r>
            <a:r>
              <a:rPr lang="en-GB" dirty="0" err="1"/>
              <a:t>pelanggan</a:t>
            </a:r>
            <a:r>
              <a:rPr lang="en-GB" dirty="0"/>
              <a:t> yang </a:t>
            </a:r>
            <a:r>
              <a:rPr lang="en-GB" dirty="0" err="1"/>
              <a:t>berbeda</a:t>
            </a:r>
            <a:r>
              <a:rPr lang="en-GB" dirty="0"/>
              <a:t>, </a:t>
            </a:r>
            <a:r>
              <a:rPr lang="en-GB" dirty="0" err="1"/>
              <a:t>misalnya</a:t>
            </a:r>
            <a:r>
              <a:rPr lang="en-GB" dirty="0"/>
              <a:t> Excel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dirty="0" smtClean="0"/>
              <a:t>Word.</a:t>
            </a:r>
          </a:p>
          <a:p>
            <a:pPr marL="948600" lvl="2" indent="-457200" algn="just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i="1" dirty="0" smtClean="0"/>
              <a:t>Bespoke </a:t>
            </a:r>
            <a:r>
              <a:rPr lang="en-GB" i="1" dirty="0"/>
              <a:t>(custom)</a:t>
            </a:r>
            <a:r>
              <a:rPr lang="en-GB" dirty="0"/>
              <a:t> – </a:t>
            </a:r>
            <a:r>
              <a:rPr lang="en-GB" dirty="0" err="1"/>
              <a:t>dikembangkan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pelanggan</a:t>
            </a:r>
            <a:r>
              <a:rPr lang="en-GB" dirty="0"/>
              <a:t> </a:t>
            </a:r>
            <a:r>
              <a:rPr lang="en-GB" dirty="0" err="1"/>
              <a:t>tunggal</a:t>
            </a:r>
            <a:r>
              <a:rPr lang="en-GB" dirty="0"/>
              <a:t> </a:t>
            </a:r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spesifikasi</a:t>
            </a:r>
            <a:r>
              <a:rPr lang="en-GB" dirty="0"/>
              <a:t> </a:t>
            </a:r>
            <a:r>
              <a:rPr lang="en-GB" dirty="0" err="1"/>
              <a:t>mereka</a:t>
            </a:r>
            <a:r>
              <a:rPr lang="en-GB" dirty="0" smtClean="0"/>
              <a:t>.</a:t>
            </a:r>
            <a:endParaRPr lang="da-DK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Pengertian</a:t>
            </a:r>
            <a:r>
              <a:rPr lang="en-GB" dirty="0" smtClean="0"/>
              <a:t> </a:t>
            </a:r>
            <a:r>
              <a:rPr lang="en-GB" dirty="0" err="1" smtClean="0"/>
              <a:t>perangkat</a:t>
            </a:r>
            <a:r>
              <a:rPr lang="en-GB" dirty="0" smtClean="0"/>
              <a:t> </a:t>
            </a:r>
            <a:r>
              <a:rPr lang="en-GB" dirty="0" err="1" smtClean="0"/>
              <a:t>Lunak</a:t>
            </a:r>
            <a:r>
              <a:rPr lang="en-GB" dirty="0" smtClean="0"/>
              <a:t> 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70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 8 SDK</a:t>
            </a:r>
            <a:endParaRPr lang="hr-H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r>
              <a:rPr lang="en-GB" dirty="0" err="1"/>
              <a:t>Excepteur</a:t>
            </a:r>
            <a:r>
              <a:rPr lang="en-GB" dirty="0"/>
              <a:t> </a:t>
            </a:r>
            <a:r>
              <a:rPr lang="en-GB" dirty="0" err="1"/>
              <a:t>sint</a:t>
            </a:r>
            <a:r>
              <a:rPr lang="en-GB" dirty="0"/>
              <a:t> </a:t>
            </a:r>
            <a:r>
              <a:rPr lang="en-GB" dirty="0" err="1"/>
              <a:t>occaecat</a:t>
            </a:r>
            <a:r>
              <a:rPr lang="en-GB" dirty="0"/>
              <a:t> </a:t>
            </a:r>
            <a:r>
              <a:rPr lang="en-GB" dirty="0" err="1"/>
              <a:t>cupidatat</a:t>
            </a:r>
            <a:r>
              <a:rPr lang="en-GB" dirty="0"/>
              <a:t> </a:t>
            </a:r>
          </a:p>
          <a:p>
            <a:pPr lvl="1"/>
            <a:r>
              <a:rPr lang="it-IT" dirty="0"/>
              <a:t>sunt in culpa qui officia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907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Phone 8 Sample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sz="2800" dirty="0" smtClean="0"/>
              <a:t>Tile One</a:t>
            </a:r>
            <a:endParaRPr lang="en-GB" sz="2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sz="2800" dirty="0" smtClean="0"/>
              <a:t>Tile Two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854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8712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 8 SDK</a:t>
            </a:r>
            <a:endParaRPr lang="hr-H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r>
              <a:rPr lang="en-GB" dirty="0" err="1"/>
              <a:t>Excepteur</a:t>
            </a:r>
            <a:r>
              <a:rPr lang="en-GB" dirty="0"/>
              <a:t> </a:t>
            </a:r>
            <a:r>
              <a:rPr lang="en-GB" dirty="0" err="1"/>
              <a:t>sint</a:t>
            </a:r>
            <a:r>
              <a:rPr lang="en-GB" dirty="0"/>
              <a:t> </a:t>
            </a:r>
            <a:r>
              <a:rPr lang="en-GB" dirty="0" err="1"/>
              <a:t>occaecat</a:t>
            </a:r>
            <a:r>
              <a:rPr lang="en-GB" dirty="0"/>
              <a:t> </a:t>
            </a:r>
            <a:r>
              <a:rPr lang="en-GB" dirty="0" err="1"/>
              <a:t>cupidatat</a:t>
            </a:r>
            <a:r>
              <a:rPr lang="en-GB" dirty="0"/>
              <a:t> </a:t>
            </a:r>
          </a:p>
          <a:p>
            <a:pPr lvl="1"/>
            <a:r>
              <a:rPr lang="it-IT" dirty="0"/>
              <a:t>sunt in culpa qui officia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0793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Phone 8 Sample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sz="2800" dirty="0" smtClean="0"/>
              <a:t>Tile One</a:t>
            </a:r>
            <a:endParaRPr lang="en-GB" sz="2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sz="2800" dirty="0" smtClean="0"/>
              <a:t>Tile Two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156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0224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 8 SDK</a:t>
            </a:r>
            <a:endParaRPr lang="hr-H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r>
              <a:rPr lang="en-GB" dirty="0" err="1"/>
              <a:t>Excepteur</a:t>
            </a:r>
            <a:r>
              <a:rPr lang="en-GB" dirty="0"/>
              <a:t> </a:t>
            </a:r>
            <a:r>
              <a:rPr lang="en-GB" dirty="0" err="1"/>
              <a:t>sint</a:t>
            </a:r>
            <a:r>
              <a:rPr lang="en-GB" dirty="0"/>
              <a:t> </a:t>
            </a:r>
            <a:r>
              <a:rPr lang="en-GB" dirty="0" err="1"/>
              <a:t>occaecat</a:t>
            </a:r>
            <a:r>
              <a:rPr lang="en-GB" dirty="0"/>
              <a:t> </a:t>
            </a:r>
            <a:r>
              <a:rPr lang="en-GB" dirty="0" err="1"/>
              <a:t>cupidatat</a:t>
            </a:r>
            <a:r>
              <a:rPr lang="en-GB" dirty="0"/>
              <a:t> </a:t>
            </a:r>
          </a:p>
          <a:p>
            <a:pPr lvl="1"/>
            <a:r>
              <a:rPr lang="it-IT" dirty="0"/>
              <a:t>sunt in culpa qui officia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8571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Phone 8 Sample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sz="2800" dirty="0" smtClean="0"/>
              <a:t>Tile One</a:t>
            </a:r>
            <a:endParaRPr lang="en-GB" sz="2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sz="2800" dirty="0" smtClean="0"/>
              <a:t>Tile Two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0010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9388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 8 SDK</a:t>
            </a:r>
            <a:endParaRPr lang="hr-H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r>
              <a:rPr lang="en-GB" dirty="0" err="1"/>
              <a:t>Excepteur</a:t>
            </a:r>
            <a:r>
              <a:rPr lang="en-GB" dirty="0"/>
              <a:t> </a:t>
            </a:r>
            <a:r>
              <a:rPr lang="en-GB" dirty="0" err="1"/>
              <a:t>sint</a:t>
            </a:r>
            <a:r>
              <a:rPr lang="en-GB" dirty="0"/>
              <a:t> </a:t>
            </a:r>
            <a:r>
              <a:rPr lang="en-GB" dirty="0" err="1"/>
              <a:t>occaecat</a:t>
            </a:r>
            <a:r>
              <a:rPr lang="en-GB" dirty="0"/>
              <a:t> </a:t>
            </a:r>
            <a:r>
              <a:rPr lang="en-GB" dirty="0" err="1"/>
              <a:t>cupidatat</a:t>
            </a:r>
            <a:r>
              <a:rPr lang="en-GB" dirty="0"/>
              <a:t> </a:t>
            </a:r>
          </a:p>
          <a:p>
            <a:pPr lvl="1"/>
            <a:r>
              <a:rPr lang="it-IT" dirty="0"/>
              <a:t>sunt in culpa qui officia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3107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Rekayasa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???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500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 dirty="0" smtClean="0"/>
              <a:t>Phone 8 Sample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sz="2800" dirty="0" smtClean="0"/>
              <a:t>Tile One</a:t>
            </a:r>
            <a:endParaRPr lang="en-GB" sz="2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60A917"/>
          </a:solidFill>
        </p:spPr>
        <p:txBody>
          <a:bodyPr anchor="b"/>
          <a:lstStyle/>
          <a:p>
            <a:r>
              <a:rPr lang="en-GB" sz="2800" dirty="0" smtClean="0"/>
              <a:t>Tile Two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38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hr-H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/>
              <a:t>http://makulku.blogspot.com/2012/12/pengantar-dan-pengertian-materi.html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r>
              <a:rPr lang="en-GB" dirty="0" err="1"/>
              <a:t>Excepteur</a:t>
            </a:r>
            <a:r>
              <a:rPr lang="en-GB" dirty="0"/>
              <a:t> </a:t>
            </a:r>
            <a:r>
              <a:rPr lang="en-GB" dirty="0" err="1"/>
              <a:t>sint</a:t>
            </a:r>
            <a:r>
              <a:rPr lang="en-GB" dirty="0"/>
              <a:t> </a:t>
            </a:r>
            <a:r>
              <a:rPr lang="en-GB" dirty="0" err="1"/>
              <a:t>occaecat</a:t>
            </a:r>
            <a:r>
              <a:rPr lang="en-GB" dirty="0"/>
              <a:t> </a:t>
            </a:r>
            <a:r>
              <a:rPr lang="en-GB" dirty="0" err="1"/>
              <a:t>cupidatat</a:t>
            </a:r>
            <a:r>
              <a:rPr lang="en-GB" dirty="0"/>
              <a:t> </a:t>
            </a:r>
          </a:p>
          <a:p>
            <a:pPr lvl="1"/>
            <a:r>
              <a:rPr lang="it-IT" dirty="0"/>
              <a:t>sunt in culpa qui officia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1580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800" b="1" dirty="0" err="1" smtClean="0"/>
              <a:t>Ilmu</a:t>
            </a:r>
            <a:r>
              <a:rPr lang="en-GB" sz="2800" b="1" dirty="0" smtClean="0"/>
              <a:t> computer </a:t>
            </a:r>
            <a:r>
              <a:rPr lang="en-GB" sz="2800" dirty="0" err="1" smtClean="0"/>
              <a:t>berkenaan</a:t>
            </a:r>
            <a:r>
              <a:rPr lang="en-GB" sz="2800" dirty="0" smtClean="0"/>
              <a:t> </a:t>
            </a:r>
            <a:r>
              <a:rPr lang="en-GB" sz="2800" dirty="0" err="1"/>
              <a:t>dengan</a:t>
            </a:r>
            <a:r>
              <a:rPr lang="en-GB" sz="2800" dirty="0"/>
              <a:t> </a:t>
            </a:r>
            <a:r>
              <a:rPr lang="en-GB" sz="2800" dirty="0" err="1"/>
              <a:t>teori</a:t>
            </a:r>
            <a:r>
              <a:rPr lang="en-GB" sz="2800" dirty="0"/>
              <a:t> </a:t>
            </a:r>
            <a:r>
              <a:rPr lang="en-GB" sz="2800" dirty="0" err="1"/>
              <a:t>dan</a:t>
            </a:r>
            <a:r>
              <a:rPr lang="en-GB" sz="2800" dirty="0"/>
              <a:t> </a:t>
            </a:r>
            <a:r>
              <a:rPr lang="en-GB" sz="2800" dirty="0" err="1"/>
              <a:t>dasar-dasar</a:t>
            </a:r>
            <a:r>
              <a:rPr lang="en-GB" sz="2800" dirty="0"/>
              <a:t>; RPL </a:t>
            </a:r>
            <a:r>
              <a:rPr lang="en-GB" sz="2800" dirty="0" err="1"/>
              <a:t>berkenaan</a:t>
            </a:r>
            <a:r>
              <a:rPr lang="en-GB" sz="2800" dirty="0"/>
              <a:t> </a:t>
            </a:r>
            <a:r>
              <a:rPr lang="en-GB" sz="2800" dirty="0" err="1"/>
              <a:t>dengan</a:t>
            </a:r>
            <a:r>
              <a:rPr lang="en-GB" sz="2800" dirty="0"/>
              <a:t> </a:t>
            </a:r>
            <a:r>
              <a:rPr lang="en-GB" sz="2800" dirty="0" err="1"/>
              <a:t>praktek</a:t>
            </a:r>
            <a:r>
              <a:rPr lang="en-GB" sz="2800" dirty="0"/>
              <a:t> </a:t>
            </a:r>
            <a:r>
              <a:rPr lang="en-GB" sz="2800" dirty="0" err="1"/>
              <a:t>pengembangan</a:t>
            </a:r>
            <a:r>
              <a:rPr lang="en-GB" sz="2800" dirty="0"/>
              <a:t> </a:t>
            </a:r>
            <a:r>
              <a:rPr lang="en-GB" sz="2800" dirty="0" err="1"/>
              <a:t>dan</a:t>
            </a:r>
            <a:r>
              <a:rPr lang="en-GB" sz="2800" dirty="0"/>
              <a:t> </a:t>
            </a:r>
            <a:r>
              <a:rPr lang="en-GB" sz="2800" dirty="0" err="1"/>
              <a:t>penyerahan</a:t>
            </a:r>
            <a:r>
              <a:rPr lang="en-GB" sz="2800" dirty="0"/>
              <a:t> PL yang </a:t>
            </a:r>
            <a:r>
              <a:rPr lang="en-GB" sz="2800" dirty="0" err="1"/>
              <a:t>berguna</a:t>
            </a:r>
            <a:r>
              <a:rPr lang="en-GB" sz="2800" dirty="0"/>
              <a:t>. </a:t>
            </a:r>
          </a:p>
          <a:p>
            <a:pPr marL="457200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2800" dirty="0" err="1"/>
              <a:t>Teori-teori</a:t>
            </a:r>
            <a:r>
              <a:rPr lang="en-GB" sz="2800" dirty="0"/>
              <a:t> </a:t>
            </a:r>
            <a:r>
              <a:rPr lang="en-GB" sz="2800" dirty="0" err="1"/>
              <a:t>ilkom</a:t>
            </a:r>
            <a:r>
              <a:rPr lang="en-GB" sz="2800" dirty="0"/>
              <a:t> </a:t>
            </a:r>
            <a:r>
              <a:rPr lang="en-GB" sz="2800" dirty="0" err="1"/>
              <a:t>tidak</a:t>
            </a:r>
            <a:r>
              <a:rPr lang="en-GB" sz="2800" dirty="0"/>
              <a:t> </a:t>
            </a:r>
            <a:r>
              <a:rPr lang="en-GB" sz="2800" dirty="0" err="1"/>
              <a:t>cukup</a:t>
            </a:r>
            <a:r>
              <a:rPr lang="en-GB" sz="2800" dirty="0"/>
              <a:t> </a:t>
            </a:r>
            <a:r>
              <a:rPr lang="en-GB" sz="2800" dirty="0" err="1"/>
              <a:t>untuk</a:t>
            </a:r>
            <a:r>
              <a:rPr lang="en-GB" sz="2800" dirty="0"/>
              <a:t> </a:t>
            </a:r>
            <a:r>
              <a:rPr lang="en-GB" sz="2800" dirty="0" err="1"/>
              <a:t>berlaku</a:t>
            </a:r>
            <a:r>
              <a:rPr lang="en-GB" sz="2800" dirty="0"/>
              <a:t> </a:t>
            </a:r>
            <a:r>
              <a:rPr lang="en-GB" sz="2800" dirty="0" err="1"/>
              <a:t>sebagai</a:t>
            </a:r>
            <a:r>
              <a:rPr lang="en-GB" sz="2800" dirty="0"/>
              <a:t> </a:t>
            </a:r>
            <a:r>
              <a:rPr lang="en-GB" sz="2800" dirty="0" err="1"/>
              <a:t>pondasi</a:t>
            </a:r>
            <a:r>
              <a:rPr lang="en-GB" sz="2800" dirty="0"/>
              <a:t> yang </a:t>
            </a:r>
            <a:r>
              <a:rPr lang="en-GB" sz="2800" dirty="0" err="1"/>
              <a:t>lengkap</a:t>
            </a:r>
            <a:r>
              <a:rPr lang="en-GB" sz="2800" dirty="0"/>
              <a:t> </a:t>
            </a:r>
            <a:r>
              <a:rPr lang="en-GB" sz="2800" dirty="0" err="1"/>
              <a:t>bagi</a:t>
            </a:r>
            <a:r>
              <a:rPr lang="en-GB" sz="2800" dirty="0"/>
              <a:t> RPL.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Perbedaan</a:t>
            </a:r>
            <a:r>
              <a:rPr lang="en-GB" dirty="0" smtClean="0"/>
              <a:t> RPL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Ilmu</a:t>
            </a:r>
            <a:r>
              <a:rPr lang="en-GB" dirty="0" smtClean="0"/>
              <a:t> </a:t>
            </a:r>
            <a:r>
              <a:rPr lang="en-GB" dirty="0" err="1" smtClean="0"/>
              <a:t>Komputer</a:t>
            </a:r>
            <a:r>
              <a:rPr lang="en-GB" dirty="0" smtClean="0"/>
              <a:t>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39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2800" b="1" dirty="0" err="1"/>
              <a:t>Rekayasa</a:t>
            </a:r>
            <a:r>
              <a:rPr lang="en-GB" sz="2800" b="1" dirty="0"/>
              <a:t> </a:t>
            </a:r>
            <a:r>
              <a:rPr lang="en-GB" sz="2800" b="1" dirty="0" err="1"/>
              <a:t>sistem</a:t>
            </a:r>
            <a:r>
              <a:rPr lang="en-GB" sz="2800" b="1" dirty="0"/>
              <a:t> </a:t>
            </a:r>
            <a:r>
              <a:rPr lang="en-GB" sz="2800" dirty="0" err="1"/>
              <a:t>berkenaan</a:t>
            </a:r>
            <a:r>
              <a:rPr lang="en-GB" sz="2800" dirty="0"/>
              <a:t> </a:t>
            </a:r>
            <a:r>
              <a:rPr lang="en-GB" sz="2800" dirty="0" err="1"/>
              <a:t>dengan</a:t>
            </a:r>
            <a:r>
              <a:rPr lang="en-GB" sz="2800" dirty="0"/>
              <a:t> </a:t>
            </a:r>
            <a:r>
              <a:rPr lang="en-GB" sz="2800" dirty="0" err="1"/>
              <a:t>semua</a:t>
            </a:r>
            <a:r>
              <a:rPr lang="en-GB" sz="2800" dirty="0"/>
              <a:t> </a:t>
            </a:r>
            <a:r>
              <a:rPr lang="en-GB" sz="2800" dirty="0" err="1"/>
              <a:t>aspek</a:t>
            </a:r>
            <a:r>
              <a:rPr lang="en-GB" sz="2800" dirty="0"/>
              <a:t> </a:t>
            </a:r>
            <a:r>
              <a:rPr lang="en-GB" sz="2800" dirty="0" err="1"/>
              <a:t>pengembangan</a:t>
            </a:r>
            <a:r>
              <a:rPr lang="en-GB" sz="2800" dirty="0"/>
              <a:t> </a:t>
            </a:r>
            <a:r>
              <a:rPr lang="en-GB" sz="2800" dirty="0" err="1"/>
              <a:t>sistem</a:t>
            </a:r>
            <a:r>
              <a:rPr lang="en-GB" sz="2800" dirty="0"/>
              <a:t> </a:t>
            </a:r>
            <a:r>
              <a:rPr lang="en-GB" sz="2800" dirty="0" err="1"/>
              <a:t>berbasis</a:t>
            </a:r>
            <a:r>
              <a:rPr lang="en-GB" sz="2800" dirty="0"/>
              <a:t> </a:t>
            </a:r>
            <a:r>
              <a:rPr lang="en-GB" sz="2800" dirty="0" err="1"/>
              <a:t>komputer</a:t>
            </a:r>
            <a:r>
              <a:rPr lang="en-GB" sz="2800" dirty="0"/>
              <a:t> </a:t>
            </a:r>
            <a:r>
              <a:rPr lang="en-GB" sz="2800" dirty="0" err="1"/>
              <a:t>termasuk</a:t>
            </a:r>
            <a:r>
              <a:rPr lang="en-GB" sz="2800" dirty="0"/>
              <a:t> </a:t>
            </a:r>
            <a:r>
              <a:rPr lang="en-GB" sz="2800" dirty="0" err="1"/>
              <a:t>perangkat</a:t>
            </a:r>
            <a:r>
              <a:rPr lang="en-GB" sz="2800" dirty="0"/>
              <a:t> </a:t>
            </a:r>
            <a:r>
              <a:rPr lang="en-GB" sz="2800" dirty="0" err="1"/>
              <a:t>keras</a:t>
            </a:r>
            <a:r>
              <a:rPr lang="en-GB" sz="2800" dirty="0"/>
              <a:t>, </a:t>
            </a:r>
            <a:r>
              <a:rPr lang="en-GB" sz="2800" dirty="0" err="1"/>
              <a:t>perangkat</a:t>
            </a:r>
            <a:r>
              <a:rPr lang="en-GB" sz="2800" dirty="0"/>
              <a:t> </a:t>
            </a:r>
            <a:r>
              <a:rPr lang="en-GB" sz="2800" dirty="0" err="1"/>
              <a:t>lunak</a:t>
            </a:r>
            <a:r>
              <a:rPr lang="en-GB" sz="2800" dirty="0"/>
              <a:t>, </a:t>
            </a:r>
            <a:r>
              <a:rPr lang="en-GB" sz="2800" dirty="0" err="1"/>
              <a:t>dan</a:t>
            </a:r>
            <a:r>
              <a:rPr lang="en-GB" sz="2800" dirty="0"/>
              <a:t> </a:t>
            </a:r>
            <a:r>
              <a:rPr lang="en-GB" sz="2800" dirty="0" err="1"/>
              <a:t>rekayasa</a:t>
            </a:r>
            <a:r>
              <a:rPr lang="en-GB" sz="2800" dirty="0"/>
              <a:t> proses. </a:t>
            </a:r>
          </a:p>
          <a:p>
            <a:pPr marL="457200" indent="-457200" algn="just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GB" sz="2800" b="1" dirty="0"/>
              <a:t>RPL </a:t>
            </a:r>
            <a:r>
              <a:rPr lang="en-GB" sz="2800" dirty="0" err="1"/>
              <a:t>merupakan</a:t>
            </a:r>
            <a:r>
              <a:rPr lang="en-GB" sz="2800" dirty="0"/>
              <a:t> </a:t>
            </a:r>
            <a:r>
              <a:rPr lang="en-GB" sz="2800" dirty="0" err="1"/>
              <a:t>bagian</a:t>
            </a:r>
            <a:r>
              <a:rPr lang="en-GB" sz="2800" dirty="0"/>
              <a:t> </a:t>
            </a:r>
            <a:r>
              <a:rPr lang="en-GB" sz="2800" dirty="0" err="1"/>
              <a:t>dari</a:t>
            </a:r>
            <a:r>
              <a:rPr lang="en-GB" sz="2800" dirty="0"/>
              <a:t> proses </a:t>
            </a:r>
            <a:r>
              <a:rPr lang="en-GB" sz="2800" dirty="0" err="1"/>
              <a:t>ini</a:t>
            </a:r>
            <a:r>
              <a:rPr lang="en-GB" sz="2800" dirty="0"/>
              <a:t> yang </a:t>
            </a:r>
            <a:r>
              <a:rPr lang="en-GB" sz="2800" dirty="0" err="1"/>
              <a:t>berkenaan</a:t>
            </a:r>
            <a:r>
              <a:rPr lang="en-GB" sz="2800" dirty="0"/>
              <a:t> </a:t>
            </a:r>
            <a:r>
              <a:rPr lang="en-GB" sz="2800" dirty="0" err="1"/>
              <a:t>dengan</a:t>
            </a:r>
            <a:r>
              <a:rPr lang="en-GB" sz="2800" dirty="0"/>
              <a:t> </a:t>
            </a:r>
            <a:r>
              <a:rPr lang="en-GB" sz="2800" dirty="0" err="1"/>
              <a:t>pengembangan</a:t>
            </a:r>
            <a:r>
              <a:rPr lang="en-GB" sz="2800" dirty="0"/>
              <a:t> </a:t>
            </a:r>
            <a:r>
              <a:rPr lang="en-GB" sz="2800" dirty="0" err="1"/>
              <a:t>infrastruktur</a:t>
            </a:r>
            <a:r>
              <a:rPr lang="en-GB" sz="2800" dirty="0"/>
              <a:t> </a:t>
            </a:r>
            <a:r>
              <a:rPr lang="en-GB" sz="2800" dirty="0" err="1"/>
              <a:t>perangkat</a:t>
            </a:r>
            <a:r>
              <a:rPr lang="en-GB" sz="2800" dirty="0"/>
              <a:t> </a:t>
            </a:r>
            <a:r>
              <a:rPr lang="en-GB" sz="2800" dirty="0" err="1"/>
              <a:t>lunak</a:t>
            </a:r>
            <a:r>
              <a:rPr lang="en-GB" sz="2800" dirty="0"/>
              <a:t>, </a:t>
            </a:r>
            <a:r>
              <a:rPr lang="en-GB" sz="2800" dirty="0" err="1"/>
              <a:t>kendali</a:t>
            </a:r>
            <a:r>
              <a:rPr lang="en-GB" sz="2800" dirty="0"/>
              <a:t>, </a:t>
            </a:r>
            <a:r>
              <a:rPr lang="en-GB" sz="2800" dirty="0" err="1"/>
              <a:t>aplikasi</a:t>
            </a:r>
            <a:r>
              <a:rPr lang="en-GB" sz="2800" dirty="0"/>
              <a:t>, </a:t>
            </a:r>
            <a:r>
              <a:rPr lang="en-GB" sz="2800" dirty="0" err="1"/>
              <a:t>dan</a:t>
            </a:r>
            <a:r>
              <a:rPr lang="en-GB" sz="2800" dirty="0"/>
              <a:t> </a:t>
            </a:r>
            <a:r>
              <a:rPr lang="en-GB" sz="2800" dirty="0" err="1"/>
              <a:t>basisdata</a:t>
            </a:r>
            <a:r>
              <a:rPr lang="en-GB" sz="2800" dirty="0"/>
              <a:t> </a:t>
            </a:r>
            <a:r>
              <a:rPr lang="en-GB" sz="2800" dirty="0" err="1"/>
              <a:t>dalam</a:t>
            </a:r>
            <a:r>
              <a:rPr lang="en-GB" sz="2800" dirty="0"/>
              <a:t> </a:t>
            </a:r>
            <a:r>
              <a:rPr lang="en-GB" sz="2800" dirty="0" err="1"/>
              <a:t>sistem</a:t>
            </a:r>
            <a:r>
              <a:rPr lang="en-GB" sz="2800" dirty="0"/>
              <a:t>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/>
              <a:t>Perbedaan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RPL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 smtClean="0"/>
              <a:t>Rekayasa</a:t>
            </a:r>
            <a:r>
              <a:rPr lang="en-GB" dirty="0" smtClean="0"/>
              <a:t> </a:t>
            </a:r>
            <a:r>
              <a:rPr lang="en-GB" dirty="0" err="1" smtClean="0"/>
              <a:t>Sistem</a:t>
            </a:r>
            <a:r>
              <a:rPr lang="en-GB" dirty="0" smtClean="0"/>
              <a:t> 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27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err="1" smtClean="0"/>
              <a:t>Ketidakmampuan</a:t>
            </a:r>
            <a:r>
              <a:rPr lang="en-US" sz="2800" dirty="0" smtClean="0"/>
              <a:t> </a:t>
            </a:r>
            <a:r>
              <a:rPr lang="en-US" sz="2800" dirty="0" err="1"/>
              <a:t>organisasi</a:t>
            </a:r>
            <a:r>
              <a:rPr lang="en-US" sz="2800" dirty="0"/>
              <a:t> </a:t>
            </a:r>
            <a:r>
              <a:rPr lang="en-US" sz="2800" dirty="0" err="1"/>
              <a:t>memprediksi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, </a:t>
            </a:r>
            <a:r>
              <a:rPr lang="en-US" sz="2800" dirty="0" err="1"/>
              <a:t>usaha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membangun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 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Perubahan</a:t>
            </a:r>
            <a:r>
              <a:rPr lang="en-US" sz="2800" dirty="0"/>
              <a:t> </a:t>
            </a:r>
            <a:r>
              <a:rPr lang="en-US" sz="2800" dirty="0" err="1"/>
              <a:t>rasio</a:t>
            </a:r>
            <a:r>
              <a:rPr lang="en-US" sz="2800" dirty="0"/>
              <a:t> </a:t>
            </a:r>
            <a:r>
              <a:rPr lang="en-US" sz="2800" dirty="0" err="1"/>
              <a:t>biaya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keras</a:t>
            </a:r>
            <a:r>
              <a:rPr lang="en-US" sz="2800" dirty="0"/>
              <a:t> </a:t>
            </a:r>
            <a:r>
              <a:rPr lang="en-US" sz="2800" dirty="0" err="1"/>
              <a:t>terhad</a:t>
            </a:r>
            <a:r>
              <a:rPr lang="en-US" sz="2800" dirty="0"/>
              <a:t> </a:t>
            </a:r>
            <a:r>
              <a:rPr lang="en-US" sz="2800" dirty="0" err="1"/>
              <a:t>harga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 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Kemajuan</a:t>
            </a:r>
            <a:r>
              <a:rPr lang="en-US" sz="2800" dirty="0"/>
              <a:t> </a:t>
            </a:r>
            <a:r>
              <a:rPr lang="en-US" sz="2800" dirty="0" err="1"/>
              <a:t>pesat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keras</a:t>
            </a:r>
            <a:r>
              <a:rPr lang="en-US" sz="2800" dirty="0"/>
              <a:t> 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Kemajuan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teknik-teknik</a:t>
            </a:r>
            <a:r>
              <a:rPr lang="en-US" sz="2800" dirty="0"/>
              <a:t> </a:t>
            </a:r>
            <a:r>
              <a:rPr lang="en-US" sz="2800" dirty="0" err="1"/>
              <a:t>pembuatan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 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Tuntutan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tinggi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 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Tuntutan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tinggi</a:t>
            </a:r>
            <a:r>
              <a:rPr lang="en-US" sz="2800" dirty="0"/>
              <a:t> </a:t>
            </a:r>
            <a:r>
              <a:rPr lang="en-US" sz="2800" dirty="0" err="1"/>
              <a:t>terhadap</a:t>
            </a:r>
            <a:r>
              <a:rPr lang="en-US" sz="2800" dirty="0"/>
              <a:t> </a:t>
            </a:r>
            <a:r>
              <a:rPr lang="en-US" sz="2800" dirty="0" err="1"/>
              <a:t>mutu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 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err="1"/>
              <a:t>Meningkatnya</a:t>
            </a:r>
            <a:r>
              <a:rPr lang="en-US" sz="2800" dirty="0"/>
              <a:t> </a:t>
            </a:r>
            <a:r>
              <a:rPr lang="en-US" sz="2800" dirty="0" err="1"/>
              <a:t>peran</a:t>
            </a:r>
            <a:r>
              <a:rPr lang="en-US" sz="2800" dirty="0"/>
              <a:t> </a:t>
            </a:r>
            <a:r>
              <a:rPr lang="en-US" sz="2800" dirty="0" err="1"/>
              <a:t>pemeliharaan</a:t>
            </a:r>
            <a:r>
              <a:rPr lang="en-US" sz="2800" dirty="0"/>
              <a:t> </a:t>
            </a:r>
            <a:endParaRPr lang="en-US" sz="2800" dirty="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Faktor</a:t>
            </a:r>
            <a:r>
              <a:rPr lang="en-GB" dirty="0" smtClean="0"/>
              <a:t> yang </a:t>
            </a:r>
            <a:r>
              <a:rPr lang="en-GB" dirty="0" err="1" smtClean="0"/>
              <a:t>melatarbelakangi</a:t>
            </a:r>
            <a:r>
              <a:rPr lang="en-GB" dirty="0" smtClean="0"/>
              <a:t> </a:t>
            </a:r>
            <a:r>
              <a:rPr lang="en-GB" dirty="0" err="1" smtClean="0"/>
              <a:t>munculnya</a:t>
            </a:r>
            <a:r>
              <a:rPr lang="en-GB" dirty="0" smtClean="0"/>
              <a:t> RPL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04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UI Sample</a:t>
            </a:r>
            <a:endParaRPr lang="hr-HR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solidFill>
            <a:srgbClr val="1BA1E2"/>
          </a:solidFill>
        </p:spPr>
        <p:txBody>
          <a:bodyPr anchor="b"/>
          <a:lstStyle/>
          <a:p>
            <a:r>
              <a:rPr lang="en-GB" sz="2800" dirty="0" smtClean="0"/>
              <a:t>Tile One</a:t>
            </a:r>
            <a:endParaRPr lang="en-GB" sz="28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solidFill>
            <a:srgbClr val="1BA1E2"/>
          </a:solidFill>
        </p:spPr>
        <p:txBody>
          <a:bodyPr anchor="b"/>
          <a:lstStyle/>
          <a:p>
            <a:r>
              <a:rPr lang="en-GB" sz="2800" dirty="0" smtClean="0"/>
              <a:t>Tile Two</a:t>
            </a:r>
            <a:endParaRPr lang="en-GB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94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 Platform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</a:p>
          <a:p>
            <a:pPr lvl="1"/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adipisicing</a:t>
            </a:r>
            <a:r>
              <a:rPr lang="en-GB" dirty="0"/>
              <a:t> </a:t>
            </a:r>
            <a:r>
              <a:rPr lang="en-GB" dirty="0" err="1"/>
              <a:t>elit</a:t>
            </a:r>
            <a:endParaRPr lang="en-GB" dirty="0"/>
          </a:p>
          <a:p>
            <a:pPr lvl="1"/>
            <a:r>
              <a:rPr lang="pt-BR" dirty="0"/>
              <a:t>sed do eiusmod tempor incididunt ut</a:t>
            </a:r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2"/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endParaRPr lang="fr-FR" dirty="0"/>
          </a:p>
          <a:p>
            <a:pPr lvl="1"/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endParaRPr lang="en-GB" dirty="0"/>
          </a:p>
          <a:p>
            <a:r>
              <a:rPr lang="en-GB" dirty="0" err="1"/>
              <a:t>Excepteur</a:t>
            </a:r>
            <a:r>
              <a:rPr lang="en-GB" dirty="0"/>
              <a:t> </a:t>
            </a:r>
            <a:r>
              <a:rPr lang="en-GB" dirty="0" err="1"/>
              <a:t>sint</a:t>
            </a:r>
            <a:r>
              <a:rPr lang="en-GB" dirty="0"/>
              <a:t> </a:t>
            </a:r>
            <a:r>
              <a:rPr lang="en-GB" dirty="0" err="1"/>
              <a:t>occaecat</a:t>
            </a:r>
            <a:r>
              <a:rPr lang="en-GB" dirty="0"/>
              <a:t> </a:t>
            </a:r>
            <a:r>
              <a:rPr lang="en-GB" dirty="0" err="1"/>
              <a:t>cupidatat</a:t>
            </a:r>
            <a:r>
              <a:rPr lang="en-GB" dirty="0"/>
              <a:t> </a:t>
            </a:r>
          </a:p>
          <a:p>
            <a:pPr lvl="1"/>
            <a:r>
              <a:rPr lang="it-IT" dirty="0"/>
              <a:t>sunt in culpa qui officia</a:t>
            </a:r>
            <a:endParaRPr lang="en-GB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2892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-win8platform.pptx" id="{16664918-F6A6-4CA4-ADF1-9EA3B8635115}" vid="{6DA9D22E-ADE1-468A-87E2-1D55A7A06C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13047</TotalTime>
  <Words>1082</Words>
  <Application>Microsoft Office PowerPoint</Application>
  <PresentationFormat>Widescreen</PresentationFormat>
  <Paragraphs>267</Paragraphs>
  <Slides>41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Segoe UI</vt:lpstr>
      <vt:lpstr>Segoe UI Light</vt:lpstr>
      <vt:lpstr>Segoe WP</vt:lpstr>
      <vt:lpstr>Wingdings</vt:lpstr>
      <vt:lpstr>Office Theme</vt:lpstr>
      <vt:lpstr>Rekayasa Perangkat Lunak</vt:lpstr>
      <vt:lpstr>Apa Perangkat Lunak ???</vt:lpstr>
      <vt:lpstr>Pengertian perangkat Lunak ….</vt:lpstr>
      <vt:lpstr>Rekayasa Perangkat Lunak ???</vt:lpstr>
      <vt:lpstr>Perbedaan RPL dan Ilmu Komputer….</vt:lpstr>
      <vt:lpstr>Perbedaan antara RPL dan Rekayasa Sistem ….</vt:lpstr>
      <vt:lpstr>Faktor yang melatarbelakangi munculnya RPL</vt:lpstr>
      <vt:lpstr>Modern UI Sample</vt:lpstr>
      <vt:lpstr>Windows 8 Platform</vt:lpstr>
      <vt:lpstr>Windows 8 Platform Sample</vt:lpstr>
      <vt:lpstr>Section 3</vt:lpstr>
      <vt:lpstr>Windows Phone 8 SDK</vt:lpstr>
      <vt:lpstr>Windows Phone 8 Sample</vt:lpstr>
      <vt:lpstr>Section 3</vt:lpstr>
      <vt:lpstr>Windows Phone 8 SDK</vt:lpstr>
      <vt:lpstr>Windows Phone 8 Sample</vt:lpstr>
      <vt:lpstr>Section 3</vt:lpstr>
      <vt:lpstr>Windows Phone 8 SDK</vt:lpstr>
      <vt:lpstr>Windows Phone 8 Sample</vt:lpstr>
      <vt:lpstr>Section 3</vt:lpstr>
      <vt:lpstr>Windows Phone 8 SDK</vt:lpstr>
      <vt:lpstr>Windows Phone 8 Sample</vt:lpstr>
      <vt:lpstr>Section 3</vt:lpstr>
      <vt:lpstr>Windows Phone 8 SDK</vt:lpstr>
      <vt:lpstr>Windows Phone 8 Sample</vt:lpstr>
      <vt:lpstr>Section 3</vt:lpstr>
      <vt:lpstr>Windows Phone 8 SDK</vt:lpstr>
      <vt:lpstr>Windows Phone 8 Sample</vt:lpstr>
      <vt:lpstr>Section 3</vt:lpstr>
      <vt:lpstr>Windows Phone 8 SDK</vt:lpstr>
      <vt:lpstr>Windows Phone 8 Sample</vt:lpstr>
      <vt:lpstr>Section 3</vt:lpstr>
      <vt:lpstr>Windows Phone 8 SDK</vt:lpstr>
      <vt:lpstr>Windows Phone 8 Sample</vt:lpstr>
      <vt:lpstr>Section 3</vt:lpstr>
      <vt:lpstr>Windows Phone 8 SDK</vt:lpstr>
      <vt:lpstr>Windows Phone 8 Sample</vt:lpstr>
      <vt:lpstr>Section 3</vt:lpstr>
      <vt:lpstr>Windows Phone 8 SDK</vt:lpstr>
      <vt:lpstr>Windows Phone 8 Sample</vt:lpstr>
      <vt:lpstr>Referensi</vt:lpstr>
    </vt:vector>
  </TitlesOfParts>
  <Company>Scott Logic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Ralic</dc:creator>
  <cp:lastModifiedBy>Asus</cp:lastModifiedBy>
  <cp:revision>124</cp:revision>
  <dcterms:created xsi:type="dcterms:W3CDTF">2011-06-17T08:37:44Z</dcterms:created>
  <dcterms:modified xsi:type="dcterms:W3CDTF">2014-12-18T21:41:37Z</dcterms:modified>
</cp:coreProperties>
</file>