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8E199-CC41-4531-A074-070150064473}" type="datetimeFigureOut">
              <a:rPr lang="en-US" smtClean="0"/>
              <a:pPr/>
              <a:t>5/23/2014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D72FC-A0C9-4572-A312-FD23563DC9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8E199-CC41-4531-A074-070150064473}" type="datetimeFigureOut">
              <a:rPr lang="en-US" smtClean="0"/>
              <a:pPr/>
              <a:t>5/23/2014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D72FC-A0C9-4572-A312-FD23563DC9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8E199-CC41-4531-A074-070150064473}" type="datetimeFigureOut">
              <a:rPr lang="en-US" smtClean="0"/>
              <a:pPr/>
              <a:t>5/23/2014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D72FC-A0C9-4572-A312-FD23563DC9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8E199-CC41-4531-A074-070150064473}" type="datetimeFigureOut">
              <a:rPr lang="en-US" smtClean="0"/>
              <a:pPr/>
              <a:t>5/23/2014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D72FC-A0C9-4572-A312-FD23563DC9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8E199-CC41-4531-A074-070150064473}" type="datetimeFigureOut">
              <a:rPr lang="en-US" smtClean="0"/>
              <a:pPr/>
              <a:t>5/23/2014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D72FC-A0C9-4572-A312-FD23563DC9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8E199-CC41-4531-A074-070150064473}" type="datetimeFigureOut">
              <a:rPr lang="en-US" smtClean="0"/>
              <a:pPr/>
              <a:t>5/23/2014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D72FC-A0C9-4572-A312-FD23563DC9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8E199-CC41-4531-A074-070150064473}" type="datetimeFigureOut">
              <a:rPr lang="en-US" smtClean="0"/>
              <a:pPr/>
              <a:t>5/23/2014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D72FC-A0C9-4572-A312-FD23563DC9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8E199-CC41-4531-A074-070150064473}" type="datetimeFigureOut">
              <a:rPr lang="en-US" smtClean="0"/>
              <a:pPr/>
              <a:t>5/23/2014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D72FC-A0C9-4572-A312-FD23563DC9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8E199-CC41-4531-A074-070150064473}" type="datetimeFigureOut">
              <a:rPr lang="en-US" smtClean="0"/>
              <a:pPr/>
              <a:t>5/23/2014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D72FC-A0C9-4572-A312-FD23563DC9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8E199-CC41-4531-A074-070150064473}" type="datetimeFigureOut">
              <a:rPr lang="en-US" smtClean="0"/>
              <a:pPr/>
              <a:t>5/23/2014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D72FC-A0C9-4572-A312-FD23563DC9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8E199-CC41-4531-A074-070150064473}" type="datetimeFigureOut">
              <a:rPr lang="en-US" smtClean="0"/>
              <a:pPr/>
              <a:t>5/23/2014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95BD72FC-A0C9-4572-A312-FD23563DC9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608E199-CC41-4531-A074-070150064473}" type="datetimeFigureOut">
              <a:rPr lang="en-US" smtClean="0"/>
              <a:pPr/>
              <a:t>5/23/2014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5BD72FC-A0C9-4572-A312-FD23563DC9DD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Web Service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NUSoap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Wiratmoko</a:t>
            </a:r>
            <a:r>
              <a:rPr lang="en-US" dirty="0" smtClean="0"/>
              <a:t> </a:t>
            </a:r>
            <a:r>
              <a:rPr lang="en-US" dirty="0" err="1" smtClean="0"/>
              <a:t>Yuwono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Apache Web Server</a:t>
            </a:r>
          </a:p>
          <a:p>
            <a:r>
              <a:rPr lang="en-US" dirty="0" smtClean="0"/>
              <a:t>PHP</a:t>
            </a:r>
          </a:p>
          <a:p>
            <a:r>
              <a:rPr lang="en-US" dirty="0" smtClean="0"/>
              <a:t>Library </a:t>
            </a:r>
            <a:r>
              <a:rPr lang="en-US" dirty="0" err="1" smtClean="0"/>
              <a:t>NUSoap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Contoh</a:t>
            </a:r>
            <a:r>
              <a:rPr lang="en-US" dirty="0" smtClean="0"/>
              <a:t> Web Service Server</a:t>
            </a:r>
            <a:br>
              <a:rPr lang="en-US" dirty="0" smtClean="0"/>
            </a:br>
            <a:r>
              <a:rPr lang="en-US" dirty="0" smtClean="0"/>
              <a:t>(WSServer.php)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000" dirty="0" smtClean="0"/>
              <a:t>&lt;?</a:t>
            </a:r>
            <a:r>
              <a:rPr lang="en-US" sz="1000" dirty="0" err="1" smtClean="0"/>
              <a:t>php</a:t>
            </a:r>
            <a:endParaRPr lang="en-US" sz="1000" dirty="0" smtClean="0"/>
          </a:p>
          <a:p>
            <a:r>
              <a:rPr lang="en-US" sz="1000" dirty="0" smtClean="0"/>
              <a:t>// Pull in the </a:t>
            </a:r>
            <a:r>
              <a:rPr lang="en-US" sz="1000" dirty="0" err="1" smtClean="0"/>
              <a:t>NuSOAP</a:t>
            </a:r>
            <a:r>
              <a:rPr lang="en-US" sz="1000" dirty="0" smtClean="0"/>
              <a:t> code</a:t>
            </a:r>
          </a:p>
          <a:p>
            <a:r>
              <a:rPr lang="en-US" sz="1000" dirty="0" err="1" smtClean="0"/>
              <a:t>require_once</a:t>
            </a:r>
            <a:r>
              <a:rPr lang="en-US" sz="1000" dirty="0" smtClean="0"/>
              <a:t>('lib/nusoap.php');</a:t>
            </a:r>
          </a:p>
          <a:p>
            <a:r>
              <a:rPr lang="en-US" sz="1000" dirty="0" smtClean="0"/>
              <a:t>// Create the server instance</a:t>
            </a:r>
          </a:p>
          <a:p>
            <a:r>
              <a:rPr lang="en-US" sz="1000" dirty="0" smtClean="0"/>
              <a:t>$server = new </a:t>
            </a:r>
            <a:r>
              <a:rPr lang="en-US" sz="1000" dirty="0" err="1" smtClean="0"/>
              <a:t>soap_server</a:t>
            </a:r>
            <a:r>
              <a:rPr lang="en-US" sz="1000" dirty="0" smtClean="0"/>
              <a:t>();</a:t>
            </a:r>
          </a:p>
          <a:p>
            <a:r>
              <a:rPr lang="en-US" sz="1000" dirty="0" smtClean="0"/>
              <a:t>// Initialize WSDL support</a:t>
            </a:r>
          </a:p>
          <a:p>
            <a:r>
              <a:rPr lang="en-US" sz="1000" dirty="0" smtClean="0"/>
              <a:t>$server-&gt;</a:t>
            </a:r>
            <a:r>
              <a:rPr lang="en-US" sz="1000" dirty="0" err="1" smtClean="0"/>
              <a:t>configureWSDL</a:t>
            </a:r>
            <a:r>
              <a:rPr lang="en-US" sz="1000" dirty="0" smtClean="0"/>
              <a:t>('</a:t>
            </a:r>
            <a:r>
              <a:rPr lang="en-US" sz="1000" dirty="0" err="1" smtClean="0"/>
              <a:t>hellowsdl</a:t>
            </a:r>
            <a:r>
              <a:rPr lang="en-US" sz="1000" dirty="0" smtClean="0"/>
              <a:t>', '</a:t>
            </a:r>
            <a:r>
              <a:rPr lang="en-US" sz="1000" dirty="0" err="1" smtClean="0"/>
              <a:t>urn:hellowsdl</a:t>
            </a:r>
            <a:r>
              <a:rPr lang="en-US" sz="1000" dirty="0" smtClean="0"/>
              <a:t>');</a:t>
            </a:r>
          </a:p>
          <a:p>
            <a:r>
              <a:rPr lang="en-US" sz="1000" dirty="0" smtClean="0"/>
              <a:t>// Register the method to expose</a:t>
            </a:r>
          </a:p>
          <a:p>
            <a:r>
              <a:rPr lang="en-US" sz="1000" dirty="0" smtClean="0"/>
              <a:t>$server-&gt;register('hello',                // method name</a:t>
            </a:r>
          </a:p>
          <a:p>
            <a:r>
              <a:rPr lang="en-US" sz="1000" dirty="0" smtClean="0"/>
              <a:t>    array('name' =&gt; '</a:t>
            </a:r>
            <a:r>
              <a:rPr lang="en-US" sz="1000" dirty="0" err="1" smtClean="0"/>
              <a:t>xsd:string</a:t>
            </a:r>
            <a:r>
              <a:rPr lang="en-US" sz="1000" dirty="0" smtClean="0"/>
              <a:t>'),        // input parameters</a:t>
            </a:r>
          </a:p>
          <a:p>
            <a:r>
              <a:rPr lang="en-US" sz="1000" dirty="0" smtClean="0"/>
              <a:t>    array('return' =&gt; '</a:t>
            </a:r>
            <a:r>
              <a:rPr lang="en-US" sz="1000" dirty="0" err="1" smtClean="0"/>
              <a:t>xsd:string</a:t>
            </a:r>
            <a:r>
              <a:rPr lang="en-US" sz="1000" dirty="0" smtClean="0"/>
              <a:t>'),      // output parameters</a:t>
            </a:r>
          </a:p>
          <a:p>
            <a:r>
              <a:rPr lang="en-US" sz="1000" dirty="0" smtClean="0"/>
              <a:t>    '</a:t>
            </a:r>
            <a:r>
              <a:rPr lang="en-US" sz="1000" dirty="0" err="1" smtClean="0"/>
              <a:t>urn:hellowsdl</a:t>
            </a:r>
            <a:r>
              <a:rPr lang="en-US" sz="1000" dirty="0" smtClean="0"/>
              <a:t>',                      // namespace</a:t>
            </a:r>
          </a:p>
          <a:p>
            <a:r>
              <a:rPr lang="en-US" sz="1000" dirty="0" smtClean="0"/>
              <a:t>    '</a:t>
            </a:r>
            <a:r>
              <a:rPr lang="en-US" sz="1000" dirty="0" err="1" smtClean="0"/>
              <a:t>urn:hellowsdl#hello</a:t>
            </a:r>
            <a:r>
              <a:rPr lang="en-US" sz="1000" dirty="0" smtClean="0"/>
              <a:t>',                // </a:t>
            </a:r>
            <a:r>
              <a:rPr lang="en-US" sz="1000" dirty="0" err="1" smtClean="0"/>
              <a:t>soapaction</a:t>
            </a:r>
            <a:endParaRPr lang="en-US" sz="1000" dirty="0" smtClean="0"/>
          </a:p>
          <a:p>
            <a:r>
              <a:rPr lang="en-US" sz="1000" dirty="0" smtClean="0"/>
              <a:t>    '</a:t>
            </a:r>
            <a:r>
              <a:rPr lang="en-US" sz="1000" dirty="0" err="1" smtClean="0"/>
              <a:t>rpc</a:t>
            </a:r>
            <a:r>
              <a:rPr lang="en-US" sz="1000" dirty="0" smtClean="0"/>
              <a:t>',                                // style</a:t>
            </a:r>
          </a:p>
          <a:p>
            <a:r>
              <a:rPr lang="en-US" sz="1000" dirty="0" smtClean="0"/>
              <a:t>    'encoded',                            // use</a:t>
            </a:r>
          </a:p>
          <a:p>
            <a:r>
              <a:rPr lang="en-US" sz="1000" dirty="0" smtClean="0"/>
              <a:t>    'Says hello to the caller'            // documentation</a:t>
            </a:r>
          </a:p>
          <a:p>
            <a:r>
              <a:rPr lang="en-US" sz="1000" dirty="0" smtClean="0"/>
              <a:t>);</a:t>
            </a:r>
          </a:p>
          <a:p>
            <a:r>
              <a:rPr lang="en-US" sz="1000" dirty="0" smtClean="0"/>
              <a:t>// Define the method as a PHP function</a:t>
            </a:r>
          </a:p>
          <a:p>
            <a:r>
              <a:rPr lang="en-US" sz="1000" dirty="0" smtClean="0"/>
              <a:t>function hello($name) {</a:t>
            </a:r>
          </a:p>
          <a:p>
            <a:r>
              <a:rPr lang="en-US" sz="1000" dirty="0" smtClean="0"/>
              <a:t>        return 'Hello, ' . $name;</a:t>
            </a:r>
          </a:p>
          <a:p>
            <a:r>
              <a:rPr lang="en-US" sz="1000" dirty="0" smtClean="0"/>
              <a:t>}</a:t>
            </a:r>
          </a:p>
          <a:p>
            <a:r>
              <a:rPr lang="en-US" sz="1000" dirty="0" smtClean="0"/>
              <a:t>// Use the request to (try to) invoke the service</a:t>
            </a:r>
          </a:p>
          <a:p>
            <a:r>
              <a:rPr lang="en-US" sz="1000" dirty="0" smtClean="0"/>
              <a:t>$HTTP_RAW_POST_DATA = </a:t>
            </a:r>
            <a:r>
              <a:rPr lang="en-US" sz="1000" dirty="0" err="1" smtClean="0"/>
              <a:t>isset</a:t>
            </a:r>
            <a:r>
              <a:rPr lang="en-US" sz="1000" dirty="0" smtClean="0"/>
              <a:t>($HTTP_RAW_POST_DATA) ? $HTTP_RAW_POST_DATA : '';</a:t>
            </a:r>
          </a:p>
          <a:p>
            <a:r>
              <a:rPr lang="en-US" sz="1000" dirty="0" smtClean="0"/>
              <a:t>$server-&gt;service($HTTP_RAW_POST_DATA);</a:t>
            </a:r>
          </a:p>
          <a:p>
            <a:r>
              <a:rPr lang="en-US" sz="1000" dirty="0" smtClean="0"/>
              <a:t>?&gt;</a:t>
            </a:r>
            <a:endParaRPr lang="en-US" sz="1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err="1" smtClean="0"/>
              <a:t>Contoh</a:t>
            </a:r>
            <a:r>
              <a:rPr lang="en-US" sz="3200" dirty="0" smtClean="0"/>
              <a:t> Web Service Client</a:t>
            </a:r>
            <a:br>
              <a:rPr lang="en-US" sz="3200" dirty="0" smtClean="0"/>
            </a:br>
            <a:r>
              <a:rPr lang="en-US" sz="3200" dirty="0" smtClean="0"/>
              <a:t>(WSClient.php</a:t>
            </a:r>
            <a:r>
              <a:rPr lang="en-US" sz="3200" dirty="0" smtClean="0"/>
              <a:t>)-</a:t>
            </a:r>
            <a:r>
              <a:rPr lang="en-US" sz="2800" i="1" dirty="0" err="1" smtClean="0"/>
              <a:t>Menggunakan</a:t>
            </a:r>
            <a:r>
              <a:rPr lang="en-US" sz="2800" i="1" dirty="0" smtClean="0"/>
              <a:t> Library </a:t>
            </a:r>
            <a:r>
              <a:rPr lang="en-US" sz="2800" i="1" dirty="0" err="1" smtClean="0"/>
              <a:t>Bawaan</a:t>
            </a:r>
            <a:r>
              <a:rPr lang="en-US" sz="2800" i="1" dirty="0" smtClean="0"/>
              <a:t> PHP</a:t>
            </a:r>
            <a:endParaRPr lang="en-US" sz="28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&lt;?</a:t>
            </a:r>
            <a:r>
              <a:rPr lang="en-US" dirty="0" err="1" smtClean="0"/>
              <a:t>php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$client = new </a:t>
            </a:r>
            <a:r>
              <a:rPr lang="en-US" dirty="0" err="1" smtClean="0"/>
              <a:t>SoapClient</a:t>
            </a:r>
            <a:r>
              <a:rPr lang="en-US" dirty="0" smtClean="0"/>
              <a:t>('http://lecturer.eepis-its.edu/~moko/WSServer.php?wsdl');</a:t>
            </a:r>
          </a:p>
          <a:p>
            <a:endParaRPr lang="en-US" dirty="0" smtClean="0"/>
          </a:p>
          <a:p>
            <a:r>
              <a:rPr lang="en-US" dirty="0" smtClean="0"/>
              <a:t>$names = array('Scott');</a:t>
            </a:r>
          </a:p>
          <a:p>
            <a:r>
              <a:rPr lang="en-US" dirty="0" smtClean="0"/>
              <a:t>$result = $client-&gt;__</a:t>
            </a:r>
            <a:r>
              <a:rPr lang="en-US" dirty="0" err="1" smtClean="0"/>
              <a:t>soapCall</a:t>
            </a:r>
            <a:r>
              <a:rPr lang="en-US" dirty="0" smtClean="0"/>
              <a:t>('hello', array('name' =&gt; 'Scott'));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print_r</a:t>
            </a:r>
            <a:r>
              <a:rPr lang="en-US" dirty="0" smtClean="0"/>
              <a:t>($result);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?&gt;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err="1" smtClean="0"/>
              <a:t>Contoh</a:t>
            </a:r>
            <a:r>
              <a:rPr lang="en-US" sz="3600" dirty="0" smtClean="0"/>
              <a:t> Web Service Client</a:t>
            </a:r>
            <a:br>
              <a:rPr lang="en-US" sz="3600" dirty="0" smtClean="0"/>
            </a:br>
            <a:r>
              <a:rPr lang="en-US" sz="3600" dirty="0" smtClean="0"/>
              <a:t>(WSClient.php</a:t>
            </a:r>
            <a:r>
              <a:rPr lang="en-US" sz="3600" dirty="0" smtClean="0"/>
              <a:t>)-</a:t>
            </a:r>
            <a:r>
              <a:rPr lang="en-US" sz="3200" dirty="0" err="1" smtClean="0"/>
              <a:t>Menggunakan</a:t>
            </a:r>
            <a:r>
              <a:rPr lang="en-US" sz="3200" dirty="0" smtClean="0"/>
              <a:t> Library NUSOAP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800" dirty="0"/>
              <a:t>&lt;?</a:t>
            </a:r>
            <a:r>
              <a:rPr lang="en-US" sz="1800" dirty="0" err="1"/>
              <a:t>php</a:t>
            </a:r>
            <a:endParaRPr lang="en-US" sz="1800" dirty="0"/>
          </a:p>
          <a:p>
            <a:r>
              <a:rPr lang="en-US" sz="1800" dirty="0"/>
              <a:t>// Pull in the </a:t>
            </a:r>
            <a:r>
              <a:rPr lang="en-US" sz="1800" dirty="0" err="1"/>
              <a:t>NuSOAP</a:t>
            </a:r>
            <a:r>
              <a:rPr lang="en-US" sz="1800" dirty="0"/>
              <a:t> code</a:t>
            </a:r>
          </a:p>
          <a:p>
            <a:r>
              <a:rPr lang="en-US" sz="1800" dirty="0" err="1"/>
              <a:t>require_once</a:t>
            </a:r>
            <a:r>
              <a:rPr lang="en-US" sz="1800" dirty="0"/>
              <a:t>('lib/nusoap.php');</a:t>
            </a:r>
          </a:p>
          <a:p>
            <a:r>
              <a:rPr lang="en-US" sz="1800" dirty="0"/>
              <a:t>// Create the client instance</a:t>
            </a:r>
          </a:p>
          <a:p>
            <a:r>
              <a:rPr lang="en-US" sz="1800" dirty="0"/>
              <a:t>$client = new </a:t>
            </a:r>
            <a:r>
              <a:rPr lang="en-US" sz="1800" dirty="0" err="1"/>
              <a:t>soapclient</a:t>
            </a:r>
            <a:r>
              <a:rPr lang="en-US" sz="1800" dirty="0"/>
              <a:t>('http://</a:t>
            </a:r>
            <a:r>
              <a:rPr lang="en-US" sz="1800" dirty="0" smtClean="0"/>
              <a:t>lecturer.eepis-its.edu/~moko/WSServer.php?wsdl</a:t>
            </a:r>
            <a:r>
              <a:rPr lang="en-US" sz="1800" dirty="0"/>
              <a:t>', true);</a:t>
            </a:r>
          </a:p>
          <a:p>
            <a:r>
              <a:rPr lang="en-US" sz="1800" dirty="0" smtClean="0"/>
              <a:t>// </a:t>
            </a:r>
            <a:r>
              <a:rPr lang="en-US" sz="1800" dirty="0"/>
              <a:t>Call the SOAP method</a:t>
            </a:r>
          </a:p>
          <a:p>
            <a:r>
              <a:rPr lang="en-US" sz="1800" dirty="0"/>
              <a:t>$result = $client-&gt;call('hello', array('name' =&gt; 'Scott'));</a:t>
            </a:r>
          </a:p>
          <a:p>
            <a:r>
              <a:rPr lang="en-US" sz="1800" dirty="0" smtClean="0"/>
              <a:t>// Result</a:t>
            </a:r>
          </a:p>
          <a:p>
            <a:r>
              <a:rPr lang="en-US" sz="1800" dirty="0" smtClean="0"/>
              <a:t> </a:t>
            </a:r>
            <a:r>
              <a:rPr lang="en-US" sz="1800" dirty="0" err="1" smtClean="0"/>
              <a:t>print_r</a:t>
            </a:r>
            <a:r>
              <a:rPr lang="en-US" sz="1800" dirty="0"/>
              <a:t>($result);</a:t>
            </a:r>
          </a:p>
          <a:p>
            <a:r>
              <a:rPr lang="en-US" sz="1800" dirty="0" smtClean="0"/>
              <a:t>?&gt;</a:t>
            </a:r>
            <a:endParaRPr lang="en-US" sz="1800" dirty="0"/>
          </a:p>
          <a:p>
            <a:endParaRPr lang="en-US" sz="1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Tugas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buAutoNum type="arabicPeriod"/>
            </a:pPr>
            <a:r>
              <a:rPr lang="en-US" sz="2000" dirty="0" err="1" smtClean="0"/>
              <a:t>Aplikasikan</a:t>
            </a:r>
            <a:r>
              <a:rPr lang="en-US" sz="2000" dirty="0" smtClean="0"/>
              <a:t> WSClient.php </a:t>
            </a:r>
            <a:r>
              <a:rPr lang="en-US" sz="2000" dirty="0" err="1" smtClean="0"/>
              <a:t>ke</a:t>
            </a:r>
            <a:r>
              <a:rPr lang="en-US" sz="2000" dirty="0" smtClean="0"/>
              <a:t> server student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account </a:t>
            </a:r>
            <a:r>
              <a:rPr lang="en-US" sz="2000" dirty="0" err="1" smtClean="0"/>
              <a:t>masing-masing</a:t>
            </a:r>
            <a:r>
              <a:rPr lang="en-US" sz="2000" dirty="0" smtClean="0"/>
              <a:t>, WSServer.php </a:t>
            </a:r>
            <a:r>
              <a:rPr lang="en-US" sz="2000" dirty="0" err="1" smtClean="0"/>
              <a:t>bisa</a:t>
            </a:r>
            <a:r>
              <a:rPr lang="en-US" sz="2000" dirty="0" smtClean="0"/>
              <a:t> </a:t>
            </a:r>
            <a:r>
              <a:rPr lang="en-US" sz="2000" dirty="0" err="1" smtClean="0"/>
              <a:t>diakses</a:t>
            </a:r>
            <a:r>
              <a:rPr lang="en-US" sz="2000" dirty="0" smtClean="0"/>
              <a:t> </a:t>
            </a:r>
            <a:r>
              <a:rPr lang="en-US" sz="2000" dirty="0" err="1" smtClean="0"/>
              <a:t>pada</a:t>
            </a:r>
            <a:r>
              <a:rPr lang="en-US" sz="2000" dirty="0" smtClean="0"/>
              <a:t> </a:t>
            </a:r>
            <a:r>
              <a:rPr lang="en-US" sz="2000" dirty="0" err="1" smtClean="0"/>
              <a:t>alamat</a:t>
            </a:r>
            <a:r>
              <a:rPr lang="en-US" sz="2000" dirty="0" smtClean="0"/>
              <a:t> : </a:t>
            </a:r>
            <a:r>
              <a:rPr lang="en-US" sz="2000" b="1" dirty="0" smtClean="0"/>
              <a:t>http://lecturer.eepis-its.edu/~moko/WSServer.php</a:t>
            </a:r>
          </a:p>
          <a:p>
            <a:pPr marL="514350" indent="-514350">
              <a:buAutoNum type="arabicPeriod"/>
            </a:pPr>
            <a:r>
              <a:rPr lang="en-US" sz="2000" dirty="0" err="1" smtClean="0"/>
              <a:t>Buat</a:t>
            </a:r>
            <a:r>
              <a:rPr lang="en-US" sz="2000" dirty="0" smtClean="0"/>
              <a:t> File WSServer1.php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mencoba</a:t>
            </a:r>
            <a:r>
              <a:rPr lang="en-US" sz="2000" dirty="0" smtClean="0"/>
              <a:t> </a:t>
            </a:r>
            <a:r>
              <a:rPr lang="en-US" sz="2000" dirty="0" err="1" smtClean="0"/>
              <a:t>mengaplikasikan</a:t>
            </a:r>
            <a:r>
              <a:rPr lang="en-US" sz="2000" dirty="0" smtClean="0"/>
              <a:t> formula. </a:t>
            </a:r>
            <a:r>
              <a:rPr lang="en-US" sz="2000" dirty="0" err="1" smtClean="0"/>
              <a:t>Ada</a:t>
            </a:r>
            <a:r>
              <a:rPr lang="en-US" sz="2000" dirty="0" smtClean="0"/>
              <a:t> 3 parameter :</a:t>
            </a:r>
          </a:p>
          <a:p>
            <a:pPr marL="514350" indent="-514350">
              <a:buNone/>
            </a:pPr>
            <a:r>
              <a:rPr lang="en-US" sz="2000" dirty="0"/>
              <a:t>	</a:t>
            </a:r>
            <a:r>
              <a:rPr lang="en-US" sz="2000" dirty="0" smtClean="0"/>
              <a:t>Parameter 1 -&gt;</a:t>
            </a:r>
            <a:r>
              <a:rPr lang="en-US" sz="2000" dirty="0" err="1" smtClean="0"/>
              <a:t>Nilai</a:t>
            </a:r>
            <a:r>
              <a:rPr lang="en-US" sz="2000" dirty="0" smtClean="0"/>
              <a:t> 1</a:t>
            </a:r>
          </a:p>
          <a:p>
            <a:pPr marL="514350" indent="-514350">
              <a:buNone/>
            </a:pPr>
            <a:r>
              <a:rPr lang="en-US" sz="2000" dirty="0"/>
              <a:t>	</a:t>
            </a:r>
            <a:r>
              <a:rPr lang="en-US" sz="2000" dirty="0" smtClean="0"/>
              <a:t>Parameter 2 -&gt;</a:t>
            </a:r>
            <a:r>
              <a:rPr lang="en-US" sz="2000" dirty="0" err="1" smtClean="0"/>
              <a:t>Nilai</a:t>
            </a:r>
            <a:r>
              <a:rPr lang="en-US" sz="2000" dirty="0" smtClean="0"/>
              <a:t> 2</a:t>
            </a:r>
          </a:p>
          <a:p>
            <a:pPr marL="514350" indent="-514350">
              <a:buNone/>
            </a:pPr>
            <a:r>
              <a:rPr lang="en-US" sz="2000" dirty="0"/>
              <a:t>	</a:t>
            </a:r>
            <a:r>
              <a:rPr lang="en-US" sz="2000" dirty="0" smtClean="0"/>
              <a:t>Parameter 3 -&gt; </a:t>
            </a:r>
            <a:r>
              <a:rPr lang="en-US" sz="2000" dirty="0" err="1" smtClean="0"/>
              <a:t>berisi</a:t>
            </a:r>
            <a:r>
              <a:rPr lang="en-US" sz="2000" dirty="0" smtClean="0"/>
              <a:t> ‘+’, ‘-’, ‘*’, ‘/’</a:t>
            </a:r>
          </a:p>
          <a:p>
            <a:pPr marL="514350" indent="-514350">
              <a:buNone/>
            </a:pPr>
            <a:r>
              <a:rPr lang="en-US" sz="2000" dirty="0"/>
              <a:t>	</a:t>
            </a:r>
            <a:r>
              <a:rPr lang="en-US" sz="2000" dirty="0" smtClean="0"/>
              <a:t>Output : Formula </a:t>
            </a:r>
            <a:r>
              <a:rPr lang="en-US" sz="2000" dirty="0" err="1" smtClean="0"/>
              <a:t>dari</a:t>
            </a:r>
            <a:r>
              <a:rPr lang="en-US" sz="2000" dirty="0" smtClean="0"/>
              <a:t> </a:t>
            </a:r>
            <a:r>
              <a:rPr lang="en-US" sz="2000" dirty="0" err="1" smtClean="0"/>
              <a:t>nilai</a:t>
            </a:r>
            <a:r>
              <a:rPr lang="en-US" sz="2000" dirty="0" smtClean="0"/>
              <a:t> 1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nilai</a:t>
            </a:r>
            <a:r>
              <a:rPr lang="en-US" sz="2000" dirty="0" smtClean="0"/>
              <a:t> 2 </a:t>
            </a:r>
            <a:r>
              <a:rPr lang="en-US" sz="2000" dirty="0" err="1" smtClean="0"/>
              <a:t>sesuai</a:t>
            </a:r>
            <a:r>
              <a:rPr lang="en-US" sz="2000" dirty="0" smtClean="0"/>
              <a:t> </a:t>
            </a:r>
            <a:r>
              <a:rPr lang="en-US" sz="2000" dirty="0" err="1" smtClean="0"/>
              <a:t>entri</a:t>
            </a:r>
            <a:r>
              <a:rPr lang="en-US" sz="2000" dirty="0" smtClean="0"/>
              <a:t> parameter 3</a:t>
            </a:r>
          </a:p>
          <a:p>
            <a:pPr marL="514350" indent="-514350">
              <a:buNone/>
            </a:pPr>
            <a:r>
              <a:rPr lang="en-US" sz="2000" dirty="0" smtClean="0"/>
              <a:t>3. </a:t>
            </a:r>
            <a:r>
              <a:rPr lang="en-US" sz="2000" dirty="0" err="1" smtClean="0"/>
              <a:t>Buat</a:t>
            </a:r>
            <a:r>
              <a:rPr lang="en-US" sz="2000" dirty="0" smtClean="0"/>
              <a:t> File WSClient1.php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memanggil</a:t>
            </a:r>
            <a:r>
              <a:rPr lang="en-US" sz="2000" dirty="0" smtClean="0"/>
              <a:t> Web Service Server WSServer1.php</a:t>
            </a:r>
          </a:p>
          <a:p>
            <a:pPr marL="514350" indent="-514350">
              <a:buNone/>
            </a:pPr>
            <a:r>
              <a:rPr lang="en-US" sz="2000" dirty="0" smtClean="0"/>
              <a:t>4. WSServer1.php </a:t>
            </a:r>
            <a:r>
              <a:rPr lang="en-US" sz="2000" dirty="0" err="1" smtClean="0"/>
              <a:t>dan</a:t>
            </a:r>
            <a:r>
              <a:rPr lang="en-US" sz="2000" dirty="0" smtClean="0"/>
              <a:t> WSClient1.php </a:t>
            </a:r>
            <a:r>
              <a:rPr lang="en-US" sz="2000" dirty="0" err="1" smtClean="0"/>
              <a:t>diletakkan</a:t>
            </a:r>
            <a:r>
              <a:rPr lang="en-US" sz="2000" dirty="0" smtClean="0"/>
              <a:t> </a:t>
            </a:r>
            <a:r>
              <a:rPr lang="en-US" sz="2000" dirty="0" err="1" smtClean="0"/>
              <a:t>di</a:t>
            </a:r>
            <a:r>
              <a:rPr lang="en-US" sz="2000" dirty="0" smtClean="0"/>
              <a:t> account server student </a:t>
            </a:r>
            <a:r>
              <a:rPr lang="en-US" sz="2000" dirty="0" err="1" smtClean="0"/>
              <a:t>anda</a:t>
            </a:r>
            <a:endParaRPr lang="en-US" sz="2000" dirty="0" smtClean="0"/>
          </a:p>
          <a:p>
            <a:pPr marL="514350" indent="-514350">
              <a:buAutoNum type="arabicPeriod"/>
            </a:pPr>
            <a:endParaRPr lang="en-US" sz="20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20</TotalTime>
  <Words>322</Words>
  <Application>Microsoft Office PowerPoint</Application>
  <PresentationFormat>On-screen Show (4:3)</PresentationFormat>
  <Paragraphs>65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Flow</vt:lpstr>
      <vt:lpstr>Web Service dengan NUSoap</vt:lpstr>
      <vt:lpstr>Requirement</vt:lpstr>
      <vt:lpstr>Contoh Web Service Server (WSServer.php)</vt:lpstr>
      <vt:lpstr>Contoh Web Service Client (WSClient.php)-Menggunakan Library Bawaan PHP</vt:lpstr>
      <vt:lpstr>Contoh Web Service Client (WSClient.php)-Menggunakan Library NUSOAP</vt:lpstr>
      <vt:lpstr>Tugas</vt:lpstr>
    </vt:vector>
  </TitlesOfParts>
  <Company>PENS-ITS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Service dengan NUSoap</dc:title>
  <dc:creator>Wiratmoko Yuwono</dc:creator>
  <cp:lastModifiedBy>Wiratmoko Yuwono</cp:lastModifiedBy>
  <cp:revision>3</cp:revision>
  <dcterms:created xsi:type="dcterms:W3CDTF">2014-05-22T10:48:12Z</dcterms:created>
  <dcterms:modified xsi:type="dcterms:W3CDTF">2014-05-23T06:21:31Z</dcterms:modified>
</cp:coreProperties>
</file>