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08E199-CC41-4531-A074-07015006447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BD72FC-A0C9-4572-A312-FD23563DC9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.eepis-its.edu/phpmyadmin" TargetMode="External"/><Relationship Id="rId2" Type="http://schemas.openxmlformats.org/officeDocument/2006/relationships/hyperlink" Target="http://student.eepis-its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NUSoap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Wiratmoko</a:t>
            </a:r>
            <a:r>
              <a:rPr lang="en-US" dirty="0" smtClean="0"/>
              <a:t> </a:t>
            </a:r>
            <a:r>
              <a:rPr lang="en-US" dirty="0" err="1" smtClean="0"/>
              <a:t>Yuwono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dirty="0" err="1" smtClean="0"/>
              <a:t>Buat</a:t>
            </a:r>
            <a:r>
              <a:rPr lang="en-US" sz="2000" dirty="0" smtClean="0"/>
              <a:t> table </a:t>
            </a:r>
            <a:r>
              <a:rPr lang="en-US" sz="2000" dirty="0" err="1" smtClean="0"/>
              <a:t>pada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mySQL</a:t>
            </a:r>
            <a:r>
              <a:rPr lang="en-US" sz="2000" dirty="0" smtClean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disediakan</a:t>
            </a:r>
            <a:r>
              <a:rPr lang="en-US" sz="2000" dirty="0" smtClean="0"/>
              <a:t>.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pada</a:t>
            </a:r>
            <a:r>
              <a:rPr lang="en-US" sz="2000" dirty="0" smtClean="0"/>
              <a:t> server </a:t>
            </a:r>
            <a:r>
              <a:rPr lang="en-US" sz="2000" dirty="0" smtClean="0">
                <a:hlinkClick r:id="rId2"/>
              </a:rPr>
              <a:t>http://student.eepis-its.edu</a:t>
            </a:r>
            <a:r>
              <a:rPr lang="en-US" sz="2000" dirty="0" smtClean="0"/>
              <a:t>.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tools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mySQL</a:t>
            </a:r>
            <a:r>
              <a:rPr lang="en-US" sz="2000" dirty="0" smtClean="0"/>
              <a:t>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laman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3"/>
              </a:rPr>
              <a:t>http://student.eepis-its.edu/phpmyadmin</a:t>
            </a: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user : </a:t>
            </a:r>
            <a:r>
              <a:rPr lang="en-US" sz="2000" dirty="0" err="1" smtClean="0"/>
              <a:t>userq</a:t>
            </a: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pass : userq098</a:t>
            </a:r>
          </a:p>
          <a:p>
            <a:pPr marL="514350" indent="-51435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Buat</a:t>
            </a:r>
            <a:r>
              <a:rPr lang="en-US" sz="2000" dirty="0" smtClean="0"/>
              <a:t> table </a:t>
            </a:r>
            <a:r>
              <a:rPr lang="en-US" sz="2000" dirty="0" err="1" smtClean="0"/>
              <a:t>mahasiswa</a:t>
            </a: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NRP	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(10)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Nama</a:t>
            </a:r>
            <a:r>
              <a:rPr lang="en-US" sz="2000" dirty="0" smtClean="0"/>
              <a:t>	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(50)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Alamat</a:t>
            </a:r>
            <a:r>
              <a:rPr lang="en-US" sz="2000" dirty="0" smtClean="0"/>
              <a:t> 	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(200)</a:t>
            </a:r>
            <a:endParaRPr lang="en-US" sz="2000" dirty="0" smtClean="0"/>
          </a:p>
          <a:p>
            <a:pPr marL="514350" indent="-514350">
              <a:buNone/>
            </a:pPr>
            <a:r>
              <a:rPr lang="en-US" sz="2000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Buat</a:t>
            </a:r>
            <a:r>
              <a:rPr lang="en-US" sz="2800" dirty="0" smtClean="0"/>
              <a:t> web service server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WSServer2.php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mySQL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disediakan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account student </a:t>
            </a:r>
            <a:r>
              <a:rPr lang="en-US" sz="2800" dirty="0" err="1" smtClean="0"/>
              <a:t>anda</a:t>
            </a:r>
            <a:r>
              <a:rPr lang="en-US" sz="2800" dirty="0" smtClean="0"/>
              <a:t>.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:</a:t>
            </a:r>
          </a:p>
          <a:p>
            <a:pPr marL="880110" lvl="1" indent="-514350">
              <a:buFontTx/>
              <a:buChar char="-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marL="880110" lvl="1" indent="-514350">
              <a:buFontTx/>
              <a:buChar char="-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NRP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parameter input</a:t>
            </a:r>
          </a:p>
          <a:p>
            <a:pPr marL="880110" lvl="1" indent="-514350">
              <a:buFontTx/>
              <a:buChar char="-"/>
            </a:pPr>
            <a:r>
              <a:rPr lang="en-US" dirty="0" err="1" smtClean="0"/>
              <a:t>Memasukkan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marL="880110" lvl="1" indent="-514350">
              <a:buFontTx/>
              <a:buChar char="-"/>
            </a:pPr>
            <a:r>
              <a:rPr lang="en-US" dirty="0" err="1" smtClean="0"/>
              <a:t>Mengubah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NRP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parameter </a:t>
            </a:r>
            <a:r>
              <a:rPr lang="en-US" dirty="0" smtClean="0"/>
              <a:t>input</a:t>
            </a:r>
          </a:p>
          <a:p>
            <a:pPr marL="880110" lvl="1" indent="-514350">
              <a:buFontTx/>
              <a:buChar char="-"/>
            </a:pP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NRP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parameter input</a:t>
            </a:r>
          </a:p>
          <a:p>
            <a:pPr marL="880110" lvl="1" indent="-514350">
              <a:buFontTx/>
              <a:buChar char="-"/>
            </a:pPr>
            <a:endParaRPr lang="en-US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sz="2400" dirty="0" err="1" smtClean="0"/>
              <a:t>Buat</a:t>
            </a:r>
            <a:r>
              <a:rPr lang="en-US" sz="2400" dirty="0" smtClean="0"/>
              <a:t> web service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smtClean="0"/>
              <a:t>WSClient2.php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letakkan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account student </a:t>
            </a:r>
            <a:r>
              <a:rPr lang="en-US" sz="2400" dirty="0" err="1" smtClean="0"/>
              <a:t>anda</a:t>
            </a:r>
            <a:r>
              <a:rPr lang="en-US" sz="2400" dirty="0" smtClean="0"/>
              <a:t>,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 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429000"/>
            <a:ext cx="4086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5.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2 x workshop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</TotalTime>
  <Words>113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Web Service dengan NUSoap</vt:lpstr>
      <vt:lpstr>Tugas</vt:lpstr>
      <vt:lpstr>Tugas</vt:lpstr>
      <vt:lpstr>Tugas</vt:lpstr>
      <vt:lpstr>Tugas</vt:lpstr>
    </vt:vector>
  </TitlesOfParts>
  <Company>PENS-ITS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dengan NUSoap</dc:title>
  <dc:creator>Wiratmoko Yuwono</dc:creator>
  <cp:lastModifiedBy>Wiratmoko Yuwono</cp:lastModifiedBy>
  <cp:revision>8</cp:revision>
  <dcterms:created xsi:type="dcterms:W3CDTF">2014-05-22T10:48:12Z</dcterms:created>
  <dcterms:modified xsi:type="dcterms:W3CDTF">2014-06-06T06:05:06Z</dcterms:modified>
</cp:coreProperties>
</file>