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A52C3-9BEC-4B4D-B552-68FA32902335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9F9A-62CE-4CDA-B897-30E5BBE0E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7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A9F9A-62CE-4CDA-B897-30E5BBE0E5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12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9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7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5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6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4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0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5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2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1A7C-23D4-4077-9C8A-3AC3B6807290}" type="datetimeFigureOut">
              <a:rPr lang="fr-FR" smtClean="0"/>
              <a:t>08/11/2011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04F8-0E92-4768-9762-089C339AC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7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/>
        </p:blipFill>
        <p:spPr bwMode="auto">
          <a:xfrm>
            <a:off x="1619672" y="3348885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671458"/>
            <a:ext cx="2664296" cy="2677427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4800" dirty="0" smtClean="0">
                <a:latin typeface="Segoe WP" pitchFamily="34" charset="0"/>
              </a:rPr>
              <a:t>Lyon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3348885"/>
            <a:ext cx="266400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6035133"/>
            <a:ext cx="2663998" cy="172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6013181"/>
            <a:ext cx="4896544" cy="116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75656" y="260648"/>
            <a:ext cx="2880320" cy="3088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19968" y="472766"/>
            <a:ext cx="568804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-630543"/>
            <a:ext cx="4583160" cy="10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73472E-18 L -3.05556E-6 0.36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7 0.18402 L 2.77778E-7 -0.0345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64" presetClass="path" presetSubtype="0" decel="10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38935 L 2.77778E-7 0.18588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0.32384 L 4.44444E-6 0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3932" y="3861344"/>
            <a:ext cx="266400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505635" y="6525344"/>
            <a:ext cx="9577064" cy="116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44008" y="630939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.net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6684" y="3861344"/>
            <a:ext cx="266400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446684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C#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4380" y="-2115692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MVVM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4008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F#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5580" y="6318224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EF 4.1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4008" y="-211561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WPF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4008" y="630939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F#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75580" y="631830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Hyper V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4008" y="-211561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WCF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4380" y="404664"/>
            <a:ext cx="266400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644008" y="-211561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TFS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630939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F#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5656" y="631830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atin typeface="Segoe WP" pitchFamily="34" charset="0"/>
              </a:rPr>
              <a:t>Exchange</a:t>
            </a:r>
            <a:endParaRPr lang="fr-FR" sz="4400" dirty="0">
              <a:latin typeface="Segoe WP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3932" y="-2115692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WCF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4008" y="630939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F#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7590" y="404664"/>
            <a:ext cx="2664000" cy="2664000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pic>
        <p:nvPicPr>
          <p:cNvPr id="1028" name="Picture 4" descr="C:\Users\nicolash\Desktop\21.x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09" y="-1585093"/>
            <a:ext cx="1603325" cy="16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-123182" y="3212680"/>
            <a:ext cx="9577064" cy="504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475580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atin typeface="Segoe WP" pitchFamily="34" charset="0"/>
              </a:rPr>
              <a:t>LINQ</a:t>
            </a:r>
            <a:endParaRPr lang="fr-FR" sz="4400" dirty="0">
              <a:latin typeface="Segoe WP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4008" y="-211561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Segoe WP" pitchFamily="34" charset="0"/>
              </a:rPr>
              <a:t>SharePoint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4008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 smtClean="0">
                <a:latin typeface="Segoe WP" pitchFamily="34" charset="0"/>
              </a:rPr>
              <a:t>OData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75580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 smtClean="0">
                <a:latin typeface="Segoe WP" pitchFamily="34" charset="0"/>
              </a:rPr>
              <a:t>Razor</a:t>
            </a:r>
            <a:endParaRPr lang="fr-FR" sz="4000" dirty="0">
              <a:latin typeface="Segoe WP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4008" y="-2115616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 smtClean="0">
                <a:latin typeface="Segoe WP" pitchFamily="34" charset="0"/>
              </a:rPr>
              <a:t>jQuery</a:t>
            </a:r>
            <a:endParaRPr lang="fr-FR" sz="6000" dirty="0">
              <a:latin typeface="Segoe WP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4008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 smtClean="0">
                <a:latin typeface="Segoe WP" pitchFamily="34" charset="0"/>
              </a:rPr>
              <a:t>Interop</a:t>
            </a:r>
            <a:endParaRPr lang="fr-FR" sz="4800" dirty="0">
              <a:latin typeface="Segoe WP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75580" y="6309320"/>
            <a:ext cx="2664372" cy="266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Segoe WP" pitchFamily="34" charset="0"/>
              </a:rPr>
              <a:t>SSIS</a:t>
            </a:r>
            <a:endParaRPr lang="fr-FR" sz="4400" dirty="0">
              <a:latin typeface="Segoe WP" pitchFamily="34" charset="0"/>
            </a:endParaRPr>
          </a:p>
        </p:txBody>
      </p:sp>
      <p:pic>
        <p:nvPicPr>
          <p:cNvPr id="1026" name="Picture 2" descr="C:\Users\nicolash\Desktop\5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09" y="-1604604"/>
            <a:ext cx="1602000" cy="16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colash\Desktop\47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90" y="-1604604"/>
            <a:ext cx="1602000" cy="16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262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505 L -3.33333E-6 0.3650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60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66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71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0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0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261 0.36759 " pathEditMode="relative" rAng="0" ptsTypes="AA">
                                      <p:cBhvr>
                                        <p:cTn id="106" dur="1000" spd="-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8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09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0.11505 L -2.22222E-6 0.36505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16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0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21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2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2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0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31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5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11399 L -0.004 0.36393 " pathEditMode="relative" rAng="0" ptsTypes="AA">
                                      <p:cBhvr>
                                        <p:cTn id="136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38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1000"/>
                            </p:stCondLst>
                            <p:childTnLst>
                              <p:par>
                                <p:cTn id="140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41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4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46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48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50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51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36185 L -2.22222E-6 -0.11191 " pathEditMode="relative" rAng="0" ptsTypes="AA">
                                      <p:cBhvr>
                                        <p:cTn id="153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5" presetID="42" presetClass="path" presetSubtype="0" decel="10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0.61179 L -2.77778E-6 -0.36185 " pathEditMode="relative" rAng="0" ptsTypes="AA">
                                      <p:cBhvr>
                                        <p:cTn id="156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00034 0.36505 " pathEditMode="relative" rAng="0" ptsTypes="AA">
                                      <p:cBhvr>
                                        <p:cTn id="159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0" grpId="0"/>
      <p:bldP spid="20" grpId="1"/>
      <p:bldP spid="12" grpId="0" animBg="1"/>
      <p:bldP spid="12" grpId="1" animBg="1"/>
      <p:bldP spid="13" grpId="0"/>
      <p:bldP spid="13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1" grpId="0" animBg="1"/>
      <p:bldP spid="21" grpId="1" animBg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35" grpId="0"/>
      <p:bldP spid="35" grpId="1"/>
      <p:bldP spid="36" grpId="0" animBg="1"/>
      <p:bldP spid="36" grpId="1" animBg="1"/>
      <p:bldP spid="30" grpId="0"/>
      <p:bldP spid="30" grpId="1"/>
      <p:bldP spid="34" grpId="0"/>
      <p:bldP spid="34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246" y="2421104"/>
            <a:ext cx="1944000" cy="19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WP Semi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421104"/>
            <a:ext cx="1944216" cy="19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722748" y="2421104"/>
            <a:ext cx="1944000" cy="19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922249" y="2421104"/>
            <a:ext cx="1944000" cy="19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WP Semi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39" y="851444"/>
            <a:ext cx="8675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dirty="0">
                <a:solidFill>
                  <a:schemeClr val="bg1"/>
                </a:solidFill>
                <a:latin typeface="Segoe WP Semibold" pitchFamily="34" charset="0"/>
              </a:rPr>
              <a:t>€</a:t>
            </a:r>
            <a:endParaRPr lang="fr-FR" sz="96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92564" y="836712"/>
            <a:ext cx="1223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 smtClean="0">
                <a:solidFill>
                  <a:schemeClr val="bg1"/>
                </a:solidFill>
                <a:latin typeface="Segoe WP Semibold" pitchFamily="34" charset="0"/>
                <a:sym typeface="Wingdings" pitchFamily="2" charset="2"/>
              </a:rPr>
              <a:t></a:t>
            </a:r>
            <a:endParaRPr lang="fr-FR" sz="9600" dirty="0">
              <a:solidFill>
                <a:schemeClr val="bg1"/>
              </a:solidFill>
              <a:latin typeface="Segoe WP Semibold" pitchFamily="34" charset="0"/>
            </a:endParaRPr>
          </a:p>
        </p:txBody>
      </p:sp>
      <p:pic>
        <p:nvPicPr>
          <p:cNvPr id="2051" name="Picture 3" descr="C:\Users\nicolash\Desktop\10.xa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31" y="4354172"/>
            <a:ext cx="1215231" cy="12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colash\Desktop\21.xa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1" y="4391007"/>
            <a:ext cx="1094550" cy="10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05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1781 L 3.33333E-6 0.03213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1271 L -3.05556E-6 0.03723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33</Words>
  <Application>Microsoft Office PowerPoint</Application>
  <PresentationFormat>Affichage à l'écran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EXAKIS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HUMANN Nicolas</dc:creator>
  <cp:lastModifiedBy>HUMANN Nicolas</cp:lastModifiedBy>
  <cp:revision>38</cp:revision>
  <dcterms:created xsi:type="dcterms:W3CDTF">2011-09-05T12:59:14Z</dcterms:created>
  <dcterms:modified xsi:type="dcterms:W3CDTF">2011-11-08T14:11:34Z</dcterms:modified>
</cp:coreProperties>
</file>