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09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987947-7E85-44C5-9759-09FC18BE758B}" type="datetimeFigureOut">
              <a:rPr lang="en-US" smtClean="0"/>
              <a:t>11/16/2010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28AD6C-DA25-44BA-8D27-F7813482B42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82F845-3C5D-42A5-8468-69D4E92D17F5}" type="slidenum">
              <a:rPr lang="en-US"/>
              <a:pPr/>
              <a:t>2</a:t>
            </a:fld>
            <a:endParaRPr lang="en-US"/>
          </a:p>
        </p:txBody>
      </p:sp>
      <p:sp>
        <p:nvSpPr>
          <p:cNvPr id="11266" name="Rectangle 2"/>
          <p:cNvSpPr>
            <a:spLocks noRo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B37BC8-9C9C-42E2-9DCA-12FBCA78C830}" type="slidenum">
              <a:rPr lang="en-US"/>
              <a:pPr/>
              <a:t>11</a:t>
            </a:fld>
            <a:endParaRPr lang="en-US"/>
          </a:p>
        </p:txBody>
      </p:sp>
      <p:sp>
        <p:nvSpPr>
          <p:cNvPr id="29698" name="Rectangle 2"/>
          <p:cNvSpPr>
            <a:spLocks noRo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DCD574-CBFB-491C-8A27-2EEE51D4F8B2}" type="slidenum">
              <a:rPr lang="en-US"/>
              <a:pPr/>
              <a:t>12</a:t>
            </a:fld>
            <a:endParaRPr lang="en-US"/>
          </a:p>
        </p:txBody>
      </p:sp>
      <p:sp>
        <p:nvSpPr>
          <p:cNvPr id="31746" name="Rectangle 2"/>
          <p:cNvSpPr>
            <a:spLocks noRo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CD8009-CA5C-4E7D-A251-9235CB4EEE0B}" type="slidenum">
              <a:rPr lang="en-US"/>
              <a:pPr/>
              <a:t>13</a:t>
            </a:fld>
            <a:endParaRPr lang="en-US"/>
          </a:p>
        </p:txBody>
      </p:sp>
      <p:sp>
        <p:nvSpPr>
          <p:cNvPr id="33794" name="Rectangle 2"/>
          <p:cNvSpPr>
            <a:spLocks noRo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BE70D0-3745-4412-861F-3BE4CB72F665}" type="slidenum">
              <a:rPr lang="en-US"/>
              <a:pPr/>
              <a:t>14</a:t>
            </a:fld>
            <a:endParaRPr lang="en-US"/>
          </a:p>
        </p:txBody>
      </p:sp>
      <p:sp>
        <p:nvSpPr>
          <p:cNvPr id="35842" name="Rectangle 2"/>
          <p:cNvSpPr>
            <a:spLocks noRot="1" noChangeArrowheads="1" noTextEdit="1"/>
          </p:cNvSpPr>
          <p:nvPr>
            <p:ph type="sldImg"/>
          </p:nvPr>
        </p:nvSpPr>
        <p:spPr>
          <a:ln/>
        </p:spPr>
      </p:sp>
      <p:sp>
        <p:nvSpPr>
          <p:cNvPr id="35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93BBC2-1057-42E2-BE0F-02BC2B020929}" type="slidenum">
              <a:rPr lang="en-US"/>
              <a:pPr/>
              <a:t>15</a:t>
            </a:fld>
            <a:endParaRPr lang="en-US"/>
          </a:p>
        </p:txBody>
      </p:sp>
      <p:sp>
        <p:nvSpPr>
          <p:cNvPr id="37890" name="Rectangle 2"/>
          <p:cNvSpPr>
            <a:spLocks noRo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EF70C7-1DE5-4065-B032-57E1687053F1}" type="slidenum">
              <a:rPr lang="en-US"/>
              <a:pPr/>
              <a:t>3</a:t>
            </a:fld>
            <a:endParaRPr lang="en-US"/>
          </a:p>
        </p:txBody>
      </p:sp>
      <p:sp>
        <p:nvSpPr>
          <p:cNvPr id="13314" name="Rectangle 2"/>
          <p:cNvSpPr>
            <a:spLocks noRo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8DD9B3-C36B-400F-B32B-479E4247802B}" type="slidenum">
              <a:rPr lang="en-US"/>
              <a:pPr/>
              <a:t>4</a:t>
            </a:fld>
            <a:endParaRPr lang="en-US"/>
          </a:p>
        </p:txBody>
      </p:sp>
      <p:sp>
        <p:nvSpPr>
          <p:cNvPr id="15362" name="Rectangle 2"/>
          <p:cNvSpPr>
            <a:spLocks noRot="1" noChangeArrowheads="1" noTextEdit="1"/>
          </p:cNvSpPr>
          <p:nvPr>
            <p:ph type="sldImg"/>
          </p:nvPr>
        </p:nvSpPr>
        <p:spPr>
          <a:ln/>
        </p:spPr>
      </p:sp>
      <p:sp>
        <p:nvSpPr>
          <p:cNvPr id="15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453840-A689-424A-B82E-2B8206378029}" type="slidenum">
              <a:rPr lang="en-US"/>
              <a:pPr/>
              <a:t>5</a:t>
            </a:fld>
            <a:endParaRPr lang="en-US"/>
          </a:p>
        </p:txBody>
      </p:sp>
      <p:sp>
        <p:nvSpPr>
          <p:cNvPr id="17410" name="Rectangle 2"/>
          <p:cNvSpPr>
            <a:spLocks noRo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CC1CB6-081C-49D3-9B2A-61C6E6AD207B}" type="slidenum">
              <a:rPr lang="en-US"/>
              <a:pPr/>
              <a:t>6</a:t>
            </a:fld>
            <a:endParaRPr lang="en-US"/>
          </a:p>
        </p:txBody>
      </p:sp>
      <p:sp>
        <p:nvSpPr>
          <p:cNvPr id="19458" name="Rectangle 2"/>
          <p:cNvSpPr>
            <a:spLocks noRot="1" noChangeArrowheads="1" noTextEdit="1"/>
          </p:cNvSpPr>
          <p:nvPr>
            <p:ph type="sldImg"/>
          </p:nvPr>
        </p:nvSpPr>
        <p:spPr>
          <a:ln/>
        </p:spPr>
      </p:sp>
      <p:sp>
        <p:nvSpPr>
          <p:cNvPr id="19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212422-E059-42D7-9B0D-10FEA3225E7A}" type="slidenum">
              <a:rPr lang="en-US"/>
              <a:pPr/>
              <a:t>7</a:t>
            </a:fld>
            <a:endParaRPr lang="en-US"/>
          </a:p>
        </p:txBody>
      </p:sp>
      <p:sp>
        <p:nvSpPr>
          <p:cNvPr id="21506" name="Rectangle 2"/>
          <p:cNvSpPr>
            <a:spLocks noRo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C7CB65-0B7B-401A-90E5-0E4452B9819C}" type="slidenum">
              <a:rPr lang="en-US"/>
              <a:pPr/>
              <a:t>8</a:t>
            </a:fld>
            <a:endParaRPr lang="en-US"/>
          </a:p>
        </p:txBody>
      </p:sp>
      <p:sp>
        <p:nvSpPr>
          <p:cNvPr id="23554" name="Rectangle 2"/>
          <p:cNvSpPr>
            <a:spLocks noRo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311CC6-0CE1-4893-B066-002EFC1A66CD}" type="slidenum">
              <a:rPr lang="en-US"/>
              <a:pPr/>
              <a:t>9</a:t>
            </a:fld>
            <a:endParaRPr lang="en-US"/>
          </a:p>
        </p:txBody>
      </p:sp>
      <p:sp>
        <p:nvSpPr>
          <p:cNvPr id="25602" name="Rectangle 2"/>
          <p:cNvSpPr>
            <a:spLocks noRo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1D40AE-4EC5-4FA9-904F-9561E750DA6C}" type="slidenum">
              <a:rPr lang="en-US"/>
              <a:pPr/>
              <a:t>10</a:t>
            </a:fld>
            <a:endParaRPr lang="en-US"/>
          </a:p>
        </p:txBody>
      </p:sp>
      <p:sp>
        <p:nvSpPr>
          <p:cNvPr id="27650" name="Rectangle 2"/>
          <p:cNvSpPr>
            <a:spLocks noRo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AF97B38-7C4D-47CA-8321-781A48080571}" type="datetimeFigureOut">
              <a:rPr lang="en-US" smtClean="0"/>
              <a:t>11/16/2010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8FEC8438-3751-4BDB-B75F-33325BEA142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F97B38-7C4D-47CA-8321-781A48080571}" type="datetimeFigureOut">
              <a:rPr lang="en-US" smtClean="0"/>
              <a:t>11/16/2010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C8438-3751-4BDB-B75F-33325BEA142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9AF97B38-7C4D-47CA-8321-781A48080571}" type="datetimeFigureOut">
              <a:rPr lang="en-US" smtClean="0"/>
              <a:t>11/16/2010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8FEC8438-3751-4BDB-B75F-33325BEA142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AF97B38-7C4D-47CA-8321-781A48080571}" type="datetimeFigureOut">
              <a:rPr lang="en-US" smtClean="0"/>
              <a:t>11/16/2010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FEC8438-3751-4BDB-B75F-33325BEA142C}"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AF97B38-7C4D-47CA-8321-781A48080571}" type="datetimeFigureOut">
              <a:rPr lang="en-US" smtClean="0"/>
              <a:t>11/16/2010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8FEC8438-3751-4BDB-B75F-33325BEA142C}"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9AF97B38-7C4D-47CA-8321-781A48080571}" type="datetimeFigureOut">
              <a:rPr lang="en-US" smtClean="0"/>
              <a:t>11/16/2010</a:t>
            </a:fld>
            <a:endParaRPr lang="en-US"/>
          </a:p>
        </p:txBody>
      </p:sp>
      <p:sp>
        <p:nvSpPr>
          <p:cNvPr id="10" name="Slide Number Placeholder 9"/>
          <p:cNvSpPr>
            <a:spLocks noGrp="1"/>
          </p:cNvSpPr>
          <p:nvPr>
            <p:ph type="sldNum" sz="quarter" idx="16"/>
          </p:nvPr>
        </p:nvSpPr>
        <p:spPr/>
        <p:txBody>
          <a:bodyPr rtlCol="0"/>
          <a:lstStyle/>
          <a:p>
            <a:fld id="{8FEC8438-3751-4BDB-B75F-33325BEA142C}"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9AF97B38-7C4D-47CA-8321-781A48080571}" type="datetimeFigureOut">
              <a:rPr lang="en-US" smtClean="0"/>
              <a:t>11/16/2010</a:t>
            </a:fld>
            <a:endParaRPr lang="en-US"/>
          </a:p>
        </p:txBody>
      </p:sp>
      <p:sp>
        <p:nvSpPr>
          <p:cNvPr id="12" name="Slide Number Placeholder 11"/>
          <p:cNvSpPr>
            <a:spLocks noGrp="1"/>
          </p:cNvSpPr>
          <p:nvPr>
            <p:ph type="sldNum" sz="quarter" idx="16"/>
          </p:nvPr>
        </p:nvSpPr>
        <p:spPr/>
        <p:txBody>
          <a:bodyPr rtlCol="0"/>
          <a:lstStyle/>
          <a:p>
            <a:fld id="{8FEC8438-3751-4BDB-B75F-33325BEA142C}"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AF97B38-7C4D-47CA-8321-781A48080571}" type="datetimeFigureOut">
              <a:rPr lang="en-US" smtClean="0"/>
              <a:t>11/16/2010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8FEC8438-3751-4BDB-B75F-33325BEA142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97B38-7C4D-47CA-8321-781A48080571}" type="datetimeFigureOut">
              <a:rPr lang="en-US" smtClean="0"/>
              <a:t>11/16/2010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8FEC8438-3751-4BDB-B75F-33325BEA142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AF97B38-7C4D-47CA-8321-781A48080571}" type="datetimeFigureOut">
              <a:rPr lang="en-US" smtClean="0"/>
              <a:t>11/16/2010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8FEC8438-3751-4BDB-B75F-33325BEA142C}"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9AF97B38-7C4D-47CA-8321-781A48080571}" type="datetimeFigureOut">
              <a:rPr lang="en-US" smtClean="0"/>
              <a:t>11/16/2010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8FEC8438-3751-4BDB-B75F-33325BEA142C}"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AF97B38-7C4D-47CA-8321-781A48080571}" type="datetimeFigureOut">
              <a:rPr lang="en-US" smtClean="0"/>
              <a:t>11/16/2010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8FEC8438-3751-4BDB-B75F-33325BEA142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1470025"/>
          </a:xfrm>
        </p:spPr>
        <p:txBody>
          <a:bodyPr/>
          <a:lstStyle/>
          <a:p>
            <a:pPr algn="ctr"/>
            <a:r>
              <a:rPr lang="en-US" dirty="0" err="1" smtClean="0"/>
              <a:t>Pengantar</a:t>
            </a:r>
            <a:r>
              <a:rPr lang="en-US" dirty="0" smtClean="0"/>
              <a:t> </a:t>
            </a:r>
            <a:r>
              <a:rPr lang="en-US" dirty="0" err="1" smtClean="0"/>
              <a:t>Sistem</a:t>
            </a:r>
            <a:r>
              <a:rPr lang="en-US" dirty="0" smtClean="0"/>
              <a:t> </a:t>
            </a:r>
            <a:r>
              <a:rPr lang="en-US" dirty="0" err="1" smtClean="0"/>
              <a:t>Informasi</a:t>
            </a:r>
            <a:r>
              <a:rPr lang="en-US" dirty="0" smtClean="0"/>
              <a:t> </a:t>
            </a:r>
            <a:r>
              <a:rPr lang="en-US" dirty="0" err="1" smtClean="0"/>
              <a:t>Geografis</a:t>
            </a:r>
            <a:endParaRPr lang="en-US" dirty="0"/>
          </a:p>
        </p:txBody>
      </p:sp>
      <p:sp>
        <p:nvSpPr>
          <p:cNvPr id="3" name="Subtitle 2"/>
          <p:cNvSpPr>
            <a:spLocks noGrp="1"/>
          </p:cNvSpPr>
          <p:nvPr>
            <p:ph type="subTitle" idx="1"/>
          </p:nvPr>
        </p:nvSpPr>
        <p:spPr/>
        <p:txBody>
          <a:bodyPr>
            <a:normAutofit fontScale="55000" lnSpcReduction="20000"/>
          </a:bodyPr>
          <a:lstStyle/>
          <a:p>
            <a:endParaRPr lang="en-US" dirty="0" smtClean="0"/>
          </a:p>
          <a:p>
            <a:r>
              <a:rPr lang="en-US" sz="4100" b="1" dirty="0" smtClean="0"/>
              <a:t>GIS</a:t>
            </a:r>
            <a:endParaRPr lang="en-US" sz="41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Data Raster</a:t>
            </a:r>
          </a:p>
        </p:txBody>
      </p:sp>
      <p:sp>
        <p:nvSpPr>
          <p:cNvPr id="26627" name="Rectangle 3"/>
          <p:cNvSpPr>
            <a:spLocks noGrp="1" noChangeArrowheads="1"/>
          </p:cNvSpPr>
          <p:nvPr>
            <p:ph sz="quarter" idx="1"/>
          </p:nvPr>
        </p:nvSpPr>
        <p:spPr/>
        <p:txBody>
          <a:bodyPr/>
          <a:lstStyle/>
          <a:p>
            <a:pPr>
              <a:lnSpc>
                <a:spcPct val="90000"/>
              </a:lnSpc>
            </a:pPr>
            <a:r>
              <a:rPr lang="en-US" b="1"/>
              <a:t>Untung</a:t>
            </a:r>
          </a:p>
          <a:p>
            <a:pPr>
              <a:lnSpc>
                <a:spcPct val="90000"/>
              </a:lnSpc>
              <a:buFont typeface="Wingdings" pitchFamily="2" charset="2"/>
              <a:buChar char="Ø"/>
            </a:pPr>
            <a:r>
              <a:rPr lang="en-US"/>
              <a:t>Stuktur data sederhana</a:t>
            </a:r>
          </a:p>
          <a:p>
            <a:pPr>
              <a:lnSpc>
                <a:spcPct val="90000"/>
              </a:lnSpc>
              <a:buFont typeface="Wingdings" pitchFamily="2" charset="2"/>
              <a:buChar char="Ø"/>
            </a:pPr>
            <a:r>
              <a:rPr lang="en-US"/>
              <a:t>Overlay mudah dan efisien</a:t>
            </a:r>
          </a:p>
          <a:p>
            <a:pPr>
              <a:lnSpc>
                <a:spcPct val="90000"/>
              </a:lnSpc>
              <a:buFont typeface="Wingdings" pitchFamily="2" charset="2"/>
              <a:buChar char="Ø"/>
            </a:pPr>
            <a:r>
              <a:rPr lang="en-US"/>
              <a:t>Kompatibel dengan citra satelit</a:t>
            </a:r>
          </a:p>
          <a:p>
            <a:pPr>
              <a:lnSpc>
                <a:spcPct val="90000"/>
              </a:lnSpc>
              <a:buFont typeface="Wingdings" pitchFamily="2" charset="2"/>
              <a:buChar char="Ø"/>
            </a:pPr>
            <a:r>
              <a:rPr lang="en-US"/>
              <a:t>Sederhana dalam pemograman</a:t>
            </a:r>
          </a:p>
          <a:p>
            <a:pPr>
              <a:lnSpc>
                <a:spcPct val="90000"/>
              </a:lnSpc>
            </a:pPr>
            <a:r>
              <a:rPr lang="en-US" b="1"/>
              <a:t>Rugi</a:t>
            </a:r>
          </a:p>
          <a:p>
            <a:pPr>
              <a:lnSpc>
                <a:spcPct val="90000"/>
              </a:lnSpc>
              <a:buFont typeface="Wingdings" pitchFamily="2" charset="2"/>
              <a:buChar char="Ø"/>
            </a:pPr>
            <a:r>
              <a:rPr lang="en-US"/>
              <a:t>Boros memori</a:t>
            </a:r>
          </a:p>
          <a:p>
            <a:pPr>
              <a:lnSpc>
                <a:spcPct val="90000"/>
              </a:lnSpc>
              <a:buFont typeface="Wingdings" pitchFamily="2" charset="2"/>
              <a:buChar char="Ø"/>
            </a:pPr>
            <a:r>
              <a:rPr lang="en-US"/>
              <a:t>Sulit untuk analisis jaringan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Data Vektor</a:t>
            </a:r>
          </a:p>
        </p:txBody>
      </p:sp>
      <p:sp>
        <p:nvSpPr>
          <p:cNvPr id="28675" name="Rectangle 3"/>
          <p:cNvSpPr>
            <a:spLocks noGrp="1" noChangeArrowheads="1"/>
          </p:cNvSpPr>
          <p:nvPr>
            <p:ph sz="quarter" idx="1"/>
          </p:nvPr>
        </p:nvSpPr>
        <p:spPr/>
        <p:txBody>
          <a:bodyPr/>
          <a:lstStyle/>
          <a:p>
            <a:r>
              <a:rPr lang="en-US" b="1"/>
              <a:t>Untung</a:t>
            </a:r>
          </a:p>
          <a:p>
            <a:pPr>
              <a:buFont typeface="Wingdings" pitchFamily="2" charset="2"/>
              <a:buChar char="Ø"/>
            </a:pPr>
            <a:r>
              <a:rPr lang="en-US"/>
              <a:t>Struktur data kompak</a:t>
            </a:r>
          </a:p>
          <a:p>
            <a:pPr>
              <a:buFont typeface="Wingdings" pitchFamily="2" charset="2"/>
              <a:buChar char="Ø"/>
            </a:pPr>
            <a:r>
              <a:rPr lang="en-US"/>
              <a:t>Efisien untuk analisis jaringan</a:t>
            </a:r>
          </a:p>
          <a:p>
            <a:pPr>
              <a:buFont typeface="Wingdings" pitchFamily="2" charset="2"/>
              <a:buChar char="Ø"/>
            </a:pPr>
            <a:r>
              <a:rPr lang="en-US"/>
              <a:t>Lebih irit memori</a:t>
            </a:r>
          </a:p>
          <a:p>
            <a:r>
              <a:rPr lang="en-US" b="1"/>
              <a:t>Rugi</a:t>
            </a:r>
          </a:p>
          <a:p>
            <a:pPr>
              <a:buFont typeface="Wingdings" pitchFamily="2" charset="2"/>
              <a:buChar char="Ø"/>
            </a:pPr>
            <a:r>
              <a:rPr lang="en-US"/>
              <a:t>struktur data kompleks</a:t>
            </a:r>
          </a:p>
          <a:p>
            <a:pPr>
              <a:buFont typeface="Wingdings" pitchFamily="2" charset="2"/>
              <a:buChar char="Ø"/>
            </a:pPr>
            <a:r>
              <a:rPr lang="en-US"/>
              <a:t>Tidak kompatibel dengan citra satelit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0" y="274638"/>
            <a:ext cx="8229600" cy="1143000"/>
          </a:xfrm>
        </p:spPr>
        <p:txBody>
          <a:bodyPr/>
          <a:lstStyle/>
          <a:p>
            <a:r>
              <a:rPr lang="id-ID"/>
              <a:t>Data Spasial dan Atributnya</a:t>
            </a:r>
            <a:endParaRPr lang="en-GB"/>
          </a:p>
        </p:txBody>
      </p:sp>
      <p:pic>
        <p:nvPicPr>
          <p:cNvPr id="30723" name="Picture 4" descr="gambaranumum"/>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260475" y="1266825"/>
            <a:ext cx="6911975" cy="4792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0" y="274638"/>
            <a:ext cx="8229600" cy="1143000"/>
          </a:xfrm>
        </p:spPr>
        <p:txBody>
          <a:bodyPr/>
          <a:lstStyle/>
          <a:p>
            <a:r>
              <a:rPr lang="id-ID"/>
              <a:t>Data untuk aplikasi GIS</a:t>
            </a:r>
            <a:endParaRPr lang="en-GB"/>
          </a:p>
        </p:txBody>
      </p:sp>
      <p:sp>
        <p:nvSpPr>
          <p:cNvPr id="32771" name="Rectangle 3"/>
          <p:cNvSpPr>
            <a:spLocks noGrp="1" noChangeArrowheads="1"/>
          </p:cNvSpPr>
          <p:nvPr>
            <p:ph type="body" idx="4294967295"/>
          </p:nvPr>
        </p:nvSpPr>
        <p:spPr>
          <a:xfrm>
            <a:off x="5100638" y="1600200"/>
            <a:ext cx="4043362" cy="4530725"/>
          </a:xfrm>
        </p:spPr>
        <p:txBody>
          <a:bodyPr/>
          <a:lstStyle/>
          <a:p>
            <a:r>
              <a:rPr lang="id-ID" sz="2800"/>
              <a:t>Peta (Scan / Digitasi</a:t>
            </a:r>
          </a:p>
          <a:p>
            <a:r>
              <a:rPr lang="id-ID" sz="2800"/>
              <a:t>Database (tabel data)</a:t>
            </a:r>
          </a:p>
          <a:p>
            <a:r>
              <a:rPr lang="id-ID" sz="2800"/>
              <a:t>GPS (Global Positioning System)</a:t>
            </a:r>
            <a:br>
              <a:rPr lang="id-ID" sz="2800"/>
            </a:br>
            <a:r>
              <a:rPr lang="id-ID" sz="2800"/>
              <a:t>- lokasi akurat</a:t>
            </a:r>
          </a:p>
          <a:p>
            <a:r>
              <a:rPr lang="id-ID" sz="2800"/>
              <a:t>Survey Lapangan</a:t>
            </a:r>
          </a:p>
          <a:p>
            <a:r>
              <a:rPr lang="id-ID" sz="2800"/>
              <a:t>Remote Sensing &amp; Foto Udara</a:t>
            </a:r>
            <a:endParaRPr lang="en-GB" sz="2800"/>
          </a:p>
        </p:txBody>
      </p:sp>
      <p:pic>
        <p:nvPicPr>
          <p:cNvPr id="32772" name="Picture 4"/>
          <p:cNvPicPr>
            <a:picLocks noChangeAspect="1" noChangeArrowheads="1"/>
          </p:cNvPicPr>
          <p:nvPr/>
        </p:nvPicPr>
        <p:blipFill>
          <a:blip r:embed="rId3" cstate="print"/>
          <a:srcRect/>
          <a:stretch>
            <a:fillRect/>
          </a:stretch>
        </p:blipFill>
        <p:spPr bwMode="auto">
          <a:xfrm>
            <a:off x="827088" y="2205038"/>
            <a:ext cx="3319462" cy="3284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Peta(</a:t>
            </a:r>
            <a:r>
              <a:rPr lang="en-US" i="1"/>
              <a:t>Map/Plan)</a:t>
            </a:r>
            <a:endParaRPr lang="en-US"/>
          </a:p>
        </p:txBody>
      </p:sp>
      <p:sp>
        <p:nvSpPr>
          <p:cNvPr id="5" name="Footer Placeholder 4"/>
          <p:cNvSpPr>
            <a:spLocks noGrp="1"/>
          </p:cNvSpPr>
          <p:nvPr>
            <p:ph type="ftr" sz="quarter" idx="11"/>
          </p:nvPr>
        </p:nvSpPr>
        <p:spPr/>
        <p:txBody>
          <a:bodyPr/>
          <a:lstStyle/>
          <a:p>
            <a:r>
              <a:rPr lang="en-US"/>
              <a:t>Sumber: Borrough, 1986</a:t>
            </a:r>
          </a:p>
        </p:txBody>
      </p:sp>
      <p:sp>
        <p:nvSpPr>
          <p:cNvPr id="34819" name="Rectangle 3"/>
          <p:cNvSpPr>
            <a:spLocks noGrp="1" noChangeArrowheads="1"/>
          </p:cNvSpPr>
          <p:nvPr>
            <p:ph sz="quarter" idx="1"/>
          </p:nvPr>
        </p:nvSpPr>
        <p:spPr/>
        <p:txBody>
          <a:bodyPr/>
          <a:lstStyle/>
          <a:p>
            <a:r>
              <a:rPr lang="en-US"/>
              <a:t>Suatu peta adalah kumpulan titik (point),garis (line), dan bidang poligon(polygon) yang dinyatakan lewat</a:t>
            </a:r>
          </a:p>
          <a:p>
            <a:pPr>
              <a:buFont typeface="Wingdings" pitchFamily="2" charset="2"/>
              <a:buChar char="Ø"/>
            </a:pPr>
            <a:r>
              <a:rPr lang="en-US"/>
              <a:t>Lokasi dalam ruang yang mengacu pada sistem koordinat, dan</a:t>
            </a:r>
          </a:p>
          <a:p>
            <a:pPr>
              <a:buFont typeface="Wingdings" pitchFamily="2" charset="2"/>
              <a:buChar char="Ø"/>
            </a:pPr>
            <a:r>
              <a:rPr lang="en-US"/>
              <a:t>Atribut non spasial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Peta(</a:t>
            </a:r>
            <a:r>
              <a:rPr lang="en-US" i="1"/>
              <a:t>Map/Plan)</a:t>
            </a:r>
          </a:p>
        </p:txBody>
      </p:sp>
      <p:sp>
        <p:nvSpPr>
          <p:cNvPr id="36867" name="Rectangle 3"/>
          <p:cNvSpPr>
            <a:spLocks noGrp="1" noChangeArrowheads="1"/>
          </p:cNvSpPr>
          <p:nvPr>
            <p:ph sz="quarter" idx="1"/>
          </p:nvPr>
        </p:nvSpPr>
        <p:spPr/>
        <p:txBody>
          <a:bodyPr/>
          <a:lstStyle/>
          <a:p>
            <a:r>
              <a:rPr lang="en-US" i="1"/>
              <a:t>General Purpose</a:t>
            </a:r>
            <a:r>
              <a:rPr lang="en-US">
                <a:sym typeface="Wingdings" pitchFamily="2" charset="2"/>
              </a:rPr>
              <a:t> umum</a:t>
            </a:r>
          </a:p>
          <a:p>
            <a:pPr>
              <a:buFont typeface="Wingdings" pitchFamily="2" charset="2"/>
              <a:buChar char="Ø"/>
            </a:pPr>
            <a:r>
              <a:rPr lang="en-US">
                <a:sym typeface="Wingdings" pitchFamily="2" charset="2"/>
              </a:rPr>
              <a:t>Peta topografi= ttg keadaan muka bumi</a:t>
            </a:r>
          </a:p>
          <a:p>
            <a:r>
              <a:rPr lang="en-US" i="1">
                <a:sym typeface="Wingdings" pitchFamily="2" charset="2"/>
              </a:rPr>
              <a:t>Spesific Purpose</a:t>
            </a:r>
            <a:r>
              <a:rPr lang="en-US">
                <a:sym typeface="Wingdings" pitchFamily="2" charset="2"/>
              </a:rPr>
              <a:t> khusus (tematik)</a:t>
            </a:r>
          </a:p>
          <a:p>
            <a:pPr>
              <a:buFont typeface="Wingdings" pitchFamily="2" charset="2"/>
              <a:buChar char="Ø"/>
            </a:pPr>
            <a:r>
              <a:rPr lang="en-US">
                <a:sym typeface="Wingdings" pitchFamily="2" charset="2"/>
              </a:rPr>
              <a:t>Peta tematik= jenis batuan, jenis tanah, penutup lahan (</a:t>
            </a:r>
            <a:r>
              <a:rPr lang="en-US" i="1">
                <a:sym typeface="Wingdings" pitchFamily="2" charset="2"/>
              </a:rPr>
              <a:t>land cover)</a:t>
            </a:r>
            <a:r>
              <a:rPr lang="en-US">
                <a:sym typeface="Wingdings" pitchFamily="2" charset="2"/>
              </a:rPr>
              <a:t>, bentuk lahan (</a:t>
            </a:r>
            <a:r>
              <a:rPr lang="en-US" i="1">
                <a:sym typeface="Wingdings" pitchFamily="2" charset="2"/>
              </a:rPr>
              <a:t>land form</a:t>
            </a:r>
            <a:r>
              <a:rPr lang="en-US">
                <a:sym typeface="Wingdings" pitchFamily="2" charset="2"/>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Sistem Informasi Geografis</a:t>
            </a:r>
          </a:p>
        </p:txBody>
      </p:sp>
      <p:sp>
        <p:nvSpPr>
          <p:cNvPr id="5" name="Footer Placeholder 4"/>
          <p:cNvSpPr>
            <a:spLocks noGrp="1"/>
          </p:cNvSpPr>
          <p:nvPr>
            <p:ph type="ftr" sz="quarter" idx="11"/>
          </p:nvPr>
        </p:nvSpPr>
        <p:spPr/>
        <p:txBody>
          <a:bodyPr/>
          <a:lstStyle/>
          <a:p>
            <a:r>
              <a:rPr lang="en-US"/>
              <a:t>Sumber:Kamus Besar Bahasa Indonesia</a:t>
            </a:r>
          </a:p>
        </p:txBody>
      </p:sp>
      <p:sp>
        <p:nvSpPr>
          <p:cNvPr id="10243" name="Rectangle 3"/>
          <p:cNvSpPr>
            <a:spLocks noGrp="1" noChangeArrowheads="1"/>
          </p:cNvSpPr>
          <p:nvPr>
            <p:ph sz="quarter" idx="1"/>
          </p:nvPr>
        </p:nvSpPr>
        <p:spPr/>
        <p:txBody>
          <a:bodyPr/>
          <a:lstStyle/>
          <a:p>
            <a:r>
              <a:rPr lang="en-US" sz="2800"/>
              <a:t>Sistem:</a:t>
            </a:r>
          </a:p>
          <a:p>
            <a:pPr>
              <a:buFont typeface="Wingdings" pitchFamily="2" charset="2"/>
              <a:buChar char="Ø"/>
            </a:pPr>
            <a:r>
              <a:rPr lang="en-US" sz="2800"/>
              <a:t>Perangkat unsur yang secara teratur saling berkaitan sehingga membentuk suatu totalitas</a:t>
            </a:r>
          </a:p>
          <a:p>
            <a:pPr>
              <a:buFont typeface="Wingdings" pitchFamily="2" charset="2"/>
              <a:buChar char="Ø"/>
            </a:pPr>
            <a:r>
              <a:rPr lang="en-US" sz="2800"/>
              <a:t>Susunan yang teratur dari pandangan, teori, asas, dsb</a:t>
            </a:r>
          </a:p>
          <a:p>
            <a:pPr>
              <a:buFont typeface="Wingdings" pitchFamily="2" charset="2"/>
              <a:buChar char="Ø"/>
            </a:pPr>
            <a:r>
              <a:rPr lang="en-US" sz="2800"/>
              <a:t>Metode</a:t>
            </a:r>
          </a:p>
          <a:p>
            <a:r>
              <a:rPr lang="en-US" sz="2800"/>
              <a:t>Informasi:</a:t>
            </a:r>
          </a:p>
          <a:p>
            <a:pPr>
              <a:buFont typeface="Wingdings" pitchFamily="2" charset="2"/>
              <a:buChar char="Ø"/>
            </a:pPr>
            <a:r>
              <a:rPr lang="en-US" sz="2800"/>
              <a:t>Penerangan</a:t>
            </a:r>
          </a:p>
          <a:p>
            <a:pPr>
              <a:buFont typeface="Wingdings" pitchFamily="2" charset="2"/>
              <a:buChar char="Ø"/>
            </a:pPr>
            <a:r>
              <a:rPr lang="en-US" sz="2800"/>
              <a:t>Pemberitahuan kabar atau berita tentang sesuatu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Sistem Informasi Geografis</a:t>
            </a:r>
          </a:p>
        </p:txBody>
      </p:sp>
      <p:sp>
        <p:nvSpPr>
          <p:cNvPr id="5" name="Footer Placeholder 4"/>
          <p:cNvSpPr>
            <a:spLocks noGrp="1"/>
          </p:cNvSpPr>
          <p:nvPr>
            <p:ph type="ftr" sz="quarter" idx="11"/>
          </p:nvPr>
        </p:nvSpPr>
        <p:spPr/>
        <p:txBody>
          <a:bodyPr/>
          <a:lstStyle/>
          <a:p>
            <a:r>
              <a:rPr lang="en-US"/>
              <a:t>Sumber: Kamus Besar Bahasa Indonesia</a:t>
            </a:r>
          </a:p>
        </p:txBody>
      </p:sp>
      <p:sp>
        <p:nvSpPr>
          <p:cNvPr id="12291" name="Rectangle 3"/>
          <p:cNvSpPr>
            <a:spLocks noGrp="1" noChangeArrowheads="1"/>
          </p:cNvSpPr>
          <p:nvPr>
            <p:ph sz="quarter" idx="1"/>
          </p:nvPr>
        </p:nvSpPr>
        <p:spPr/>
        <p:txBody>
          <a:bodyPr/>
          <a:lstStyle/>
          <a:p>
            <a:r>
              <a:rPr lang="en-US"/>
              <a:t>Geografi (Noun):</a:t>
            </a:r>
          </a:p>
          <a:p>
            <a:pPr>
              <a:buFont typeface="Wingdings" pitchFamily="2" charset="2"/>
              <a:buChar char="Ø"/>
            </a:pPr>
            <a:r>
              <a:rPr lang="en-US"/>
              <a:t>Ilmu tentang permukaan bumi, iklim, penduduk, flora, fauna serta hasil yang diperoleh dari bumi</a:t>
            </a:r>
          </a:p>
          <a:p>
            <a:r>
              <a:rPr lang="en-US"/>
              <a:t>Geografis (adjective):</a:t>
            </a:r>
          </a:p>
          <a:p>
            <a:pPr>
              <a:buFont typeface="Wingdings" pitchFamily="2" charset="2"/>
              <a:buChar char="Ø"/>
            </a:pPr>
            <a:r>
              <a:rPr lang="en-US"/>
              <a:t>Bersangkutan dengan geografi</a:t>
            </a:r>
          </a:p>
          <a:p>
            <a:pPr>
              <a:buFont typeface="Wingdings" pitchFamily="2" charset="2"/>
              <a:buNone/>
            </a:pP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Definisi SIG</a:t>
            </a:r>
          </a:p>
        </p:txBody>
      </p:sp>
      <p:sp>
        <p:nvSpPr>
          <p:cNvPr id="5" name="Footer Placeholder 4"/>
          <p:cNvSpPr>
            <a:spLocks noGrp="1"/>
          </p:cNvSpPr>
          <p:nvPr>
            <p:ph type="ftr" sz="quarter" idx="11"/>
          </p:nvPr>
        </p:nvSpPr>
        <p:spPr/>
        <p:txBody>
          <a:bodyPr/>
          <a:lstStyle/>
          <a:p>
            <a:r>
              <a:rPr lang="en-US"/>
              <a:t>Sumber: ESRI</a:t>
            </a:r>
          </a:p>
        </p:txBody>
      </p:sp>
      <p:sp>
        <p:nvSpPr>
          <p:cNvPr id="14339" name="Rectangle 3"/>
          <p:cNvSpPr>
            <a:spLocks noGrp="1" noChangeArrowheads="1"/>
          </p:cNvSpPr>
          <p:nvPr>
            <p:ph sz="quarter" idx="1"/>
          </p:nvPr>
        </p:nvSpPr>
        <p:spPr/>
        <p:txBody>
          <a:bodyPr/>
          <a:lstStyle/>
          <a:p>
            <a:r>
              <a:rPr lang="en-US"/>
              <a:t>SIG adalah kumpulan yang teroraganisir dari perangkat keras, perangkat lunak, data geografis, dan personil yang dirancang secara efisien untuk memperoleh, menyimpan, mengupdate, memanipulasi, menganalisis, dan menampilakan semua bentuk informasi yang bereferensi geografi</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0" y="274638"/>
            <a:ext cx="8229600" cy="1143000"/>
          </a:xfrm>
        </p:spPr>
        <p:txBody>
          <a:bodyPr/>
          <a:lstStyle/>
          <a:p>
            <a:r>
              <a:rPr lang="id-ID"/>
              <a:t>Komponen GIS</a:t>
            </a:r>
            <a:endParaRPr lang="en-GB"/>
          </a:p>
        </p:txBody>
      </p:sp>
      <p:pic>
        <p:nvPicPr>
          <p:cNvPr id="16387" name="Picture 16" descr="j0196400"/>
          <p:cNvPicPr>
            <a:picLocks noChangeAspect="1" noChangeArrowheads="1"/>
          </p:cNvPicPr>
          <p:nvPr/>
        </p:nvPicPr>
        <p:blipFill>
          <a:blip r:embed="rId3" cstate="print"/>
          <a:srcRect/>
          <a:stretch>
            <a:fillRect/>
          </a:stretch>
        </p:blipFill>
        <p:spPr bwMode="auto">
          <a:xfrm>
            <a:off x="3490913" y="4437063"/>
            <a:ext cx="1560512" cy="1668462"/>
          </a:xfrm>
          <a:prstGeom prst="rect">
            <a:avLst/>
          </a:prstGeom>
          <a:noFill/>
          <a:ln w="9525">
            <a:noFill/>
            <a:miter lim="800000"/>
            <a:headEnd/>
            <a:tailEnd/>
          </a:ln>
        </p:spPr>
      </p:pic>
      <p:grpSp>
        <p:nvGrpSpPr>
          <p:cNvPr id="2" name="Group 54"/>
          <p:cNvGrpSpPr>
            <a:grpSpLocks/>
          </p:cNvGrpSpPr>
          <p:nvPr/>
        </p:nvGrpSpPr>
        <p:grpSpPr bwMode="auto">
          <a:xfrm>
            <a:off x="6299200" y="2492375"/>
            <a:ext cx="1349375" cy="1816100"/>
            <a:chOff x="3232" y="1470"/>
            <a:chExt cx="850" cy="1144"/>
          </a:xfrm>
        </p:grpSpPr>
        <p:sp>
          <p:nvSpPr>
            <p:cNvPr id="16389" name="Freeform 33"/>
            <p:cNvSpPr>
              <a:spLocks/>
            </p:cNvSpPr>
            <p:nvPr/>
          </p:nvSpPr>
          <p:spPr bwMode="auto">
            <a:xfrm>
              <a:off x="3232" y="1611"/>
              <a:ext cx="779" cy="779"/>
            </a:xfrm>
            <a:custGeom>
              <a:avLst/>
              <a:gdLst>
                <a:gd name="T0" fmla="*/ 768 w 779"/>
                <a:gd name="T1" fmla="*/ 481 h 779"/>
                <a:gd name="T2" fmla="*/ 743 w 779"/>
                <a:gd name="T3" fmla="*/ 555 h 779"/>
                <a:gd name="T4" fmla="*/ 704 w 779"/>
                <a:gd name="T5" fmla="*/ 620 h 779"/>
                <a:gd name="T6" fmla="*/ 654 w 779"/>
                <a:gd name="T7" fmla="*/ 675 h 779"/>
                <a:gd name="T8" fmla="*/ 594 w 779"/>
                <a:gd name="T9" fmla="*/ 721 h 779"/>
                <a:gd name="T10" fmla="*/ 528 w 779"/>
                <a:gd name="T11" fmla="*/ 755 h 779"/>
                <a:gd name="T12" fmla="*/ 453 w 779"/>
                <a:gd name="T13" fmla="*/ 774 h 779"/>
                <a:gd name="T14" fmla="*/ 377 w 779"/>
                <a:gd name="T15" fmla="*/ 779 h 779"/>
                <a:gd name="T16" fmla="*/ 297 w 779"/>
                <a:gd name="T17" fmla="*/ 768 h 779"/>
                <a:gd name="T18" fmla="*/ 224 w 779"/>
                <a:gd name="T19" fmla="*/ 743 h 779"/>
                <a:gd name="T20" fmla="*/ 159 w 779"/>
                <a:gd name="T21" fmla="*/ 704 h 779"/>
                <a:gd name="T22" fmla="*/ 103 w 779"/>
                <a:gd name="T23" fmla="*/ 654 h 779"/>
                <a:gd name="T24" fmla="*/ 59 w 779"/>
                <a:gd name="T25" fmla="*/ 594 h 779"/>
                <a:gd name="T26" fmla="*/ 25 w 779"/>
                <a:gd name="T27" fmla="*/ 526 h 779"/>
                <a:gd name="T28" fmla="*/ 5 w 779"/>
                <a:gd name="T29" fmla="*/ 453 h 779"/>
                <a:gd name="T30" fmla="*/ 0 w 779"/>
                <a:gd name="T31" fmla="*/ 375 h 779"/>
                <a:gd name="T32" fmla="*/ 12 w 779"/>
                <a:gd name="T33" fmla="*/ 296 h 779"/>
                <a:gd name="T34" fmla="*/ 36 w 779"/>
                <a:gd name="T35" fmla="*/ 223 h 779"/>
                <a:gd name="T36" fmla="*/ 75 w 779"/>
                <a:gd name="T37" fmla="*/ 158 h 779"/>
                <a:gd name="T38" fmla="*/ 125 w 779"/>
                <a:gd name="T39" fmla="*/ 103 h 779"/>
                <a:gd name="T40" fmla="*/ 185 w 779"/>
                <a:gd name="T41" fmla="*/ 59 h 779"/>
                <a:gd name="T42" fmla="*/ 252 w 779"/>
                <a:gd name="T43" fmla="*/ 25 h 779"/>
                <a:gd name="T44" fmla="*/ 325 w 779"/>
                <a:gd name="T45" fmla="*/ 5 h 779"/>
                <a:gd name="T46" fmla="*/ 403 w 779"/>
                <a:gd name="T47" fmla="*/ 0 h 779"/>
                <a:gd name="T48" fmla="*/ 481 w 779"/>
                <a:gd name="T49" fmla="*/ 12 h 779"/>
                <a:gd name="T50" fmla="*/ 555 w 779"/>
                <a:gd name="T51" fmla="*/ 36 h 779"/>
                <a:gd name="T52" fmla="*/ 620 w 779"/>
                <a:gd name="T53" fmla="*/ 75 h 779"/>
                <a:gd name="T54" fmla="*/ 675 w 779"/>
                <a:gd name="T55" fmla="*/ 125 h 779"/>
                <a:gd name="T56" fmla="*/ 721 w 779"/>
                <a:gd name="T57" fmla="*/ 185 h 779"/>
                <a:gd name="T58" fmla="*/ 755 w 779"/>
                <a:gd name="T59" fmla="*/ 252 h 779"/>
                <a:gd name="T60" fmla="*/ 774 w 779"/>
                <a:gd name="T61" fmla="*/ 325 h 779"/>
                <a:gd name="T62" fmla="*/ 779 w 779"/>
                <a:gd name="T63" fmla="*/ 403 h 77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79"/>
                <a:gd name="T97" fmla="*/ 0 h 779"/>
                <a:gd name="T98" fmla="*/ 779 w 779"/>
                <a:gd name="T99" fmla="*/ 779 h 77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79" h="779">
                  <a:moveTo>
                    <a:pt x="776" y="442"/>
                  </a:moveTo>
                  <a:lnTo>
                    <a:pt x="768" y="481"/>
                  </a:lnTo>
                  <a:lnTo>
                    <a:pt x="758" y="518"/>
                  </a:lnTo>
                  <a:lnTo>
                    <a:pt x="743" y="555"/>
                  </a:lnTo>
                  <a:lnTo>
                    <a:pt x="725" y="588"/>
                  </a:lnTo>
                  <a:lnTo>
                    <a:pt x="704" y="620"/>
                  </a:lnTo>
                  <a:lnTo>
                    <a:pt x="680" y="649"/>
                  </a:lnTo>
                  <a:lnTo>
                    <a:pt x="654" y="675"/>
                  </a:lnTo>
                  <a:lnTo>
                    <a:pt x="625" y="700"/>
                  </a:lnTo>
                  <a:lnTo>
                    <a:pt x="594" y="721"/>
                  </a:lnTo>
                  <a:lnTo>
                    <a:pt x="562" y="740"/>
                  </a:lnTo>
                  <a:lnTo>
                    <a:pt x="528" y="755"/>
                  </a:lnTo>
                  <a:lnTo>
                    <a:pt x="492" y="766"/>
                  </a:lnTo>
                  <a:lnTo>
                    <a:pt x="453" y="774"/>
                  </a:lnTo>
                  <a:lnTo>
                    <a:pt x="416" y="779"/>
                  </a:lnTo>
                  <a:lnTo>
                    <a:pt x="377" y="779"/>
                  </a:lnTo>
                  <a:lnTo>
                    <a:pt x="336" y="776"/>
                  </a:lnTo>
                  <a:lnTo>
                    <a:pt x="297" y="768"/>
                  </a:lnTo>
                  <a:lnTo>
                    <a:pt x="260" y="758"/>
                  </a:lnTo>
                  <a:lnTo>
                    <a:pt x="224" y="743"/>
                  </a:lnTo>
                  <a:lnTo>
                    <a:pt x="190" y="724"/>
                  </a:lnTo>
                  <a:lnTo>
                    <a:pt x="159" y="704"/>
                  </a:lnTo>
                  <a:lnTo>
                    <a:pt x="130" y="680"/>
                  </a:lnTo>
                  <a:lnTo>
                    <a:pt x="103" y="654"/>
                  </a:lnTo>
                  <a:lnTo>
                    <a:pt x="80" y="625"/>
                  </a:lnTo>
                  <a:lnTo>
                    <a:pt x="59" y="594"/>
                  </a:lnTo>
                  <a:lnTo>
                    <a:pt x="39" y="560"/>
                  </a:lnTo>
                  <a:lnTo>
                    <a:pt x="25" y="526"/>
                  </a:lnTo>
                  <a:lnTo>
                    <a:pt x="13" y="490"/>
                  </a:lnTo>
                  <a:lnTo>
                    <a:pt x="5" y="453"/>
                  </a:lnTo>
                  <a:lnTo>
                    <a:pt x="0" y="414"/>
                  </a:lnTo>
                  <a:lnTo>
                    <a:pt x="0" y="375"/>
                  </a:lnTo>
                  <a:lnTo>
                    <a:pt x="4" y="335"/>
                  </a:lnTo>
                  <a:lnTo>
                    <a:pt x="12" y="296"/>
                  </a:lnTo>
                  <a:lnTo>
                    <a:pt x="21" y="258"/>
                  </a:lnTo>
                  <a:lnTo>
                    <a:pt x="36" y="223"/>
                  </a:lnTo>
                  <a:lnTo>
                    <a:pt x="56" y="190"/>
                  </a:lnTo>
                  <a:lnTo>
                    <a:pt x="75" y="158"/>
                  </a:lnTo>
                  <a:lnTo>
                    <a:pt x="99" y="130"/>
                  </a:lnTo>
                  <a:lnTo>
                    <a:pt x="125" y="103"/>
                  </a:lnTo>
                  <a:lnTo>
                    <a:pt x="155" y="78"/>
                  </a:lnTo>
                  <a:lnTo>
                    <a:pt x="185" y="59"/>
                  </a:lnTo>
                  <a:lnTo>
                    <a:pt x="218" y="39"/>
                  </a:lnTo>
                  <a:lnTo>
                    <a:pt x="252" y="25"/>
                  </a:lnTo>
                  <a:lnTo>
                    <a:pt x="289" y="13"/>
                  </a:lnTo>
                  <a:lnTo>
                    <a:pt x="325" y="5"/>
                  </a:lnTo>
                  <a:lnTo>
                    <a:pt x="364" y="0"/>
                  </a:lnTo>
                  <a:lnTo>
                    <a:pt x="403" y="0"/>
                  </a:lnTo>
                  <a:lnTo>
                    <a:pt x="442" y="4"/>
                  </a:lnTo>
                  <a:lnTo>
                    <a:pt x="481" y="12"/>
                  </a:lnTo>
                  <a:lnTo>
                    <a:pt x="518" y="22"/>
                  </a:lnTo>
                  <a:lnTo>
                    <a:pt x="555" y="36"/>
                  </a:lnTo>
                  <a:lnTo>
                    <a:pt x="588" y="54"/>
                  </a:lnTo>
                  <a:lnTo>
                    <a:pt x="620" y="75"/>
                  </a:lnTo>
                  <a:lnTo>
                    <a:pt x="649" y="99"/>
                  </a:lnTo>
                  <a:lnTo>
                    <a:pt x="675" y="125"/>
                  </a:lnTo>
                  <a:lnTo>
                    <a:pt x="700" y="155"/>
                  </a:lnTo>
                  <a:lnTo>
                    <a:pt x="721" y="185"/>
                  </a:lnTo>
                  <a:lnTo>
                    <a:pt x="740" y="218"/>
                  </a:lnTo>
                  <a:lnTo>
                    <a:pt x="755" y="252"/>
                  </a:lnTo>
                  <a:lnTo>
                    <a:pt x="766" y="288"/>
                  </a:lnTo>
                  <a:lnTo>
                    <a:pt x="774" y="325"/>
                  </a:lnTo>
                  <a:lnTo>
                    <a:pt x="779" y="364"/>
                  </a:lnTo>
                  <a:lnTo>
                    <a:pt x="779" y="403"/>
                  </a:lnTo>
                  <a:lnTo>
                    <a:pt x="776" y="442"/>
                  </a:lnTo>
                  <a:close/>
                </a:path>
              </a:pathLst>
            </a:custGeom>
            <a:solidFill>
              <a:srgbClr val="000000"/>
            </a:solidFill>
            <a:ln w="9525">
              <a:noFill/>
              <a:round/>
              <a:headEnd/>
              <a:tailEnd/>
            </a:ln>
          </p:spPr>
          <p:txBody>
            <a:bodyPr/>
            <a:lstStyle/>
            <a:p>
              <a:endParaRPr lang="en-US"/>
            </a:p>
          </p:txBody>
        </p:sp>
        <p:sp>
          <p:nvSpPr>
            <p:cNvPr id="16390" name="Freeform 34"/>
            <p:cNvSpPr>
              <a:spLocks/>
            </p:cNvSpPr>
            <p:nvPr/>
          </p:nvSpPr>
          <p:spPr bwMode="auto">
            <a:xfrm>
              <a:off x="3352" y="1704"/>
              <a:ext cx="612" cy="639"/>
            </a:xfrm>
            <a:custGeom>
              <a:avLst/>
              <a:gdLst>
                <a:gd name="T0" fmla="*/ 612 w 612"/>
                <a:gd name="T1" fmla="*/ 290 h 639"/>
                <a:gd name="T2" fmla="*/ 596 w 612"/>
                <a:gd name="T3" fmla="*/ 190 h 639"/>
                <a:gd name="T4" fmla="*/ 550 w 612"/>
                <a:gd name="T5" fmla="*/ 101 h 639"/>
                <a:gd name="T6" fmla="*/ 484 w 612"/>
                <a:gd name="T7" fmla="*/ 29 h 639"/>
                <a:gd name="T8" fmla="*/ 461 w 612"/>
                <a:gd name="T9" fmla="*/ 28 h 639"/>
                <a:gd name="T10" fmla="*/ 492 w 612"/>
                <a:gd name="T11" fmla="*/ 88 h 639"/>
                <a:gd name="T12" fmla="*/ 510 w 612"/>
                <a:gd name="T13" fmla="*/ 152 h 639"/>
                <a:gd name="T14" fmla="*/ 513 w 612"/>
                <a:gd name="T15" fmla="*/ 221 h 639"/>
                <a:gd name="T16" fmla="*/ 503 w 612"/>
                <a:gd name="T17" fmla="*/ 290 h 639"/>
                <a:gd name="T18" fmla="*/ 481 w 612"/>
                <a:gd name="T19" fmla="*/ 355 h 639"/>
                <a:gd name="T20" fmla="*/ 448 w 612"/>
                <a:gd name="T21" fmla="*/ 412 h 639"/>
                <a:gd name="T22" fmla="*/ 404 w 612"/>
                <a:gd name="T23" fmla="*/ 461 h 639"/>
                <a:gd name="T24" fmla="*/ 351 w 612"/>
                <a:gd name="T25" fmla="*/ 501 h 639"/>
                <a:gd name="T26" fmla="*/ 292 w 612"/>
                <a:gd name="T27" fmla="*/ 530 h 639"/>
                <a:gd name="T28" fmla="*/ 228 w 612"/>
                <a:gd name="T29" fmla="*/ 548 h 639"/>
                <a:gd name="T30" fmla="*/ 159 w 612"/>
                <a:gd name="T31" fmla="*/ 553 h 639"/>
                <a:gd name="T32" fmla="*/ 109 w 612"/>
                <a:gd name="T33" fmla="*/ 547 h 639"/>
                <a:gd name="T34" fmla="*/ 75 w 612"/>
                <a:gd name="T35" fmla="*/ 538 h 639"/>
                <a:gd name="T36" fmla="*/ 44 w 612"/>
                <a:gd name="T37" fmla="*/ 527 h 639"/>
                <a:gd name="T38" fmla="*/ 15 w 612"/>
                <a:gd name="T39" fmla="*/ 514 h 639"/>
                <a:gd name="T40" fmla="*/ 22 w 612"/>
                <a:gd name="T41" fmla="*/ 530 h 639"/>
                <a:gd name="T42" fmla="*/ 70 w 612"/>
                <a:gd name="T43" fmla="*/ 574 h 639"/>
                <a:gd name="T44" fmla="*/ 125 w 612"/>
                <a:gd name="T45" fmla="*/ 607 h 639"/>
                <a:gd name="T46" fmla="*/ 189 w 612"/>
                <a:gd name="T47" fmla="*/ 629 h 639"/>
                <a:gd name="T48" fmla="*/ 258 w 612"/>
                <a:gd name="T49" fmla="*/ 639 h 639"/>
                <a:gd name="T50" fmla="*/ 326 w 612"/>
                <a:gd name="T51" fmla="*/ 634 h 639"/>
                <a:gd name="T52" fmla="*/ 390 w 612"/>
                <a:gd name="T53" fmla="*/ 616 h 639"/>
                <a:gd name="T54" fmla="*/ 450 w 612"/>
                <a:gd name="T55" fmla="*/ 587 h 639"/>
                <a:gd name="T56" fmla="*/ 502 w 612"/>
                <a:gd name="T57" fmla="*/ 548 h 639"/>
                <a:gd name="T58" fmla="*/ 545 w 612"/>
                <a:gd name="T59" fmla="*/ 500 h 639"/>
                <a:gd name="T60" fmla="*/ 580 w 612"/>
                <a:gd name="T61" fmla="*/ 441 h 639"/>
                <a:gd name="T62" fmla="*/ 602 w 612"/>
                <a:gd name="T63" fmla="*/ 376 h 63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12"/>
                <a:gd name="T97" fmla="*/ 0 h 639"/>
                <a:gd name="T98" fmla="*/ 612 w 612"/>
                <a:gd name="T99" fmla="*/ 639 h 63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12" h="639">
                  <a:moveTo>
                    <a:pt x="609" y="342"/>
                  </a:moveTo>
                  <a:lnTo>
                    <a:pt x="612" y="290"/>
                  </a:lnTo>
                  <a:lnTo>
                    <a:pt x="607" y="238"/>
                  </a:lnTo>
                  <a:lnTo>
                    <a:pt x="596" y="190"/>
                  </a:lnTo>
                  <a:lnTo>
                    <a:pt x="576" y="144"/>
                  </a:lnTo>
                  <a:lnTo>
                    <a:pt x="550" y="101"/>
                  </a:lnTo>
                  <a:lnTo>
                    <a:pt x="519" y="62"/>
                  </a:lnTo>
                  <a:lnTo>
                    <a:pt x="484" y="29"/>
                  </a:lnTo>
                  <a:lnTo>
                    <a:pt x="442" y="0"/>
                  </a:lnTo>
                  <a:lnTo>
                    <a:pt x="461" y="28"/>
                  </a:lnTo>
                  <a:lnTo>
                    <a:pt x="477" y="57"/>
                  </a:lnTo>
                  <a:lnTo>
                    <a:pt x="492" y="88"/>
                  </a:lnTo>
                  <a:lnTo>
                    <a:pt x="502" y="120"/>
                  </a:lnTo>
                  <a:lnTo>
                    <a:pt x="510" y="152"/>
                  </a:lnTo>
                  <a:lnTo>
                    <a:pt x="513" y="186"/>
                  </a:lnTo>
                  <a:lnTo>
                    <a:pt x="513" y="221"/>
                  </a:lnTo>
                  <a:lnTo>
                    <a:pt x="510" y="256"/>
                  </a:lnTo>
                  <a:lnTo>
                    <a:pt x="503" y="290"/>
                  </a:lnTo>
                  <a:lnTo>
                    <a:pt x="494" y="323"/>
                  </a:lnTo>
                  <a:lnTo>
                    <a:pt x="481" y="355"/>
                  </a:lnTo>
                  <a:lnTo>
                    <a:pt x="466" y="384"/>
                  </a:lnTo>
                  <a:lnTo>
                    <a:pt x="448" y="412"/>
                  </a:lnTo>
                  <a:lnTo>
                    <a:pt x="427" y="438"/>
                  </a:lnTo>
                  <a:lnTo>
                    <a:pt x="404" y="461"/>
                  </a:lnTo>
                  <a:lnTo>
                    <a:pt x="378" y="482"/>
                  </a:lnTo>
                  <a:lnTo>
                    <a:pt x="351" y="501"/>
                  </a:lnTo>
                  <a:lnTo>
                    <a:pt x="323" y="517"/>
                  </a:lnTo>
                  <a:lnTo>
                    <a:pt x="292" y="530"/>
                  </a:lnTo>
                  <a:lnTo>
                    <a:pt x="260" y="540"/>
                  </a:lnTo>
                  <a:lnTo>
                    <a:pt x="228" y="548"/>
                  </a:lnTo>
                  <a:lnTo>
                    <a:pt x="195" y="551"/>
                  </a:lnTo>
                  <a:lnTo>
                    <a:pt x="159" y="553"/>
                  </a:lnTo>
                  <a:lnTo>
                    <a:pt x="125" y="550"/>
                  </a:lnTo>
                  <a:lnTo>
                    <a:pt x="109" y="547"/>
                  </a:lnTo>
                  <a:lnTo>
                    <a:pt x="91" y="543"/>
                  </a:lnTo>
                  <a:lnTo>
                    <a:pt x="75" y="538"/>
                  </a:lnTo>
                  <a:lnTo>
                    <a:pt x="60" y="534"/>
                  </a:lnTo>
                  <a:lnTo>
                    <a:pt x="44" y="527"/>
                  </a:lnTo>
                  <a:lnTo>
                    <a:pt x="30" y="521"/>
                  </a:lnTo>
                  <a:lnTo>
                    <a:pt x="15" y="514"/>
                  </a:lnTo>
                  <a:lnTo>
                    <a:pt x="0" y="506"/>
                  </a:lnTo>
                  <a:lnTo>
                    <a:pt x="22" y="530"/>
                  </a:lnTo>
                  <a:lnTo>
                    <a:pt x="44" y="553"/>
                  </a:lnTo>
                  <a:lnTo>
                    <a:pt x="70" y="574"/>
                  </a:lnTo>
                  <a:lnTo>
                    <a:pt x="98" y="592"/>
                  </a:lnTo>
                  <a:lnTo>
                    <a:pt x="125" y="607"/>
                  </a:lnTo>
                  <a:lnTo>
                    <a:pt x="156" y="620"/>
                  </a:lnTo>
                  <a:lnTo>
                    <a:pt x="189" y="629"/>
                  </a:lnTo>
                  <a:lnTo>
                    <a:pt x="223" y="636"/>
                  </a:lnTo>
                  <a:lnTo>
                    <a:pt x="258" y="639"/>
                  </a:lnTo>
                  <a:lnTo>
                    <a:pt x="292" y="639"/>
                  </a:lnTo>
                  <a:lnTo>
                    <a:pt x="326" y="634"/>
                  </a:lnTo>
                  <a:lnTo>
                    <a:pt x="359" y="628"/>
                  </a:lnTo>
                  <a:lnTo>
                    <a:pt x="390" y="616"/>
                  </a:lnTo>
                  <a:lnTo>
                    <a:pt x="421" y="603"/>
                  </a:lnTo>
                  <a:lnTo>
                    <a:pt x="450" y="587"/>
                  </a:lnTo>
                  <a:lnTo>
                    <a:pt x="477" y="569"/>
                  </a:lnTo>
                  <a:lnTo>
                    <a:pt x="502" y="548"/>
                  </a:lnTo>
                  <a:lnTo>
                    <a:pt x="524" y="524"/>
                  </a:lnTo>
                  <a:lnTo>
                    <a:pt x="545" y="500"/>
                  </a:lnTo>
                  <a:lnTo>
                    <a:pt x="563" y="470"/>
                  </a:lnTo>
                  <a:lnTo>
                    <a:pt x="580" y="441"/>
                  </a:lnTo>
                  <a:lnTo>
                    <a:pt x="592" y="410"/>
                  </a:lnTo>
                  <a:lnTo>
                    <a:pt x="602" y="376"/>
                  </a:lnTo>
                  <a:lnTo>
                    <a:pt x="609" y="342"/>
                  </a:lnTo>
                  <a:close/>
                </a:path>
              </a:pathLst>
            </a:custGeom>
            <a:solidFill>
              <a:srgbClr val="60C6F7"/>
            </a:solidFill>
            <a:ln w="9525">
              <a:noFill/>
              <a:round/>
              <a:headEnd/>
              <a:tailEnd/>
            </a:ln>
          </p:spPr>
          <p:txBody>
            <a:bodyPr/>
            <a:lstStyle/>
            <a:p>
              <a:endParaRPr lang="en-US"/>
            </a:p>
          </p:txBody>
        </p:sp>
        <p:sp>
          <p:nvSpPr>
            <p:cNvPr id="16391" name="Freeform 35"/>
            <p:cNvSpPr>
              <a:spLocks/>
            </p:cNvSpPr>
            <p:nvPr/>
          </p:nvSpPr>
          <p:spPr bwMode="auto">
            <a:xfrm>
              <a:off x="3279" y="1659"/>
              <a:ext cx="586" cy="598"/>
            </a:xfrm>
            <a:custGeom>
              <a:avLst/>
              <a:gdLst>
                <a:gd name="T0" fmla="*/ 232 w 586"/>
                <a:gd name="T1" fmla="*/ 598 h 598"/>
                <a:gd name="T2" fmla="*/ 301 w 586"/>
                <a:gd name="T3" fmla="*/ 593 h 598"/>
                <a:gd name="T4" fmla="*/ 365 w 586"/>
                <a:gd name="T5" fmla="*/ 575 h 598"/>
                <a:gd name="T6" fmla="*/ 424 w 586"/>
                <a:gd name="T7" fmla="*/ 546 h 598"/>
                <a:gd name="T8" fmla="*/ 477 w 586"/>
                <a:gd name="T9" fmla="*/ 506 h 598"/>
                <a:gd name="T10" fmla="*/ 521 w 586"/>
                <a:gd name="T11" fmla="*/ 457 h 598"/>
                <a:gd name="T12" fmla="*/ 554 w 586"/>
                <a:gd name="T13" fmla="*/ 400 h 598"/>
                <a:gd name="T14" fmla="*/ 576 w 586"/>
                <a:gd name="T15" fmla="*/ 335 h 598"/>
                <a:gd name="T16" fmla="*/ 586 w 586"/>
                <a:gd name="T17" fmla="*/ 266 h 598"/>
                <a:gd name="T18" fmla="*/ 583 w 586"/>
                <a:gd name="T19" fmla="*/ 197 h 598"/>
                <a:gd name="T20" fmla="*/ 565 w 586"/>
                <a:gd name="T21" fmla="*/ 133 h 598"/>
                <a:gd name="T22" fmla="*/ 534 w 586"/>
                <a:gd name="T23" fmla="*/ 73 h 598"/>
                <a:gd name="T24" fmla="*/ 500 w 586"/>
                <a:gd name="T25" fmla="*/ 37 h 598"/>
                <a:gd name="T26" fmla="*/ 471 w 586"/>
                <a:gd name="T27" fmla="*/ 24 h 598"/>
                <a:gd name="T28" fmla="*/ 438 w 586"/>
                <a:gd name="T29" fmla="*/ 12 h 598"/>
                <a:gd name="T30" fmla="*/ 406 w 586"/>
                <a:gd name="T31" fmla="*/ 4 h 598"/>
                <a:gd name="T32" fmla="*/ 354 w 586"/>
                <a:gd name="T33" fmla="*/ 0 h 598"/>
                <a:gd name="T34" fmla="*/ 286 w 586"/>
                <a:gd name="T35" fmla="*/ 4 h 598"/>
                <a:gd name="T36" fmla="*/ 223 w 586"/>
                <a:gd name="T37" fmla="*/ 21 h 598"/>
                <a:gd name="T38" fmla="*/ 163 w 586"/>
                <a:gd name="T39" fmla="*/ 50 h 598"/>
                <a:gd name="T40" fmla="*/ 111 w 586"/>
                <a:gd name="T41" fmla="*/ 90 h 598"/>
                <a:gd name="T42" fmla="*/ 67 w 586"/>
                <a:gd name="T43" fmla="*/ 139 h 598"/>
                <a:gd name="T44" fmla="*/ 33 w 586"/>
                <a:gd name="T45" fmla="*/ 196 h 598"/>
                <a:gd name="T46" fmla="*/ 10 w 586"/>
                <a:gd name="T47" fmla="*/ 259 h 598"/>
                <a:gd name="T48" fmla="*/ 0 w 586"/>
                <a:gd name="T49" fmla="*/ 329 h 598"/>
                <a:gd name="T50" fmla="*/ 5 w 586"/>
                <a:gd name="T51" fmla="*/ 399 h 598"/>
                <a:gd name="T52" fmla="*/ 23 w 586"/>
                <a:gd name="T53" fmla="*/ 463 h 598"/>
                <a:gd name="T54" fmla="*/ 54 w 586"/>
                <a:gd name="T55" fmla="*/ 523 h 598"/>
                <a:gd name="T56" fmla="*/ 88 w 586"/>
                <a:gd name="T57" fmla="*/ 559 h 598"/>
                <a:gd name="T58" fmla="*/ 117 w 586"/>
                <a:gd name="T59" fmla="*/ 572 h 598"/>
                <a:gd name="T60" fmla="*/ 148 w 586"/>
                <a:gd name="T61" fmla="*/ 583 h 598"/>
                <a:gd name="T62" fmla="*/ 182 w 586"/>
                <a:gd name="T63" fmla="*/ 592 h 59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86"/>
                <a:gd name="T97" fmla="*/ 0 h 598"/>
                <a:gd name="T98" fmla="*/ 586 w 586"/>
                <a:gd name="T99" fmla="*/ 598 h 59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86" h="598">
                  <a:moveTo>
                    <a:pt x="198" y="595"/>
                  </a:moveTo>
                  <a:lnTo>
                    <a:pt x="232" y="598"/>
                  </a:lnTo>
                  <a:lnTo>
                    <a:pt x="268" y="596"/>
                  </a:lnTo>
                  <a:lnTo>
                    <a:pt x="301" y="593"/>
                  </a:lnTo>
                  <a:lnTo>
                    <a:pt x="333" y="585"/>
                  </a:lnTo>
                  <a:lnTo>
                    <a:pt x="365" y="575"/>
                  </a:lnTo>
                  <a:lnTo>
                    <a:pt x="396" y="562"/>
                  </a:lnTo>
                  <a:lnTo>
                    <a:pt x="424" y="546"/>
                  </a:lnTo>
                  <a:lnTo>
                    <a:pt x="451" y="527"/>
                  </a:lnTo>
                  <a:lnTo>
                    <a:pt x="477" y="506"/>
                  </a:lnTo>
                  <a:lnTo>
                    <a:pt x="500" y="483"/>
                  </a:lnTo>
                  <a:lnTo>
                    <a:pt x="521" y="457"/>
                  </a:lnTo>
                  <a:lnTo>
                    <a:pt x="539" y="429"/>
                  </a:lnTo>
                  <a:lnTo>
                    <a:pt x="554" y="400"/>
                  </a:lnTo>
                  <a:lnTo>
                    <a:pt x="567" y="368"/>
                  </a:lnTo>
                  <a:lnTo>
                    <a:pt x="576" y="335"/>
                  </a:lnTo>
                  <a:lnTo>
                    <a:pt x="583" y="301"/>
                  </a:lnTo>
                  <a:lnTo>
                    <a:pt x="586" y="266"/>
                  </a:lnTo>
                  <a:lnTo>
                    <a:pt x="586" y="231"/>
                  </a:lnTo>
                  <a:lnTo>
                    <a:pt x="583" y="197"/>
                  </a:lnTo>
                  <a:lnTo>
                    <a:pt x="575" y="165"/>
                  </a:lnTo>
                  <a:lnTo>
                    <a:pt x="565" y="133"/>
                  </a:lnTo>
                  <a:lnTo>
                    <a:pt x="550" y="102"/>
                  </a:lnTo>
                  <a:lnTo>
                    <a:pt x="534" y="73"/>
                  </a:lnTo>
                  <a:lnTo>
                    <a:pt x="515" y="45"/>
                  </a:lnTo>
                  <a:lnTo>
                    <a:pt x="500" y="37"/>
                  </a:lnTo>
                  <a:lnTo>
                    <a:pt x="485" y="30"/>
                  </a:lnTo>
                  <a:lnTo>
                    <a:pt x="471" y="24"/>
                  </a:lnTo>
                  <a:lnTo>
                    <a:pt x="455" y="17"/>
                  </a:lnTo>
                  <a:lnTo>
                    <a:pt x="438" y="12"/>
                  </a:lnTo>
                  <a:lnTo>
                    <a:pt x="422" y="8"/>
                  </a:lnTo>
                  <a:lnTo>
                    <a:pt x="406" y="4"/>
                  </a:lnTo>
                  <a:lnTo>
                    <a:pt x="388" y="3"/>
                  </a:lnTo>
                  <a:lnTo>
                    <a:pt x="354" y="0"/>
                  </a:lnTo>
                  <a:lnTo>
                    <a:pt x="320" y="0"/>
                  </a:lnTo>
                  <a:lnTo>
                    <a:pt x="286" y="4"/>
                  </a:lnTo>
                  <a:lnTo>
                    <a:pt x="253" y="11"/>
                  </a:lnTo>
                  <a:lnTo>
                    <a:pt x="223" y="21"/>
                  </a:lnTo>
                  <a:lnTo>
                    <a:pt x="192" y="35"/>
                  </a:lnTo>
                  <a:lnTo>
                    <a:pt x="163" y="50"/>
                  </a:lnTo>
                  <a:lnTo>
                    <a:pt x="137" y="69"/>
                  </a:lnTo>
                  <a:lnTo>
                    <a:pt x="111" y="90"/>
                  </a:lnTo>
                  <a:lnTo>
                    <a:pt x="88" y="113"/>
                  </a:lnTo>
                  <a:lnTo>
                    <a:pt x="67" y="139"/>
                  </a:lnTo>
                  <a:lnTo>
                    <a:pt x="49" y="167"/>
                  </a:lnTo>
                  <a:lnTo>
                    <a:pt x="33" y="196"/>
                  </a:lnTo>
                  <a:lnTo>
                    <a:pt x="20" y="227"/>
                  </a:lnTo>
                  <a:lnTo>
                    <a:pt x="10" y="259"/>
                  </a:lnTo>
                  <a:lnTo>
                    <a:pt x="4" y="293"/>
                  </a:lnTo>
                  <a:lnTo>
                    <a:pt x="0" y="329"/>
                  </a:lnTo>
                  <a:lnTo>
                    <a:pt x="2" y="364"/>
                  </a:lnTo>
                  <a:lnTo>
                    <a:pt x="5" y="399"/>
                  </a:lnTo>
                  <a:lnTo>
                    <a:pt x="13" y="431"/>
                  </a:lnTo>
                  <a:lnTo>
                    <a:pt x="23" y="463"/>
                  </a:lnTo>
                  <a:lnTo>
                    <a:pt x="38" y="494"/>
                  </a:lnTo>
                  <a:lnTo>
                    <a:pt x="54" y="523"/>
                  </a:lnTo>
                  <a:lnTo>
                    <a:pt x="73" y="551"/>
                  </a:lnTo>
                  <a:lnTo>
                    <a:pt x="88" y="559"/>
                  </a:lnTo>
                  <a:lnTo>
                    <a:pt x="103" y="566"/>
                  </a:lnTo>
                  <a:lnTo>
                    <a:pt x="117" y="572"/>
                  </a:lnTo>
                  <a:lnTo>
                    <a:pt x="133" y="579"/>
                  </a:lnTo>
                  <a:lnTo>
                    <a:pt x="148" y="583"/>
                  </a:lnTo>
                  <a:lnTo>
                    <a:pt x="164" y="588"/>
                  </a:lnTo>
                  <a:lnTo>
                    <a:pt x="182" y="592"/>
                  </a:lnTo>
                  <a:lnTo>
                    <a:pt x="198" y="595"/>
                  </a:lnTo>
                  <a:close/>
                </a:path>
              </a:pathLst>
            </a:custGeom>
            <a:solidFill>
              <a:srgbClr val="9BEDFF"/>
            </a:solidFill>
            <a:ln w="9525">
              <a:noFill/>
              <a:round/>
              <a:headEnd/>
              <a:tailEnd/>
            </a:ln>
          </p:spPr>
          <p:txBody>
            <a:bodyPr/>
            <a:lstStyle/>
            <a:p>
              <a:endParaRPr lang="en-US"/>
            </a:p>
          </p:txBody>
        </p:sp>
        <p:sp>
          <p:nvSpPr>
            <p:cNvPr id="16392" name="Freeform 36"/>
            <p:cNvSpPr>
              <a:spLocks/>
            </p:cNvSpPr>
            <p:nvPr/>
          </p:nvSpPr>
          <p:spPr bwMode="auto">
            <a:xfrm>
              <a:off x="3653" y="1683"/>
              <a:ext cx="85" cy="113"/>
            </a:xfrm>
            <a:custGeom>
              <a:avLst/>
              <a:gdLst>
                <a:gd name="T0" fmla="*/ 43 w 85"/>
                <a:gd name="T1" fmla="*/ 3 h 113"/>
                <a:gd name="T2" fmla="*/ 47 w 85"/>
                <a:gd name="T3" fmla="*/ 5 h 113"/>
                <a:gd name="T4" fmla="*/ 53 w 85"/>
                <a:gd name="T5" fmla="*/ 10 h 113"/>
                <a:gd name="T6" fmla="*/ 63 w 85"/>
                <a:gd name="T7" fmla="*/ 16 h 113"/>
                <a:gd name="T8" fmla="*/ 73 w 85"/>
                <a:gd name="T9" fmla="*/ 24 h 113"/>
                <a:gd name="T10" fmla="*/ 81 w 85"/>
                <a:gd name="T11" fmla="*/ 36 h 113"/>
                <a:gd name="T12" fmla="*/ 85 w 85"/>
                <a:gd name="T13" fmla="*/ 45 h 113"/>
                <a:gd name="T14" fmla="*/ 84 w 85"/>
                <a:gd name="T15" fmla="*/ 57 h 113"/>
                <a:gd name="T16" fmla="*/ 76 w 85"/>
                <a:gd name="T17" fmla="*/ 66 h 113"/>
                <a:gd name="T18" fmla="*/ 64 w 85"/>
                <a:gd name="T19" fmla="*/ 76 h 113"/>
                <a:gd name="T20" fmla="*/ 61 w 85"/>
                <a:gd name="T21" fmla="*/ 86 h 113"/>
                <a:gd name="T22" fmla="*/ 60 w 85"/>
                <a:gd name="T23" fmla="*/ 96 h 113"/>
                <a:gd name="T24" fmla="*/ 55 w 85"/>
                <a:gd name="T25" fmla="*/ 107 h 113"/>
                <a:gd name="T26" fmla="*/ 45 w 85"/>
                <a:gd name="T27" fmla="*/ 113 h 113"/>
                <a:gd name="T28" fmla="*/ 34 w 85"/>
                <a:gd name="T29" fmla="*/ 110 h 113"/>
                <a:gd name="T30" fmla="*/ 25 w 85"/>
                <a:gd name="T31" fmla="*/ 99 h 113"/>
                <a:gd name="T32" fmla="*/ 29 w 85"/>
                <a:gd name="T33" fmla="*/ 84 h 113"/>
                <a:gd name="T34" fmla="*/ 35 w 85"/>
                <a:gd name="T35" fmla="*/ 70 h 113"/>
                <a:gd name="T36" fmla="*/ 37 w 85"/>
                <a:gd name="T37" fmla="*/ 57 h 113"/>
                <a:gd name="T38" fmla="*/ 30 w 85"/>
                <a:gd name="T39" fmla="*/ 49 h 113"/>
                <a:gd name="T40" fmla="*/ 12 w 85"/>
                <a:gd name="T41" fmla="*/ 45 h 113"/>
                <a:gd name="T42" fmla="*/ 4 w 85"/>
                <a:gd name="T43" fmla="*/ 44 h 113"/>
                <a:gd name="T44" fmla="*/ 0 w 85"/>
                <a:gd name="T45" fmla="*/ 39 h 113"/>
                <a:gd name="T46" fmla="*/ 0 w 85"/>
                <a:gd name="T47" fmla="*/ 31 h 113"/>
                <a:gd name="T48" fmla="*/ 4 w 85"/>
                <a:gd name="T49" fmla="*/ 23 h 113"/>
                <a:gd name="T50" fmla="*/ 11 w 85"/>
                <a:gd name="T51" fmla="*/ 13 h 113"/>
                <a:gd name="T52" fmla="*/ 19 w 85"/>
                <a:gd name="T53" fmla="*/ 6 h 113"/>
                <a:gd name="T54" fmla="*/ 29 w 85"/>
                <a:gd name="T55" fmla="*/ 1 h 113"/>
                <a:gd name="T56" fmla="*/ 38 w 85"/>
                <a:gd name="T57" fmla="*/ 0 h 113"/>
                <a:gd name="T58" fmla="*/ 43 w 85"/>
                <a:gd name="T59" fmla="*/ 3 h 11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5"/>
                <a:gd name="T91" fmla="*/ 0 h 113"/>
                <a:gd name="T92" fmla="*/ 85 w 85"/>
                <a:gd name="T93" fmla="*/ 113 h 11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5" h="113">
                  <a:moveTo>
                    <a:pt x="43" y="3"/>
                  </a:moveTo>
                  <a:lnTo>
                    <a:pt x="47" y="5"/>
                  </a:lnTo>
                  <a:lnTo>
                    <a:pt x="53" y="10"/>
                  </a:lnTo>
                  <a:lnTo>
                    <a:pt x="63" y="16"/>
                  </a:lnTo>
                  <a:lnTo>
                    <a:pt x="73" y="24"/>
                  </a:lnTo>
                  <a:lnTo>
                    <a:pt x="81" y="36"/>
                  </a:lnTo>
                  <a:lnTo>
                    <a:pt x="85" y="45"/>
                  </a:lnTo>
                  <a:lnTo>
                    <a:pt x="84" y="57"/>
                  </a:lnTo>
                  <a:lnTo>
                    <a:pt x="76" y="66"/>
                  </a:lnTo>
                  <a:lnTo>
                    <a:pt x="64" y="76"/>
                  </a:lnTo>
                  <a:lnTo>
                    <a:pt x="61" y="86"/>
                  </a:lnTo>
                  <a:lnTo>
                    <a:pt x="60" y="96"/>
                  </a:lnTo>
                  <a:lnTo>
                    <a:pt x="55" y="107"/>
                  </a:lnTo>
                  <a:lnTo>
                    <a:pt x="45" y="113"/>
                  </a:lnTo>
                  <a:lnTo>
                    <a:pt x="34" y="110"/>
                  </a:lnTo>
                  <a:lnTo>
                    <a:pt x="25" y="99"/>
                  </a:lnTo>
                  <a:lnTo>
                    <a:pt x="29" y="84"/>
                  </a:lnTo>
                  <a:lnTo>
                    <a:pt x="35" y="70"/>
                  </a:lnTo>
                  <a:lnTo>
                    <a:pt x="37" y="57"/>
                  </a:lnTo>
                  <a:lnTo>
                    <a:pt x="30" y="49"/>
                  </a:lnTo>
                  <a:lnTo>
                    <a:pt x="12" y="45"/>
                  </a:lnTo>
                  <a:lnTo>
                    <a:pt x="4" y="44"/>
                  </a:lnTo>
                  <a:lnTo>
                    <a:pt x="0" y="39"/>
                  </a:lnTo>
                  <a:lnTo>
                    <a:pt x="0" y="31"/>
                  </a:lnTo>
                  <a:lnTo>
                    <a:pt x="4" y="23"/>
                  </a:lnTo>
                  <a:lnTo>
                    <a:pt x="11" y="13"/>
                  </a:lnTo>
                  <a:lnTo>
                    <a:pt x="19" y="6"/>
                  </a:lnTo>
                  <a:lnTo>
                    <a:pt x="29" y="1"/>
                  </a:lnTo>
                  <a:lnTo>
                    <a:pt x="38" y="0"/>
                  </a:lnTo>
                  <a:lnTo>
                    <a:pt x="43" y="3"/>
                  </a:lnTo>
                  <a:close/>
                </a:path>
              </a:pathLst>
            </a:custGeom>
            <a:solidFill>
              <a:srgbClr val="8C6021"/>
            </a:solidFill>
            <a:ln w="9525">
              <a:noFill/>
              <a:round/>
              <a:headEnd/>
              <a:tailEnd/>
            </a:ln>
          </p:spPr>
          <p:txBody>
            <a:bodyPr/>
            <a:lstStyle/>
            <a:p>
              <a:endParaRPr lang="en-US"/>
            </a:p>
          </p:txBody>
        </p:sp>
        <p:sp>
          <p:nvSpPr>
            <p:cNvPr id="16393" name="Freeform 37"/>
            <p:cNvSpPr>
              <a:spLocks/>
            </p:cNvSpPr>
            <p:nvPr/>
          </p:nvSpPr>
          <p:spPr bwMode="auto">
            <a:xfrm>
              <a:off x="3584" y="1697"/>
              <a:ext cx="51" cy="47"/>
            </a:xfrm>
            <a:custGeom>
              <a:avLst/>
              <a:gdLst>
                <a:gd name="T0" fmla="*/ 20 w 51"/>
                <a:gd name="T1" fmla="*/ 26 h 47"/>
                <a:gd name="T2" fmla="*/ 18 w 51"/>
                <a:gd name="T3" fmla="*/ 28 h 47"/>
                <a:gd name="T4" fmla="*/ 18 w 51"/>
                <a:gd name="T5" fmla="*/ 35 h 47"/>
                <a:gd name="T6" fmla="*/ 21 w 51"/>
                <a:gd name="T7" fmla="*/ 41 h 47"/>
                <a:gd name="T8" fmla="*/ 33 w 51"/>
                <a:gd name="T9" fmla="*/ 47 h 47"/>
                <a:gd name="T10" fmla="*/ 46 w 51"/>
                <a:gd name="T11" fmla="*/ 46 h 47"/>
                <a:gd name="T12" fmla="*/ 51 w 51"/>
                <a:gd name="T13" fmla="*/ 35 h 47"/>
                <a:gd name="T14" fmla="*/ 47 w 51"/>
                <a:gd name="T15" fmla="*/ 20 h 47"/>
                <a:gd name="T16" fmla="*/ 36 w 51"/>
                <a:gd name="T17" fmla="*/ 7 h 47"/>
                <a:gd name="T18" fmla="*/ 20 w 51"/>
                <a:gd name="T19" fmla="*/ 0 h 47"/>
                <a:gd name="T20" fmla="*/ 7 w 51"/>
                <a:gd name="T21" fmla="*/ 0 h 47"/>
                <a:gd name="T22" fmla="*/ 0 w 51"/>
                <a:gd name="T23" fmla="*/ 5 h 47"/>
                <a:gd name="T24" fmla="*/ 2 w 51"/>
                <a:gd name="T25" fmla="*/ 9 h 47"/>
                <a:gd name="T26" fmla="*/ 10 w 51"/>
                <a:gd name="T27" fmla="*/ 12 h 47"/>
                <a:gd name="T28" fmla="*/ 17 w 51"/>
                <a:gd name="T29" fmla="*/ 15 h 47"/>
                <a:gd name="T30" fmla="*/ 21 w 51"/>
                <a:gd name="T31" fmla="*/ 20 h 47"/>
                <a:gd name="T32" fmla="*/ 20 w 51"/>
                <a:gd name="T33" fmla="*/ 26 h 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1"/>
                <a:gd name="T52" fmla="*/ 0 h 47"/>
                <a:gd name="T53" fmla="*/ 51 w 51"/>
                <a:gd name="T54" fmla="*/ 47 h 4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1" h="47">
                  <a:moveTo>
                    <a:pt x="20" y="26"/>
                  </a:moveTo>
                  <a:lnTo>
                    <a:pt x="18" y="28"/>
                  </a:lnTo>
                  <a:lnTo>
                    <a:pt x="18" y="35"/>
                  </a:lnTo>
                  <a:lnTo>
                    <a:pt x="21" y="41"/>
                  </a:lnTo>
                  <a:lnTo>
                    <a:pt x="33" y="47"/>
                  </a:lnTo>
                  <a:lnTo>
                    <a:pt x="46" y="46"/>
                  </a:lnTo>
                  <a:lnTo>
                    <a:pt x="51" y="35"/>
                  </a:lnTo>
                  <a:lnTo>
                    <a:pt x="47" y="20"/>
                  </a:lnTo>
                  <a:lnTo>
                    <a:pt x="36" y="7"/>
                  </a:lnTo>
                  <a:lnTo>
                    <a:pt x="20" y="0"/>
                  </a:lnTo>
                  <a:lnTo>
                    <a:pt x="7" y="0"/>
                  </a:lnTo>
                  <a:lnTo>
                    <a:pt x="0" y="5"/>
                  </a:lnTo>
                  <a:lnTo>
                    <a:pt x="2" y="9"/>
                  </a:lnTo>
                  <a:lnTo>
                    <a:pt x="10" y="12"/>
                  </a:lnTo>
                  <a:lnTo>
                    <a:pt x="17" y="15"/>
                  </a:lnTo>
                  <a:lnTo>
                    <a:pt x="21" y="20"/>
                  </a:lnTo>
                  <a:lnTo>
                    <a:pt x="20" y="26"/>
                  </a:lnTo>
                  <a:close/>
                </a:path>
              </a:pathLst>
            </a:custGeom>
            <a:solidFill>
              <a:srgbClr val="8C6021"/>
            </a:solidFill>
            <a:ln w="9525">
              <a:noFill/>
              <a:round/>
              <a:headEnd/>
              <a:tailEnd/>
            </a:ln>
          </p:spPr>
          <p:txBody>
            <a:bodyPr/>
            <a:lstStyle/>
            <a:p>
              <a:endParaRPr lang="en-US"/>
            </a:p>
          </p:txBody>
        </p:sp>
        <p:sp>
          <p:nvSpPr>
            <p:cNvPr id="16394" name="Freeform 38"/>
            <p:cNvSpPr>
              <a:spLocks/>
            </p:cNvSpPr>
            <p:nvPr/>
          </p:nvSpPr>
          <p:spPr bwMode="auto">
            <a:xfrm>
              <a:off x="3541" y="1689"/>
              <a:ext cx="29" cy="12"/>
            </a:xfrm>
            <a:custGeom>
              <a:avLst/>
              <a:gdLst>
                <a:gd name="T0" fmla="*/ 26 w 29"/>
                <a:gd name="T1" fmla="*/ 5 h 12"/>
                <a:gd name="T2" fmla="*/ 24 w 29"/>
                <a:gd name="T3" fmla="*/ 4 h 12"/>
                <a:gd name="T4" fmla="*/ 17 w 29"/>
                <a:gd name="T5" fmla="*/ 2 h 12"/>
                <a:gd name="T6" fmla="*/ 9 w 29"/>
                <a:gd name="T7" fmla="*/ 0 h 12"/>
                <a:gd name="T8" fmla="*/ 1 w 29"/>
                <a:gd name="T9" fmla="*/ 2 h 12"/>
                <a:gd name="T10" fmla="*/ 0 w 29"/>
                <a:gd name="T11" fmla="*/ 4 h 12"/>
                <a:gd name="T12" fmla="*/ 3 w 29"/>
                <a:gd name="T13" fmla="*/ 7 h 12"/>
                <a:gd name="T14" fmla="*/ 9 w 29"/>
                <a:gd name="T15" fmla="*/ 8 h 12"/>
                <a:gd name="T16" fmla="*/ 16 w 29"/>
                <a:gd name="T17" fmla="*/ 10 h 12"/>
                <a:gd name="T18" fmla="*/ 22 w 29"/>
                <a:gd name="T19" fmla="*/ 12 h 12"/>
                <a:gd name="T20" fmla="*/ 27 w 29"/>
                <a:gd name="T21" fmla="*/ 12 h 12"/>
                <a:gd name="T22" fmla="*/ 29 w 29"/>
                <a:gd name="T23" fmla="*/ 10 h 12"/>
                <a:gd name="T24" fmla="*/ 26 w 29"/>
                <a:gd name="T25" fmla="*/ 5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
                <a:gd name="T40" fmla="*/ 0 h 12"/>
                <a:gd name="T41" fmla="*/ 29 w 29"/>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 h="12">
                  <a:moveTo>
                    <a:pt x="26" y="5"/>
                  </a:moveTo>
                  <a:lnTo>
                    <a:pt x="24" y="4"/>
                  </a:lnTo>
                  <a:lnTo>
                    <a:pt x="17" y="2"/>
                  </a:lnTo>
                  <a:lnTo>
                    <a:pt x="9" y="0"/>
                  </a:lnTo>
                  <a:lnTo>
                    <a:pt x="1" y="2"/>
                  </a:lnTo>
                  <a:lnTo>
                    <a:pt x="0" y="4"/>
                  </a:lnTo>
                  <a:lnTo>
                    <a:pt x="3" y="7"/>
                  </a:lnTo>
                  <a:lnTo>
                    <a:pt x="9" y="8"/>
                  </a:lnTo>
                  <a:lnTo>
                    <a:pt x="16" y="10"/>
                  </a:lnTo>
                  <a:lnTo>
                    <a:pt x="22" y="12"/>
                  </a:lnTo>
                  <a:lnTo>
                    <a:pt x="27" y="12"/>
                  </a:lnTo>
                  <a:lnTo>
                    <a:pt x="29" y="10"/>
                  </a:lnTo>
                  <a:lnTo>
                    <a:pt x="26" y="5"/>
                  </a:lnTo>
                  <a:close/>
                </a:path>
              </a:pathLst>
            </a:custGeom>
            <a:solidFill>
              <a:srgbClr val="8C6021"/>
            </a:solidFill>
            <a:ln w="9525">
              <a:noFill/>
              <a:round/>
              <a:headEnd/>
              <a:tailEnd/>
            </a:ln>
          </p:spPr>
          <p:txBody>
            <a:bodyPr/>
            <a:lstStyle/>
            <a:p>
              <a:endParaRPr lang="en-US"/>
            </a:p>
          </p:txBody>
        </p:sp>
        <p:sp>
          <p:nvSpPr>
            <p:cNvPr id="16395" name="Freeform 39"/>
            <p:cNvSpPr>
              <a:spLocks/>
            </p:cNvSpPr>
            <p:nvPr/>
          </p:nvSpPr>
          <p:spPr bwMode="auto">
            <a:xfrm>
              <a:off x="3362" y="1706"/>
              <a:ext cx="295" cy="592"/>
            </a:xfrm>
            <a:custGeom>
              <a:avLst/>
              <a:gdLst>
                <a:gd name="T0" fmla="*/ 3 w 295"/>
                <a:gd name="T1" fmla="*/ 160 h 592"/>
                <a:gd name="T2" fmla="*/ 18 w 295"/>
                <a:gd name="T3" fmla="*/ 196 h 592"/>
                <a:gd name="T4" fmla="*/ 25 w 295"/>
                <a:gd name="T5" fmla="*/ 228 h 592"/>
                <a:gd name="T6" fmla="*/ 50 w 295"/>
                <a:gd name="T7" fmla="*/ 253 h 592"/>
                <a:gd name="T8" fmla="*/ 91 w 295"/>
                <a:gd name="T9" fmla="*/ 282 h 592"/>
                <a:gd name="T10" fmla="*/ 122 w 295"/>
                <a:gd name="T11" fmla="*/ 300 h 592"/>
                <a:gd name="T12" fmla="*/ 110 w 295"/>
                <a:gd name="T13" fmla="*/ 322 h 592"/>
                <a:gd name="T14" fmla="*/ 99 w 295"/>
                <a:gd name="T15" fmla="*/ 356 h 592"/>
                <a:gd name="T16" fmla="*/ 114 w 295"/>
                <a:gd name="T17" fmla="*/ 395 h 592"/>
                <a:gd name="T18" fmla="*/ 145 w 295"/>
                <a:gd name="T19" fmla="*/ 434 h 592"/>
                <a:gd name="T20" fmla="*/ 143 w 295"/>
                <a:gd name="T21" fmla="*/ 551 h 592"/>
                <a:gd name="T22" fmla="*/ 177 w 295"/>
                <a:gd name="T23" fmla="*/ 592 h 592"/>
                <a:gd name="T24" fmla="*/ 172 w 295"/>
                <a:gd name="T25" fmla="*/ 561 h 592"/>
                <a:gd name="T26" fmla="*/ 201 w 295"/>
                <a:gd name="T27" fmla="*/ 522 h 592"/>
                <a:gd name="T28" fmla="*/ 218 w 295"/>
                <a:gd name="T29" fmla="*/ 496 h 592"/>
                <a:gd name="T30" fmla="*/ 234 w 295"/>
                <a:gd name="T31" fmla="*/ 470 h 592"/>
                <a:gd name="T32" fmla="*/ 268 w 295"/>
                <a:gd name="T33" fmla="*/ 441 h 592"/>
                <a:gd name="T34" fmla="*/ 295 w 295"/>
                <a:gd name="T35" fmla="*/ 394 h 592"/>
                <a:gd name="T36" fmla="*/ 282 w 295"/>
                <a:gd name="T37" fmla="*/ 371 h 592"/>
                <a:gd name="T38" fmla="*/ 252 w 295"/>
                <a:gd name="T39" fmla="*/ 352 h 592"/>
                <a:gd name="T40" fmla="*/ 226 w 295"/>
                <a:gd name="T41" fmla="*/ 317 h 592"/>
                <a:gd name="T42" fmla="*/ 198 w 295"/>
                <a:gd name="T43" fmla="*/ 293 h 592"/>
                <a:gd name="T44" fmla="*/ 167 w 295"/>
                <a:gd name="T45" fmla="*/ 287 h 592"/>
                <a:gd name="T46" fmla="*/ 136 w 295"/>
                <a:gd name="T47" fmla="*/ 287 h 592"/>
                <a:gd name="T48" fmla="*/ 115 w 295"/>
                <a:gd name="T49" fmla="*/ 287 h 592"/>
                <a:gd name="T50" fmla="*/ 112 w 295"/>
                <a:gd name="T51" fmla="*/ 269 h 592"/>
                <a:gd name="T52" fmla="*/ 112 w 295"/>
                <a:gd name="T53" fmla="*/ 254 h 592"/>
                <a:gd name="T54" fmla="*/ 104 w 295"/>
                <a:gd name="T55" fmla="*/ 248 h 592"/>
                <a:gd name="T56" fmla="*/ 102 w 295"/>
                <a:gd name="T57" fmla="*/ 232 h 592"/>
                <a:gd name="T58" fmla="*/ 72 w 295"/>
                <a:gd name="T59" fmla="*/ 235 h 592"/>
                <a:gd name="T60" fmla="*/ 76 w 295"/>
                <a:gd name="T61" fmla="*/ 202 h 592"/>
                <a:gd name="T62" fmla="*/ 99 w 295"/>
                <a:gd name="T63" fmla="*/ 193 h 592"/>
                <a:gd name="T64" fmla="*/ 123 w 295"/>
                <a:gd name="T65" fmla="*/ 196 h 592"/>
                <a:gd name="T66" fmla="*/ 135 w 295"/>
                <a:gd name="T67" fmla="*/ 212 h 592"/>
                <a:gd name="T68" fmla="*/ 145 w 295"/>
                <a:gd name="T69" fmla="*/ 217 h 592"/>
                <a:gd name="T70" fmla="*/ 149 w 295"/>
                <a:gd name="T71" fmla="*/ 194 h 592"/>
                <a:gd name="T72" fmla="*/ 180 w 295"/>
                <a:gd name="T73" fmla="*/ 168 h 592"/>
                <a:gd name="T74" fmla="*/ 214 w 295"/>
                <a:gd name="T75" fmla="*/ 144 h 592"/>
                <a:gd name="T76" fmla="*/ 245 w 295"/>
                <a:gd name="T77" fmla="*/ 136 h 592"/>
                <a:gd name="T78" fmla="*/ 243 w 295"/>
                <a:gd name="T79" fmla="*/ 120 h 592"/>
                <a:gd name="T80" fmla="*/ 281 w 295"/>
                <a:gd name="T81" fmla="*/ 107 h 592"/>
                <a:gd name="T82" fmla="*/ 248 w 295"/>
                <a:gd name="T83" fmla="*/ 71 h 592"/>
                <a:gd name="T84" fmla="*/ 218 w 295"/>
                <a:gd name="T85" fmla="*/ 89 h 592"/>
                <a:gd name="T86" fmla="*/ 196 w 295"/>
                <a:gd name="T87" fmla="*/ 100 h 592"/>
                <a:gd name="T88" fmla="*/ 180 w 295"/>
                <a:gd name="T89" fmla="*/ 79 h 592"/>
                <a:gd name="T90" fmla="*/ 169 w 295"/>
                <a:gd name="T91" fmla="*/ 64 h 592"/>
                <a:gd name="T92" fmla="*/ 195 w 295"/>
                <a:gd name="T93" fmla="*/ 51 h 592"/>
                <a:gd name="T94" fmla="*/ 219 w 295"/>
                <a:gd name="T95" fmla="*/ 48 h 592"/>
                <a:gd name="T96" fmla="*/ 226 w 295"/>
                <a:gd name="T97" fmla="*/ 38 h 592"/>
                <a:gd name="T98" fmla="*/ 218 w 295"/>
                <a:gd name="T99" fmla="*/ 21 h 592"/>
                <a:gd name="T100" fmla="*/ 203 w 295"/>
                <a:gd name="T101" fmla="*/ 24 h 592"/>
                <a:gd name="T102" fmla="*/ 187 w 295"/>
                <a:gd name="T103" fmla="*/ 29 h 592"/>
                <a:gd name="T104" fmla="*/ 182 w 295"/>
                <a:gd name="T105" fmla="*/ 17 h 592"/>
                <a:gd name="T106" fmla="*/ 161 w 295"/>
                <a:gd name="T107" fmla="*/ 6 h 592"/>
                <a:gd name="T108" fmla="*/ 145 w 295"/>
                <a:gd name="T109" fmla="*/ 0 h 592"/>
                <a:gd name="T110" fmla="*/ 132 w 295"/>
                <a:gd name="T111" fmla="*/ 13 h 592"/>
                <a:gd name="T112" fmla="*/ 114 w 295"/>
                <a:gd name="T113" fmla="*/ 16 h 592"/>
                <a:gd name="T114" fmla="*/ 93 w 295"/>
                <a:gd name="T115" fmla="*/ 14 h 592"/>
                <a:gd name="T116" fmla="*/ 70 w 295"/>
                <a:gd name="T117" fmla="*/ 9 h 592"/>
                <a:gd name="T118" fmla="*/ 50 w 295"/>
                <a:gd name="T119" fmla="*/ 24 h 592"/>
                <a:gd name="T120" fmla="*/ 33 w 295"/>
                <a:gd name="T121" fmla="*/ 38 h 592"/>
                <a:gd name="T122" fmla="*/ 31 w 295"/>
                <a:gd name="T123" fmla="*/ 61 h 592"/>
                <a:gd name="T124" fmla="*/ 18 w 295"/>
                <a:gd name="T125" fmla="*/ 108 h 5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95"/>
                <a:gd name="T190" fmla="*/ 0 h 592"/>
                <a:gd name="T191" fmla="*/ 295 w 295"/>
                <a:gd name="T192" fmla="*/ 592 h 59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95" h="592">
                  <a:moveTo>
                    <a:pt x="18" y="108"/>
                  </a:moveTo>
                  <a:lnTo>
                    <a:pt x="0" y="136"/>
                  </a:lnTo>
                  <a:lnTo>
                    <a:pt x="3" y="160"/>
                  </a:lnTo>
                  <a:lnTo>
                    <a:pt x="12" y="176"/>
                  </a:lnTo>
                  <a:lnTo>
                    <a:pt x="18" y="183"/>
                  </a:lnTo>
                  <a:lnTo>
                    <a:pt x="18" y="196"/>
                  </a:lnTo>
                  <a:lnTo>
                    <a:pt x="18" y="207"/>
                  </a:lnTo>
                  <a:lnTo>
                    <a:pt x="20" y="219"/>
                  </a:lnTo>
                  <a:lnTo>
                    <a:pt x="25" y="228"/>
                  </a:lnTo>
                  <a:lnTo>
                    <a:pt x="31" y="238"/>
                  </a:lnTo>
                  <a:lnTo>
                    <a:pt x="39" y="246"/>
                  </a:lnTo>
                  <a:lnTo>
                    <a:pt x="50" y="253"/>
                  </a:lnTo>
                  <a:lnTo>
                    <a:pt x="65" y="257"/>
                  </a:lnTo>
                  <a:lnTo>
                    <a:pt x="85" y="270"/>
                  </a:lnTo>
                  <a:lnTo>
                    <a:pt x="91" y="282"/>
                  </a:lnTo>
                  <a:lnTo>
                    <a:pt x="96" y="293"/>
                  </a:lnTo>
                  <a:lnTo>
                    <a:pt x="107" y="298"/>
                  </a:lnTo>
                  <a:lnTo>
                    <a:pt x="122" y="300"/>
                  </a:lnTo>
                  <a:lnTo>
                    <a:pt x="128" y="303"/>
                  </a:lnTo>
                  <a:lnTo>
                    <a:pt x="125" y="311"/>
                  </a:lnTo>
                  <a:lnTo>
                    <a:pt x="110" y="322"/>
                  </a:lnTo>
                  <a:lnTo>
                    <a:pt x="102" y="330"/>
                  </a:lnTo>
                  <a:lnTo>
                    <a:pt x="99" y="343"/>
                  </a:lnTo>
                  <a:lnTo>
                    <a:pt x="99" y="356"/>
                  </a:lnTo>
                  <a:lnTo>
                    <a:pt x="102" y="369"/>
                  </a:lnTo>
                  <a:lnTo>
                    <a:pt x="107" y="382"/>
                  </a:lnTo>
                  <a:lnTo>
                    <a:pt x="114" y="395"/>
                  </a:lnTo>
                  <a:lnTo>
                    <a:pt x="123" y="407"/>
                  </a:lnTo>
                  <a:lnTo>
                    <a:pt x="133" y="413"/>
                  </a:lnTo>
                  <a:lnTo>
                    <a:pt x="145" y="434"/>
                  </a:lnTo>
                  <a:lnTo>
                    <a:pt x="145" y="468"/>
                  </a:lnTo>
                  <a:lnTo>
                    <a:pt x="141" y="511"/>
                  </a:lnTo>
                  <a:lnTo>
                    <a:pt x="143" y="551"/>
                  </a:lnTo>
                  <a:lnTo>
                    <a:pt x="151" y="579"/>
                  </a:lnTo>
                  <a:lnTo>
                    <a:pt x="166" y="590"/>
                  </a:lnTo>
                  <a:lnTo>
                    <a:pt x="177" y="592"/>
                  </a:lnTo>
                  <a:lnTo>
                    <a:pt x="182" y="592"/>
                  </a:lnTo>
                  <a:lnTo>
                    <a:pt x="179" y="580"/>
                  </a:lnTo>
                  <a:lnTo>
                    <a:pt x="172" y="561"/>
                  </a:lnTo>
                  <a:lnTo>
                    <a:pt x="174" y="540"/>
                  </a:lnTo>
                  <a:lnTo>
                    <a:pt x="190" y="527"/>
                  </a:lnTo>
                  <a:lnTo>
                    <a:pt x="201" y="522"/>
                  </a:lnTo>
                  <a:lnTo>
                    <a:pt x="208" y="514"/>
                  </a:lnTo>
                  <a:lnTo>
                    <a:pt x="213" y="504"/>
                  </a:lnTo>
                  <a:lnTo>
                    <a:pt x="218" y="496"/>
                  </a:lnTo>
                  <a:lnTo>
                    <a:pt x="222" y="486"/>
                  </a:lnTo>
                  <a:lnTo>
                    <a:pt x="227" y="476"/>
                  </a:lnTo>
                  <a:lnTo>
                    <a:pt x="234" y="470"/>
                  </a:lnTo>
                  <a:lnTo>
                    <a:pt x="245" y="465"/>
                  </a:lnTo>
                  <a:lnTo>
                    <a:pt x="261" y="455"/>
                  </a:lnTo>
                  <a:lnTo>
                    <a:pt x="268" y="441"/>
                  </a:lnTo>
                  <a:lnTo>
                    <a:pt x="274" y="423"/>
                  </a:lnTo>
                  <a:lnTo>
                    <a:pt x="289" y="403"/>
                  </a:lnTo>
                  <a:lnTo>
                    <a:pt x="295" y="394"/>
                  </a:lnTo>
                  <a:lnTo>
                    <a:pt x="295" y="386"/>
                  </a:lnTo>
                  <a:lnTo>
                    <a:pt x="291" y="379"/>
                  </a:lnTo>
                  <a:lnTo>
                    <a:pt x="282" y="371"/>
                  </a:lnTo>
                  <a:lnTo>
                    <a:pt x="271" y="365"/>
                  </a:lnTo>
                  <a:lnTo>
                    <a:pt x="261" y="358"/>
                  </a:lnTo>
                  <a:lnTo>
                    <a:pt x="252" y="352"/>
                  </a:lnTo>
                  <a:lnTo>
                    <a:pt x="247" y="343"/>
                  </a:lnTo>
                  <a:lnTo>
                    <a:pt x="237" y="329"/>
                  </a:lnTo>
                  <a:lnTo>
                    <a:pt x="226" y="317"/>
                  </a:lnTo>
                  <a:lnTo>
                    <a:pt x="213" y="308"/>
                  </a:lnTo>
                  <a:lnTo>
                    <a:pt x="203" y="298"/>
                  </a:lnTo>
                  <a:lnTo>
                    <a:pt x="198" y="293"/>
                  </a:lnTo>
                  <a:lnTo>
                    <a:pt x="190" y="290"/>
                  </a:lnTo>
                  <a:lnTo>
                    <a:pt x="179" y="288"/>
                  </a:lnTo>
                  <a:lnTo>
                    <a:pt x="167" y="287"/>
                  </a:lnTo>
                  <a:lnTo>
                    <a:pt x="156" y="287"/>
                  </a:lnTo>
                  <a:lnTo>
                    <a:pt x="145" y="287"/>
                  </a:lnTo>
                  <a:lnTo>
                    <a:pt x="136" y="287"/>
                  </a:lnTo>
                  <a:lnTo>
                    <a:pt x="132" y="288"/>
                  </a:lnTo>
                  <a:lnTo>
                    <a:pt x="123" y="288"/>
                  </a:lnTo>
                  <a:lnTo>
                    <a:pt x="115" y="287"/>
                  </a:lnTo>
                  <a:lnTo>
                    <a:pt x="109" y="282"/>
                  </a:lnTo>
                  <a:lnTo>
                    <a:pt x="109" y="275"/>
                  </a:lnTo>
                  <a:lnTo>
                    <a:pt x="112" y="269"/>
                  </a:lnTo>
                  <a:lnTo>
                    <a:pt x="117" y="262"/>
                  </a:lnTo>
                  <a:lnTo>
                    <a:pt x="119" y="257"/>
                  </a:lnTo>
                  <a:lnTo>
                    <a:pt x="112" y="254"/>
                  </a:lnTo>
                  <a:lnTo>
                    <a:pt x="104" y="253"/>
                  </a:lnTo>
                  <a:lnTo>
                    <a:pt x="102" y="253"/>
                  </a:lnTo>
                  <a:lnTo>
                    <a:pt x="104" y="248"/>
                  </a:lnTo>
                  <a:lnTo>
                    <a:pt x="107" y="236"/>
                  </a:lnTo>
                  <a:lnTo>
                    <a:pt x="107" y="230"/>
                  </a:lnTo>
                  <a:lnTo>
                    <a:pt x="102" y="232"/>
                  </a:lnTo>
                  <a:lnTo>
                    <a:pt x="94" y="238"/>
                  </a:lnTo>
                  <a:lnTo>
                    <a:pt x="81" y="240"/>
                  </a:lnTo>
                  <a:lnTo>
                    <a:pt x="72" y="235"/>
                  </a:lnTo>
                  <a:lnTo>
                    <a:pt x="67" y="225"/>
                  </a:lnTo>
                  <a:lnTo>
                    <a:pt x="70" y="215"/>
                  </a:lnTo>
                  <a:lnTo>
                    <a:pt x="76" y="202"/>
                  </a:lnTo>
                  <a:lnTo>
                    <a:pt x="83" y="197"/>
                  </a:lnTo>
                  <a:lnTo>
                    <a:pt x="89" y="194"/>
                  </a:lnTo>
                  <a:lnTo>
                    <a:pt x="99" y="193"/>
                  </a:lnTo>
                  <a:lnTo>
                    <a:pt x="107" y="193"/>
                  </a:lnTo>
                  <a:lnTo>
                    <a:pt x="115" y="194"/>
                  </a:lnTo>
                  <a:lnTo>
                    <a:pt x="123" y="196"/>
                  </a:lnTo>
                  <a:lnTo>
                    <a:pt x="128" y="199"/>
                  </a:lnTo>
                  <a:lnTo>
                    <a:pt x="132" y="204"/>
                  </a:lnTo>
                  <a:lnTo>
                    <a:pt x="135" y="212"/>
                  </a:lnTo>
                  <a:lnTo>
                    <a:pt x="138" y="219"/>
                  </a:lnTo>
                  <a:lnTo>
                    <a:pt x="143" y="220"/>
                  </a:lnTo>
                  <a:lnTo>
                    <a:pt x="145" y="217"/>
                  </a:lnTo>
                  <a:lnTo>
                    <a:pt x="145" y="209"/>
                  </a:lnTo>
                  <a:lnTo>
                    <a:pt x="146" y="202"/>
                  </a:lnTo>
                  <a:lnTo>
                    <a:pt x="149" y="194"/>
                  </a:lnTo>
                  <a:lnTo>
                    <a:pt x="159" y="188"/>
                  </a:lnTo>
                  <a:lnTo>
                    <a:pt x="170" y="180"/>
                  </a:lnTo>
                  <a:lnTo>
                    <a:pt x="180" y="168"/>
                  </a:lnTo>
                  <a:lnTo>
                    <a:pt x="188" y="159"/>
                  </a:lnTo>
                  <a:lnTo>
                    <a:pt x="201" y="149"/>
                  </a:lnTo>
                  <a:lnTo>
                    <a:pt x="214" y="144"/>
                  </a:lnTo>
                  <a:lnTo>
                    <a:pt x="229" y="142"/>
                  </a:lnTo>
                  <a:lnTo>
                    <a:pt x="239" y="141"/>
                  </a:lnTo>
                  <a:lnTo>
                    <a:pt x="245" y="136"/>
                  </a:lnTo>
                  <a:lnTo>
                    <a:pt x="243" y="128"/>
                  </a:lnTo>
                  <a:lnTo>
                    <a:pt x="242" y="123"/>
                  </a:lnTo>
                  <a:lnTo>
                    <a:pt x="243" y="120"/>
                  </a:lnTo>
                  <a:lnTo>
                    <a:pt x="261" y="120"/>
                  </a:lnTo>
                  <a:lnTo>
                    <a:pt x="279" y="116"/>
                  </a:lnTo>
                  <a:lnTo>
                    <a:pt x="281" y="107"/>
                  </a:lnTo>
                  <a:lnTo>
                    <a:pt x="271" y="92"/>
                  </a:lnTo>
                  <a:lnTo>
                    <a:pt x="260" y="79"/>
                  </a:lnTo>
                  <a:lnTo>
                    <a:pt x="248" y="71"/>
                  </a:lnTo>
                  <a:lnTo>
                    <a:pt x="239" y="69"/>
                  </a:lnTo>
                  <a:lnTo>
                    <a:pt x="227" y="76"/>
                  </a:lnTo>
                  <a:lnTo>
                    <a:pt x="218" y="89"/>
                  </a:lnTo>
                  <a:lnTo>
                    <a:pt x="208" y="100"/>
                  </a:lnTo>
                  <a:lnTo>
                    <a:pt x="201" y="103"/>
                  </a:lnTo>
                  <a:lnTo>
                    <a:pt x="196" y="100"/>
                  </a:lnTo>
                  <a:lnTo>
                    <a:pt x="195" y="89"/>
                  </a:lnTo>
                  <a:lnTo>
                    <a:pt x="190" y="81"/>
                  </a:lnTo>
                  <a:lnTo>
                    <a:pt x="180" y="79"/>
                  </a:lnTo>
                  <a:lnTo>
                    <a:pt x="170" y="79"/>
                  </a:lnTo>
                  <a:lnTo>
                    <a:pt x="166" y="71"/>
                  </a:lnTo>
                  <a:lnTo>
                    <a:pt x="169" y="64"/>
                  </a:lnTo>
                  <a:lnTo>
                    <a:pt x="174" y="60"/>
                  </a:lnTo>
                  <a:lnTo>
                    <a:pt x="183" y="55"/>
                  </a:lnTo>
                  <a:lnTo>
                    <a:pt x="195" y="51"/>
                  </a:lnTo>
                  <a:lnTo>
                    <a:pt x="205" y="50"/>
                  </a:lnTo>
                  <a:lnTo>
                    <a:pt x="214" y="48"/>
                  </a:lnTo>
                  <a:lnTo>
                    <a:pt x="219" y="48"/>
                  </a:lnTo>
                  <a:lnTo>
                    <a:pt x="222" y="48"/>
                  </a:lnTo>
                  <a:lnTo>
                    <a:pt x="231" y="45"/>
                  </a:lnTo>
                  <a:lnTo>
                    <a:pt x="226" y="38"/>
                  </a:lnTo>
                  <a:lnTo>
                    <a:pt x="219" y="32"/>
                  </a:lnTo>
                  <a:lnTo>
                    <a:pt x="218" y="26"/>
                  </a:lnTo>
                  <a:lnTo>
                    <a:pt x="218" y="21"/>
                  </a:lnTo>
                  <a:lnTo>
                    <a:pt x="213" y="17"/>
                  </a:lnTo>
                  <a:lnTo>
                    <a:pt x="206" y="17"/>
                  </a:lnTo>
                  <a:lnTo>
                    <a:pt x="203" y="24"/>
                  </a:lnTo>
                  <a:lnTo>
                    <a:pt x="200" y="30"/>
                  </a:lnTo>
                  <a:lnTo>
                    <a:pt x="193" y="32"/>
                  </a:lnTo>
                  <a:lnTo>
                    <a:pt x="187" y="29"/>
                  </a:lnTo>
                  <a:lnTo>
                    <a:pt x="188" y="22"/>
                  </a:lnTo>
                  <a:lnTo>
                    <a:pt x="190" y="17"/>
                  </a:lnTo>
                  <a:lnTo>
                    <a:pt x="182" y="17"/>
                  </a:lnTo>
                  <a:lnTo>
                    <a:pt x="172" y="16"/>
                  </a:lnTo>
                  <a:lnTo>
                    <a:pt x="164" y="13"/>
                  </a:lnTo>
                  <a:lnTo>
                    <a:pt x="161" y="6"/>
                  </a:lnTo>
                  <a:lnTo>
                    <a:pt x="161" y="3"/>
                  </a:lnTo>
                  <a:lnTo>
                    <a:pt x="156" y="0"/>
                  </a:lnTo>
                  <a:lnTo>
                    <a:pt x="145" y="0"/>
                  </a:lnTo>
                  <a:lnTo>
                    <a:pt x="136" y="3"/>
                  </a:lnTo>
                  <a:lnTo>
                    <a:pt x="135" y="8"/>
                  </a:lnTo>
                  <a:lnTo>
                    <a:pt x="132" y="13"/>
                  </a:lnTo>
                  <a:lnTo>
                    <a:pt x="123" y="16"/>
                  </a:lnTo>
                  <a:lnTo>
                    <a:pt x="119" y="16"/>
                  </a:lnTo>
                  <a:lnTo>
                    <a:pt x="114" y="16"/>
                  </a:lnTo>
                  <a:lnTo>
                    <a:pt x="107" y="16"/>
                  </a:lnTo>
                  <a:lnTo>
                    <a:pt x="101" y="14"/>
                  </a:lnTo>
                  <a:lnTo>
                    <a:pt x="93" y="14"/>
                  </a:lnTo>
                  <a:lnTo>
                    <a:pt x="86" y="13"/>
                  </a:lnTo>
                  <a:lnTo>
                    <a:pt x="78" y="11"/>
                  </a:lnTo>
                  <a:lnTo>
                    <a:pt x="70" y="9"/>
                  </a:lnTo>
                  <a:lnTo>
                    <a:pt x="63" y="14"/>
                  </a:lnTo>
                  <a:lnTo>
                    <a:pt x="57" y="19"/>
                  </a:lnTo>
                  <a:lnTo>
                    <a:pt x="50" y="24"/>
                  </a:lnTo>
                  <a:lnTo>
                    <a:pt x="44" y="29"/>
                  </a:lnTo>
                  <a:lnTo>
                    <a:pt x="39" y="34"/>
                  </a:lnTo>
                  <a:lnTo>
                    <a:pt x="33" y="38"/>
                  </a:lnTo>
                  <a:lnTo>
                    <a:pt x="26" y="45"/>
                  </a:lnTo>
                  <a:lnTo>
                    <a:pt x="21" y="50"/>
                  </a:lnTo>
                  <a:lnTo>
                    <a:pt x="31" y="61"/>
                  </a:lnTo>
                  <a:lnTo>
                    <a:pt x="34" y="76"/>
                  </a:lnTo>
                  <a:lnTo>
                    <a:pt x="31" y="92"/>
                  </a:lnTo>
                  <a:lnTo>
                    <a:pt x="18" y="108"/>
                  </a:lnTo>
                  <a:close/>
                </a:path>
              </a:pathLst>
            </a:custGeom>
            <a:solidFill>
              <a:srgbClr val="8C6021"/>
            </a:solidFill>
            <a:ln w="9525">
              <a:noFill/>
              <a:round/>
              <a:headEnd/>
              <a:tailEnd/>
            </a:ln>
          </p:spPr>
          <p:txBody>
            <a:bodyPr/>
            <a:lstStyle/>
            <a:p>
              <a:endParaRPr lang="en-US"/>
            </a:p>
          </p:txBody>
        </p:sp>
        <p:sp>
          <p:nvSpPr>
            <p:cNvPr id="16396" name="Freeform 40"/>
            <p:cNvSpPr>
              <a:spLocks/>
            </p:cNvSpPr>
            <p:nvPr/>
          </p:nvSpPr>
          <p:spPr bwMode="auto">
            <a:xfrm>
              <a:off x="3714" y="1905"/>
              <a:ext cx="248" cy="347"/>
            </a:xfrm>
            <a:custGeom>
              <a:avLst/>
              <a:gdLst>
                <a:gd name="T0" fmla="*/ 224 w 248"/>
                <a:gd name="T1" fmla="*/ 81 h 347"/>
                <a:gd name="T2" fmla="*/ 224 w 248"/>
                <a:gd name="T3" fmla="*/ 81 h 347"/>
                <a:gd name="T4" fmla="*/ 216 w 248"/>
                <a:gd name="T5" fmla="*/ 73 h 347"/>
                <a:gd name="T6" fmla="*/ 211 w 248"/>
                <a:gd name="T7" fmla="*/ 58 h 347"/>
                <a:gd name="T8" fmla="*/ 209 w 248"/>
                <a:gd name="T9" fmla="*/ 47 h 347"/>
                <a:gd name="T10" fmla="*/ 196 w 248"/>
                <a:gd name="T11" fmla="*/ 41 h 347"/>
                <a:gd name="T12" fmla="*/ 182 w 248"/>
                <a:gd name="T13" fmla="*/ 37 h 347"/>
                <a:gd name="T14" fmla="*/ 166 w 248"/>
                <a:gd name="T15" fmla="*/ 39 h 347"/>
                <a:gd name="T16" fmla="*/ 151 w 248"/>
                <a:gd name="T17" fmla="*/ 41 h 347"/>
                <a:gd name="T18" fmla="*/ 138 w 248"/>
                <a:gd name="T19" fmla="*/ 29 h 347"/>
                <a:gd name="T20" fmla="*/ 125 w 248"/>
                <a:gd name="T21" fmla="*/ 11 h 347"/>
                <a:gd name="T22" fmla="*/ 106 w 248"/>
                <a:gd name="T23" fmla="*/ 0 h 347"/>
                <a:gd name="T24" fmla="*/ 88 w 248"/>
                <a:gd name="T25" fmla="*/ 5 h 347"/>
                <a:gd name="T26" fmla="*/ 80 w 248"/>
                <a:gd name="T27" fmla="*/ 11 h 347"/>
                <a:gd name="T28" fmla="*/ 70 w 248"/>
                <a:gd name="T29" fmla="*/ 10 h 347"/>
                <a:gd name="T30" fmla="*/ 68 w 248"/>
                <a:gd name="T31" fmla="*/ 10 h 347"/>
                <a:gd name="T32" fmla="*/ 67 w 248"/>
                <a:gd name="T33" fmla="*/ 10 h 347"/>
                <a:gd name="T34" fmla="*/ 65 w 248"/>
                <a:gd name="T35" fmla="*/ 10 h 347"/>
                <a:gd name="T36" fmla="*/ 60 w 248"/>
                <a:gd name="T37" fmla="*/ 13 h 347"/>
                <a:gd name="T38" fmla="*/ 44 w 248"/>
                <a:gd name="T39" fmla="*/ 24 h 347"/>
                <a:gd name="T40" fmla="*/ 23 w 248"/>
                <a:gd name="T41" fmla="*/ 45 h 347"/>
                <a:gd name="T42" fmla="*/ 5 w 248"/>
                <a:gd name="T43" fmla="*/ 73 h 347"/>
                <a:gd name="T44" fmla="*/ 0 w 248"/>
                <a:gd name="T45" fmla="*/ 106 h 347"/>
                <a:gd name="T46" fmla="*/ 7 w 248"/>
                <a:gd name="T47" fmla="*/ 130 h 347"/>
                <a:gd name="T48" fmla="*/ 20 w 248"/>
                <a:gd name="T49" fmla="*/ 144 h 347"/>
                <a:gd name="T50" fmla="*/ 41 w 248"/>
                <a:gd name="T51" fmla="*/ 151 h 347"/>
                <a:gd name="T52" fmla="*/ 63 w 248"/>
                <a:gd name="T53" fmla="*/ 151 h 347"/>
                <a:gd name="T54" fmla="*/ 89 w 248"/>
                <a:gd name="T55" fmla="*/ 161 h 347"/>
                <a:gd name="T56" fmla="*/ 107 w 248"/>
                <a:gd name="T57" fmla="*/ 182 h 347"/>
                <a:gd name="T58" fmla="*/ 112 w 248"/>
                <a:gd name="T59" fmla="*/ 213 h 347"/>
                <a:gd name="T60" fmla="*/ 102 w 248"/>
                <a:gd name="T61" fmla="*/ 248 h 347"/>
                <a:gd name="T62" fmla="*/ 102 w 248"/>
                <a:gd name="T63" fmla="*/ 287 h 347"/>
                <a:gd name="T64" fmla="*/ 112 w 248"/>
                <a:gd name="T65" fmla="*/ 323 h 347"/>
                <a:gd name="T66" fmla="*/ 130 w 248"/>
                <a:gd name="T67" fmla="*/ 344 h 347"/>
                <a:gd name="T68" fmla="*/ 151 w 248"/>
                <a:gd name="T69" fmla="*/ 336 h 347"/>
                <a:gd name="T70" fmla="*/ 170 w 248"/>
                <a:gd name="T71" fmla="*/ 315 h 347"/>
                <a:gd name="T72" fmla="*/ 190 w 248"/>
                <a:gd name="T73" fmla="*/ 290 h 347"/>
                <a:gd name="T74" fmla="*/ 206 w 248"/>
                <a:gd name="T75" fmla="*/ 263 h 347"/>
                <a:gd name="T76" fmla="*/ 214 w 248"/>
                <a:gd name="T77" fmla="*/ 245 h 347"/>
                <a:gd name="T78" fmla="*/ 214 w 248"/>
                <a:gd name="T79" fmla="*/ 235 h 347"/>
                <a:gd name="T80" fmla="*/ 213 w 248"/>
                <a:gd name="T81" fmla="*/ 216 h 347"/>
                <a:gd name="T82" fmla="*/ 227 w 248"/>
                <a:gd name="T83" fmla="*/ 193 h 347"/>
                <a:gd name="T84" fmla="*/ 240 w 248"/>
                <a:gd name="T85" fmla="*/ 172 h 347"/>
                <a:gd name="T86" fmla="*/ 245 w 248"/>
                <a:gd name="T87" fmla="*/ 153 h 347"/>
                <a:gd name="T88" fmla="*/ 247 w 248"/>
                <a:gd name="T89" fmla="*/ 140 h 347"/>
                <a:gd name="T90" fmla="*/ 247 w 248"/>
                <a:gd name="T91" fmla="*/ 138 h 347"/>
                <a:gd name="T92" fmla="*/ 239 w 248"/>
                <a:gd name="T93" fmla="*/ 127 h 347"/>
                <a:gd name="T94" fmla="*/ 226 w 248"/>
                <a:gd name="T95" fmla="*/ 97 h 34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48"/>
                <a:gd name="T145" fmla="*/ 0 h 347"/>
                <a:gd name="T146" fmla="*/ 248 w 248"/>
                <a:gd name="T147" fmla="*/ 347 h 34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48" h="347">
                  <a:moveTo>
                    <a:pt x="224" y="81"/>
                  </a:moveTo>
                  <a:lnTo>
                    <a:pt x="224" y="81"/>
                  </a:lnTo>
                  <a:lnTo>
                    <a:pt x="216" y="73"/>
                  </a:lnTo>
                  <a:lnTo>
                    <a:pt x="213" y="67"/>
                  </a:lnTo>
                  <a:lnTo>
                    <a:pt x="211" y="58"/>
                  </a:lnTo>
                  <a:lnTo>
                    <a:pt x="216" y="52"/>
                  </a:lnTo>
                  <a:lnTo>
                    <a:pt x="209" y="47"/>
                  </a:lnTo>
                  <a:lnTo>
                    <a:pt x="203" y="44"/>
                  </a:lnTo>
                  <a:lnTo>
                    <a:pt x="196" y="41"/>
                  </a:lnTo>
                  <a:lnTo>
                    <a:pt x="188" y="39"/>
                  </a:lnTo>
                  <a:lnTo>
                    <a:pt x="182" y="37"/>
                  </a:lnTo>
                  <a:lnTo>
                    <a:pt x="174" y="37"/>
                  </a:lnTo>
                  <a:lnTo>
                    <a:pt x="166" y="39"/>
                  </a:lnTo>
                  <a:lnTo>
                    <a:pt x="159" y="41"/>
                  </a:lnTo>
                  <a:lnTo>
                    <a:pt x="151" y="41"/>
                  </a:lnTo>
                  <a:lnTo>
                    <a:pt x="145" y="36"/>
                  </a:lnTo>
                  <a:lnTo>
                    <a:pt x="138" y="29"/>
                  </a:lnTo>
                  <a:lnTo>
                    <a:pt x="133" y="20"/>
                  </a:lnTo>
                  <a:lnTo>
                    <a:pt x="125" y="11"/>
                  </a:lnTo>
                  <a:lnTo>
                    <a:pt x="117" y="3"/>
                  </a:lnTo>
                  <a:lnTo>
                    <a:pt x="106" y="0"/>
                  </a:lnTo>
                  <a:lnTo>
                    <a:pt x="91" y="0"/>
                  </a:lnTo>
                  <a:lnTo>
                    <a:pt x="88" y="5"/>
                  </a:lnTo>
                  <a:lnTo>
                    <a:pt x="85" y="10"/>
                  </a:lnTo>
                  <a:lnTo>
                    <a:pt x="80" y="11"/>
                  </a:lnTo>
                  <a:lnTo>
                    <a:pt x="72" y="10"/>
                  </a:lnTo>
                  <a:lnTo>
                    <a:pt x="70" y="10"/>
                  </a:lnTo>
                  <a:lnTo>
                    <a:pt x="68" y="10"/>
                  </a:lnTo>
                  <a:lnTo>
                    <a:pt x="67" y="8"/>
                  </a:lnTo>
                  <a:lnTo>
                    <a:pt x="67" y="10"/>
                  </a:lnTo>
                  <a:lnTo>
                    <a:pt x="65" y="10"/>
                  </a:lnTo>
                  <a:lnTo>
                    <a:pt x="63" y="11"/>
                  </a:lnTo>
                  <a:lnTo>
                    <a:pt x="60" y="13"/>
                  </a:lnTo>
                  <a:lnTo>
                    <a:pt x="54" y="18"/>
                  </a:lnTo>
                  <a:lnTo>
                    <a:pt x="44" y="24"/>
                  </a:lnTo>
                  <a:lnTo>
                    <a:pt x="34" y="34"/>
                  </a:lnTo>
                  <a:lnTo>
                    <a:pt x="23" y="45"/>
                  </a:lnTo>
                  <a:lnTo>
                    <a:pt x="12" y="58"/>
                  </a:lnTo>
                  <a:lnTo>
                    <a:pt x="5" y="73"/>
                  </a:lnTo>
                  <a:lnTo>
                    <a:pt x="0" y="89"/>
                  </a:lnTo>
                  <a:lnTo>
                    <a:pt x="0" y="106"/>
                  </a:lnTo>
                  <a:lnTo>
                    <a:pt x="2" y="118"/>
                  </a:lnTo>
                  <a:lnTo>
                    <a:pt x="7" y="130"/>
                  </a:lnTo>
                  <a:lnTo>
                    <a:pt x="12" y="138"/>
                  </a:lnTo>
                  <a:lnTo>
                    <a:pt x="20" y="144"/>
                  </a:lnTo>
                  <a:lnTo>
                    <a:pt x="29" y="149"/>
                  </a:lnTo>
                  <a:lnTo>
                    <a:pt x="41" y="151"/>
                  </a:lnTo>
                  <a:lnTo>
                    <a:pt x="52" y="151"/>
                  </a:lnTo>
                  <a:lnTo>
                    <a:pt x="63" y="151"/>
                  </a:lnTo>
                  <a:lnTo>
                    <a:pt x="76" y="154"/>
                  </a:lnTo>
                  <a:lnTo>
                    <a:pt x="89" y="161"/>
                  </a:lnTo>
                  <a:lnTo>
                    <a:pt x="99" y="169"/>
                  </a:lnTo>
                  <a:lnTo>
                    <a:pt x="107" y="182"/>
                  </a:lnTo>
                  <a:lnTo>
                    <a:pt x="112" y="195"/>
                  </a:lnTo>
                  <a:lnTo>
                    <a:pt x="112" y="213"/>
                  </a:lnTo>
                  <a:lnTo>
                    <a:pt x="107" y="230"/>
                  </a:lnTo>
                  <a:lnTo>
                    <a:pt x="102" y="248"/>
                  </a:lnTo>
                  <a:lnTo>
                    <a:pt x="101" y="268"/>
                  </a:lnTo>
                  <a:lnTo>
                    <a:pt x="102" y="287"/>
                  </a:lnTo>
                  <a:lnTo>
                    <a:pt x="106" y="307"/>
                  </a:lnTo>
                  <a:lnTo>
                    <a:pt x="112" y="323"/>
                  </a:lnTo>
                  <a:lnTo>
                    <a:pt x="120" y="336"/>
                  </a:lnTo>
                  <a:lnTo>
                    <a:pt x="130" y="344"/>
                  </a:lnTo>
                  <a:lnTo>
                    <a:pt x="140" y="347"/>
                  </a:lnTo>
                  <a:lnTo>
                    <a:pt x="151" y="336"/>
                  </a:lnTo>
                  <a:lnTo>
                    <a:pt x="161" y="326"/>
                  </a:lnTo>
                  <a:lnTo>
                    <a:pt x="170" y="315"/>
                  </a:lnTo>
                  <a:lnTo>
                    <a:pt x="180" y="302"/>
                  </a:lnTo>
                  <a:lnTo>
                    <a:pt x="190" y="290"/>
                  </a:lnTo>
                  <a:lnTo>
                    <a:pt x="198" y="277"/>
                  </a:lnTo>
                  <a:lnTo>
                    <a:pt x="206" y="263"/>
                  </a:lnTo>
                  <a:lnTo>
                    <a:pt x="213" y="250"/>
                  </a:lnTo>
                  <a:lnTo>
                    <a:pt x="214" y="245"/>
                  </a:lnTo>
                  <a:lnTo>
                    <a:pt x="214" y="240"/>
                  </a:lnTo>
                  <a:lnTo>
                    <a:pt x="214" y="235"/>
                  </a:lnTo>
                  <a:lnTo>
                    <a:pt x="213" y="229"/>
                  </a:lnTo>
                  <a:lnTo>
                    <a:pt x="213" y="216"/>
                  </a:lnTo>
                  <a:lnTo>
                    <a:pt x="219" y="204"/>
                  </a:lnTo>
                  <a:lnTo>
                    <a:pt x="227" y="193"/>
                  </a:lnTo>
                  <a:lnTo>
                    <a:pt x="239" y="182"/>
                  </a:lnTo>
                  <a:lnTo>
                    <a:pt x="240" y="172"/>
                  </a:lnTo>
                  <a:lnTo>
                    <a:pt x="243" y="162"/>
                  </a:lnTo>
                  <a:lnTo>
                    <a:pt x="245" y="153"/>
                  </a:lnTo>
                  <a:lnTo>
                    <a:pt x="247" y="141"/>
                  </a:lnTo>
                  <a:lnTo>
                    <a:pt x="247" y="140"/>
                  </a:lnTo>
                  <a:lnTo>
                    <a:pt x="247" y="138"/>
                  </a:lnTo>
                  <a:lnTo>
                    <a:pt x="248" y="138"/>
                  </a:lnTo>
                  <a:lnTo>
                    <a:pt x="239" y="127"/>
                  </a:lnTo>
                  <a:lnTo>
                    <a:pt x="230" y="112"/>
                  </a:lnTo>
                  <a:lnTo>
                    <a:pt x="226" y="97"/>
                  </a:lnTo>
                  <a:lnTo>
                    <a:pt x="224" y="81"/>
                  </a:lnTo>
                  <a:close/>
                </a:path>
              </a:pathLst>
            </a:custGeom>
            <a:solidFill>
              <a:srgbClr val="8C6021"/>
            </a:solidFill>
            <a:ln w="9525">
              <a:noFill/>
              <a:round/>
              <a:headEnd/>
              <a:tailEnd/>
            </a:ln>
          </p:spPr>
          <p:txBody>
            <a:bodyPr/>
            <a:lstStyle/>
            <a:p>
              <a:endParaRPr lang="en-US"/>
            </a:p>
          </p:txBody>
        </p:sp>
        <p:sp>
          <p:nvSpPr>
            <p:cNvPr id="16397" name="Freeform 41"/>
            <p:cNvSpPr>
              <a:spLocks/>
            </p:cNvSpPr>
            <p:nvPr/>
          </p:nvSpPr>
          <p:spPr bwMode="auto">
            <a:xfrm>
              <a:off x="3909" y="1900"/>
              <a:ext cx="55" cy="136"/>
            </a:xfrm>
            <a:custGeom>
              <a:avLst/>
              <a:gdLst>
                <a:gd name="T0" fmla="*/ 3 w 55"/>
                <a:gd name="T1" fmla="*/ 18 h 136"/>
                <a:gd name="T2" fmla="*/ 14 w 55"/>
                <a:gd name="T3" fmla="*/ 29 h 136"/>
                <a:gd name="T4" fmla="*/ 23 w 55"/>
                <a:gd name="T5" fmla="*/ 39 h 136"/>
                <a:gd name="T6" fmla="*/ 26 w 55"/>
                <a:gd name="T7" fmla="*/ 47 h 136"/>
                <a:gd name="T8" fmla="*/ 23 w 55"/>
                <a:gd name="T9" fmla="*/ 55 h 136"/>
                <a:gd name="T10" fmla="*/ 21 w 55"/>
                <a:gd name="T11" fmla="*/ 55 h 136"/>
                <a:gd name="T12" fmla="*/ 21 w 55"/>
                <a:gd name="T13" fmla="*/ 55 h 136"/>
                <a:gd name="T14" fmla="*/ 21 w 55"/>
                <a:gd name="T15" fmla="*/ 55 h 136"/>
                <a:gd name="T16" fmla="*/ 21 w 55"/>
                <a:gd name="T17" fmla="*/ 57 h 136"/>
                <a:gd name="T18" fmla="*/ 24 w 55"/>
                <a:gd name="T19" fmla="*/ 60 h 136"/>
                <a:gd name="T20" fmla="*/ 27 w 55"/>
                <a:gd name="T21" fmla="*/ 65 h 136"/>
                <a:gd name="T22" fmla="*/ 29 w 55"/>
                <a:gd name="T23" fmla="*/ 70 h 136"/>
                <a:gd name="T24" fmla="*/ 29 w 55"/>
                <a:gd name="T25" fmla="*/ 76 h 136"/>
                <a:gd name="T26" fmla="*/ 29 w 55"/>
                <a:gd name="T27" fmla="*/ 78 h 136"/>
                <a:gd name="T28" fmla="*/ 29 w 55"/>
                <a:gd name="T29" fmla="*/ 81 h 136"/>
                <a:gd name="T30" fmla="*/ 29 w 55"/>
                <a:gd name="T31" fmla="*/ 83 h 136"/>
                <a:gd name="T32" fmla="*/ 29 w 55"/>
                <a:gd name="T33" fmla="*/ 86 h 136"/>
                <a:gd name="T34" fmla="*/ 35 w 55"/>
                <a:gd name="T35" fmla="*/ 96 h 136"/>
                <a:gd name="T36" fmla="*/ 39 w 55"/>
                <a:gd name="T37" fmla="*/ 109 h 136"/>
                <a:gd name="T38" fmla="*/ 45 w 55"/>
                <a:gd name="T39" fmla="*/ 123 h 136"/>
                <a:gd name="T40" fmla="*/ 53 w 55"/>
                <a:gd name="T41" fmla="*/ 136 h 136"/>
                <a:gd name="T42" fmla="*/ 55 w 55"/>
                <a:gd name="T43" fmla="*/ 101 h 136"/>
                <a:gd name="T44" fmla="*/ 53 w 55"/>
                <a:gd name="T45" fmla="*/ 65 h 136"/>
                <a:gd name="T46" fmla="*/ 48 w 55"/>
                <a:gd name="T47" fmla="*/ 33 h 136"/>
                <a:gd name="T48" fmla="*/ 40 w 55"/>
                <a:gd name="T49" fmla="*/ 0 h 136"/>
                <a:gd name="T50" fmla="*/ 37 w 55"/>
                <a:gd name="T51" fmla="*/ 3 h 136"/>
                <a:gd name="T52" fmla="*/ 31 w 55"/>
                <a:gd name="T53" fmla="*/ 5 h 136"/>
                <a:gd name="T54" fmla="*/ 23 w 55"/>
                <a:gd name="T55" fmla="*/ 7 h 136"/>
                <a:gd name="T56" fmla="*/ 14 w 55"/>
                <a:gd name="T57" fmla="*/ 7 h 136"/>
                <a:gd name="T58" fmla="*/ 6 w 55"/>
                <a:gd name="T59" fmla="*/ 8 h 136"/>
                <a:gd name="T60" fmla="*/ 1 w 55"/>
                <a:gd name="T61" fmla="*/ 10 h 136"/>
                <a:gd name="T62" fmla="*/ 0 w 55"/>
                <a:gd name="T63" fmla="*/ 13 h 136"/>
                <a:gd name="T64" fmla="*/ 3 w 55"/>
                <a:gd name="T65" fmla="*/ 18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5"/>
                <a:gd name="T100" fmla="*/ 0 h 136"/>
                <a:gd name="T101" fmla="*/ 55 w 55"/>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5" h="136">
                  <a:moveTo>
                    <a:pt x="3" y="18"/>
                  </a:moveTo>
                  <a:lnTo>
                    <a:pt x="14" y="29"/>
                  </a:lnTo>
                  <a:lnTo>
                    <a:pt x="23" y="39"/>
                  </a:lnTo>
                  <a:lnTo>
                    <a:pt x="26" y="47"/>
                  </a:lnTo>
                  <a:lnTo>
                    <a:pt x="23" y="55"/>
                  </a:lnTo>
                  <a:lnTo>
                    <a:pt x="21" y="55"/>
                  </a:lnTo>
                  <a:lnTo>
                    <a:pt x="21" y="57"/>
                  </a:lnTo>
                  <a:lnTo>
                    <a:pt x="24" y="60"/>
                  </a:lnTo>
                  <a:lnTo>
                    <a:pt x="27" y="65"/>
                  </a:lnTo>
                  <a:lnTo>
                    <a:pt x="29" y="70"/>
                  </a:lnTo>
                  <a:lnTo>
                    <a:pt x="29" y="76"/>
                  </a:lnTo>
                  <a:lnTo>
                    <a:pt x="29" y="78"/>
                  </a:lnTo>
                  <a:lnTo>
                    <a:pt x="29" y="81"/>
                  </a:lnTo>
                  <a:lnTo>
                    <a:pt x="29" y="83"/>
                  </a:lnTo>
                  <a:lnTo>
                    <a:pt x="29" y="86"/>
                  </a:lnTo>
                  <a:lnTo>
                    <a:pt x="35" y="96"/>
                  </a:lnTo>
                  <a:lnTo>
                    <a:pt x="39" y="109"/>
                  </a:lnTo>
                  <a:lnTo>
                    <a:pt x="45" y="123"/>
                  </a:lnTo>
                  <a:lnTo>
                    <a:pt x="53" y="136"/>
                  </a:lnTo>
                  <a:lnTo>
                    <a:pt x="55" y="101"/>
                  </a:lnTo>
                  <a:lnTo>
                    <a:pt x="53" y="65"/>
                  </a:lnTo>
                  <a:lnTo>
                    <a:pt x="48" y="33"/>
                  </a:lnTo>
                  <a:lnTo>
                    <a:pt x="40" y="0"/>
                  </a:lnTo>
                  <a:lnTo>
                    <a:pt x="37" y="3"/>
                  </a:lnTo>
                  <a:lnTo>
                    <a:pt x="31" y="5"/>
                  </a:lnTo>
                  <a:lnTo>
                    <a:pt x="23" y="7"/>
                  </a:lnTo>
                  <a:lnTo>
                    <a:pt x="14" y="7"/>
                  </a:lnTo>
                  <a:lnTo>
                    <a:pt x="6" y="8"/>
                  </a:lnTo>
                  <a:lnTo>
                    <a:pt x="1" y="10"/>
                  </a:lnTo>
                  <a:lnTo>
                    <a:pt x="0" y="13"/>
                  </a:lnTo>
                  <a:lnTo>
                    <a:pt x="3" y="18"/>
                  </a:lnTo>
                  <a:close/>
                </a:path>
              </a:pathLst>
            </a:custGeom>
            <a:solidFill>
              <a:srgbClr val="8C6021"/>
            </a:solidFill>
            <a:ln w="9525">
              <a:noFill/>
              <a:round/>
              <a:headEnd/>
              <a:tailEnd/>
            </a:ln>
          </p:spPr>
          <p:txBody>
            <a:bodyPr/>
            <a:lstStyle/>
            <a:p>
              <a:endParaRPr lang="en-US"/>
            </a:p>
          </p:txBody>
        </p:sp>
        <p:sp>
          <p:nvSpPr>
            <p:cNvPr id="16398" name="Freeform 42"/>
            <p:cNvSpPr>
              <a:spLocks/>
            </p:cNvSpPr>
            <p:nvPr/>
          </p:nvSpPr>
          <p:spPr bwMode="auto">
            <a:xfrm>
              <a:off x="3764" y="1772"/>
              <a:ext cx="184" cy="143"/>
            </a:xfrm>
            <a:custGeom>
              <a:avLst/>
              <a:gdLst>
                <a:gd name="T0" fmla="*/ 91 w 184"/>
                <a:gd name="T1" fmla="*/ 23 h 143"/>
                <a:gd name="T2" fmla="*/ 70 w 184"/>
                <a:gd name="T3" fmla="*/ 37 h 143"/>
                <a:gd name="T4" fmla="*/ 77 w 184"/>
                <a:gd name="T5" fmla="*/ 57 h 143"/>
                <a:gd name="T6" fmla="*/ 98 w 184"/>
                <a:gd name="T7" fmla="*/ 52 h 143"/>
                <a:gd name="T8" fmla="*/ 107 w 184"/>
                <a:gd name="T9" fmla="*/ 37 h 143"/>
                <a:gd name="T10" fmla="*/ 124 w 184"/>
                <a:gd name="T11" fmla="*/ 39 h 143"/>
                <a:gd name="T12" fmla="*/ 122 w 184"/>
                <a:gd name="T13" fmla="*/ 57 h 143"/>
                <a:gd name="T14" fmla="*/ 101 w 184"/>
                <a:gd name="T15" fmla="*/ 70 h 143"/>
                <a:gd name="T16" fmla="*/ 69 w 184"/>
                <a:gd name="T17" fmla="*/ 65 h 143"/>
                <a:gd name="T18" fmla="*/ 52 w 184"/>
                <a:gd name="T19" fmla="*/ 68 h 143"/>
                <a:gd name="T20" fmla="*/ 47 w 184"/>
                <a:gd name="T21" fmla="*/ 71 h 143"/>
                <a:gd name="T22" fmla="*/ 31 w 184"/>
                <a:gd name="T23" fmla="*/ 81 h 143"/>
                <a:gd name="T24" fmla="*/ 30 w 184"/>
                <a:gd name="T25" fmla="*/ 99 h 143"/>
                <a:gd name="T26" fmla="*/ 23 w 184"/>
                <a:gd name="T27" fmla="*/ 104 h 143"/>
                <a:gd name="T28" fmla="*/ 2 w 184"/>
                <a:gd name="T29" fmla="*/ 105 h 143"/>
                <a:gd name="T30" fmla="*/ 5 w 184"/>
                <a:gd name="T31" fmla="*/ 131 h 143"/>
                <a:gd name="T32" fmla="*/ 23 w 184"/>
                <a:gd name="T33" fmla="*/ 138 h 143"/>
                <a:gd name="T34" fmla="*/ 36 w 184"/>
                <a:gd name="T35" fmla="*/ 135 h 143"/>
                <a:gd name="T36" fmla="*/ 43 w 184"/>
                <a:gd name="T37" fmla="*/ 128 h 143"/>
                <a:gd name="T38" fmla="*/ 49 w 184"/>
                <a:gd name="T39" fmla="*/ 118 h 143"/>
                <a:gd name="T40" fmla="*/ 67 w 184"/>
                <a:gd name="T41" fmla="*/ 114 h 143"/>
                <a:gd name="T42" fmla="*/ 90 w 184"/>
                <a:gd name="T43" fmla="*/ 123 h 143"/>
                <a:gd name="T44" fmla="*/ 107 w 184"/>
                <a:gd name="T45" fmla="*/ 140 h 143"/>
                <a:gd name="T46" fmla="*/ 135 w 184"/>
                <a:gd name="T47" fmla="*/ 140 h 143"/>
                <a:gd name="T48" fmla="*/ 153 w 184"/>
                <a:gd name="T49" fmla="*/ 122 h 143"/>
                <a:gd name="T50" fmla="*/ 176 w 184"/>
                <a:gd name="T51" fmla="*/ 118 h 143"/>
                <a:gd name="T52" fmla="*/ 177 w 184"/>
                <a:gd name="T53" fmla="*/ 105 h 143"/>
                <a:gd name="T54" fmla="*/ 163 w 184"/>
                <a:gd name="T55" fmla="*/ 73 h 143"/>
                <a:gd name="T56" fmla="*/ 145 w 184"/>
                <a:gd name="T57" fmla="*/ 42 h 143"/>
                <a:gd name="T58" fmla="*/ 124 w 184"/>
                <a:gd name="T59" fmla="*/ 13 h 143"/>
                <a:gd name="T60" fmla="*/ 109 w 184"/>
                <a:gd name="T61" fmla="*/ 2 h 143"/>
                <a:gd name="T62" fmla="*/ 104 w 184"/>
                <a:gd name="T63" fmla="*/ 5 h 14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4"/>
                <a:gd name="T97" fmla="*/ 0 h 143"/>
                <a:gd name="T98" fmla="*/ 184 w 184"/>
                <a:gd name="T99" fmla="*/ 143 h 14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4" h="143">
                  <a:moveTo>
                    <a:pt x="103" y="8"/>
                  </a:moveTo>
                  <a:lnTo>
                    <a:pt x="91" y="23"/>
                  </a:lnTo>
                  <a:lnTo>
                    <a:pt x="78" y="31"/>
                  </a:lnTo>
                  <a:lnTo>
                    <a:pt x="70" y="37"/>
                  </a:lnTo>
                  <a:lnTo>
                    <a:pt x="69" y="45"/>
                  </a:lnTo>
                  <a:lnTo>
                    <a:pt x="77" y="57"/>
                  </a:lnTo>
                  <a:lnTo>
                    <a:pt x="88" y="57"/>
                  </a:lnTo>
                  <a:lnTo>
                    <a:pt x="98" y="52"/>
                  </a:lnTo>
                  <a:lnTo>
                    <a:pt x="103" y="44"/>
                  </a:lnTo>
                  <a:lnTo>
                    <a:pt x="107" y="37"/>
                  </a:lnTo>
                  <a:lnTo>
                    <a:pt x="116" y="36"/>
                  </a:lnTo>
                  <a:lnTo>
                    <a:pt x="124" y="39"/>
                  </a:lnTo>
                  <a:lnTo>
                    <a:pt x="125" y="47"/>
                  </a:lnTo>
                  <a:lnTo>
                    <a:pt x="122" y="57"/>
                  </a:lnTo>
                  <a:lnTo>
                    <a:pt x="114" y="65"/>
                  </a:lnTo>
                  <a:lnTo>
                    <a:pt x="101" y="70"/>
                  </a:lnTo>
                  <a:lnTo>
                    <a:pt x="83" y="68"/>
                  </a:lnTo>
                  <a:lnTo>
                    <a:pt x="69" y="65"/>
                  </a:lnTo>
                  <a:lnTo>
                    <a:pt x="57" y="67"/>
                  </a:lnTo>
                  <a:lnTo>
                    <a:pt x="52" y="68"/>
                  </a:lnTo>
                  <a:lnTo>
                    <a:pt x="51" y="70"/>
                  </a:lnTo>
                  <a:lnTo>
                    <a:pt x="47" y="71"/>
                  </a:lnTo>
                  <a:lnTo>
                    <a:pt x="39" y="75"/>
                  </a:lnTo>
                  <a:lnTo>
                    <a:pt x="31" y="81"/>
                  </a:lnTo>
                  <a:lnTo>
                    <a:pt x="30" y="91"/>
                  </a:lnTo>
                  <a:lnTo>
                    <a:pt x="30" y="99"/>
                  </a:lnTo>
                  <a:lnTo>
                    <a:pt x="28" y="104"/>
                  </a:lnTo>
                  <a:lnTo>
                    <a:pt x="23" y="104"/>
                  </a:lnTo>
                  <a:lnTo>
                    <a:pt x="12" y="102"/>
                  </a:lnTo>
                  <a:lnTo>
                    <a:pt x="2" y="105"/>
                  </a:lnTo>
                  <a:lnTo>
                    <a:pt x="0" y="117"/>
                  </a:lnTo>
                  <a:lnTo>
                    <a:pt x="5" y="131"/>
                  </a:lnTo>
                  <a:lnTo>
                    <a:pt x="17" y="141"/>
                  </a:lnTo>
                  <a:lnTo>
                    <a:pt x="23" y="138"/>
                  </a:lnTo>
                  <a:lnTo>
                    <a:pt x="30" y="136"/>
                  </a:lnTo>
                  <a:lnTo>
                    <a:pt x="36" y="135"/>
                  </a:lnTo>
                  <a:lnTo>
                    <a:pt x="41" y="133"/>
                  </a:lnTo>
                  <a:lnTo>
                    <a:pt x="43" y="128"/>
                  </a:lnTo>
                  <a:lnTo>
                    <a:pt x="46" y="123"/>
                  </a:lnTo>
                  <a:lnTo>
                    <a:pt x="49" y="118"/>
                  </a:lnTo>
                  <a:lnTo>
                    <a:pt x="54" y="115"/>
                  </a:lnTo>
                  <a:lnTo>
                    <a:pt x="67" y="114"/>
                  </a:lnTo>
                  <a:lnTo>
                    <a:pt x="80" y="117"/>
                  </a:lnTo>
                  <a:lnTo>
                    <a:pt x="90" y="123"/>
                  </a:lnTo>
                  <a:lnTo>
                    <a:pt x="98" y="131"/>
                  </a:lnTo>
                  <a:lnTo>
                    <a:pt x="107" y="140"/>
                  </a:lnTo>
                  <a:lnTo>
                    <a:pt x="122" y="143"/>
                  </a:lnTo>
                  <a:lnTo>
                    <a:pt x="135" y="140"/>
                  </a:lnTo>
                  <a:lnTo>
                    <a:pt x="145" y="130"/>
                  </a:lnTo>
                  <a:lnTo>
                    <a:pt x="153" y="122"/>
                  </a:lnTo>
                  <a:lnTo>
                    <a:pt x="164" y="118"/>
                  </a:lnTo>
                  <a:lnTo>
                    <a:pt x="176" y="118"/>
                  </a:lnTo>
                  <a:lnTo>
                    <a:pt x="184" y="122"/>
                  </a:lnTo>
                  <a:lnTo>
                    <a:pt x="177" y="105"/>
                  </a:lnTo>
                  <a:lnTo>
                    <a:pt x="171" y="89"/>
                  </a:lnTo>
                  <a:lnTo>
                    <a:pt x="163" y="73"/>
                  </a:lnTo>
                  <a:lnTo>
                    <a:pt x="155" y="57"/>
                  </a:lnTo>
                  <a:lnTo>
                    <a:pt x="145" y="42"/>
                  </a:lnTo>
                  <a:lnTo>
                    <a:pt x="135" y="28"/>
                  </a:lnTo>
                  <a:lnTo>
                    <a:pt x="124" y="13"/>
                  </a:lnTo>
                  <a:lnTo>
                    <a:pt x="112" y="0"/>
                  </a:lnTo>
                  <a:lnTo>
                    <a:pt x="109" y="2"/>
                  </a:lnTo>
                  <a:lnTo>
                    <a:pt x="106" y="3"/>
                  </a:lnTo>
                  <a:lnTo>
                    <a:pt x="104" y="5"/>
                  </a:lnTo>
                  <a:lnTo>
                    <a:pt x="103" y="8"/>
                  </a:lnTo>
                  <a:close/>
                </a:path>
              </a:pathLst>
            </a:custGeom>
            <a:solidFill>
              <a:srgbClr val="8C6021"/>
            </a:solidFill>
            <a:ln w="9525">
              <a:noFill/>
              <a:round/>
              <a:headEnd/>
              <a:tailEnd/>
            </a:ln>
          </p:spPr>
          <p:txBody>
            <a:bodyPr/>
            <a:lstStyle/>
            <a:p>
              <a:endParaRPr lang="en-US"/>
            </a:p>
          </p:txBody>
        </p:sp>
        <p:sp>
          <p:nvSpPr>
            <p:cNvPr id="16399" name="Freeform 43"/>
            <p:cNvSpPr>
              <a:spLocks/>
            </p:cNvSpPr>
            <p:nvPr/>
          </p:nvSpPr>
          <p:spPr bwMode="auto">
            <a:xfrm>
              <a:off x="3925" y="1957"/>
              <a:ext cx="13" cy="29"/>
            </a:xfrm>
            <a:custGeom>
              <a:avLst/>
              <a:gdLst>
                <a:gd name="T0" fmla="*/ 5 w 13"/>
                <a:gd name="T1" fmla="*/ 0 h 29"/>
                <a:gd name="T2" fmla="*/ 0 w 13"/>
                <a:gd name="T3" fmla="*/ 6 h 29"/>
                <a:gd name="T4" fmla="*/ 2 w 13"/>
                <a:gd name="T5" fmla="*/ 15 h 29"/>
                <a:gd name="T6" fmla="*/ 5 w 13"/>
                <a:gd name="T7" fmla="*/ 21 h 29"/>
                <a:gd name="T8" fmla="*/ 13 w 13"/>
                <a:gd name="T9" fmla="*/ 29 h 29"/>
                <a:gd name="T10" fmla="*/ 13 w 13"/>
                <a:gd name="T11" fmla="*/ 29 h 29"/>
                <a:gd name="T12" fmla="*/ 13 w 13"/>
                <a:gd name="T13" fmla="*/ 29 h 29"/>
                <a:gd name="T14" fmla="*/ 13 w 13"/>
                <a:gd name="T15" fmla="*/ 29 h 29"/>
                <a:gd name="T16" fmla="*/ 13 w 13"/>
                <a:gd name="T17" fmla="*/ 29 h 29"/>
                <a:gd name="T18" fmla="*/ 13 w 13"/>
                <a:gd name="T19" fmla="*/ 26 h 29"/>
                <a:gd name="T20" fmla="*/ 13 w 13"/>
                <a:gd name="T21" fmla="*/ 24 h 29"/>
                <a:gd name="T22" fmla="*/ 13 w 13"/>
                <a:gd name="T23" fmla="*/ 21 h 29"/>
                <a:gd name="T24" fmla="*/ 13 w 13"/>
                <a:gd name="T25" fmla="*/ 19 h 29"/>
                <a:gd name="T26" fmla="*/ 13 w 13"/>
                <a:gd name="T27" fmla="*/ 13 h 29"/>
                <a:gd name="T28" fmla="*/ 11 w 13"/>
                <a:gd name="T29" fmla="*/ 8 h 29"/>
                <a:gd name="T30" fmla="*/ 8 w 13"/>
                <a:gd name="T31" fmla="*/ 3 h 29"/>
                <a:gd name="T32" fmla="*/ 5 w 13"/>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
                <a:gd name="T52" fmla="*/ 0 h 29"/>
                <a:gd name="T53" fmla="*/ 13 w 13"/>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 h="29">
                  <a:moveTo>
                    <a:pt x="5" y="0"/>
                  </a:moveTo>
                  <a:lnTo>
                    <a:pt x="0" y="6"/>
                  </a:lnTo>
                  <a:lnTo>
                    <a:pt x="2" y="15"/>
                  </a:lnTo>
                  <a:lnTo>
                    <a:pt x="5" y="21"/>
                  </a:lnTo>
                  <a:lnTo>
                    <a:pt x="13" y="29"/>
                  </a:lnTo>
                  <a:lnTo>
                    <a:pt x="13" y="26"/>
                  </a:lnTo>
                  <a:lnTo>
                    <a:pt x="13" y="24"/>
                  </a:lnTo>
                  <a:lnTo>
                    <a:pt x="13" y="21"/>
                  </a:lnTo>
                  <a:lnTo>
                    <a:pt x="13" y="19"/>
                  </a:lnTo>
                  <a:lnTo>
                    <a:pt x="13" y="13"/>
                  </a:lnTo>
                  <a:lnTo>
                    <a:pt x="11" y="8"/>
                  </a:lnTo>
                  <a:lnTo>
                    <a:pt x="8" y="3"/>
                  </a:lnTo>
                  <a:lnTo>
                    <a:pt x="5" y="0"/>
                  </a:lnTo>
                  <a:close/>
                </a:path>
              </a:pathLst>
            </a:custGeom>
            <a:solidFill>
              <a:srgbClr val="8C6021"/>
            </a:solidFill>
            <a:ln w="9525">
              <a:noFill/>
              <a:round/>
              <a:headEnd/>
              <a:tailEnd/>
            </a:ln>
          </p:spPr>
          <p:txBody>
            <a:bodyPr/>
            <a:lstStyle/>
            <a:p>
              <a:endParaRPr lang="en-US"/>
            </a:p>
          </p:txBody>
        </p:sp>
        <p:sp>
          <p:nvSpPr>
            <p:cNvPr id="16400" name="Freeform 44"/>
            <p:cNvSpPr>
              <a:spLocks/>
            </p:cNvSpPr>
            <p:nvPr/>
          </p:nvSpPr>
          <p:spPr bwMode="auto">
            <a:xfrm>
              <a:off x="3781" y="1905"/>
              <a:ext cx="24" cy="11"/>
            </a:xfrm>
            <a:custGeom>
              <a:avLst/>
              <a:gdLst>
                <a:gd name="T0" fmla="*/ 5 w 24"/>
                <a:gd name="T1" fmla="*/ 10 h 11"/>
                <a:gd name="T2" fmla="*/ 13 w 24"/>
                <a:gd name="T3" fmla="*/ 11 h 11"/>
                <a:gd name="T4" fmla="*/ 18 w 24"/>
                <a:gd name="T5" fmla="*/ 10 h 11"/>
                <a:gd name="T6" fmla="*/ 21 w 24"/>
                <a:gd name="T7" fmla="*/ 5 h 11"/>
                <a:gd name="T8" fmla="*/ 24 w 24"/>
                <a:gd name="T9" fmla="*/ 0 h 11"/>
                <a:gd name="T10" fmla="*/ 19 w 24"/>
                <a:gd name="T11" fmla="*/ 2 h 11"/>
                <a:gd name="T12" fmla="*/ 13 w 24"/>
                <a:gd name="T13" fmla="*/ 3 h 11"/>
                <a:gd name="T14" fmla="*/ 6 w 24"/>
                <a:gd name="T15" fmla="*/ 5 h 11"/>
                <a:gd name="T16" fmla="*/ 0 w 24"/>
                <a:gd name="T17" fmla="*/ 8 h 11"/>
                <a:gd name="T18" fmla="*/ 1 w 24"/>
                <a:gd name="T19" fmla="*/ 10 h 11"/>
                <a:gd name="T20" fmla="*/ 3 w 24"/>
                <a:gd name="T21" fmla="*/ 10 h 11"/>
                <a:gd name="T22" fmla="*/ 3 w 24"/>
                <a:gd name="T23" fmla="*/ 10 h 11"/>
                <a:gd name="T24" fmla="*/ 5 w 24"/>
                <a:gd name="T25" fmla="*/ 1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11"/>
                <a:gd name="T41" fmla="*/ 24 w 24"/>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11">
                  <a:moveTo>
                    <a:pt x="5" y="10"/>
                  </a:moveTo>
                  <a:lnTo>
                    <a:pt x="13" y="11"/>
                  </a:lnTo>
                  <a:lnTo>
                    <a:pt x="18" y="10"/>
                  </a:lnTo>
                  <a:lnTo>
                    <a:pt x="21" y="5"/>
                  </a:lnTo>
                  <a:lnTo>
                    <a:pt x="24" y="0"/>
                  </a:lnTo>
                  <a:lnTo>
                    <a:pt x="19" y="2"/>
                  </a:lnTo>
                  <a:lnTo>
                    <a:pt x="13" y="3"/>
                  </a:lnTo>
                  <a:lnTo>
                    <a:pt x="6" y="5"/>
                  </a:lnTo>
                  <a:lnTo>
                    <a:pt x="0" y="8"/>
                  </a:lnTo>
                  <a:lnTo>
                    <a:pt x="1" y="10"/>
                  </a:lnTo>
                  <a:lnTo>
                    <a:pt x="3" y="10"/>
                  </a:lnTo>
                  <a:lnTo>
                    <a:pt x="5" y="10"/>
                  </a:lnTo>
                  <a:close/>
                </a:path>
              </a:pathLst>
            </a:custGeom>
            <a:solidFill>
              <a:srgbClr val="8C6021"/>
            </a:solidFill>
            <a:ln w="9525">
              <a:noFill/>
              <a:round/>
              <a:headEnd/>
              <a:tailEnd/>
            </a:ln>
          </p:spPr>
          <p:txBody>
            <a:bodyPr/>
            <a:lstStyle/>
            <a:p>
              <a:endParaRPr lang="en-US"/>
            </a:p>
          </p:txBody>
        </p:sp>
        <p:sp>
          <p:nvSpPr>
            <p:cNvPr id="16401" name="Freeform 45"/>
            <p:cNvSpPr>
              <a:spLocks/>
            </p:cNvSpPr>
            <p:nvPr/>
          </p:nvSpPr>
          <p:spPr bwMode="auto">
            <a:xfrm>
              <a:off x="3781" y="1817"/>
              <a:ext cx="21" cy="31"/>
            </a:xfrm>
            <a:custGeom>
              <a:avLst/>
              <a:gdLst>
                <a:gd name="T0" fmla="*/ 21 w 21"/>
                <a:gd name="T1" fmla="*/ 4 h 31"/>
                <a:gd name="T2" fmla="*/ 21 w 21"/>
                <a:gd name="T3" fmla="*/ 7 h 31"/>
                <a:gd name="T4" fmla="*/ 19 w 21"/>
                <a:gd name="T5" fmla="*/ 15 h 31"/>
                <a:gd name="T6" fmla="*/ 18 w 21"/>
                <a:gd name="T7" fmla="*/ 25 h 31"/>
                <a:gd name="T8" fmla="*/ 13 w 21"/>
                <a:gd name="T9" fmla="*/ 30 h 31"/>
                <a:gd name="T10" fmla="*/ 6 w 21"/>
                <a:gd name="T11" fmla="*/ 31 h 31"/>
                <a:gd name="T12" fmla="*/ 1 w 21"/>
                <a:gd name="T13" fmla="*/ 30 h 31"/>
                <a:gd name="T14" fmla="*/ 0 w 21"/>
                <a:gd name="T15" fmla="*/ 26 h 31"/>
                <a:gd name="T16" fmla="*/ 3 w 21"/>
                <a:gd name="T17" fmla="*/ 20 h 31"/>
                <a:gd name="T18" fmla="*/ 9 w 21"/>
                <a:gd name="T19" fmla="*/ 12 h 31"/>
                <a:gd name="T20" fmla="*/ 14 w 21"/>
                <a:gd name="T21" fmla="*/ 4 h 31"/>
                <a:gd name="T22" fmla="*/ 19 w 21"/>
                <a:gd name="T23" fmla="*/ 0 h 31"/>
                <a:gd name="T24" fmla="*/ 21 w 21"/>
                <a:gd name="T25" fmla="*/ 4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31"/>
                <a:gd name="T41" fmla="*/ 21 w 21"/>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31">
                  <a:moveTo>
                    <a:pt x="21" y="4"/>
                  </a:moveTo>
                  <a:lnTo>
                    <a:pt x="21" y="7"/>
                  </a:lnTo>
                  <a:lnTo>
                    <a:pt x="19" y="15"/>
                  </a:lnTo>
                  <a:lnTo>
                    <a:pt x="18" y="25"/>
                  </a:lnTo>
                  <a:lnTo>
                    <a:pt x="13" y="30"/>
                  </a:lnTo>
                  <a:lnTo>
                    <a:pt x="6" y="31"/>
                  </a:lnTo>
                  <a:lnTo>
                    <a:pt x="1" y="30"/>
                  </a:lnTo>
                  <a:lnTo>
                    <a:pt x="0" y="26"/>
                  </a:lnTo>
                  <a:lnTo>
                    <a:pt x="3" y="20"/>
                  </a:lnTo>
                  <a:lnTo>
                    <a:pt x="9" y="12"/>
                  </a:lnTo>
                  <a:lnTo>
                    <a:pt x="14" y="4"/>
                  </a:lnTo>
                  <a:lnTo>
                    <a:pt x="19" y="0"/>
                  </a:lnTo>
                  <a:lnTo>
                    <a:pt x="21" y="4"/>
                  </a:lnTo>
                  <a:close/>
                </a:path>
              </a:pathLst>
            </a:custGeom>
            <a:solidFill>
              <a:srgbClr val="8C6021"/>
            </a:solidFill>
            <a:ln w="9525">
              <a:noFill/>
              <a:round/>
              <a:headEnd/>
              <a:tailEnd/>
            </a:ln>
          </p:spPr>
          <p:txBody>
            <a:bodyPr/>
            <a:lstStyle/>
            <a:p>
              <a:endParaRPr lang="en-US"/>
            </a:p>
          </p:txBody>
        </p:sp>
        <p:sp>
          <p:nvSpPr>
            <p:cNvPr id="16402" name="Freeform 46"/>
            <p:cNvSpPr>
              <a:spLocks/>
            </p:cNvSpPr>
            <p:nvPr/>
          </p:nvSpPr>
          <p:spPr bwMode="auto">
            <a:xfrm>
              <a:off x="3464" y="2458"/>
              <a:ext cx="333" cy="156"/>
            </a:xfrm>
            <a:custGeom>
              <a:avLst/>
              <a:gdLst>
                <a:gd name="T0" fmla="*/ 166 w 333"/>
                <a:gd name="T1" fmla="*/ 0 h 156"/>
                <a:gd name="T2" fmla="*/ 137 w 333"/>
                <a:gd name="T3" fmla="*/ 2 h 156"/>
                <a:gd name="T4" fmla="*/ 109 w 333"/>
                <a:gd name="T5" fmla="*/ 8 h 156"/>
                <a:gd name="T6" fmla="*/ 85 w 333"/>
                <a:gd name="T7" fmla="*/ 18 h 156"/>
                <a:gd name="T8" fmla="*/ 62 w 333"/>
                <a:gd name="T9" fmla="*/ 31 h 156"/>
                <a:gd name="T10" fmla="*/ 41 w 333"/>
                <a:gd name="T11" fmla="*/ 46 h 156"/>
                <a:gd name="T12" fmla="*/ 25 w 333"/>
                <a:gd name="T13" fmla="*/ 65 h 156"/>
                <a:gd name="T14" fmla="*/ 10 w 333"/>
                <a:gd name="T15" fmla="*/ 85 h 156"/>
                <a:gd name="T16" fmla="*/ 0 w 333"/>
                <a:gd name="T17" fmla="*/ 107 h 156"/>
                <a:gd name="T18" fmla="*/ 17 w 333"/>
                <a:gd name="T19" fmla="*/ 119 h 156"/>
                <a:gd name="T20" fmla="*/ 34 w 333"/>
                <a:gd name="T21" fmla="*/ 128 h 156"/>
                <a:gd name="T22" fmla="*/ 52 w 333"/>
                <a:gd name="T23" fmla="*/ 136 h 156"/>
                <a:gd name="T24" fmla="*/ 73 w 333"/>
                <a:gd name="T25" fmla="*/ 143 h 156"/>
                <a:gd name="T26" fmla="*/ 94 w 333"/>
                <a:gd name="T27" fmla="*/ 149 h 156"/>
                <a:gd name="T28" fmla="*/ 117 w 333"/>
                <a:gd name="T29" fmla="*/ 153 h 156"/>
                <a:gd name="T30" fmla="*/ 141 w 333"/>
                <a:gd name="T31" fmla="*/ 154 h 156"/>
                <a:gd name="T32" fmla="*/ 166 w 333"/>
                <a:gd name="T33" fmla="*/ 156 h 156"/>
                <a:gd name="T34" fmla="*/ 190 w 333"/>
                <a:gd name="T35" fmla="*/ 154 h 156"/>
                <a:gd name="T36" fmla="*/ 214 w 333"/>
                <a:gd name="T37" fmla="*/ 153 h 156"/>
                <a:gd name="T38" fmla="*/ 237 w 333"/>
                <a:gd name="T39" fmla="*/ 149 h 156"/>
                <a:gd name="T40" fmla="*/ 260 w 333"/>
                <a:gd name="T41" fmla="*/ 143 h 156"/>
                <a:gd name="T42" fmla="*/ 279 w 333"/>
                <a:gd name="T43" fmla="*/ 136 h 156"/>
                <a:gd name="T44" fmla="*/ 299 w 333"/>
                <a:gd name="T45" fmla="*/ 128 h 156"/>
                <a:gd name="T46" fmla="*/ 317 w 333"/>
                <a:gd name="T47" fmla="*/ 119 h 156"/>
                <a:gd name="T48" fmla="*/ 333 w 333"/>
                <a:gd name="T49" fmla="*/ 107 h 156"/>
                <a:gd name="T50" fmla="*/ 323 w 333"/>
                <a:gd name="T51" fmla="*/ 85 h 156"/>
                <a:gd name="T52" fmla="*/ 309 w 333"/>
                <a:gd name="T53" fmla="*/ 65 h 156"/>
                <a:gd name="T54" fmla="*/ 292 w 333"/>
                <a:gd name="T55" fmla="*/ 46 h 156"/>
                <a:gd name="T56" fmla="*/ 271 w 333"/>
                <a:gd name="T57" fmla="*/ 31 h 156"/>
                <a:gd name="T58" fmla="*/ 249 w 333"/>
                <a:gd name="T59" fmla="*/ 18 h 156"/>
                <a:gd name="T60" fmla="*/ 223 w 333"/>
                <a:gd name="T61" fmla="*/ 8 h 156"/>
                <a:gd name="T62" fmla="*/ 195 w 333"/>
                <a:gd name="T63" fmla="*/ 2 h 156"/>
                <a:gd name="T64" fmla="*/ 166 w 333"/>
                <a:gd name="T65" fmla="*/ 0 h 1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33"/>
                <a:gd name="T100" fmla="*/ 0 h 156"/>
                <a:gd name="T101" fmla="*/ 333 w 333"/>
                <a:gd name="T102" fmla="*/ 156 h 1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33" h="156">
                  <a:moveTo>
                    <a:pt x="166" y="0"/>
                  </a:moveTo>
                  <a:lnTo>
                    <a:pt x="137" y="2"/>
                  </a:lnTo>
                  <a:lnTo>
                    <a:pt x="109" y="8"/>
                  </a:lnTo>
                  <a:lnTo>
                    <a:pt x="85" y="18"/>
                  </a:lnTo>
                  <a:lnTo>
                    <a:pt x="62" y="31"/>
                  </a:lnTo>
                  <a:lnTo>
                    <a:pt x="41" y="46"/>
                  </a:lnTo>
                  <a:lnTo>
                    <a:pt x="25" y="65"/>
                  </a:lnTo>
                  <a:lnTo>
                    <a:pt x="10" y="85"/>
                  </a:lnTo>
                  <a:lnTo>
                    <a:pt x="0" y="107"/>
                  </a:lnTo>
                  <a:lnTo>
                    <a:pt x="17" y="119"/>
                  </a:lnTo>
                  <a:lnTo>
                    <a:pt x="34" y="128"/>
                  </a:lnTo>
                  <a:lnTo>
                    <a:pt x="52" y="136"/>
                  </a:lnTo>
                  <a:lnTo>
                    <a:pt x="73" y="143"/>
                  </a:lnTo>
                  <a:lnTo>
                    <a:pt x="94" y="149"/>
                  </a:lnTo>
                  <a:lnTo>
                    <a:pt x="117" y="153"/>
                  </a:lnTo>
                  <a:lnTo>
                    <a:pt x="141" y="154"/>
                  </a:lnTo>
                  <a:lnTo>
                    <a:pt x="166" y="156"/>
                  </a:lnTo>
                  <a:lnTo>
                    <a:pt x="190" y="154"/>
                  </a:lnTo>
                  <a:lnTo>
                    <a:pt x="214" y="153"/>
                  </a:lnTo>
                  <a:lnTo>
                    <a:pt x="237" y="149"/>
                  </a:lnTo>
                  <a:lnTo>
                    <a:pt x="260" y="143"/>
                  </a:lnTo>
                  <a:lnTo>
                    <a:pt x="279" y="136"/>
                  </a:lnTo>
                  <a:lnTo>
                    <a:pt x="299" y="128"/>
                  </a:lnTo>
                  <a:lnTo>
                    <a:pt x="317" y="119"/>
                  </a:lnTo>
                  <a:lnTo>
                    <a:pt x="333" y="107"/>
                  </a:lnTo>
                  <a:lnTo>
                    <a:pt x="323" y="85"/>
                  </a:lnTo>
                  <a:lnTo>
                    <a:pt x="309" y="65"/>
                  </a:lnTo>
                  <a:lnTo>
                    <a:pt x="292" y="46"/>
                  </a:lnTo>
                  <a:lnTo>
                    <a:pt x="271" y="31"/>
                  </a:lnTo>
                  <a:lnTo>
                    <a:pt x="249" y="18"/>
                  </a:lnTo>
                  <a:lnTo>
                    <a:pt x="223" y="8"/>
                  </a:lnTo>
                  <a:lnTo>
                    <a:pt x="195" y="2"/>
                  </a:lnTo>
                  <a:lnTo>
                    <a:pt x="166" y="0"/>
                  </a:lnTo>
                  <a:close/>
                </a:path>
              </a:pathLst>
            </a:custGeom>
            <a:solidFill>
              <a:srgbClr val="000000"/>
            </a:solidFill>
            <a:ln w="9525">
              <a:noFill/>
              <a:round/>
              <a:headEnd/>
              <a:tailEnd/>
            </a:ln>
          </p:spPr>
          <p:txBody>
            <a:bodyPr/>
            <a:lstStyle/>
            <a:p>
              <a:endParaRPr lang="en-US"/>
            </a:p>
          </p:txBody>
        </p:sp>
        <p:sp>
          <p:nvSpPr>
            <p:cNvPr id="16403" name="Freeform 47"/>
            <p:cNvSpPr>
              <a:spLocks/>
            </p:cNvSpPr>
            <p:nvPr/>
          </p:nvSpPr>
          <p:spPr bwMode="auto">
            <a:xfrm>
              <a:off x="3500" y="2483"/>
              <a:ext cx="196" cy="108"/>
            </a:xfrm>
            <a:custGeom>
              <a:avLst/>
              <a:gdLst>
                <a:gd name="T0" fmla="*/ 148 w 196"/>
                <a:gd name="T1" fmla="*/ 0 h 108"/>
                <a:gd name="T2" fmla="*/ 143 w 196"/>
                <a:gd name="T3" fmla="*/ 0 h 108"/>
                <a:gd name="T4" fmla="*/ 140 w 196"/>
                <a:gd name="T5" fmla="*/ 0 h 108"/>
                <a:gd name="T6" fmla="*/ 135 w 196"/>
                <a:gd name="T7" fmla="*/ 0 h 108"/>
                <a:gd name="T8" fmla="*/ 130 w 196"/>
                <a:gd name="T9" fmla="*/ 0 h 108"/>
                <a:gd name="T10" fmla="*/ 107 w 196"/>
                <a:gd name="T11" fmla="*/ 1 h 108"/>
                <a:gd name="T12" fmla="*/ 84 w 196"/>
                <a:gd name="T13" fmla="*/ 4 h 108"/>
                <a:gd name="T14" fmla="*/ 65 w 196"/>
                <a:gd name="T15" fmla="*/ 11 h 108"/>
                <a:gd name="T16" fmla="*/ 47 w 196"/>
                <a:gd name="T17" fmla="*/ 21 h 108"/>
                <a:gd name="T18" fmla="*/ 31 w 196"/>
                <a:gd name="T19" fmla="*/ 32 h 108"/>
                <a:gd name="T20" fmla="*/ 18 w 196"/>
                <a:gd name="T21" fmla="*/ 43 h 108"/>
                <a:gd name="T22" fmla="*/ 7 w 196"/>
                <a:gd name="T23" fmla="*/ 58 h 108"/>
                <a:gd name="T24" fmla="*/ 0 w 196"/>
                <a:gd name="T25" fmla="*/ 74 h 108"/>
                <a:gd name="T26" fmla="*/ 13 w 196"/>
                <a:gd name="T27" fmla="*/ 82 h 108"/>
                <a:gd name="T28" fmla="*/ 26 w 196"/>
                <a:gd name="T29" fmla="*/ 89 h 108"/>
                <a:gd name="T30" fmla="*/ 41 w 196"/>
                <a:gd name="T31" fmla="*/ 94 h 108"/>
                <a:gd name="T32" fmla="*/ 57 w 196"/>
                <a:gd name="T33" fmla="*/ 98 h 108"/>
                <a:gd name="T34" fmla="*/ 75 w 196"/>
                <a:gd name="T35" fmla="*/ 103 h 108"/>
                <a:gd name="T36" fmla="*/ 93 w 196"/>
                <a:gd name="T37" fmla="*/ 107 h 108"/>
                <a:gd name="T38" fmla="*/ 110 w 196"/>
                <a:gd name="T39" fmla="*/ 108 h 108"/>
                <a:gd name="T40" fmla="*/ 130 w 196"/>
                <a:gd name="T41" fmla="*/ 108 h 108"/>
                <a:gd name="T42" fmla="*/ 138 w 196"/>
                <a:gd name="T43" fmla="*/ 108 h 108"/>
                <a:gd name="T44" fmla="*/ 146 w 196"/>
                <a:gd name="T45" fmla="*/ 108 h 108"/>
                <a:gd name="T46" fmla="*/ 156 w 196"/>
                <a:gd name="T47" fmla="*/ 107 h 108"/>
                <a:gd name="T48" fmla="*/ 164 w 196"/>
                <a:gd name="T49" fmla="*/ 107 h 108"/>
                <a:gd name="T50" fmla="*/ 172 w 196"/>
                <a:gd name="T51" fmla="*/ 105 h 108"/>
                <a:gd name="T52" fmla="*/ 180 w 196"/>
                <a:gd name="T53" fmla="*/ 103 h 108"/>
                <a:gd name="T54" fmla="*/ 188 w 196"/>
                <a:gd name="T55" fmla="*/ 102 h 108"/>
                <a:gd name="T56" fmla="*/ 196 w 196"/>
                <a:gd name="T57" fmla="*/ 100 h 108"/>
                <a:gd name="T58" fmla="*/ 193 w 196"/>
                <a:gd name="T59" fmla="*/ 84 h 108"/>
                <a:gd name="T60" fmla="*/ 188 w 196"/>
                <a:gd name="T61" fmla="*/ 68 h 108"/>
                <a:gd name="T62" fmla="*/ 183 w 196"/>
                <a:gd name="T63" fmla="*/ 53 h 108"/>
                <a:gd name="T64" fmla="*/ 177 w 196"/>
                <a:gd name="T65" fmla="*/ 40 h 108"/>
                <a:gd name="T66" fmla="*/ 170 w 196"/>
                <a:gd name="T67" fmla="*/ 29 h 108"/>
                <a:gd name="T68" fmla="*/ 164 w 196"/>
                <a:gd name="T69" fmla="*/ 17 h 108"/>
                <a:gd name="T70" fmla="*/ 156 w 196"/>
                <a:gd name="T71" fmla="*/ 8 h 108"/>
                <a:gd name="T72" fmla="*/ 148 w 196"/>
                <a:gd name="T73" fmla="*/ 0 h 1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6"/>
                <a:gd name="T112" fmla="*/ 0 h 108"/>
                <a:gd name="T113" fmla="*/ 196 w 196"/>
                <a:gd name="T114" fmla="*/ 108 h 10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6" h="108">
                  <a:moveTo>
                    <a:pt x="148" y="0"/>
                  </a:moveTo>
                  <a:lnTo>
                    <a:pt x="143" y="0"/>
                  </a:lnTo>
                  <a:lnTo>
                    <a:pt x="140" y="0"/>
                  </a:lnTo>
                  <a:lnTo>
                    <a:pt x="135" y="0"/>
                  </a:lnTo>
                  <a:lnTo>
                    <a:pt x="130" y="0"/>
                  </a:lnTo>
                  <a:lnTo>
                    <a:pt x="107" y="1"/>
                  </a:lnTo>
                  <a:lnTo>
                    <a:pt x="84" y="4"/>
                  </a:lnTo>
                  <a:lnTo>
                    <a:pt x="65" y="11"/>
                  </a:lnTo>
                  <a:lnTo>
                    <a:pt x="47" y="21"/>
                  </a:lnTo>
                  <a:lnTo>
                    <a:pt x="31" y="32"/>
                  </a:lnTo>
                  <a:lnTo>
                    <a:pt x="18" y="43"/>
                  </a:lnTo>
                  <a:lnTo>
                    <a:pt x="7" y="58"/>
                  </a:lnTo>
                  <a:lnTo>
                    <a:pt x="0" y="74"/>
                  </a:lnTo>
                  <a:lnTo>
                    <a:pt x="13" y="82"/>
                  </a:lnTo>
                  <a:lnTo>
                    <a:pt x="26" y="89"/>
                  </a:lnTo>
                  <a:lnTo>
                    <a:pt x="41" y="94"/>
                  </a:lnTo>
                  <a:lnTo>
                    <a:pt x="57" y="98"/>
                  </a:lnTo>
                  <a:lnTo>
                    <a:pt x="75" y="103"/>
                  </a:lnTo>
                  <a:lnTo>
                    <a:pt x="93" y="107"/>
                  </a:lnTo>
                  <a:lnTo>
                    <a:pt x="110" y="108"/>
                  </a:lnTo>
                  <a:lnTo>
                    <a:pt x="130" y="108"/>
                  </a:lnTo>
                  <a:lnTo>
                    <a:pt x="138" y="108"/>
                  </a:lnTo>
                  <a:lnTo>
                    <a:pt x="146" y="108"/>
                  </a:lnTo>
                  <a:lnTo>
                    <a:pt x="156" y="107"/>
                  </a:lnTo>
                  <a:lnTo>
                    <a:pt x="164" y="107"/>
                  </a:lnTo>
                  <a:lnTo>
                    <a:pt x="172" y="105"/>
                  </a:lnTo>
                  <a:lnTo>
                    <a:pt x="180" y="103"/>
                  </a:lnTo>
                  <a:lnTo>
                    <a:pt x="188" y="102"/>
                  </a:lnTo>
                  <a:lnTo>
                    <a:pt x="196" y="100"/>
                  </a:lnTo>
                  <a:lnTo>
                    <a:pt x="193" y="84"/>
                  </a:lnTo>
                  <a:lnTo>
                    <a:pt x="188" y="68"/>
                  </a:lnTo>
                  <a:lnTo>
                    <a:pt x="183" y="53"/>
                  </a:lnTo>
                  <a:lnTo>
                    <a:pt x="177" y="40"/>
                  </a:lnTo>
                  <a:lnTo>
                    <a:pt x="170" y="29"/>
                  </a:lnTo>
                  <a:lnTo>
                    <a:pt x="164" y="17"/>
                  </a:lnTo>
                  <a:lnTo>
                    <a:pt x="156" y="8"/>
                  </a:lnTo>
                  <a:lnTo>
                    <a:pt x="148" y="0"/>
                  </a:lnTo>
                  <a:close/>
                </a:path>
              </a:pathLst>
            </a:custGeom>
            <a:solidFill>
              <a:srgbClr val="C9DBA3"/>
            </a:solidFill>
            <a:ln w="9525">
              <a:noFill/>
              <a:round/>
              <a:headEnd/>
              <a:tailEnd/>
            </a:ln>
          </p:spPr>
          <p:txBody>
            <a:bodyPr/>
            <a:lstStyle/>
            <a:p>
              <a:endParaRPr lang="en-US"/>
            </a:p>
          </p:txBody>
        </p:sp>
        <p:sp>
          <p:nvSpPr>
            <p:cNvPr id="16404" name="Freeform 48"/>
            <p:cNvSpPr>
              <a:spLocks/>
            </p:cNvSpPr>
            <p:nvPr/>
          </p:nvSpPr>
          <p:spPr bwMode="auto">
            <a:xfrm>
              <a:off x="3648" y="2483"/>
              <a:ext cx="113" cy="100"/>
            </a:xfrm>
            <a:custGeom>
              <a:avLst/>
              <a:gdLst>
                <a:gd name="T0" fmla="*/ 0 w 113"/>
                <a:gd name="T1" fmla="*/ 0 h 100"/>
                <a:gd name="T2" fmla="*/ 8 w 113"/>
                <a:gd name="T3" fmla="*/ 8 h 100"/>
                <a:gd name="T4" fmla="*/ 16 w 113"/>
                <a:gd name="T5" fmla="*/ 17 h 100"/>
                <a:gd name="T6" fmla="*/ 22 w 113"/>
                <a:gd name="T7" fmla="*/ 29 h 100"/>
                <a:gd name="T8" fmla="*/ 29 w 113"/>
                <a:gd name="T9" fmla="*/ 40 h 100"/>
                <a:gd name="T10" fmla="*/ 35 w 113"/>
                <a:gd name="T11" fmla="*/ 53 h 100"/>
                <a:gd name="T12" fmla="*/ 40 w 113"/>
                <a:gd name="T13" fmla="*/ 68 h 100"/>
                <a:gd name="T14" fmla="*/ 45 w 113"/>
                <a:gd name="T15" fmla="*/ 84 h 100"/>
                <a:gd name="T16" fmla="*/ 48 w 113"/>
                <a:gd name="T17" fmla="*/ 100 h 100"/>
                <a:gd name="T18" fmla="*/ 58 w 113"/>
                <a:gd name="T19" fmla="*/ 98 h 100"/>
                <a:gd name="T20" fmla="*/ 66 w 113"/>
                <a:gd name="T21" fmla="*/ 95 h 100"/>
                <a:gd name="T22" fmla="*/ 74 w 113"/>
                <a:gd name="T23" fmla="*/ 92 h 100"/>
                <a:gd name="T24" fmla="*/ 84 w 113"/>
                <a:gd name="T25" fmla="*/ 89 h 100"/>
                <a:gd name="T26" fmla="*/ 90 w 113"/>
                <a:gd name="T27" fmla="*/ 85 h 100"/>
                <a:gd name="T28" fmla="*/ 99 w 113"/>
                <a:gd name="T29" fmla="*/ 82 h 100"/>
                <a:gd name="T30" fmla="*/ 107 w 113"/>
                <a:gd name="T31" fmla="*/ 79 h 100"/>
                <a:gd name="T32" fmla="*/ 113 w 113"/>
                <a:gd name="T33" fmla="*/ 74 h 100"/>
                <a:gd name="T34" fmla="*/ 107 w 113"/>
                <a:gd name="T35" fmla="*/ 60 h 100"/>
                <a:gd name="T36" fmla="*/ 97 w 113"/>
                <a:gd name="T37" fmla="*/ 47 h 100"/>
                <a:gd name="T38" fmla="*/ 86 w 113"/>
                <a:gd name="T39" fmla="*/ 35 h 100"/>
                <a:gd name="T40" fmla="*/ 71 w 113"/>
                <a:gd name="T41" fmla="*/ 24 h 100"/>
                <a:gd name="T42" fmla="*/ 55 w 113"/>
                <a:gd name="T43" fmla="*/ 16 h 100"/>
                <a:gd name="T44" fmla="*/ 39 w 113"/>
                <a:gd name="T45" fmla="*/ 8 h 100"/>
                <a:gd name="T46" fmla="*/ 19 w 113"/>
                <a:gd name="T47" fmla="*/ 3 h 100"/>
                <a:gd name="T48" fmla="*/ 0 w 113"/>
                <a:gd name="T49" fmla="*/ 0 h 1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3"/>
                <a:gd name="T76" fmla="*/ 0 h 100"/>
                <a:gd name="T77" fmla="*/ 113 w 113"/>
                <a:gd name="T78" fmla="*/ 100 h 10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3" h="100">
                  <a:moveTo>
                    <a:pt x="0" y="0"/>
                  </a:moveTo>
                  <a:lnTo>
                    <a:pt x="8" y="8"/>
                  </a:lnTo>
                  <a:lnTo>
                    <a:pt x="16" y="17"/>
                  </a:lnTo>
                  <a:lnTo>
                    <a:pt x="22" y="29"/>
                  </a:lnTo>
                  <a:lnTo>
                    <a:pt x="29" y="40"/>
                  </a:lnTo>
                  <a:lnTo>
                    <a:pt x="35" y="53"/>
                  </a:lnTo>
                  <a:lnTo>
                    <a:pt x="40" y="68"/>
                  </a:lnTo>
                  <a:lnTo>
                    <a:pt x="45" y="84"/>
                  </a:lnTo>
                  <a:lnTo>
                    <a:pt x="48" y="100"/>
                  </a:lnTo>
                  <a:lnTo>
                    <a:pt x="58" y="98"/>
                  </a:lnTo>
                  <a:lnTo>
                    <a:pt x="66" y="95"/>
                  </a:lnTo>
                  <a:lnTo>
                    <a:pt x="74" y="92"/>
                  </a:lnTo>
                  <a:lnTo>
                    <a:pt x="84" y="89"/>
                  </a:lnTo>
                  <a:lnTo>
                    <a:pt x="90" y="85"/>
                  </a:lnTo>
                  <a:lnTo>
                    <a:pt x="99" y="82"/>
                  </a:lnTo>
                  <a:lnTo>
                    <a:pt x="107" y="79"/>
                  </a:lnTo>
                  <a:lnTo>
                    <a:pt x="113" y="74"/>
                  </a:lnTo>
                  <a:lnTo>
                    <a:pt x="107" y="60"/>
                  </a:lnTo>
                  <a:lnTo>
                    <a:pt x="97" y="47"/>
                  </a:lnTo>
                  <a:lnTo>
                    <a:pt x="86" y="35"/>
                  </a:lnTo>
                  <a:lnTo>
                    <a:pt x="71" y="24"/>
                  </a:lnTo>
                  <a:lnTo>
                    <a:pt x="55" y="16"/>
                  </a:lnTo>
                  <a:lnTo>
                    <a:pt x="39" y="8"/>
                  </a:lnTo>
                  <a:lnTo>
                    <a:pt x="19" y="3"/>
                  </a:lnTo>
                  <a:lnTo>
                    <a:pt x="0" y="0"/>
                  </a:lnTo>
                  <a:close/>
                </a:path>
              </a:pathLst>
            </a:custGeom>
            <a:solidFill>
              <a:srgbClr val="91AD68"/>
            </a:solidFill>
            <a:ln w="9525">
              <a:noFill/>
              <a:round/>
              <a:headEnd/>
              <a:tailEnd/>
            </a:ln>
          </p:spPr>
          <p:txBody>
            <a:bodyPr/>
            <a:lstStyle/>
            <a:p>
              <a:endParaRPr lang="en-US"/>
            </a:p>
          </p:txBody>
        </p:sp>
        <p:sp>
          <p:nvSpPr>
            <p:cNvPr id="16405" name="Rectangle 49"/>
            <p:cNvSpPr>
              <a:spLocks noChangeArrowheads="1"/>
            </p:cNvSpPr>
            <p:nvPr/>
          </p:nvSpPr>
          <p:spPr bwMode="auto">
            <a:xfrm>
              <a:off x="3610" y="2375"/>
              <a:ext cx="44" cy="127"/>
            </a:xfrm>
            <a:prstGeom prst="rect">
              <a:avLst/>
            </a:prstGeom>
            <a:solidFill>
              <a:srgbClr val="000000"/>
            </a:solidFill>
            <a:ln w="9525">
              <a:noFill/>
              <a:miter lim="800000"/>
              <a:headEnd/>
              <a:tailEnd/>
            </a:ln>
          </p:spPr>
          <p:txBody>
            <a:bodyPr/>
            <a:lstStyle/>
            <a:p>
              <a:pPr eaLnBrk="1" hangingPunct="1"/>
              <a:endParaRPr lang="en-US">
                <a:latin typeface="Calibri" pitchFamily="34" charset="0"/>
              </a:endParaRPr>
            </a:p>
          </p:txBody>
        </p:sp>
        <p:sp>
          <p:nvSpPr>
            <p:cNvPr id="16406" name="Rectangle 50"/>
            <p:cNvSpPr>
              <a:spLocks noChangeArrowheads="1"/>
            </p:cNvSpPr>
            <p:nvPr/>
          </p:nvSpPr>
          <p:spPr bwMode="auto">
            <a:xfrm>
              <a:off x="3610" y="1522"/>
              <a:ext cx="44" cy="127"/>
            </a:xfrm>
            <a:prstGeom prst="rect">
              <a:avLst/>
            </a:prstGeom>
            <a:solidFill>
              <a:srgbClr val="000000"/>
            </a:solidFill>
            <a:ln w="9525">
              <a:noFill/>
              <a:miter lim="800000"/>
              <a:headEnd/>
              <a:tailEnd/>
            </a:ln>
          </p:spPr>
          <p:txBody>
            <a:bodyPr/>
            <a:lstStyle/>
            <a:p>
              <a:pPr eaLnBrk="1" hangingPunct="1"/>
              <a:endParaRPr lang="en-US">
                <a:latin typeface="Calibri" pitchFamily="34" charset="0"/>
              </a:endParaRPr>
            </a:p>
          </p:txBody>
        </p:sp>
        <p:sp>
          <p:nvSpPr>
            <p:cNvPr id="16407" name="Freeform 51"/>
            <p:cNvSpPr>
              <a:spLocks/>
            </p:cNvSpPr>
            <p:nvPr/>
          </p:nvSpPr>
          <p:spPr bwMode="auto">
            <a:xfrm>
              <a:off x="3586" y="1470"/>
              <a:ext cx="92" cy="94"/>
            </a:xfrm>
            <a:custGeom>
              <a:avLst/>
              <a:gdLst>
                <a:gd name="T0" fmla="*/ 92 w 92"/>
                <a:gd name="T1" fmla="*/ 47 h 94"/>
                <a:gd name="T2" fmla="*/ 89 w 92"/>
                <a:gd name="T3" fmla="*/ 65 h 94"/>
                <a:gd name="T4" fmla="*/ 79 w 92"/>
                <a:gd name="T5" fmla="*/ 80 h 94"/>
                <a:gd name="T6" fmla="*/ 63 w 92"/>
                <a:gd name="T7" fmla="*/ 91 h 94"/>
                <a:gd name="T8" fmla="*/ 45 w 92"/>
                <a:gd name="T9" fmla="*/ 94 h 94"/>
                <a:gd name="T10" fmla="*/ 28 w 92"/>
                <a:gd name="T11" fmla="*/ 91 h 94"/>
                <a:gd name="T12" fmla="*/ 13 w 92"/>
                <a:gd name="T13" fmla="*/ 80 h 94"/>
                <a:gd name="T14" fmla="*/ 3 w 92"/>
                <a:gd name="T15" fmla="*/ 65 h 94"/>
                <a:gd name="T16" fmla="*/ 0 w 92"/>
                <a:gd name="T17" fmla="*/ 47 h 94"/>
                <a:gd name="T18" fmla="*/ 3 w 92"/>
                <a:gd name="T19" fmla="*/ 30 h 94"/>
                <a:gd name="T20" fmla="*/ 13 w 92"/>
                <a:gd name="T21" fmla="*/ 13 h 94"/>
                <a:gd name="T22" fmla="*/ 28 w 92"/>
                <a:gd name="T23" fmla="*/ 4 h 94"/>
                <a:gd name="T24" fmla="*/ 45 w 92"/>
                <a:gd name="T25" fmla="*/ 0 h 94"/>
                <a:gd name="T26" fmla="*/ 63 w 92"/>
                <a:gd name="T27" fmla="*/ 4 h 94"/>
                <a:gd name="T28" fmla="*/ 79 w 92"/>
                <a:gd name="T29" fmla="*/ 13 h 94"/>
                <a:gd name="T30" fmla="*/ 89 w 92"/>
                <a:gd name="T31" fmla="*/ 30 h 94"/>
                <a:gd name="T32" fmla="*/ 92 w 92"/>
                <a:gd name="T33" fmla="*/ 47 h 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2"/>
                <a:gd name="T52" fmla="*/ 0 h 94"/>
                <a:gd name="T53" fmla="*/ 92 w 92"/>
                <a:gd name="T54" fmla="*/ 94 h 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2" h="94">
                  <a:moveTo>
                    <a:pt x="92" y="47"/>
                  </a:moveTo>
                  <a:lnTo>
                    <a:pt x="89" y="65"/>
                  </a:lnTo>
                  <a:lnTo>
                    <a:pt x="79" y="80"/>
                  </a:lnTo>
                  <a:lnTo>
                    <a:pt x="63" y="91"/>
                  </a:lnTo>
                  <a:lnTo>
                    <a:pt x="45" y="94"/>
                  </a:lnTo>
                  <a:lnTo>
                    <a:pt x="28" y="91"/>
                  </a:lnTo>
                  <a:lnTo>
                    <a:pt x="13" y="80"/>
                  </a:lnTo>
                  <a:lnTo>
                    <a:pt x="3" y="65"/>
                  </a:lnTo>
                  <a:lnTo>
                    <a:pt x="0" y="47"/>
                  </a:lnTo>
                  <a:lnTo>
                    <a:pt x="3" y="30"/>
                  </a:lnTo>
                  <a:lnTo>
                    <a:pt x="13" y="13"/>
                  </a:lnTo>
                  <a:lnTo>
                    <a:pt x="28" y="4"/>
                  </a:lnTo>
                  <a:lnTo>
                    <a:pt x="45" y="0"/>
                  </a:lnTo>
                  <a:lnTo>
                    <a:pt x="63" y="4"/>
                  </a:lnTo>
                  <a:lnTo>
                    <a:pt x="79" y="13"/>
                  </a:lnTo>
                  <a:lnTo>
                    <a:pt x="89" y="30"/>
                  </a:lnTo>
                  <a:lnTo>
                    <a:pt x="92" y="47"/>
                  </a:lnTo>
                  <a:close/>
                </a:path>
              </a:pathLst>
            </a:custGeom>
            <a:solidFill>
              <a:srgbClr val="000000"/>
            </a:solidFill>
            <a:ln w="9525">
              <a:noFill/>
              <a:round/>
              <a:headEnd/>
              <a:tailEnd/>
            </a:ln>
          </p:spPr>
          <p:txBody>
            <a:bodyPr/>
            <a:lstStyle/>
            <a:p>
              <a:endParaRPr lang="en-US"/>
            </a:p>
          </p:txBody>
        </p:sp>
        <p:sp>
          <p:nvSpPr>
            <p:cNvPr id="16408" name="Freeform 52"/>
            <p:cNvSpPr>
              <a:spLocks/>
            </p:cNvSpPr>
            <p:nvPr/>
          </p:nvSpPr>
          <p:spPr bwMode="auto">
            <a:xfrm>
              <a:off x="3623" y="1550"/>
              <a:ext cx="459" cy="895"/>
            </a:xfrm>
            <a:custGeom>
              <a:avLst/>
              <a:gdLst>
                <a:gd name="T0" fmla="*/ 458 w 459"/>
                <a:gd name="T1" fmla="*/ 405 h 895"/>
                <a:gd name="T2" fmla="*/ 438 w 459"/>
                <a:gd name="T3" fmla="*/ 321 h 895"/>
                <a:gd name="T4" fmla="*/ 404 w 459"/>
                <a:gd name="T5" fmla="*/ 242 h 895"/>
                <a:gd name="T6" fmla="*/ 354 w 459"/>
                <a:gd name="T7" fmla="*/ 170 h 895"/>
                <a:gd name="T8" fmla="*/ 292 w 459"/>
                <a:gd name="T9" fmla="*/ 110 h 895"/>
                <a:gd name="T10" fmla="*/ 219 w 459"/>
                <a:gd name="T11" fmla="*/ 61 h 895"/>
                <a:gd name="T12" fmla="*/ 137 w 459"/>
                <a:gd name="T13" fmla="*/ 24 h 895"/>
                <a:gd name="T14" fmla="*/ 47 w 459"/>
                <a:gd name="T15" fmla="*/ 5 h 895"/>
                <a:gd name="T16" fmla="*/ 0 w 459"/>
                <a:gd name="T17" fmla="*/ 36 h 895"/>
                <a:gd name="T18" fmla="*/ 85 w 459"/>
                <a:gd name="T19" fmla="*/ 48 h 895"/>
                <a:gd name="T20" fmla="*/ 164 w 459"/>
                <a:gd name="T21" fmla="*/ 74 h 895"/>
                <a:gd name="T22" fmla="*/ 236 w 459"/>
                <a:gd name="T23" fmla="*/ 113 h 895"/>
                <a:gd name="T24" fmla="*/ 297 w 459"/>
                <a:gd name="T25" fmla="*/ 165 h 895"/>
                <a:gd name="T26" fmla="*/ 349 w 459"/>
                <a:gd name="T27" fmla="*/ 225 h 895"/>
                <a:gd name="T28" fmla="*/ 388 w 459"/>
                <a:gd name="T29" fmla="*/ 293 h 895"/>
                <a:gd name="T30" fmla="*/ 412 w 459"/>
                <a:gd name="T31" fmla="*/ 370 h 895"/>
                <a:gd name="T32" fmla="*/ 420 w 459"/>
                <a:gd name="T33" fmla="*/ 451 h 895"/>
                <a:gd name="T34" fmla="*/ 412 w 459"/>
                <a:gd name="T35" fmla="*/ 532 h 895"/>
                <a:gd name="T36" fmla="*/ 388 w 459"/>
                <a:gd name="T37" fmla="*/ 608 h 895"/>
                <a:gd name="T38" fmla="*/ 349 w 459"/>
                <a:gd name="T39" fmla="*/ 678 h 895"/>
                <a:gd name="T40" fmla="*/ 297 w 459"/>
                <a:gd name="T41" fmla="*/ 738 h 895"/>
                <a:gd name="T42" fmla="*/ 236 w 459"/>
                <a:gd name="T43" fmla="*/ 788 h 895"/>
                <a:gd name="T44" fmla="*/ 164 w 459"/>
                <a:gd name="T45" fmla="*/ 825 h 895"/>
                <a:gd name="T46" fmla="*/ 85 w 459"/>
                <a:gd name="T47" fmla="*/ 850 h 895"/>
                <a:gd name="T48" fmla="*/ 0 w 459"/>
                <a:gd name="T49" fmla="*/ 858 h 895"/>
                <a:gd name="T50" fmla="*/ 47 w 459"/>
                <a:gd name="T51" fmla="*/ 892 h 895"/>
                <a:gd name="T52" fmla="*/ 137 w 459"/>
                <a:gd name="T53" fmla="*/ 874 h 895"/>
                <a:gd name="T54" fmla="*/ 219 w 459"/>
                <a:gd name="T55" fmla="*/ 840 h 895"/>
                <a:gd name="T56" fmla="*/ 292 w 459"/>
                <a:gd name="T57" fmla="*/ 793 h 895"/>
                <a:gd name="T58" fmla="*/ 354 w 459"/>
                <a:gd name="T59" fmla="*/ 733 h 895"/>
                <a:gd name="T60" fmla="*/ 404 w 459"/>
                <a:gd name="T61" fmla="*/ 662 h 895"/>
                <a:gd name="T62" fmla="*/ 438 w 459"/>
                <a:gd name="T63" fmla="*/ 582 h 895"/>
                <a:gd name="T64" fmla="*/ 458 w 459"/>
                <a:gd name="T65" fmla="*/ 496 h 8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59"/>
                <a:gd name="T100" fmla="*/ 0 h 895"/>
                <a:gd name="T101" fmla="*/ 459 w 459"/>
                <a:gd name="T102" fmla="*/ 895 h 8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59" h="895">
                  <a:moveTo>
                    <a:pt x="459" y="451"/>
                  </a:moveTo>
                  <a:lnTo>
                    <a:pt x="458" y="405"/>
                  </a:lnTo>
                  <a:lnTo>
                    <a:pt x="450" y="363"/>
                  </a:lnTo>
                  <a:lnTo>
                    <a:pt x="438" y="321"/>
                  </a:lnTo>
                  <a:lnTo>
                    <a:pt x="424" y="280"/>
                  </a:lnTo>
                  <a:lnTo>
                    <a:pt x="404" y="242"/>
                  </a:lnTo>
                  <a:lnTo>
                    <a:pt x="382" y="204"/>
                  </a:lnTo>
                  <a:lnTo>
                    <a:pt x="354" y="170"/>
                  </a:lnTo>
                  <a:lnTo>
                    <a:pt x="325" y="139"/>
                  </a:lnTo>
                  <a:lnTo>
                    <a:pt x="292" y="110"/>
                  </a:lnTo>
                  <a:lnTo>
                    <a:pt x="257" y="84"/>
                  </a:lnTo>
                  <a:lnTo>
                    <a:pt x="219" y="61"/>
                  </a:lnTo>
                  <a:lnTo>
                    <a:pt x="179" y="40"/>
                  </a:lnTo>
                  <a:lnTo>
                    <a:pt x="137" y="24"/>
                  </a:lnTo>
                  <a:lnTo>
                    <a:pt x="93" y="13"/>
                  </a:lnTo>
                  <a:lnTo>
                    <a:pt x="47" y="5"/>
                  </a:lnTo>
                  <a:lnTo>
                    <a:pt x="0" y="0"/>
                  </a:lnTo>
                  <a:lnTo>
                    <a:pt x="0" y="36"/>
                  </a:lnTo>
                  <a:lnTo>
                    <a:pt x="42" y="40"/>
                  </a:lnTo>
                  <a:lnTo>
                    <a:pt x="85" y="48"/>
                  </a:lnTo>
                  <a:lnTo>
                    <a:pt x="125" y="60"/>
                  </a:lnTo>
                  <a:lnTo>
                    <a:pt x="164" y="74"/>
                  </a:lnTo>
                  <a:lnTo>
                    <a:pt x="200" y="92"/>
                  </a:lnTo>
                  <a:lnTo>
                    <a:pt x="236" y="113"/>
                  </a:lnTo>
                  <a:lnTo>
                    <a:pt x="268" y="138"/>
                  </a:lnTo>
                  <a:lnTo>
                    <a:pt x="297" y="165"/>
                  </a:lnTo>
                  <a:lnTo>
                    <a:pt x="325" y="194"/>
                  </a:lnTo>
                  <a:lnTo>
                    <a:pt x="349" y="225"/>
                  </a:lnTo>
                  <a:lnTo>
                    <a:pt x="370" y="259"/>
                  </a:lnTo>
                  <a:lnTo>
                    <a:pt x="388" y="293"/>
                  </a:lnTo>
                  <a:lnTo>
                    <a:pt x="401" y="331"/>
                  </a:lnTo>
                  <a:lnTo>
                    <a:pt x="412" y="370"/>
                  </a:lnTo>
                  <a:lnTo>
                    <a:pt x="419" y="410"/>
                  </a:lnTo>
                  <a:lnTo>
                    <a:pt x="420" y="451"/>
                  </a:lnTo>
                  <a:lnTo>
                    <a:pt x="419" y="493"/>
                  </a:lnTo>
                  <a:lnTo>
                    <a:pt x="412" y="532"/>
                  </a:lnTo>
                  <a:lnTo>
                    <a:pt x="401" y="571"/>
                  </a:lnTo>
                  <a:lnTo>
                    <a:pt x="388" y="608"/>
                  </a:lnTo>
                  <a:lnTo>
                    <a:pt x="370" y="644"/>
                  </a:lnTo>
                  <a:lnTo>
                    <a:pt x="349" y="678"/>
                  </a:lnTo>
                  <a:lnTo>
                    <a:pt x="325" y="709"/>
                  </a:lnTo>
                  <a:lnTo>
                    <a:pt x="297" y="738"/>
                  </a:lnTo>
                  <a:lnTo>
                    <a:pt x="268" y="764"/>
                  </a:lnTo>
                  <a:lnTo>
                    <a:pt x="236" y="788"/>
                  </a:lnTo>
                  <a:lnTo>
                    <a:pt x="200" y="808"/>
                  </a:lnTo>
                  <a:lnTo>
                    <a:pt x="164" y="825"/>
                  </a:lnTo>
                  <a:lnTo>
                    <a:pt x="125" y="838"/>
                  </a:lnTo>
                  <a:lnTo>
                    <a:pt x="85" y="850"/>
                  </a:lnTo>
                  <a:lnTo>
                    <a:pt x="42" y="856"/>
                  </a:lnTo>
                  <a:lnTo>
                    <a:pt x="0" y="858"/>
                  </a:lnTo>
                  <a:lnTo>
                    <a:pt x="0" y="895"/>
                  </a:lnTo>
                  <a:lnTo>
                    <a:pt x="47" y="892"/>
                  </a:lnTo>
                  <a:lnTo>
                    <a:pt x="93" y="885"/>
                  </a:lnTo>
                  <a:lnTo>
                    <a:pt x="137" y="874"/>
                  </a:lnTo>
                  <a:lnTo>
                    <a:pt x="179" y="860"/>
                  </a:lnTo>
                  <a:lnTo>
                    <a:pt x="219" y="840"/>
                  </a:lnTo>
                  <a:lnTo>
                    <a:pt x="257" y="819"/>
                  </a:lnTo>
                  <a:lnTo>
                    <a:pt x="292" y="793"/>
                  </a:lnTo>
                  <a:lnTo>
                    <a:pt x="325" y="764"/>
                  </a:lnTo>
                  <a:lnTo>
                    <a:pt x="354" y="733"/>
                  </a:lnTo>
                  <a:lnTo>
                    <a:pt x="382" y="699"/>
                  </a:lnTo>
                  <a:lnTo>
                    <a:pt x="404" y="662"/>
                  </a:lnTo>
                  <a:lnTo>
                    <a:pt x="424" y="623"/>
                  </a:lnTo>
                  <a:lnTo>
                    <a:pt x="438" y="582"/>
                  </a:lnTo>
                  <a:lnTo>
                    <a:pt x="450" y="540"/>
                  </a:lnTo>
                  <a:lnTo>
                    <a:pt x="458" y="496"/>
                  </a:lnTo>
                  <a:lnTo>
                    <a:pt x="459" y="451"/>
                  </a:lnTo>
                  <a:close/>
                </a:path>
              </a:pathLst>
            </a:custGeom>
            <a:solidFill>
              <a:srgbClr val="000000"/>
            </a:solidFill>
            <a:ln w="9525">
              <a:noFill/>
              <a:round/>
              <a:headEnd/>
              <a:tailEnd/>
            </a:ln>
          </p:spPr>
          <p:txBody>
            <a:bodyPr/>
            <a:lstStyle/>
            <a:p>
              <a:endParaRPr lang="en-US"/>
            </a:p>
          </p:txBody>
        </p:sp>
        <p:sp>
          <p:nvSpPr>
            <p:cNvPr id="16409" name="Freeform 53"/>
            <p:cNvSpPr>
              <a:spLocks/>
            </p:cNvSpPr>
            <p:nvPr/>
          </p:nvSpPr>
          <p:spPr bwMode="auto">
            <a:xfrm>
              <a:off x="3367" y="2345"/>
              <a:ext cx="256" cy="102"/>
            </a:xfrm>
            <a:custGeom>
              <a:avLst/>
              <a:gdLst>
                <a:gd name="T0" fmla="*/ 256 w 256"/>
                <a:gd name="T1" fmla="*/ 65 h 102"/>
                <a:gd name="T2" fmla="*/ 227 w 256"/>
                <a:gd name="T3" fmla="*/ 65 h 102"/>
                <a:gd name="T4" fmla="*/ 196 w 256"/>
                <a:gd name="T5" fmla="*/ 61 h 102"/>
                <a:gd name="T6" fmla="*/ 165 w 256"/>
                <a:gd name="T7" fmla="*/ 56 h 102"/>
                <a:gd name="T8" fmla="*/ 136 w 256"/>
                <a:gd name="T9" fmla="*/ 50 h 102"/>
                <a:gd name="T10" fmla="*/ 105 w 256"/>
                <a:gd name="T11" fmla="*/ 40 h 102"/>
                <a:gd name="T12" fmla="*/ 76 w 256"/>
                <a:gd name="T13" fmla="*/ 29 h 102"/>
                <a:gd name="T14" fmla="*/ 47 w 256"/>
                <a:gd name="T15" fmla="*/ 16 h 102"/>
                <a:gd name="T16" fmla="*/ 20 w 256"/>
                <a:gd name="T17" fmla="*/ 0 h 102"/>
                <a:gd name="T18" fmla="*/ 0 w 256"/>
                <a:gd name="T19" fmla="*/ 30 h 102"/>
                <a:gd name="T20" fmla="*/ 31 w 256"/>
                <a:gd name="T21" fmla="*/ 48 h 102"/>
                <a:gd name="T22" fmla="*/ 62 w 256"/>
                <a:gd name="T23" fmla="*/ 63 h 102"/>
                <a:gd name="T24" fmla="*/ 92 w 256"/>
                <a:gd name="T25" fmla="*/ 74 h 102"/>
                <a:gd name="T26" fmla="*/ 125 w 256"/>
                <a:gd name="T27" fmla="*/ 84 h 102"/>
                <a:gd name="T28" fmla="*/ 156 w 256"/>
                <a:gd name="T29" fmla="*/ 92 h 102"/>
                <a:gd name="T30" fmla="*/ 188 w 256"/>
                <a:gd name="T31" fmla="*/ 97 h 102"/>
                <a:gd name="T32" fmla="*/ 221 w 256"/>
                <a:gd name="T33" fmla="*/ 100 h 102"/>
                <a:gd name="T34" fmla="*/ 253 w 256"/>
                <a:gd name="T35" fmla="*/ 102 h 102"/>
                <a:gd name="T36" fmla="*/ 256 w 256"/>
                <a:gd name="T37" fmla="*/ 65 h 1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6"/>
                <a:gd name="T58" fmla="*/ 0 h 102"/>
                <a:gd name="T59" fmla="*/ 256 w 256"/>
                <a:gd name="T60" fmla="*/ 102 h 1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6" h="102">
                  <a:moveTo>
                    <a:pt x="256" y="65"/>
                  </a:moveTo>
                  <a:lnTo>
                    <a:pt x="227" y="65"/>
                  </a:lnTo>
                  <a:lnTo>
                    <a:pt x="196" y="61"/>
                  </a:lnTo>
                  <a:lnTo>
                    <a:pt x="165" y="56"/>
                  </a:lnTo>
                  <a:lnTo>
                    <a:pt x="136" y="50"/>
                  </a:lnTo>
                  <a:lnTo>
                    <a:pt x="105" y="40"/>
                  </a:lnTo>
                  <a:lnTo>
                    <a:pt x="76" y="29"/>
                  </a:lnTo>
                  <a:lnTo>
                    <a:pt x="47" y="16"/>
                  </a:lnTo>
                  <a:lnTo>
                    <a:pt x="20" y="0"/>
                  </a:lnTo>
                  <a:lnTo>
                    <a:pt x="0" y="30"/>
                  </a:lnTo>
                  <a:lnTo>
                    <a:pt x="31" y="48"/>
                  </a:lnTo>
                  <a:lnTo>
                    <a:pt x="62" y="63"/>
                  </a:lnTo>
                  <a:lnTo>
                    <a:pt x="92" y="74"/>
                  </a:lnTo>
                  <a:lnTo>
                    <a:pt x="125" y="84"/>
                  </a:lnTo>
                  <a:lnTo>
                    <a:pt x="156" y="92"/>
                  </a:lnTo>
                  <a:lnTo>
                    <a:pt x="188" y="97"/>
                  </a:lnTo>
                  <a:lnTo>
                    <a:pt x="221" y="100"/>
                  </a:lnTo>
                  <a:lnTo>
                    <a:pt x="253" y="102"/>
                  </a:lnTo>
                  <a:lnTo>
                    <a:pt x="256" y="65"/>
                  </a:lnTo>
                  <a:close/>
                </a:path>
              </a:pathLst>
            </a:custGeom>
            <a:solidFill>
              <a:srgbClr val="000000"/>
            </a:solidFill>
            <a:ln w="9525">
              <a:noFill/>
              <a:round/>
              <a:headEnd/>
              <a:tailEnd/>
            </a:ln>
          </p:spPr>
          <p:txBody>
            <a:bodyPr/>
            <a:lstStyle/>
            <a:p>
              <a:endParaRPr lang="en-US"/>
            </a:p>
          </p:txBody>
        </p:sp>
      </p:grpSp>
      <p:grpSp>
        <p:nvGrpSpPr>
          <p:cNvPr id="3" name="Group 151"/>
          <p:cNvGrpSpPr>
            <a:grpSpLocks/>
          </p:cNvGrpSpPr>
          <p:nvPr/>
        </p:nvGrpSpPr>
        <p:grpSpPr bwMode="auto">
          <a:xfrm>
            <a:off x="611188" y="2492375"/>
            <a:ext cx="2089150" cy="1916113"/>
            <a:chOff x="748" y="1570"/>
            <a:chExt cx="1770" cy="1624"/>
          </a:xfrm>
        </p:grpSpPr>
        <p:sp>
          <p:nvSpPr>
            <p:cNvPr id="16411" name="Freeform 58"/>
            <p:cNvSpPr>
              <a:spLocks/>
            </p:cNvSpPr>
            <p:nvPr/>
          </p:nvSpPr>
          <p:spPr bwMode="auto">
            <a:xfrm>
              <a:off x="946" y="2365"/>
              <a:ext cx="443" cy="127"/>
            </a:xfrm>
            <a:custGeom>
              <a:avLst/>
              <a:gdLst>
                <a:gd name="T0" fmla="*/ 28 w 886"/>
                <a:gd name="T1" fmla="*/ 0 h 253"/>
                <a:gd name="T2" fmla="*/ 386 w 886"/>
                <a:gd name="T3" fmla="*/ 0 h 253"/>
                <a:gd name="T4" fmla="*/ 443 w 886"/>
                <a:gd name="T5" fmla="*/ 89 h 253"/>
                <a:gd name="T6" fmla="*/ 0 w 886"/>
                <a:gd name="T7" fmla="*/ 127 h 253"/>
                <a:gd name="T8" fmla="*/ 28 w 886"/>
                <a:gd name="T9" fmla="*/ 0 h 253"/>
                <a:gd name="T10" fmla="*/ 28 w 886"/>
                <a:gd name="T11" fmla="*/ 0 h 253"/>
                <a:gd name="T12" fmla="*/ 0 60000 65536"/>
                <a:gd name="T13" fmla="*/ 0 60000 65536"/>
                <a:gd name="T14" fmla="*/ 0 60000 65536"/>
                <a:gd name="T15" fmla="*/ 0 60000 65536"/>
                <a:gd name="T16" fmla="*/ 0 60000 65536"/>
                <a:gd name="T17" fmla="*/ 0 60000 65536"/>
                <a:gd name="T18" fmla="*/ 0 w 886"/>
                <a:gd name="T19" fmla="*/ 0 h 253"/>
                <a:gd name="T20" fmla="*/ 886 w 886"/>
                <a:gd name="T21" fmla="*/ 253 h 253"/>
              </a:gdLst>
              <a:ahLst/>
              <a:cxnLst>
                <a:cxn ang="T12">
                  <a:pos x="T0" y="T1"/>
                </a:cxn>
                <a:cxn ang="T13">
                  <a:pos x="T2" y="T3"/>
                </a:cxn>
                <a:cxn ang="T14">
                  <a:pos x="T4" y="T5"/>
                </a:cxn>
                <a:cxn ang="T15">
                  <a:pos x="T6" y="T7"/>
                </a:cxn>
                <a:cxn ang="T16">
                  <a:pos x="T8" y="T9"/>
                </a:cxn>
                <a:cxn ang="T17">
                  <a:pos x="T10" y="T11"/>
                </a:cxn>
              </a:cxnLst>
              <a:rect l="T18" t="T19" r="T20" b="T21"/>
              <a:pathLst>
                <a:path w="886" h="253">
                  <a:moveTo>
                    <a:pt x="57" y="0"/>
                  </a:moveTo>
                  <a:lnTo>
                    <a:pt x="772" y="0"/>
                  </a:lnTo>
                  <a:lnTo>
                    <a:pt x="886" y="178"/>
                  </a:lnTo>
                  <a:lnTo>
                    <a:pt x="0" y="253"/>
                  </a:lnTo>
                  <a:lnTo>
                    <a:pt x="57" y="0"/>
                  </a:lnTo>
                  <a:close/>
                </a:path>
              </a:pathLst>
            </a:custGeom>
            <a:solidFill>
              <a:srgbClr val="BDC9D4"/>
            </a:solidFill>
            <a:ln w="9525">
              <a:noFill/>
              <a:round/>
              <a:headEnd/>
              <a:tailEnd/>
            </a:ln>
          </p:spPr>
          <p:txBody>
            <a:bodyPr/>
            <a:lstStyle/>
            <a:p>
              <a:endParaRPr lang="en-US"/>
            </a:p>
          </p:txBody>
        </p:sp>
        <p:sp>
          <p:nvSpPr>
            <p:cNvPr id="16412" name="Freeform 63"/>
            <p:cNvSpPr>
              <a:spLocks/>
            </p:cNvSpPr>
            <p:nvPr/>
          </p:nvSpPr>
          <p:spPr bwMode="auto">
            <a:xfrm>
              <a:off x="1309" y="1844"/>
              <a:ext cx="303" cy="615"/>
            </a:xfrm>
            <a:custGeom>
              <a:avLst/>
              <a:gdLst>
                <a:gd name="T0" fmla="*/ 0 w 606"/>
                <a:gd name="T1" fmla="*/ 14 h 1230"/>
                <a:gd name="T2" fmla="*/ 1 w 606"/>
                <a:gd name="T3" fmla="*/ 19 h 1230"/>
                <a:gd name="T4" fmla="*/ 2 w 606"/>
                <a:gd name="T5" fmla="*/ 26 h 1230"/>
                <a:gd name="T6" fmla="*/ 4 w 606"/>
                <a:gd name="T7" fmla="*/ 30 h 1230"/>
                <a:gd name="T8" fmla="*/ 5 w 606"/>
                <a:gd name="T9" fmla="*/ 37 h 1230"/>
                <a:gd name="T10" fmla="*/ 6 w 606"/>
                <a:gd name="T11" fmla="*/ 44 h 1230"/>
                <a:gd name="T12" fmla="*/ 9 w 606"/>
                <a:gd name="T13" fmla="*/ 52 h 1230"/>
                <a:gd name="T14" fmla="*/ 10 w 606"/>
                <a:gd name="T15" fmla="*/ 62 h 1230"/>
                <a:gd name="T16" fmla="*/ 11 w 606"/>
                <a:gd name="T17" fmla="*/ 67 h 1230"/>
                <a:gd name="T18" fmla="*/ 13 w 606"/>
                <a:gd name="T19" fmla="*/ 74 h 1230"/>
                <a:gd name="T20" fmla="*/ 14 w 606"/>
                <a:gd name="T21" fmla="*/ 79 h 1230"/>
                <a:gd name="T22" fmla="*/ 16 w 606"/>
                <a:gd name="T23" fmla="*/ 85 h 1230"/>
                <a:gd name="T24" fmla="*/ 18 w 606"/>
                <a:gd name="T25" fmla="*/ 92 h 1230"/>
                <a:gd name="T26" fmla="*/ 19 w 606"/>
                <a:gd name="T27" fmla="*/ 100 h 1230"/>
                <a:gd name="T28" fmla="*/ 21 w 606"/>
                <a:gd name="T29" fmla="*/ 107 h 1230"/>
                <a:gd name="T30" fmla="*/ 23 w 606"/>
                <a:gd name="T31" fmla="*/ 116 h 1230"/>
                <a:gd name="T32" fmla="*/ 24 w 606"/>
                <a:gd name="T33" fmla="*/ 124 h 1230"/>
                <a:gd name="T34" fmla="*/ 26 w 606"/>
                <a:gd name="T35" fmla="*/ 135 h 1230"/>
                <a:gd name="T36" fmla="*/ 28 w 606"/>
                <a:gd name="T37" fmla="*/ 144 h 1230"/>
                <a:gd name="T38" fmla="*/ 30 w 606"/>
                <a:gd name="T39" fmla="*/ 154 h 1230"/>
                <a:gd name="T40" fmla="*/ 33 w 606"/>
                <a:gd name="T41" fmla="*/ 163 h 1230"/>
                <a:gd name="T42" fmla="*/ 34 w 606"/>
                <a:gd name="T43" fmla="*/ 174 h 1230"/>
                <a:gd name="T44" fmla="*/ 37 w 606"/>
                <a:gd name="T45" fmla="*/ 184 h 1230"/>
                <a:gd name="T46" fmla="*/ 39 w 606"/>
                <a:gd name="T47" fmla="*/ 196 h 1230"/>
                <a:gd name="T48" fmla="*/ 41 w 606"/>
                <a:gd name="T49" fmla="*/ 207 h 1230"/>
                <a:gd name="T50" fmla="*/ 43 w 606"/>
                <a:gd name="T51" fmla="*/ 218 h 1230"/>
                <a:gd name="T52" fmla="*/ 45 w 606"/>
                <a:gd name="T53" fmla="*/ 230 h 1230"/>
                <a:gd name="T54" fmla="*/ 47 w 606"/>
                <a:gd name="T55" fmla="*/ 241 h 1230"/>
                <a:gd name="T56" fmla="*/ 49 w 606"/>
                <a:gd name="T57" fmla="*/ 253 h 1230"/>
                <a:gd name="T58" fmla="*/ 52 w 606"/>
                <a:gd name="T59" fmla="*/ 266 h 1230"/>
                <a:gd name="T60" fmla="*/ 54 w 606"/>
                <a:gd name="T61" fmla="*/ 276 h 1230"/>
                <a:gd name="T62" fmla="*/ 57 w 606"/>
                <a:gd name="T63" fmla="*/ 287 h 1230"/>
                <a:gd name="T64" fmla="*/ 59 w 606"/>
                <a:gd name="T65" fmla="*/ 299 h 1230"/>
                <a:gd name="T66" fmla="*/ 61 w 606"/>
                <a:gd name="T67" fmla="*/ 310 h 1230"/>
                <a:gd name="T68" fmla="*/ 62 w 606"/>
                <a:gd name="T69" fmla="*/ 319 h 1230"/>
                <a:gd name="T70" fmla="*/ 66 w 606"/>
                <a:gd name="T71" fmla="*/ 330 h 1230"/>
                <a:gd name="T72" fmla="*/ 67 w 606"/>
                <a:gd name="T73" fmla="*/ 339 h 1230"/>
                <a:gd name="T74" fmla="*/ 70 w 606"/>
                <a:gd name="T75" fmla="*/ 349 h 1230"/>
                <a:gd name="T76" fmla="*/ 71 w 606"/>
                <a:gd name="T77" fmla="*/ 357 h 1230"/>
                <a:gd name="T78" fmla="*/ 72 w 606"/>
                <a:gd name="T79" fmla="*/ 366 h 1230"/>
                <a:gd name="T80" fmla="*/ 73 w 606"/>
                <a:gd name="T81" fmla="*/ 373 h 1230"/>
                <a:gd name="T82" fmla="*/ 75 w 606"/>
                <a:gd name="T83" fmla="*/ 381 h 1230"/>
                <a:gd name="T84" fmla="*/ 76 w 606"/>
                <a:gd name="T85" fmla="*/ 388 h 1230"/>
                <a:gd name="T86" fmla="*/ 77 w 606"/>
                <a:gd name="T87" fmla="*/ 393 h 1230"/>
                <a:gd name="T88" fmla="*/ 79 w 606"/>
                <a:gd name="T89" fmla="*/ 403 h 1230"/>
                <a:gd name="T90" fmla="*/ 80 w 606"/>
                <a:gd name="T91" fmla="*/ 409 h 1230"/>
                <a:gd name="T92" fmla="*/ 81 w 606"/>
                <a:gd name="T93" fmla="*/ 411 h 1230"/>
                <a:gd name="T94" fmla="*/ 121 w 606"/>
                <a:gd name="T95" fmla="*/ 67 h 1230"/>
                <a:gd name="T96" fmla="*/ 4 w 606"/>
                <a:gd name="T97" fmla="*/ 0 h 12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06"/>
                <a:gd name="T148" fmla="*/ 0 h 1230"/>
                <a:gd name="T149" fmla="*/ 606 w 606"/>
                <a:gd name="T150" fmla="*/ 1230 h 12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06" h="1230">
                  <a:moveTo>
                    <a:pt x="8" y="0"/>
                  </a:moveTo>
                  <a:lnTo>
                    <a:pt x="0" y="29"/>
                  </a:lnTo>
                  <a:lnTo>
                    <a:pt x="0" y="31"/>
                  </a:lnTo>
                  <a:lnTo>
                    <a:pt x="2" y="38"/>
                  </a:lnTo>
                  <a:lnTo>
                    <a:pt x="2" y="44"/>
                  </a:lnTo>
                  <a:lnTo>
                    <a:pt x="4" y="52"/>
                  </a:lnTo>
                  <a:lnTo>
                    <a:pt x="6" y="55"/>
                  </a:lnTo>
                  <a:lnTo>
                    <a:pt x="8" y="61"/>
                  </a:lnTo>
                  <a:lnTo>
                    <a:pt x="9" y="67"/>
                  </a:lnTo>
                  <a:lnTo>
                    <a:pt x="11" y="74"/>
                  </a:lnTo>
                  <a:lnTo>
                    <a:pt x="11" y="80"/>
                  </a:lnTo>
                  <a:lnTo>
                    <a:pt x="13" y="88"/>
                  </a:lnTo>
                  <a:lnTo>
                    <a:pt x="15" y="95"/>
                  </a:lnTo>
                  <a:lnTo>
                    <a:pt x="17" y="105"/>
                  </a:lnTo>
                  <a:lnTo>
                    <a:pt x="19" y="112"/>
                  </a:lnTo>
                  <a:lnTo>
                    <a:pt x="21" y="124"/>
                  </a:lnTo>
                  <a:lnTo>
                    <a:pt x="23" y="128"/>
                  </a:lnTo>
                  <a:lnTo>
                    <a:pt x="23" y="133"/>
                  </a:lnTo>
                  <a:lnTo>
                    <a:pt x="25" y="141"/>
                  </a:lnTo>
                  <a:lnTo>
                    <a:pt x="27" y="147"/>
                  </a:lnTo>
                  <a:lnTo>
                    <a:pt x="27" y="152"/>
                  </a:lnTo>
                  <a:lnTo>
                    <a:pt x="28" y="158"/>
                  </a:lnTo>
                  <a:lnTo>
                    <a:pt x="30" y="166"/>
                  </a:lnTo>
                  <a:lnTo>
                    <a:pt x="32" y="171"/>
                  </a:lnTo>
                  <a:lnTo>
                    <a:pt x="34" y="177"/>
                  </a:lnTo>
                  <a:lnTo>
                    <a:pt x="36" y="185"/>
                  </a:lnTo>
                  <a:lnTo>
                    <a:pt x="36" y="192"/>
                  </a:lnTo>
                  <a:lnTo>
                    <a:pt x="38" y="200"/>
                  </a:lnTo>
                  <a:lnTo>
                    <a:pt x="40" y="207"/>
                  </a:lnTo>
                  <a:lnTo>
                    <a:pt x="42" y="215"/>
                  </a:lnTo>
                  <a:lnTo>
                    <a:pt x="44" y="223"/>
                  </a:lnTo>
                  <a:lnTo>
                    <a:pt x="46" y="232"/>
                  </a:lnTo>
                  <a:lnTo>
                    <a:pt x="46" y="240"/>
                  </a:lnTo>
                  <a:lnTo>
                    <a:pt x="49" y="249"/>
                  </a:lnTo>
                  <a:lnTo>
                    <a:pt x="51" y="261"/>
                  </a:lnTo>
                  <a:lnTo>
                    <a:pt x="53" y="270"/>
                  </a:lnTo>
                  <a:lnTo>
                    <a:pt x="55" y="278"/>
                  </a:lnTo>
                  <a:lnTo>
                    <a:pt x="57" y="287"/>
                  </a:lnTo>
                  <a:lnTo>
                    <a:pt x="59" y="297"/>
                  </a:lnTo>
                  <a:lnTo>
                    <a:pt x="61" y="308"/>
                  </a:lnTo>
                  <a:lnTo>
                    <a:pt x="61" y="318"/>
                  </a:lnTo>
                  <a:lnTo>
                    <a:pt x="65" y="327"/>
                  </a:lnTo>
                  <a:lnTo>
                    <a:pt x="66" y="337"/>
                  </a:lnTo>
                  <a:lnTo>
                    <a:pt x="68" y="348"/>
                  </a:lnTo>
                  <a:lnTo>
                    <a:pt x="70" y="358"/>
                  </a:lnTo>
                  <a:lnTo>
                    <a:pt x="74" y="369"/>
                  </a:lnTo>
                  <a:lnTo>
                    <a:pt x="74" y="380"/>
                  </a:lnTo>
                  <a:lnTo>
                    <a:pt x="78" y="392"/>
                  </a:lnTo>
                  <a:lnTo>
                    <a:pt x="80" y="403"/>
                  </a:lnTo>
                  <a:lnTo>
                    <a:pt x="82" y="415"/>
                  </a:lnTo>
                  <a:lnTo>
                    <a:pt x="84" y="426"/>
                  </a:lnTo>
                  <a:lnTo>
                    <a:pt x="87" y="437"/>
                  </a:lnTo>
                  <a:lnTo>
                    <a:pt x="87" y="449"/>
                  </a:lnTo>
                  <a:lnTo>
                    <a:pt x="91" y="460"/>
                  </a:lnTo>
                  <a:lnTo>
                    <a:pt x="93" y="472"/>
                  </a:lnTo>
                  <a:lnTo>
                    <a:pt x="95" y="483"/>
                  </a:lnTo>
                  <a:lnTo>
                    <a:pt x="97" y="494"/>
                  </a:lnTo>
                  <a:lnTo>
                    <a:pt x="99" y="506"/>
                  </a:lnTo>
                  <a:lnTo>
                    <a:pt x="101" y="517"/>
                  </a:lnTo>
                  <a:lnTo>
                    <a:pt x="104" y="531"/>
                  </a:lnTo>
                  <a:lnTo>
                    <a:pt x="106" y="540"/>
                  </a:lnTo>
                  <a:lnTo>
                    <a:pt x="108" y="551"/>
                  </a:lnTo>
                  <a:lnTo>
                    <a:pt x="110" y="563"/>
                  </a:lnTo>
                  <a:lnTo>
                    <a:pt x="114" y="574"/>
                  </a:lnTo>
                  <a:lnTo>
                    <a:pt x="116" y="586"/>
                  </a:lnTo>
                  <a:lnTo>
                    <a:pt x="118" y="597"/>
                  </a:lnTo>
                  <a:lnTo>
                    <a:pt x="120" y="608"/>
                  </a:lnTo>
                  <a:lnTo>
                    <a:pt x="123" y="620"/>
                  </a:lnTo>
                  <a:lnTo>
                    <a:pt x="123" y="629"/>
                  </a:lnTo>
                  <a:lnTo>
                    <a:pt x="125" y="639"/>
                  </a:lnTo>
                  <a:lnTo>
                    <a:pt x="127" y="648"/>
                  </a:lnTo>
                  <a:lnTo>
                    <a:pt x="131" y="660"/>
                  </a:lnTo>
                  <a:lnTo>
                    <a:pt x="131" y="669"/>
                  </a:lnTo>
                  <a:lnTo>
                    <a:pt x="133" y="679"/>
                  </a:lnTo>
                  <a:lnTo>
                    <a:pt x="135" y="688"/>
                  </a:lnTo>
                  <a:lnTo>
                    <a:pt x="139" y="698"/>
                  </a:lnTo>
                  <a:lnTo>
                    <a:pt x="139" y="705"/>
                  </a:lnTo>
                  <a:lnTo>
                    <a:pt x="141" y="715"/>
                  </a:lnTo>
                  <a:lnTo>
                    <a:pt x="141" y="723"/>
                  </a:lnTo>
                  <a:lnTo>
                    <a:pt x="143" y="732"/>
                  </a:lnTo>
                  <a:lnTo>
                    <a:pt x="144" y="740"/>
                  </a:lnTo>
                  <a:lnTo>
                    <a:pt x="146" y="747"/>
                  </a:lnTo>
                  <a:lnTo>
                    <a:pt x="148" y="755"/>
                  </a:lnTo>
                  <a:lnTo>
                    <a:pt x="150" y="762"/>
                  </a:lnTo>
                  <a:lnTo>
                    <a:pt x="150" y="768"/>
                  </a:lnTo>
                  <a:lnTo>
                    <a:pt x="152" y="776"/>
                  </a:lnTo>
                  <a:lnTo>
                    <a:pt x="152" y="780"/>
                  </a:lnTo>
                  <a:lnTo>
                    <a:pt x="154" y="787"/>
                  </a:lnTo>
                  <a:lnTo>
                    <a:pt x="156" y="797"/>
                  </a:lnTo>
                  <a:lnTo>
                    <a:pt x="158" y="806"/>
                  </a:lnTo>
                  <a:lnTo>
                    <a:pt x="160" y="812"/>
                  </a:lnTo>
                  <a:lnTo>
                    <a:pt x="160" y="818"/>
                  </a:lnTo>
                  <a:lnTo>
                    <a:pt x="160" y="819"/>
                  </a:lnTo>
                  <a:lnTo>
                    <a:pt x="162" y="823"/>
                  </a:lnTo>
                  <a:lnTo>
                    <a:pt x="606" y="1230"/>
                  </a:lnTo>
                  <a:lnTo>
                    <a:pt x="243" y="133"/>
                  </a:lnTo>
                  <a:lnTo>
                    <a:pt x="8" y="0"/>
                  </a:lnTo>
                  <a:close/>
                </a:path>
              </a:pathLst>
            </a:custGeom>
            <a:solidFill>
              <a:srgbClr val="4D4D4D"/>
            </a:solidFill>
            <a:ln w="9525">
              <a:noFill/>
              <a:round/>
              <a:headEnd/>
              <a:tailEnd/>
            </a:ln>
          </p:spPr>
          <p:txBody>
            <a:bodyPr/>
            <a:lstStyle/>
            <a:p>
              <a:endParaRPr lang="en-US"/>
            </a:p>
          </p:txBody>
        </p:sp>
        <p:sp>
          <p:nvSpPr>
            <p:cNvPr id="16413" name="Freeform 64"/>
            <p:cNvSpPr>
              <a:spLocks/>
            </p:cNvSpPr>
            <p:nvPr/>
          </p:nvSpPr>
          <p:spPr bwMode="auto">
            <a:xfrm>
              <a:off x="1311" y="1599"/>
              <a:ext cx="397" cy="337"/>
            </a:xfrm>
            <a:custGeom>
              <a:avLst/>
              <a:gdLst>
                <a:gd name="T0" fmla="*/ 333 w 795"/>
                <a:gd name="T1" fmla="*/ 0 h 673"/>
                <a:gd name="T2" fmla="*/ 328 w 795"/>
                <a:gd name="T3" fmla="*/ 4 h 673"/>
                <a:gd name="T4" fmla="*/ 320 w 795"/>
                <a:gd name="T5" fmla="*/ 10 h 673"/>
                <a:gd name="T6" fmla="*/ 312 w 795"/>
                <a:gd name="T7" fmla="*/ 14 h 673"/>
                <a:gd name="T8" fmla="*/ 305 w 795"/>
                <a:gd name="T9" fmla="*/ 20 h 673"/>
                <a:gd name="T10" fmla="*/ 296 w 795"/>
                <a:gd name="T11" fmla="*/ 27 h 673"/>
                <a:gd name="T12" fmla="*/ 287 w 795"/>
                <a:gd name="T13" fmla="*/ 33 h 673"/>
                <a:gd name="T14" fmla="*/ 275 w 795"/>
                <a:gd name="T15" fmla="*/ 41 h 673"/>
                <a:gd name="T16" fmla="*/ 267 w 795"/>
                <a:gd name="T17" fmla="*/ 46 h 673"/>
                <a:gd name="T18" fmla="*/ 261 w 795"/>
                <a:gd name="T19" fmla="*/ 50 h 673"/>
                <a:gd name="T20" fmla="*/ 255 w 795"/>
                <a:gd name="T21" fmla="*/ 54 h 673"/>
                <a:gd name="T22" fmla="*/ 249 w 795"/>
                <a:gd name="T23" fmla="*/ 58 h 673"/>
                <a:gd name="T24" fmla="*/ 242 w 795"/>
                <a:gd name="T25" fmla="*/ 62 h 673"/>
                <a:gd name="T26" fmla="*/ 235 w 795"/>
                <a:gd name="T27" fmla="*/ 67 h 673"/>
                <a:gd name="T28" fmla="*/ 229 w 795"/>
                <a:gd name="T29" fmla="*/ 70 h 673"/>
                <a:gd name="T30" fmla="*/ 223 w 795"/>
                <a:gd name="T31" fmla="*/ 74 h 673"/>
                <a:gd name="T32" fmla="*/ 215 w 795"/>
                <a:gd name="T33" fmla="*/ 79 h 673"/>
                <a:gd name="T34" fmla="*/ 209 w 795"/>
                <a:gd name="T35" fmla="*/ 83 h 673"/>
                <a:gd name="T36" fmla="*/ 202 w 795"/>
                <a:gd name="T37" fmla="*/ 88 h 673"/>
                <a:gd name="T38" fmla="*/ 195 w 795"/>
                <a:gd name="T39" fmla="*/ 91 h 673"/>
                <a:gd name="T40" fmla="*/ 187 w 795"/>
                <a:gd name="T41" fmla="*/ 96 h 673"/>
                <a:gd name="T42" fmla="*/ 179 w 795"/>
                <a:gd name="T43" fmla="*/ 101 h 673"/>
                <a:gd name="T44" fmla="*/ 172 w 795"/>
                <a:gd name="T45" fmla="*/ 105 h 673"/>
                <a:gd name="T46" fmla="*/ 164 w 795"/>
                <a:gd name="T47" fmla="*/ 109 h 673"/>
                <a:gd name="T48" fmla="*/ 156 w 795"/>
                <a:gd name="T49" fmla="*/ 115 h 673"/>
                <a:gd name="T50" fmla="*/ 148 w 795"/>
                <a:gd name="T51" fmla="*/ 120 h 673"/>
                <a:gd name="T52" fmla="*/ 140 w 795"/>
                <a:gd name="T53" fmla="*/ 127 h 673"/>
                <a:gd name="T54" fmla="*/ 132 w 795"/>
                <a:gd name="T55" fmla="*/ 133 h 673"/>
                <a:gd name="T56" fmla="*/ 124 w 795"/>
                <a:gd name="T57" fmla="*/ 139 h 673"/>
                <a:gd name="T58" fmla="*/ 116 w 795"/>
                <a:gd name="T59" fmla="*/ 145 h 673"/>
                <a:gd name="T60" fmla="*/ 108 w 795"/>
                <a:gd name="T61" fmla="*/ 151 h 673"/>
                <a:gd name="T62" fmla="*/ 99 w 795"/>
                <a:gd name="T63" fmla="*/ 158 h 673"/>
                <a:gd name="T64" fmla="*/ 92 w 795"/>
                <a:gd name="T65" fmla="*/ 164 h 673"/>
                <a:gd name="T66" fmla="*/ 84 w 795"/>
                <a:gd name="T67" fmla="*/ 170 h 673"/>
                <a:gd name="T68" fmla="*/ 77 w 795"/>
                <a:gd name="T69" fmla="*/ 176 h 673"/>
                <a:gd name="T70" fmla="*/ 69 w 795"/>
                <a:gd name="T71" fmla="*/ 183 h 673"/>
                <a:gd name="T72" fmla="*/ 62 w 795"/>
                <a:gd name="T73" fmla="*/ 188 h 673"/>
                <a:gd name="T74" fmla="*/ 55 w 795"/>
                <a:gd name="T75" fmla="*/ 194 h 673"/>
                <a:gd name="T76" fmla="*/ 48 w 795"/>
                <a:gd name="T77" fmla="*/ 200 h 673"/>
                <a:gd name="T78" fmla="*/ 41 w 795"/>
                <a:gd name="T79" fmla="*/ 205 h 673"/>
                <a:gd name="T80" fmla="*/ 36 w 795"/>
                <a:gd name="T81" fmla="*/ 210 h 673"/>
                <a:gd name="T82" fmla="*/ 30 w 795"/>
                <a:gd name="T83" fmla="*/ 215 h 673"/>
                <a:gd name="T84" fmla="*/ 22 w 795"/>
                <a:gd name="T85" fmla="*/ 223 h 673"/>
                <a:gd name="T86" fmla="*/ 13 w 795"/>
                <a:gd name="T87" fmla="*/ 230 h 673"/>
                <a:gd name="T88" fmla="*/ 6 w 795"/>
                <a:gd name="T89" fmla="*/ 237 h 673"/>
                <a:gd name="T90" fmla="*/ 1 w 795"/>
                <a:gd name="T91" fmla="*/ 243 h 673"/>
                <a:gd name="T92" fmla="*/ 91 w 795"/>
                <a:gd name="T93" fmla="*/ 337 h 673"/>
                <a:gd name="T94" fmla="*/ 335 w 795"/>
                <a:gd name="T95" fmla="*/ 0 h 67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95"/>
                <a:gd name="T145" fmla="*/ 0 h 673"/>
                <a:gd name="T146" fmla="*/ 795 w 795"/>
                <a:gd name="T147" fmla="*/ 673 h 67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95" h="673">
                  <a:moveTo>
                    <a:pt x="671" y="0"/>
                  </a:moveTo>
                  <a:lnTo>
                    <a:pt x="667" y="0"/>
                  </a:lnTo>
                  <a:lnTo>
                    <a:pt x="663" y="2"/>
                  </a:lnTo>
                  <a:lnTo>
                    <a:pt x="656" y="7"/>
                  </a:lnTo>
                  <a:lnTo>
                    <a:pt x="646" y="15"/>
                  </a:lnTo>
                  <a:lnTo>
                    <a:pt x="641" y="19"/>
                  </a:lnTo>
                  <a:lnTo>
                    <a:pt x="633" y="24"/>
                  </a:lnTo>
                  <a:lnTo>
                    <a:pt x="625" y="28"/>
                  </a:lnTo>
                  <a:lnTo>
                    <a:pt x="618" y="34"/>
                  </a:lnTo>
                  <a:lnTo>
                    <a:pt x="610" y="40"/>
                  </a:lnTo>
                  <a:lnTo>
                    <a:pt x="602" y="45"/>
                  </a:lnTo>
                  <a:lnTo>
                    <a:pt x="593" y="53"/>
                  </a:lnTo>
                  <a:lnTo>
                    <a:pt x="583" y="61"/>
                  </a:lnTo>
                  <a:lnTo>
                    <a:pt x="574" y="66"/>
                  </a:lnTo>
                  <a:lnTo>
                    <a:pt x="563" y="74"/>
                  </a:lnTo>
                  <a:lnTo>
                    <a:pt x="551" y="81"/>
                  </a:lnTo>
                  <a:lnTo>
                    <a:pt x="542" y="89"/>
                  </a:lnTo>
                  <a:lnTo>
                    <a:pt x="534" y="91"/>
                  </a:lnTo>
                  <a:lnTo>
                    <a:pt x="528" y="97"/>
                  </a:lnTo>
                  <a:lnTo>
                    <a:pt x="523" y="100"/>
                  </a:lnTo>
                  <a:lnTo>
                    <a:pt x="517" y="104"/>
                  </a:lnTo>
                  <a:lnTo>
                    <a:pt x="511" y="108"/>
                  </a:lnTo>
                  <a:lnTo>
                    <a:pt x="504" y="112"/>
                  </a:lnTo>
                  <a:lnTo>
                    <a:pt x="498" y="116"/>
                  </a:lnTo>
                  <a:lnTo>
                    <a:pt x="492" y="121"/>
                  </a:lnTo>
                  <a:lnTo>
                    <a:pt x="485" y="123"/>
                  </a:lnTo>
                  <a:lnTo>
                    <a:pt x="479" y="129"/>
                  </a:lnTo>
                  <a:lnTo>
                    <a:pt x="471" y="133"/>
                  </a:lnTo>
                  <a:lnTo>
                    <a:pt x="466" y="137"/>
                  </a:lnTo>
                  <a:lnTo>
                    <a:pt x="458" y="140"/>
                  </a:lnTo>
                  <a:lnTo>
                    <a:pt x="452" y="146"/>
                  </a:lnTo>
                  <a:lnTo>
                    <a:pt x="447" y="148"/>
                  </a:lnTo>
                  <a:lnTo>
                    <a:pt x="439" y="154"/>
                  </a:lnTo>
                  <a:lnTo>
                    <a:pt x="431" y="157"/>
                  </a:lnTo>
                  <a:lnTo>
                    <a:pt x="424" y="161"/>
                  </a:lnTo>
                  <a:lnTo>
                    <a:pt x="418" y="165"/>
                  </a:lnTo>
                  <a:lnTo>
                    <a:pt x="412" y="171"/>
                  </a:lnTo>
                  <a:lnTo>
                    <a:pt x="405" y="175"/>
                  </a:lnTo>
                  <a:lnTo>
                    <a:pt x="397" y="178"/>
                  </a:lnTo>
                  <a:lnTo>
                    <a:pt x="390" y="182"/>
                  </a:lnTo>
                  <a:lnTo>
                    <a:pt x="384" y="188"/>
                  </a:lnTo>
                  <a:lnTo>
                    <a:pt x="374" y="192"/>
                  </a:lnTo>
                  <a:lnTo>
                    <a:pt x="367" y="196"/>
                  </a:lnTo>
                  <a:lnTo>
                    <a:pt x="359" y="201"/>
                  </a:lnTo>
                  <a:lnTo>
                    <a:pt x="351" y="205"/>
                  </a:lnTo>
                  <a:lnTo>
                    <a:pt x="344" y="209"/>
                  </a:lnTo>
                  <a:lnTo>
                    <a:pt x="336" y="215"/>
                  </a:lnTo>
                  <a:lnTo>
                    <a:pt x="329" y="218"/>
                  </a:lnTo>
                  <a:lnTo>
                    <a:pt x="321" y="226"/>
                  </a:lnTo>
                  <a:lnTo>
                    <a:pt x="313" y="230"/>
                  </a:lnTo>
                  <a:lnTo>
                    <a:pt x="306" y="235"/>
                  </a:lnTo>
                  <a:lnTo>
                    <a:pt x="296" y="239"/>
                  </a:lnTo>
                  <a:lnTo>
                    <a:pt x="289" y="247"/>
                  </a:lnTo>
                  <a:lnTo>
                    <a:pt x="281" y="253"/>
                  </a:lnTo>
                  <a:lnTo>
                    <a:pt x="274" y="258"/>
                  </a:lnTo>
                  <a:lnTo>
                    <a:pt x="264" y="266"/>
                  </a:lnTo>
                  <a:lnTo>
                    <a:pt x="256" y="272"/>
                  </a:lnTo>
                  <a:lnTo>
                    <a:pt x="249" y="277"/>
                  </a:lnTo>
                  <a:lnTo>
                    <a:pt x="241" y="283"/>
                  </a:lnTo>
                  <a:lnTo>
                    <a:pt x="232" y="289"/>
                  </a:lnTo>
                  <a:lnTo>
                    <a:pt x="224" y="294"/>
                  </a:lnTo>
                  <a:lnTo>
                    <a:pt x="216" y="302"/>
                  </a:lnTo>
                  <a:lnTo>
                    <a:pt x="209" y="308"/>
                  </a:lnTo>
                  <a:lnTo>
                    <a:pt x="199" y="315"/>
                  </a:lnTo>
                  <a:lnTo>
                    <a:pt x="192" y="321"/>
                  </a:lnTo>
                  <a:lnTo>
                    <a:pt x="184" y="327"/>
                  </a:lnTo>
                  <a:lnTo>
                    <a:pt x="177" y="332"/>
                  </a:lnTo>
                  <a:lnTo>
                    <a:pt x="169" y="340"/>
                  </a:lnTo>
                  <a:lnTo>
                    <a:pt x="161" y="346"/>
                  </a:lnTo>
                  <a:lnTo>
                    <a:pt x="154" y="351"/>
                  </a:lnTo>
                  <a:lnTo>
                    <a:pt x="146" y="357"/>
                  </a:lnTo>
                  <a:lnTo>
                    <a:pt x="139" y="365"/>
                  </a:lnTo>
                  <a:lnTo>
                    <a:pt x="133" y="370"/>
                  </a:lnTo>
                  <a:lnTo>
                    <a:pt x="125" y="376"/>
                  </a:lnTo>
                  <a:lnTo>
                    <a:pt x="118" y="382"/>
                  </a:lnTo>
                  <a:lnTo>
                    <a:pt x="110" y="387"/>
                  </a:lnTo>
                  <a:lnTo>
                    <a:pt x="104" y="393"/>
                  </a:lnTo>
                  <a:lnTo>
                    <a:pt x="97" y="399"/>
                  </a:lnTo>
                  <a:lnTo>
                    <a:pt x="91" y="405"/>
                  </a:lnTo>
                  <a:lnTo>
                    <a:pt x="83" y="410"/>
                  </a:lnTo>
                  <a:lnTo>
                    <a:pt x="80" y="416"/>
                  </a:lnTo>
                  <a:lnTo>
                    <a:pt x="72" y="420"/>
                  </a:lnTo>
                  <a:lnTo>
                    <a:pt x="66" y="425"/>
                  </a:lnTo>
                  <a:lnTo>
                    <a:pt x="61" y="429"/>
                  </a:lnTo>
                  <a:lnTo>
                    <a:pt x="57" y="435"/>
                  </a:lnTo>
                  <a:lnTo>
                    <a:pt x="45" y="445"/>
                  </a:lnTo>
                  <a:lnTo>
                    <a:pt x="38" y="454"/>
                  </a:lnTo>
                  <a:lnTo>
                    <a:pt x="26" y="460"/>
                  </a:lnTo>
                  <a:lnTo>
                    <a:pt x="21" y="467"/>
                  </a:lnTo>
                  <a:lnTo>
                    <a:pt x="13" y="473"/>
                  </a:lnTo>
                  <a:lnTo>
                    <a:pt x="9" y="479"/>
                  </a:lnTo>
                  <a:lnTo>
                    <a:pt x="2" y="486"/>
                  </a:lnTo>
                  <a:lnTo>
                    <a:pt x="0" y="488"/>
                  </a:lnTo>
                  <a:lnTo>
                    <a:pt x="182" y="673"/>
                  </a:lnTo>
                  <a:lnTo>
                    <a:pt x="795" y="351"/>
                  </a:lnTo>
                  <a:lnTo>
                    <a:pt x="671" y="0"/>
                  </a:lnTo>
                  <a:close/>
                </a:path>
              </a:pathLst>
            </a:custGeom>
            <a:solidFill>
              <a:srgbClr val="666666"/>
            </a:solidFill>
            <a:ln w="9525">
              <a:noFill/>
              <a:round/>
              <a:headEnd/>
              <a:tailEnd/>
            </a:ln>
          </p:spPr>
          <p:txBody>
            <a:bodyPr/>
            <a:lstStyle/>
            <a:p>
              <a:endParaRPr lang="en-US"/>
            </a:p>
          </p:txBody>
        </p:sp>
        <p:sp>
          <p:nvSpPr>
            <p:cNvPr id="16414" name="Freeform 65"/>
            <p:cNvSpPr>
              <a:spLocks/>
            </p:cNvSpPr>
            <p:nvPr/>
          </p:nvSpPr>
          <p:spPr bwMode="auto">
            <a:xfrm>
              <a:off x="1397" y="1745"/>
              <a:ext cx="364" cy="459"/>
            </a:xfrm>
            <a:custGeom>
              <a:avLst/>
              <a:gdLst>
                <a:gd name="T0" fmla="*/ 211 w 726"/>
                <a:gd name="T1" fmla="*/ 5 h 918"/>
                <a:gd name="T2" fmla="*/ 200 w 726"/>
                <a:gd name="T3" fmla="*/ 13 h 918"/>
                <a:gd name="T4" fmla="*/ 187 w 726"/>
                <a:gd name="T5" fmla="*/ 26 h 918"/>
                <a:gd name="T6" fmla="*/ 173 w 726"/>
                <a:gd name="T7" fmla="*/ 37 h 918"/>
                <a:gd name="T8" fmla="*/ 162 w 726"/>
                <a:gd name="T9" fmla="*/ 48 h 918"/>
                <a:gd name="T10" fmla="*/ 150 w 726"/>
                <a:gd name="T11" fmla="*/ 53 h 918"/>
                <a:gd name="T12" fmla="*/ 141 w 726"/>
                <a:gd name="T13" fmla="*/ 57 h 918"/>
                <a:gd name="T14" fmla="*/ 135 w 726"/>
                <a:gd name="T15" fmla="*/ 56 h 918"/>
                <a:gd name="T16" fmla="*/ 131 w 726"/>
                <a:gd name="T17" fmla="*/ 65 h 918"/>
                <a:gd name="T18" fmla="*/ 125 w 726"/>
                <a:gd name="T19" fmla="*/ 74 h 918"/>
                <a:gd name="T20" fmla="*/ 115 w 726"/>
                <a:gd name="T21" fmla="*/ 88 h 918"/>
                <a:gd name="T22" fmla="*/ 104 w 726"/>
                <a:gd name="T23" fmla="*/ 101 h 918"/>
                <a:gd name="T24" fmla="*/ 95 w 726"/>
                <a:gd name="T25" fmla="*/ 110 h 918"/>
                <a:gd name="T26" fmla="*/ 85 w 726"/>
                <a:gd name="T27" fmla="*/ 119 h 918"/>
                <a:gd name="T28" fmla="*/ 73 w 726"/>
                <a:gd name="T29" fmla="*/ 129 h 918"/>
                <a:gd name="T30" fmla="*/ 61 w 726"/>
                <a:gd name="T31" fmla="*/ 138 h 918"/>
                <a:gd name="T32" fmla="*/ 50 w 726"/>
                <a:gd name="T33" fmla="*/ 148 h 918"/>
                <a:gd name="T34" fmla="*/ 38 w 726"/>
                <a:gd name="T35" fmla="*/ 157 h 918"/>
                <a:gd name="T36" fmla="*/ 27 w 726"/>
                <a:gd name="T37" fmla="*/ 165 h 918"/>
                <a:gd name="T38" fmla="*/ 14 w 726"/>
                <a:gd name="T39" fmla="*/ 174 h 918"/>
                <a:gd name="T40" fmla="*/ 2 w 726"/>
                <a:gd name="T41" fmla="*/ 183 h 918"/>
                <a:gd name="T42" fmla="*/ 0 w 726"/>
                <a:gd name="T43" fmla="*/ 186 h 918"/>
                <a:gd name="T44" fmla="*/ 4 w 726"/>
                <a:gd name="T45" fmla="*/ 198 h 918"/>
                <a:gd name="T46" fmla="*/ 10 w 726"/>
                <a:gd name="T47" fmla="*/ 212 h 918"/>
                <a:gd name="T48" fmla="*/ 12 w 726"/>
                <a:gd name="T49" fmla="*/ 222 h 918"/>
                <a:gd name="T50" fmla="*/ 14 w 726"/>
                <a:gd name="T51" fmla="*/ 230 h 918"/>
                <a:gd name="T52" fmla="*/ 16 w 726"/>
                <a:gd name="T53" fmla="*/ 240 h 918"/>
                <a:gd name="T54" fmla="*/ 18 w 726"/>
                <a:gd name="T55" fmla="*/ 249 h 918"/>
                <a:gd name="T56" fmla="*/ 20 w 726"/>
                <a:gd name="T57" fmla="*/ 263 h 918"/>
                <a:gd name="T58" fmla="*/ 20 w 726"/>
                <a:gd name="T59" fmla="*/ 279 h 918"/>
                <a:gd name="T60" fmla="*/ 20 w 726"/>
                <a:gd name="T61" fmla="*/ 294 h 918"/>
                <a:gd name="T62" fmla="*/ 19 w 726"/>
                <a:gd name="T63" fmla="*/ 302 h 918"/>
                <a:gd name="T64" fmla="*/ 18 w 726"/>
                <a:gd name="T65" fmla="*/ 311 h 918"/>
                <a:gd name="T66" fmla="*/ 22 w 726"/>
                <a:gd name="T67" fmla="*/ 318 h 918"/>
                <a:gd name="T68" fmla="*/ 27 w 726"/>
                <a:gd name="T69" fmla="*/ 332 h 918"/>
                <a:gd name="T70" fmla="*/ 31 w 726"/>
                <a:gd name="T71" fmla="*/ 344 h 918"/>
                <a:gd name="T72" fmla="*/ 35 w 726"/>
                <a:gd name="T73" fmla="*/ 354 h 918"/>
                <a:gd name="T74" fmla="*/ 39 w 726"/>
                <a:gd name="T75" fmla="*/ 363 h 918"/>
                <a:gd name="T76" fmla="*/ 43 w 726"/>
                <a:gd name="T77" fmla="*/ 374 h 918"/>
                <a:gd name="T78" fmla="*/ 47 w 726"/>
                <a:gd name="T79" fmla="*/ 384 h 918"/>
                <a:gd name="T80" fmla="*/ 51 w 726"/>
                <a:gd name="T81" fmla="*/ 394 h 918"/>
                <a:gd name="T82" fmla="*/ 54 w 726"/>
                <a:gd name="T83" fmla="*/ 405 h 918"/>
                <a:gd name="T84" fmla="*/ 57 w 726"/>
                <a:gd name="T85" fmla="*/ 415 h 918"/>
                <a:gd name="T86" fmla="*/ 60 w 726"/>
                <a:gd name="T87" fmla="*/ 424 h 918"/>
                <a:gd name="T88" fmla="*/ 64 w 726"/>
                <a:gd name="T89" fmla="*/ 434 h 918"/>
                <a:gd name="T90" fmla="*/ 68 w 726"/>
                <a:gd name="T91" fmla="*/ 448 h 918"/>
                <a:gd name="T92" fmla="*/ 70 w 726"/>
                <a:gd name="T93" fmla="*/ 457 h 918"/>
                <a:gd name="T94" fmla="*/ 364 w 726"/>
                <a:gd name="T95" fmla="*/ 142 h 91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26"/>
                <a:gd name="T145" fmla="*/ 0 h 918"/>
                <a:gd name="T146" fmla="*/ 726 w 726"/>
                <a:gd name="T147" fmla="*/ 918 h 91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26" h="918">
                  <a:moveTo>
                    <a:pt x="431" y="0"/>
                  </a:moveTo>
                  <a:lnTo>
                    <a:pt x="428" y="1"/>
                  </a:lnTo>
                  <a:lnTo>
                    <a:pt x="420" y="9"/>
                  </a:lnTo>
                  <a:lnTo>
                    <a:pt x="412" y="15"/>
                  </a:lnTo>
                  <a:lnTo>
                    <a:pt x="407" y="20"/>
                  </a:lnTo>
                  <a:lnTo>
                    <a:pt x="399" y="26"/>
                  </a:lnTo>
                  <a:lnTo>
                    <a:pt x="391" y="36"/>
                  </a:lnTo>
                  <a:lnTo>
                    <a:pt x="382" y="41"/>
                  </a:lnTo>
                  <a:lnTo>
                    <a:pt x="372" y="51"/>
                  </a:lnTo>
                  <a:lnTo>
                    <a:pt x="363" y="58"/>
                  </a:lnTo>
                  <a:lnTo>
                    <a:pt x="355" y="66"/>
                  </a:lnTo>
                  <a:lnTo>
                    <a:pt x="346" y="74"/>
                  </a:lnTo>
                  <a:lnTo>
                    <a:pt x="338" y="81"/>
                  </a:lnTo>
                  <a:lnTo>
                    <a:pt x="329" y="89"/>
                  </a:lnTo>
                  <a:lnTo>
                    <a:pt x="323" y="95"/>
                  </a:lnTo>
                  <a:lnTo>
                    <a:pt x="313" y="98"/>
                  </a:lnTo>
                  <a:lnTo>
                    <a:pt x="308" y="102"/>
                  </a:lnTo>
                  <a:lnTo>
                    <a:pt x="300" y="106"/>
                  </a:lnTo>
                  <a:lnTo>
                    <a:pt x="296" y="108"/>
                  </a:lnTo>
                  <a:lnTo>
                    <a:pt x="287" y="112"/>
                  </a:lnTo>
                  <a:lnTo>
                    <a:pt x="281" y="114"/>
                  </a:lnTo>
                  <a:lnTo>
                    <a:pt x="272" y="112"/>
                  </a:lnTo>
                  <a:lnTo>
                    <a:pt x="270" y="112"/>
                  </a:lnTo>
                  <a:lnTo>
                    <a:pt x="266" y="119"/>
                  </a:lnTo>
                  <a:lnTo>
                    <a:pt x="264" y="121"/>
                  </a:lnTo>
                  <a:lnTo>
                    <a:pt x="262" y="129"/>
                  </a:lnTo>
                  <a:lnTo>
                    <a:pt x="258" y="134"/>
                  </a:lnTo>
                  <a:lnTo>
                    <a:pt x="255" y="140"/>
                  </a:lnTo>
                  <a:lnTo>
                    <a:pt x="249" y="148"/>
                  </a:lnTo>
                  <a:lnTo>
                    <a:pt x="243" y="155"/>
                  </a:lnTo>
                  <a:lnTo>
                    <a:pt x="236" y="165"/>
                  </a:lnTo>
                  <a:lnTo>
                    <a:pt x="230" y="176"/>
                  </a:lnTo>
                  <a:lnTo>
                    <a:pt x="220" y="186"/>
                  </a:lnTo>
                  <a:lnTo>
                    <a:pt x="211" y="195"/>
                  </a:lnTo>
                  <a:lnTo>
                    <a:pt x="207" y="201"/>
                  </a:lnTo>
                  <a:lnTo>
                    <a:pt x="201" y="209"/>
                  </a:lnTo>
                  <a:lnTo>
                    <a:pt x="196" y="214"/>
                  </a:lnTo>
                  <a:lnTo>
                    <a:pt x="190" y="220"/>
                  </a:lnTo>
                  <a:lnTo>
                    <a:pt x="182" y="226"/>
                  </a:lnTo>
                  <a:lnTo>
                    <a:pt x="177" y="233"/>
                  </a:lnTo>
                  <a:lnTo>
                    <a:pt x="169" y="239"/>
                  </a:lnTo>
                  <a:lnTo>
                    <a:pt x="161" y="245"/>
                  </a:lnTo>
                  <a:lnTo>
                    <a:pt x="152" y="250"/>
                  </a:lnTo>
                  <a:lnTo>
                    <a:pt x="146" y="258"/>
                  </a:lnTo>
                  <a:lnTo>
                    <a:pt x="137" y="264"/>
                  </a:lnTo>
                  <a:lnTo>
                    <a:pt x="131" y="269"/>
                  </a:lnTo>
                  <a:lnTo>
                    <a:pt x="121" y="275"/>
                  </a:lnTo>
                  <a:lnTo>
                    <a:pt x="114" y="283"/>
                  </a:lnTo>
                  <a:lnTo>
                    <a:pt x="106" y="288"/>
                  </a:lnTo>
                  <a:lnTo>
                    <a:pt x="99" y="296"/>
                  </a:lnTo>
                  <a:lnTo>
                    <a:pt x="89" y="300"/>
                  </a:lnTo>
                  <a:lnTo>
                    <a:pt x="83" y="307"/>
                  </a:lnTo>
                  <a:lnTo>
                    <a:pt x="76" y="313"/>
                  </a:lnTo>
                  <a:lnTo>
                    <a:pt x="68" y="321"/>
                  </a:lnTo>
                  <a:lnTo>
                    <a:pt x="61" y="325"/>
                  </a:lnTo>
                  <a:lnTo>
                    <a:pt x="53" y="330"/>
                  </a:lnTo>
                  <a:lnTo>
                    <a:pt x="47" y="334"/>
                  </a:lnTo>
                  <a:lnTo>
                    <a:pt x="40" y="340"/>
                  </a:lnTo>
                  <a:lnTo>
                    <a:pt x="28" y="347"/>
                  </a:lnTo>
                  <a:lnTo>
                    <a:pt x="19" y="355"/>
                  </a:lnTo>
                  <a:lnTo>
                    <a:pt x="11" y="361"/>
                  </a:lnTo>
                  <a:lnTo>
                    <a:pt x="4" y="366"/>
                  </a:lnTo>
                  <a:lnTo>
                    <a:pt x="0" y="368"/>
                  </a:lnTo>
                  <a:lnTo>
                    <a:pt x="0" y="370"/>
                  </a:lnTo>
                  <a:lnTo>
                    <a:pt x="0" y="372"/>
                  </a:lnTo>
                  <a:lnTo>
                    <a:pt x="4" y="382"/>
                  </a:lnTo>
                  <a:lnTo>
                    <a:pt x="5" y="387"/>
                  </a:lnTo>
                  <a:lnTo>
                    <a:pt x="7" y="395"/>
                  </a:lnTo>
                  <a:lnTo>
                    <a:pt x="11" y="404"/>
                  </a:lnTo>
                  <a:lnTo>
                    <a:pt x="15" y="414"/>
                  </a:lnTo>
                  <a:lnTo>
                    <a:pt x="19" y="423"/>
                  </a:lnTo>
                  <a:lnTo>
                    <a:pt x="21" y="433"/>
                  </a:lnTo>
                  <a:lnTo>
                    <a:pt x="23" y="439"/>
                  </a:lnTo>
                  <a:lnTo>
                    <a:pt x="24" y="444"/>
                  </a:lnTo>
                  <a:lnTo>
                    <a:pt x="24" y="450"/>
                  </a:lnTo>
                  <a:lnTo>
                    <a:pt x="28" y="458"/>
                  </a:lnTo>
                  <a:lnTo>
                    <a:pt x="28" y="461"/>
                  </a:lnTo>
                  <a:lnTo>
                    <a:pt x="30" y="467"/>
                  </a:lnTo>
                  <a:lnTo>
                    <a:pt x="30" y="475"/>
                  </a:lnTo>
                  <a:lnTo>
                    <a:pt x="32" y="480"/>
                  </a:lnTo>
                  <a:lnTo>
                    <a:pt x="32" y="486"/>
                  </a:lnTo>
                  <a:lnTo>
                    <a:pt x="34" y="492"/>
                  </a:lnTo>
                  <a:lnTo>
                    <a:pt x="36" y="499"/>
                  </a:lnTo>
                  <a:lnTo>
                    <a:pt x="38" y="505"/>
                  </a:lnTo>
                  <a:lnTo>
                    <a:pt x="38" y="517"/>
                  </a:lnTo>
                  <a:lnTo>
                    <a:pt x="40" y="526"/>
                  </a:lnTo>
                  <a:lnTo>
                    <a:pt x="40" y="537"/>
                  </a:lnTo>
                  <a:lnTo>
                    <a:pt x="40" y="549"/>
                  </a:lnTo>
                  <a:lnTo>
                    <a:pt x="40" y="558"/>
                  </a:lnTo>
                  <a:lnTo>
                    <a:pt x="40" y="568"/>
                  </a:lnTo>
                  <a:lnTo>
                    <a:pt x="40" y="575"/>
                  </a:lnTo>
                  <a:lnTo>
                    <a:pt x="40" y="587"/>
                  </a:lnTo>
                  <a:lnTo>
                    <a:pt x="40" y="593"/>
                  </a:lnTo>
                  <a:lnTo>
                    <a:pt x="38" y="598"/>
                  </a:lnTo>
                  <a:lnTo>
                    <a:pt x="38" y="604"/>
                  </a:lnTo>
                  <a:lnTo>
                    <a:pt x="38" y="612"/>
                  </a:lnTo>
                  <a:lnTo>
                    <a:pt x="36" y="617"/>
                  </a:lnTo>
                  <a:lnTo>
                    <a:pt x="36" y="621"/>
                  </a:lnTo>
                  <a:lnTo>
                    <a:pt x="36" y="623"/>
                  </a:lnTo>
                  <a:lnTo>
                    <a:pt x="40" y="631"/>
                  </a:lnTo>
                  <a:lnTo>
                    <a:pt x="43" y="636"/>
                  </a:lnTo>
                  <a:lnTo>
                    <a:pt x="45" y="644"/>
                  </a:lnTo>
                  <a:lnTo>
                    <a:pt x="49" y="653"/>
                  </a:lnTo>
                  <a:lnTo>
                    <a:pt x="53" y="663"/>
                  </a:lnTo>
                  <a:lnTo>
                    <a:pt x="57" y="672"/>
                  </a:lnTo>
                  <a:lnTo>
                    <a:pt x="61" y="684"/>
                  </a:lnTo>
                  <a:lnTo>
                    <a:pt x="62" y="688"/>
                  </a:lnTo>
                  <a:lnTo>
                    <a:pt x="64" y="693"/>
                  </a:lnTo>
                  <a:lnTo>
                    <a:pt x="68" y="701"/>
                  </a:lnTo>
                  <a:lnTo>
                    <a:pt x="70" y="707"/>
                  </a:lnTo>
                  <a:lnTo>
                    <a:pt x="72" y="714"/>
                  </a:lnTo>
                  <a:lnTo>
                    <a:pt x="76" y="720"/>
                  </a:lnTo>
                  <a:lnTo>
                    <a:pt x="78" y="726"/>
                  </a:lnTo>
                  <a:lnTo>
                    <a:pt x="80" y="733"/>
                  </a:lnTo>
                  <a:lnTo>
                    <a:pt x="83" y="739"/>
                  </a:lnTo>
                  <a:lnTo>
                    <a:pt x="85" y="747"/>
                  </a:lnTo>
                  <a:lnTo>
                    <a:pt x="87" y="754"/>
                  </a:lnTo>
                  <a:lnTo>
                    <a:pt x="91" y="762"/>
                  </a:lnTo>
                  <a:lnTo>
                    <a:pt x="93" y="767"/>
                  </a:lnTo>
                  <a:lnTo>
                    <a:pt x="95" y="775"/>
                  </a:lnTo>
                  <a:lnTo>
                    <a:pt x="97" y="781"/>
                  </a:lnTo>
                  <a:lnTo>
                    <a:pt x="101" y="788"/>
                  </a:lnTo>
                  <a:lnTo>
                    <a:pt x="102" y="796"/>
                  </a:lnTo>
                  <a:lnTo>
                    <a:pt x="104" y="804"/>
                  </a:lnTo>
                  <a:lnTo>
                    <a:pt x="108" y="809"/>
                  </a:lnTo>
                  <a:lnTo>
                    <a:pt x="110" y="817"/>
                  </a:lnTo>
                  <a:lnTo>
                    <a:pt x="112" y="823"/>
                  </a:lnTo>
                  <a:lnTo>
                    <a:pt x="114" y="830"/>
                  </a:lnTo>
                  <a:lnTo>
                    <a:pt x="116" y="836"/>
                  </a:lnTo>
                  <a:lnTo>
                    <a:pt x="118" y="842"/>
                  </a:lnTo>
                  <a:lnTo>
                    <a:pt x="120" y="847"/>
                  </a:lnTo>
                  <a:lnTo>
                    <a:pt x="121" y="855"/>
                  </a:lnTo>
                  <a:lnTo>
                    <a:pt x="123" y="861"/>
                  </a:lnTo>
                  <a:lnTo>
                    <a:pt x="127" y="868"/>
                  </a:lnTo>
                  <a:lnTo>
                    <a:pt x="129" y="878"/>
                  </a:lnTo>
                  <a:lnTo>
                    <a:pt x="133" y="887"/>
                  </a:lnTo>
                  <a:lnTo>
                    <a:pt x="135" y="895"/>
                  </a:lnTo>
                  <a:lnTo>
                    <a:pt x="137" y="904"/>
                  </a:lnTo>
                  <a:lnTo>
                    <a:pt x="139" y="910"/>
                  </a:lnTo>
                  <a:lnTo>
                    <a:pt x="140" y="914"/>
                  </a:lnTo>
                  <a:lnTo>
                    <a:pt x="140" y="916"/>
                  </a:lnTo>
                  <a:lnTo>
                    <a:pt x="142" y="918"/>
                  </a:lnTo>
                  <a:lnTo>
                    <a:pt x="726" y="283"/>
                  </a:lnTo>
                  <a:lnTo>
                    <a:pt x="431" y="0"/>
                  </a:lnTo>
                  <a:close/>
                </a:path>
              </a:pathLst>
            </a:custGeom>
            <a:solidFill>
              <a:srgbClr val="333333"/>
            </a:solidFill>
            <a:ln w="9525">
              <a:noFill/>
              <a:round/>
              <a:headEnd/>
              <a:tailEnd/>
            </a:ln>
          </p:spPr>
          <p:txBody>
            <a:bodyPr/>
            <a:lstStyle/>
            <a:p>
              <a:endParaRPr lang="en-US"/>
            </a:p>
          </p:txBody>
        </p:sp>
        <p:sp>
          <p:nvSpPr>
            <p:cNvPr id="16415" name="Freeform 66"/>
            <p:cNvSpPr>
              <a:spLocks/>
            </p:cNvSpPr>
            <p:nvPr/>
          </p:nvSpPr>
          <p:spPr bwMode="auto">
            <a:xfrm>
              <a:off x="1439" y="1803"/>
              <a:ext cx="380" cy="463"/>
            </a:xfrm>
            <a:custGeom>
              <a:avLst/>
              <a:gdLst>
                <a:gd name="T0" fmla="*/ 168 w 759"/>
                <a:gd name="T1" fmla="*/ 0 h 926"/>
                <a:gd name="T2" fmla="*/ 167 w 759"/>
                <a:gd name="T3" fmla="*/ 1 h 926"/>
                <a:gd name="T4" fmla="*/ 167 w 759"/>
                <a:gd name="T5" fmla="*/ 5 h 926"/>
                <a:gd name="T6" fmla="*/ 166 w 759"/>
                <a:gd name="T7" fmla="*/ 7 h 926"/>
                <a:gd name="T8" fmla="*/ 165 w 759"/>
                <a:gd name="T9" fmla="*/ 10 h 926"/>
                <a:gd name="T10" fmla="*/ 164 w 759"/>
                <a:gd name="T11" fmla="*/ 13 h 926"/>
                <a:gd name="T12" fmla="*/ 163 w 759"/>
                <a:gd name="T13" fmla="*/ 18 h 926"/>
                <a:gd name="T14" fmla="*/ 161 w 759"/>
                <a:gd name="T15" fmla="*/ 21 h 926"/>
                <a:gd name="T16" fmla="*/ 159 w 759"/>
                <a:gd name="T17" fmla="*/ 27 h 926"/>
                <a:gd name="T18" fmla="*/ 155 w 759"/>
                <a:gd name="T19" fmla="*/ 31 h 926"/>
                <a:gd name="T20" fmla="*/ 153 w 759"/>
                <a:gd name="T21" fmla="*/ 38 h 926"/>
                <a:gd name="T22" fmla="*/ 151 w 759"/>
                <a:gd name="T23" fmla="*/ 40 h 926"/>
                <a:gd name="T24" fmla="*/ 149 w 759"/>
                <a:gd name="T25" fmla="*/ 43 h 926"/>
                <a:gd name="T26" fmla="*/ 147 w 759"/>
                <a:gd name="T27" fmla="*/ 46 h 926"/>
                <a:gd name="T28" fmla="*/ 145 w 759"/>
                <a:gd name="T29" fmla="*/ 49 h 926"/>
                <a:gd name="T30" fmla="*/ 142 w 759"/>
                <a:gd name="T31" fmla="*/ 53 h 926"/>
                <a:gd name="T32" fmla="*/ 139 w 759"/>
                <a:gd name="T33" fmla="*/ 56 h 926"/>
                <a:gd name="T34" fmla="*/ 136 w 759"/>
                <a:gd name="T35" fmla="*/ 59 h 926"/>
                <a:gd name="T36" fmla="*/ 134 w 759"/>
                <a:gd name="T37" fmla="*/ 63 h 926"/>
                <a:gd name="T38" fmla="*/ 130 w 759"/>
                <a:gd name="T39" fmla="*/ 67 h 926"/>
                <a:gd name="T40" fmla="*/ 127 w 759"/>
                <a:gd name="T41" fmla="*/ 70 h 926"/>
                <a:gd name="T42" fmla="*/ 123 w 759"/>
                <a:gd name="T43" fmla="*/ 74 h 926"/>
                <a:gd name="T44" fmla="*/ 119 w 759"/>
                <a:gd name="T45" fmla="*/ 77 h 926"/>
                <a:gd name="T46" fmla="*/ 115 w 759"/>
                <a:gd name="T47" fmla="*/ 80 h 926"/>
                <a:gd name="T48" fmla="*/ 112 w 759"/>
                <a:gd name="T49" fmla="*/ 84 h 926"/>
                <a:gd name="T50" fmla="*/ 107 w 759"/>
                <a:gd name="T51" fmla="*/ 88 h 926"/>
                <a:gd name="T52" fmla="*/ 103 w 759"/>
                <a:gd name="T53" fmla="*/ 93 h 926"/>
                <a:gd name="T54" fmla="*/ 98 w 759"/>
                <a:gd name="T55" fmla="*/ 96 h 926"/>
                <a:gd name="T56" fmla="*/ 95 w 759"/>
                <a:gd name="T57" fmla="*/ 99 h 926"/>
                <a:gd name="T58" fmla="*/ 90 w 759"/>
                <a:gd name="T59" fmla="*/ 103 h 926"/>
                <a:gd name="T60" fmla="*/ 86 w 759"/>
                <a:gd name="T61" fmla="*/ 107 h 926"/>
                <a:gd name="T62" fmla="*/ 81 w 759"/>
                <a:gd name="T63" fmla="*/ 110 h 926"/>
                <a:gd name="T64" fmla="*/ 77 w 759"/>
                <a:gd name="T65" fmla="*/ 114 h 926"/>
                <a:gd name="T66" fmla="*/ 73 w 759"/>
                <a:gd name="T67" fmla="*/ 116 h 926"/>
                <a:gd name="T68" fmla="*/ 70 w 759"/>
                <a:gd name="T69" fmla="*/ 120 h 926"/>
                <a:gd name="T70" fmla="*/ 65 w 759"/>
                <a:gd name="T71" fmla="*/ 123 h 926"/>
                <a:gd name="T72" fmla="*/ 61 w 759"/>
                <a:gd name="T73" fmla="*/ 125 h 926"/>
                <a:gd name="T74" fmla="*/ 57 w 759"/>
                <a:gd name="T75" fmla="*/ 129 h 926"/>
                <a:gd name="T76" fmla="*/ 54 w 759"/>
                <a:gd name="T77" fmla="*/ 133 h 926"/>
                <a:gd name="T78" fmla="*/ 51 w 759"/>
                <a:gd name="T79" fmla="*/ 134 h 926"/>
                <a:gd name="T80" fmla="*/ 47 w 759"/>
                <a:gd name="T81" fmla="*/ 137 h 926"/>
                <a:gd name="T82" fmla="*/ 44 w 759"/>
                <a:gd name="T83" fmla="*/ 139 h 926"/>
                <a:gd name="T84" fmla="*/ 42 w 759"/>
                <a:gd name="T85" fmla="*/ 142 h 926"/>
                <a:gd name="T86" fmla="*/ 38 w 759"/>
                <a:gd name="T87" fmla="*/ 145 h 926"/>
                <a:gd name="T88" fmla="*/ 34 w 759"/>
                <a:gd name="T89" fmla="*/ 148 h 926"/>
                <a:gd name="T90" fmla="*/ 32 w 759"/>
                <a:gd name="T91" fmla="*/ 150 h 926"/>
                <a:gd name="T92" fmla="*/ 31 w 759"/>
                <a:gd name="T93" fmla="*/ 151 h 926"/>
                <a:gd name="T94" fmla="*/ 0 w 759"/>
                <a:gd name="T95" fmla="*/ 216 h 926"/>
                <a:gd name="T96" fmla="*/ 2 w 759"/>
                <a:gd name="T97" fmla="*/ 354 h 926"/>
                <a:gd name="T98" fmla="*/ 36 w 759"/>
                <a:gd name="T99" fmla="*/ 463 h 926"/>
                <a:gd name="T100" fmla="*/ 244 w 759"/>
                <a:gd name="T101" fmla="*/ 298 h 926"/>
                <a:gd name="T102" fmla="*/ 380 w 759"/>
                <a:gd name="T103" fmla="*/ 176 h 926"/>
                <a:gd name="T104" fmla="*/ 267 w 759"/>
                <a:gd name="T105" fmla="*/ 0 h 926"/>
                <a:gd name="T106" fmla="*/ 168 w 759"/>
                <a:gd name="T107" fmla="*/ 0 h 926"/>
                <a:gd name="T108" fmla="*/ 168 w 759"/>
                <a:gd name="T109" fmla="*/ 0 h 92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59"/>
                <a:gd name="T166" fmla="*/ 0 h 926"/>
                <a:gd name="T167" fmla="*/ 759 w 759"/>
                <a:gd name="T168" fmla="*/ 926 h 92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59" h="926">
                  <a:moveTo>
                    <a:pt x="335" y="0"/>
                  </a:moveTo>
                  <a:lnTo>
                    <a:pt x="333" y="2"/>
                  </a:lnTo>
                  <a:lnTo>
                    <a:pt x="333" y="10"/>
                  </a:lnTo>
                  <a:lnTo>
                    <a:pt x="331" y="14"/>
                  </a:lnTo>
                  <a:lnTo>
                    <a:pt x="329" y="19"/>
                  </a:lnTo>
                  <a:lnTo>
                    <a:pt x="327" y="25"/>
                  </a:lnTo>
                  <a:lnTo>
                    <a:pt x="326" y="35"/>
                  </a:lnTo>
                  <a:lnTo>
                    <a:pt x="322" y="42"/>
                  </a:lnTo>
                  <a:lnTo>
                    <a:pt x="318" y="54"/>
                  </a:lnTo>
                  <a:lnTo>
                    <a:pt x="310" y="63"/>
                  </a:lnTo>
                  <a:lnTo>
                    <a:pt x="305" y="75"/>
                  </a:lnTo>
                  <a:lnTo>
                    <a:pt x="301" y="80"/>
                  </a:lnTo>
                  <a:lnTo>
                    <a:pt x="297" y="86"/>
                  </a:lnTo>
                  <a:lnTo>
                    <a:pt x="293" y="92"/>
                  </a:lnTo>
                  <a:lnTo>
                    <a:pt x="289" y="97"/>
                  </a:lnTo>
                  <a:lnTo>
                    <a:pt x="284" y="105"/>
                  </a:lnTo>
                  <a:lnTo>
                    <a:pt x="278" y="111"/>
                  </a:lnTo>
                  <a:lnTo>
                    <a:pt x="272" y="118"/>
                  </a:lnTo>
                  <a:lnTo>
                    <a:pt x="267" y="126"/>
                  </a:lnTo>
                  <a:lnTo>
                    <a:pt x="259" y="134"/>
                  </a:lnTo>
                  <a:lnTo>
                    <a:pt x="253" y="139"/>
                  </a:lnTo>
                  <a:lnTo>
                    <a:pt x="246" y="147"/>
                  </a:lnTo>
                  <a:lnTo>
                    <a:pt x="238" y="154"/>
                  </a:lnTo>
                  <a:lnTo>
                    <a:pt x="230" y="160"/>
                  </a:lnTo>
                  <a:lnTo>
                    <a:pt x="223" y="168"/>
                  </a:lnTo>
                  <a:lnTo>
                    <a:pt x="213" y="175"/>
                  </a:lnTo>
                  <a:lnTo>
                    <a:pt x="206" y="185"/>
                  </a:lnTo>
                  <a:lnTo>
                    <a:pt x="196" y="191"/>
                  </a:lnTo>
                  <a:lnTo>
                    <a:pt x="189" y="198"/>
                  </a:lnTo>
                  <a:lnTo>
                    <a:pt x="179" y="206"/>
                  </a:lnTo>
                  <a:lnTo>
                    <a:pt x="172" y="213"/>
                  </a:lnTo>
                  <a:lnTo>
                    <a:pt x="162" y="219"/>
                  </a:lnTo>
                  <a:lnTo>
                    <a:pt x="154" y="227"/>
                  </a:lnTo>
                  <a:lnTo>
                    <a:pt x="145" y="232"/>
                  </a:lnTo>
                  <a:lnTo>
                    <a:pt x="139" y="240"/>
                  </a:lnTo>
                  <a:lnTo>
                    <a:pt x="130" y="246"/>
                  </a:lnTo>
                  <a:lnTo>
                    <a:pt x="122" y="251"/>
                  </a:lnTo>
                  <a:lnTo>
                    <a:pt x="114" y="257"/>
                  </a:lnTo>
                  <a:lnTo>
                    <a:pt x="107" y="265"/>
                  </a:lnTo>
                  <a:lnTo>
                    <a:pt x="101" y="268"/>
                  </a:lnTo>
                  <a:lnTo>
                    <a:pt x="94" y="274"/>
                  </a:lnTo>
                  <a:lnTo>
                    <a:pt x="88" y="278"/>
                  </a:lnTo>
                  <a:lnTo>
                    <a:pt x="84" y="284"/>
                  </a:lnTo>
                  <a:lnTo>
                    <a:pt x="75" y="289"/>
                  </a:lnTo>
                  <a:lnTo>
                    <a:pt x="67" y="295"/>
                  </a:lnTo>
                  <a:lnTo>
                    <a:pt x="63" y="299"/>
                  </a:lnTo>
                  <a:lnTo>
                    <a:pt x="61" y="301"/>
                  </a:lnTo>
                  <a:lnTo>
                    <a:pt x="0" y="432"/>
                  </a:lnTo>
                  <a:lnTo>
                    <a:pt x="4" y="708"/>
                  </a:lnTo>
                  <a:lnTo>
                    <a:pt x="71" y="926"/>
                  </a:lnTo>
                  <a:lnTo>
                    <a:pt x="487" y="595"/>
                  </a:lnTo>
                  <a:lnTo>
                    <a:pt x="759" y="352"/>
                  </a:lnTo>
                  <a:lnTo>
                    <a:pt x="533" y="0"/>
                  </a:lnTo>
                  <a:lnTo>
                    <a:pt x="335" y="0"/>
                  </a:lnTo>
                  <a:close/>
                </a:path>
              </a:pathLst>
            </a:custGeom>
            <a:solidFill>
              <a:srgbClr val="C299D9"/>
            </a:solidFill>
            <a:ln w="9525">
              <a:noFill/>
              <a:round/>
              <a:headEnd/>
              <a:tailEnd/>
            </a:ln>
          </p:spPr>
          <p:txBody>
            <a:bodyPr/>
            <a:lstStyle/>
            <a:p>
              <a:endParaRPr lang="en-US"/>
            </a:p>
          </p:txBody>
        </p:sp>
        <p:sp>
          <p:nvSpPr>
            <p:cNvPr id="16416" name="Freeform 67"/>
            <p:cNvSpPr>
              <a:spLocks/>
            </p:cNvSpPr>
            <p:nvPr/>
          </p:nvSpPr>
          <p:spPr bwMode="auto">
            <a:xfrm>
              <a:off x="1536" y="1795"/>
              <a:ext cx="327" cy="434"/>
            </a:xfrm>
            <a:custGeom>
              <a:avLst/>
              <a:gdLst>
                <a:gd name="T0" fmla="*/ 289 w 654"/>
                <a:gd name="T1" fmla="*/ 37 h 867"/>
                <a:gd name="T2" fmla="*/ 288 w 654"/>
                <a:gd name="T3" fmla="*/ 38 h 867"/>
                <a:gd name="T4" fmla="*/ 288 w 654"/>
                <a:gd name="T5" fmla="*/ 43 h 867"/>
                <a:gd name="T6" fmla="*/ 288 w 654"/>
                <a:gd name="T7" fmla="*/ 48 h 867"/>
                <a:gd name="T8" fmla="*/ 289 w 654"/>
                <a:gd name="T9" fmla="*/ 55 h 867"/>
                <a:gd name="T10" fmla="*/ 290 w 654"/>
                <a:gd name="T11" fmla="*/ 62 h 867"/>
                <a:gd name="T12" fmla="*/ 294 w 654"/>
                <a:gd name="T13" fmla="*/ 72 h 867"/>
                <a:gd name="T14" fmla="*/ 295 w 654"/>
                <a:gd name="T15" fmla="*/ 76 h 867"/>
                <a:gd name="T16" fmla="*/ 298 w 654"/>
                <a:gd name="T17" fmla="*/ 83 h 867"/>
                <a:gd name="T18" fmla="*/ 300 w 654"/>
                <a:gd name="T19" fmla="*/ 89 h 867"/>
                <a:gd name="T20" fmla="*/ 303 w 654"/>
                <a:gd name="T21" fmla="*/ 96 h 867"/>
                <a:gd name="T22" fmla="*/ 306 w 654"/>
                <a:gd name="T23" fmla="*/ 103 h 867"/>
                <a:gd name="T24" fmla="*/ 308 w 654"/>
                <a:gd name="T25" fmla="*/ 109 h 867"/>
                <a:gd name="T26" fmla="*/ 311 w 654"/>
                <a:gd name="T27" fmla="*/ 115 h 867"/>
                <a:gd name="T28" fmla="*/ 314 w 654"/>
                <a:gd name="T29" fmla="*/ 123 h 867"/>
                <a:gd name="T30" fmla="*/ 319 w 654"/>
                <a:gd name="T31" fmla="*/ 133 h 867"/>
                <a:gd name="T32" fmla="*/ 324 w 654"/>
                <a:gd name="T33" fmla="*/ 143 h 867"/>
                <a:gd name="T34" fmla="*/ 327 w 654"/>
                <a:gd name="T35" fmla="*/ 149 h 867"/>
                <a:gd name="T36" fmla="*/ 327 w 654"/>
                <a:gd name="T37" fmla="*/ 152 h 867"/>
                <a:gd name="T38" fmla="*/ 47 w 654"/>
                <a:gd name="T39" fmla="*/ 433 h 867"/>
                <a:gd name="T40" fmla="*/ 47 w 654"/>
                <a:gd name="T41" fmla="*/ 427 h 867"/>
                <a:gd name="T42" fmla="*/ 46 w 654"/>
                <a:gd name="T43" fmla="*/ 421 h 867"/>
                <a:gd name="T44" fmla="*/ 46 w 654"/>
                <a:gd name="T45" fmla="*/ 417 h 867"/>
                <a:gd name="T46" fmla="*/ 46 w 654"/>
                <a:gd name="T47" fmla="*/ 410 h 867"/>
                <a:gd name="T48" fmla="*/ 46 w 654"/>
                <a:gd name="T49" fmla="*/ 403 h 867"/>
                <a:gd name="T50" fmla="*/ 45 w 654"/>
                <a:gd name="T51" fmla="*/ 396 h 867"/>
                <a:gd name="T52" fmla="*/ 44 w 654"/>
                <a:gd name="T53" fmla="*/ 387 h 867"/>
                <a:gd name="T54" fmla="*/ 43 w 654"/>
                <a:gd name="T55" fmla="*/ 378 h 867"/>
                <a:gd name="T56" fmla="*/ 42 w 654"/>
                <a:gd name="T57" fmla="*/ 368 h 867"/>
                <a:gd name="T58" fmla="*/ 40 w 654"/>
                <a:gd name="T59" fmla="*/ 359 h 867"/>
                <a:gd name="T60" fmla="*/ 38 w 654"/>
                <a:gd name="T61" fmla="*/ 348 h 867"/>
                <a:gd name="T62" fmla="*/ 37 w 654"/>
                <a:gd name="T63" fmla="*/ 337 h 867"/>
                <a:gd name="T64" fmla="*/ 36 w 654"/>
                <a:gd name="T65" fmla="*/ 326 h 867"/>
                <a:gd name="T66" fmla="*/ 34 w 654"/>
                <a:gd name="T67" fmla="*/ 318 h 867"/>
                <a:gd name="T68" fmla="*/ 31 w 654"/>
                <a:gd name="T69" fmla="*/ 311 h 867"/>
                <a:gd name="T70" fmla="*/ 30 w 654"/>
                <a:gd name="T71" fmla="*/ 305 h 867"/>
                <a:gd name="T72" fmla="*/ 29 w 654"/>
                <a:gd name="T73" fmla="*/ 300 h 867"/>
                <a:gd name="T74" fmla="*/ 28 w 654"/>
                <a:gd name="T75" fmla="*/ 293 h 867"/>
                <a:gd name="T76" fmla="*/ 27 w 654"/>
                <a:gd name="T77" fmla="*/ 286 h 867"/>
                <a:gd name="T78" fmla="*/ 25 w 654"/>
                <a:gd name="T79" fmla="*/ 278 h 867"/>
                <a:gd name="T80" fmla="*/ 23 w 654"/>
                <a:gd name="T81" fmla="*/ 269 h 867"/>
                <a:gd name="T82" fmla="*/ 21 w 654"/>
                <a:gd name="T83" fmla="*/ 264 h 867"/>
                <a:gd name="T84" fmla="*/ 19 w 654"/>
                <a:gd name="T85" fmla="*/ 255 h 867"/>
                <a:gd name="T86" fmla="*/ 17 w 654"/>
                <a:gd name="T87" fmla="*/ 245 h 867"/>
                <a:gd name="T88" fmla="*/ 14 w 654"/>
                <a:gd name="T89" fmla="*/ 234 h 867"/>
                <a:gd name="T90" fmla="*/ 11 w 654"/>
                <a:gd name="T91" fmla="*/ 225 h 867"/>
                <a:gd name="T92" fmla="*/ 9 w 654"/>
                <a:gd name="T93" fmla="*/ 215 h 867"/>
                <a:gd name="T94" fmla="*/ 6 w 654"/>
                <a:gd name="T95" fmla="*/ 208 h 867"/>
                <a:gd name="T96" fmla="*/ 4 w 654"/>
                <a:gd name="T97" fmla="*/ 201 h 867"/>
                <a:gd name="T98" fmla="*/ 2 w 654"/>
                <a:gd name="T99" fmla="*/ 195 h 867"/>
                <a:gd name="T100" fmla="*/ 1 w 654"/>
                <a:gd name="T101" fmla="*/ 190 h 867"/>
                <a:gd name="T102" fmla="*/ 0 w 654"/>
                <a:gd name="T103" fmla="*/ 186 h 867"/>
                <a:gd name="T104" fmla="*/ 23 w 654"/>
                <a:gd name="T105" fmla="*/ 200 h 867"/>
                <a:gd name="T106" fmla="*/ 117 w 654"/>
                <a:gd name="T107" fmla="*/ 191 h 867"/>
                <a:gd name="T108" fmla="*/ 145 w 654"/>
                <a:gd name="T109" fmla="*/ 158 h 867"/>
                <a:gd name="T110" fmla="*/ 188 w 654"/>
                <a:gd name="T111" fmla="*/ 135 h 867"/>
                <a:gd name="T112" fmla="*/ 194 w 654"/>
                <a:gd name="T113" fmla="*/ 19 h 867"/>
                <a:gd name="T114" fmla="*/ 241 w 654"/>
                <a:gd name="T115" fmla="*/ 0 h 86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54"/>
                <a:gd name="T175" fmla="*/ 0 h 867"/>
                <a:gd name="T176" fmla="*/ 654 w 654"/>
                <a:gd name="T177" fmla="*/ 867 h 86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54" h="867">
                  <a:moveTo>
                    <a:pt x="483" y="0"/>
                  </a:moveTo>
                  <a:lnTo>
                    <a:pt x="577" y="73"/>
                  </a:lnTo>
                  <a:lnTo>
                    <a:pt x="575" y="76"/>
                  </a:lnTo>
                  <a:lnTo>
                    <a:pt x="575" y="78"/>
                  </a:lnTo>
                  <a:lnTo>
                    <a:pt x="575" y="86"/>
                  </a:lnTo>
                  <a:lnTo>
                    <a:pt x="575" y="90"/>
                  </a:lnTo>
                  <a:lnTo>
                    <a:pt x="575" y="95"/>
                  </a:lnTo>
                  <a:lnTo>
                    <a:pt x="575" y="101"/>
                  </a:lnTo>
                  <a:lnTo>
                    <a:pt x="577" y="109"/>
                  </a:lnTo>
                  <a:lnTo>
                    <a:pt x="577" y="114"/>
                  </a:lnTo>
                  <a:lnTo>
                    <a:pt x="580" y="124"/>
                  </a:lnTo>
                  <a:lnTo>
                    <a:pt x="582" y="131"/>
                  </a:lnTo>
                  <a:lnTo>
                    <a:pt x="588" y="143"/>
                  </a:lnTo>
                  <a:lnTo>
                    <a:pt x="588" y="147"/>
                  </a:lnTo>
                  <a:lnTo>
                    <a:pt x="590" y="152"/>
                  </a:lnTo>
                  <a:lnTo>
                    <a:pt x="592" y="158"/>
                  </a:lnTo>
                  <a:lnTo>
                    <a:pt x="596" y="166"/>
                  </a:lnTo>
                  <a:lnTo>
                    <a:pt x="597" y="171"/>
                  </a:lnTo>
                  <a:lnTo>
                    <a:pt x="599" y="177"/>
                  </a:lnTo>
                  <a:lnTo>
                    <a:pt x="603" y="185"/>
                  </a:lnTo>
                  <a:lnTo>
                    <a:pt x="605" y="192"/>
                  </a:lnTo>
                  <a:lnTo>
                    <a:pt x="607" y="198"/>
                  </a:lnTo>
                  <a:lnTo>
                    <a:pt x="611" y="206"/>
                  </a:lnTo>
                  <a:lnTo>
                    <a:pt x="613" y="211"/>
                  </a:lnTo>
                  <a:lnTo>
                    <a:pt x="616" y="217"/>
                  </a:lnTo>
                  <a:lnTo>
                    <a:pt x="618" y="225"/>
                  </a:lnTo>
                  <a:lnTo>
                    <a:pt x="622" y="230"/>
                  </a:lnTo>
                  <a:lnTo>
                    <a:pt x="624" y="238"/>
                  </a:lnTo>
                  <a:lnTo>
                    <a:pt x="628" y="245"/>
                  </a:lnTo>
                  <a:lnTo>
                    <a:pt x="632" y="255"/>
                  </a:lnTo>
                  <a:lnTo>
                    <a:pt x="637" y="266"/>
                  </a:lnTo>
                  <a:lnTo>
                    <a:pt x="641" y="276"/>
                  </a:lnTo>
                  <a:lnTo>
                    <a:pt x="647" y="285"/>
                  </a:lnTo>
                  <a:lnTo>
                    <a:pt x="649" y="293"/>
                  </a:lnTo>
                  <a:lnTo>
                    <a:pt x="653" y="297"/>
                  </a:lnTo>
                  <a:lnTo>
                    <a:pt x="654" y="301"/>
                  </a:lnTo>
                  <a:lnTo>
                    <a:pt x="654" y="303"/>
                  </a:lnTo>
                  <a:lnTo>
                    <a:pt x="94" y="867"/>
                  </a:lnTo>
                  <a:lnTo>
                    <a:pt x="94" y="865"/>
                  </a:lnTo>
                  <a:lnTo>
                    <a:pt x="94" y="861"/>
                  </a:lnTo>
                  <a:lnTo>
                    <a:pt x="94" y="854"/>
                  </a:lnTo>
                  <a:lnTo>
                    <a:pt x="94" y="848"/>
                  </a:lnTo>
                  <a:lnTo>
                    <a:pt x="92" y="842"/>
                  </a:lnTo>
                  <a:lnTo>
                    <a:pt x="92" y="837"/>
                  </a:lnTo>
                  <a:lnTo>
                    <a:pt x="92" y="833"/>
                  </a:lnTo>
                  <a:lnTo>
                    <a:pt x="92" y="827"/>
                  </a:lnTo>
                  <a:lnTo>
                    <a:pt x="92" y="820"/>
                  </a:lnTo>
                  <a:lnTo>
                    <a:pt x="92" y="814"/>
                  </a:lnTo>
                  <a:lnTo>
                    <a:pt x="92" y="806"/>
                  </a:lnTo>
                  <a:lnTo>
                    <a:pt x="92" y="801"/>
                  </a:lnTo>
                  <a:lnTo>
                    <a:pt x="90" y="791"/>
                  </a:lnTo>
                  <a:lnTo>
                    <a:pt x="88" y="781"/>
                  </a:lnTo>
                  <a:lnTo>
                    <a:pt x="88" y="774"/>
                  </a:lnTo>
                  <a:lnTo>
                    <a:pt x="86" y="764"/>
                  </a:lnTo>
                  <a:lnTo>
                    <a:pt x="86" y="755"/>
                  </a:lnTo>
                  <a:lnTo>
                    <a:pt x="84" y="745"/>
                  </a:lnTo>
                  <a:lnTo>
                    <a:pt x="84" y="736"/>
                  </a:lnTo>
                  <a:lnTo>
                    <a:pt x="84" y="728"/>
                  </a:lnTo>
                  <a:lnTo>
                    <a:pt x="80" y="717"/>
                  </a:lnTo>
                  <a:lnTo>
                    <a:pt x="78" y="705"/>
                  </a:lnTo>
                  <a:lnTo>
                    <a:pt x="76" y="696"/>
                  </a:lnTo>
                  <a:lnTo>
                    <a:pt x="76" y="685"/>
                  </a:lnTo>
                  <a:lnTo>
                    <a:pt x="73" y="673"/>
                  </a:lnTo>
                  <a:lnTo>
                    <a:pt x="73" y="664"/>
                  </a:lnTo>
                  <a:lnTo>
                    <a:pt x="71" y="652"/>
                  </a:lnTo>
                  <a:lnTo>
                    <a:pt x="69" y="641"/>
                  </a:lnTo>
                  <a:lnTo>
                    <a:pt x="67" y="635"/>
                  </a:lnTo>
                  <a:lnTo>
                    <a:pt x="65" y="628"/>
                  </a:lnTo>
                  <a:lnTo>
                    <a:pt x="63" y="622"/>
                  </a:lnTo>
                  <a:lnTo>
                    <a:pt x="63" y="616"/>
                  </a:lnTo>
                  <a:lnTo>
                    <a:pt x="61" y="610"/>
                  </a:lnTo>
                  <a:lnTo>
                    <a:pt x="61" y="605"/>
                  </a:lnTo>
                  <a:lnTo>
                    <a:pt x="59" y="599"/>
                  </a:lnTo>
                  <a:lnTo>
                    <a:pt x="59" y="593"/>
                  </a:lnTo>
                  <a:lnTo>
                    <a:pt x="56" y="586"/>
                  </a:lnTo>
                  <a:lnTo>
                    <a:pt x="56" y="580"/>
                  </a:lnTo>
                  <a:lnTo>
                    <a:pt x="54" y="572"/>
                  </a:lnTo>
                  <a:lnTo>
                    <a:pt x="54" y="569"/>
                  </a:lnTo>
                  <a:lnTo>
                    <a:pt x="50" y="555"/>
                  </a:lnTo>
                  <a:lnTo>
                    <a:pt x="48" y="546"/>
                  </a:lnTo>
                  <a:lnTo>
                    <a:pt x="46" y="538"/>
                  </a:lnTo>
                  <a:lnTo>
                    <a:pt x="44" y="532"/>
                  </a:lnTo>
                  <a:lnTo>
                    <a:pt x="42" y="527"/>
                  </a:lnTo>
                  <a:lnTo>
                    <a:pt x="42" y="521"/>
                  </a:lnTo>
                  <a:lnTo>
                    <a:pt x="38" y="510"/>
                  </a:lnTo>
                  <a:lnTo>
                    <a:pt x="36" y="500"/>
                  </a:lnTo>
                  <a:lnTo>
                    <a:pt x="33" y="489"/>
                  </a:lnTo>
                  <a:lnTo>
                    <a:pt x="31" y="479"/>
                  </a:lnTo>
                  <a:lnTo>
                    <a:pt x="29" y="468"/>
                  </a:lnTo>
                  <a:lnTo>
                    <a:pt x="27" y="458"/>
                  </a:lnTo>
                  <a:lnTo>
                    <a:pt x="23" y="449"/>
                  </a:lnTo>
                  <a:lnTo>
                    <a:pt x="19" y="439"/>
                  </a:lnTo>
                  <a:lnTo>
                    <a:pt x="17" y="430"/>
                  </a:lnTo>
                  <a:lnTo>
                    <a:pt x="16" y="422"/>
                  </a:lnTo>
                  <a:lnTo>
                    <a:pt x="12" y="415"/>
                  </a:lnTo>
                  <a:lnTo>
                    <a:pt x="10" y="407"/>
                  </a:lnTo>
                  <a:lnTo>
                    <a:pt x="8" y="401"/>
                  </a:lnTo>
                  <a:lnTo>
                    <a:pt x="6" y="396"/>
                  </a:lnTo>
                  <a:lnTo>
                    <a:pt x="4" y="390"/>
                  </a:lnTo>
                  <a:lnTo>
                    <a:pt x="4" y="384"/>
                  </a:lnTo>
                  <a:lnTo>
                    <a:pt x="2" y="379"/>
                  </a:lnTo>
                  <a:lnTo>
                    <a:pt x="2" y="377"/>
                  </a:lnTo>
                  <a:lnTo>
                    <a:pt x="0" y="371"/>
                  </a:lnTo>
                  <a:lnTo>
                    <a:pt x="46" y="399"/>
                  </a:lnTo>
                  <a:lnTo>
                    <a:pt x="147" y="303"/>
                  </a:lnTo>
                  <a:lnTo>
                    <a:pt x="234" y="382"/>
                  </a:lnTo>
                  <a:lnTo>
                    <a:pt x="280" y="333"/>
                  </a:lnTo>
                  <a:lnTo>
                    <a:pt x="289" y="316"/>
                  </a:lnTo>
                  <a:lnTo>
                    <a:pt x="348" y="354"/>
                  </a:lnTo>
                  <a:lnTo>
                    <a:pt x="377" y="270"/>
                  </a:lnTo>
                  <a:lnTo>
                    <a:pt x="320" y="215"/>
                  </a:lnTo>
                  <a:lnTo>
                    <a:pt x="388" y="38"/>
                  </a:lnTo>
                  <a:lnTo>
                    <a:pt x="483" y="0"/>
                  </a:lnTo>
                  <a:close/>
                </a:path>
              </a:pathLst>
            </a:custGeom>
            <a:solidFill>
              <a:srgbClr val="784A80"/>
            </a:solidFill>
            <a:ln w="9525">
              <a:noFill/>
              <a:round/>
              <a:headEnd/>
              <a:tailEnd/>
            </a:ln>
          </p:spPr>
          <p:txBody>
            <a:bodyPr/>
            <a:lstStyle/>
            <a:p>
              <a:endParaRPr lang="en-US"/>
            </a:p>
          </p:txBody>
        </p:sp>
        <p:sp>
          <p:nvSpPr>
            <p:cNvPr id="16417" name="Freeform 68"/>
            <p:cNvSpPr>
              <a:spLocks/>
            </p:cNvSpPr>
            <p:nvPr/>
          </p:nvSpPr>
          <p:spPr bwMode="auto">
            <a:xfrm>
              <a:off x="1566" y="1745"/>
              <a:ext cx="74" cy="116"/>
            </a:xfrm>
            <a:custGeom>
              <a:avLst/>
              <a:gdLst>
                <a:gd name="T0" fmla="*/ 35 w 149"/>
                <a:gd name="T1" fmla="*/ 0 h 231"/>
                <a:gd name="T2" fmla="*/ 35 w 149"/>
                <a:gd name="T3" fmla="*/ 0 h 231"/>
                <a:gd name="T4" fmla="*/ 34 w 149"/>
                <a:gd name="T5" fmla="*/ 3 h 231"/>
                <a:gd name="T6" fmla="*/ 33 w 149"/>
                <a:gd name="T7" fmla="*/ 5 h 231"/>
                <a:gd name="T8" fmla="*/ 32 w 149"/>
                <a:gd name="T9" fmla="*/ 8 h 231"/>
                <a:gd name="T10" fmla="*/ 32 w 149"/>
                <a:gd name="T11" fmla="*/ 10 h 231"/>
                <a:gd name="T12" fmla="*/ 31 w 149"/>
                <a:gd name="T13" fmla="*/ 13 h 231"/>
                <a:gd name="T14" fmla="*/ 29 w 149"/>
                <a:gd name="T15" fmla="*/ 16 h 231"/>
                <a:gd name="T16" fmla="*/ 28 w 149"/>
                <a:gd name="T17" fmla="*/ 19 h 231"/>
                <a:gd name="T18" fmla="*/ 27 w 149"/>
                <a:gd name="T19" fmla="*/ 22 h 231"/>
                <a:gd name="T20" fmla="*/ 27 w 149"/>
                <a:gd name="T21" fmla="*/ 26 h 231"/>
                <a:gd name="T22" fmla="*/ 25 w 149"/>
                <a:gd name="T23" fmla="*/ 29 h 231"/>
                <a:gd name="T24" fmla="*/ 24 w 149"/>
                <a:gd name="T25" fmla="*/ 32 h 231"/>
                <a:gd name="T26" fmla="*/ 22 w 149"/>
                <a:gd name="T27" fmla="*/ 36 h 231"/>
                <a:gd name="T28" fmla="*/ 21 w 149"/>
                <a:gd name="T29" fmla="*/ 40 h 231"/>
                <a:gd name="T30" fmla="*/ 18 w 149"/>
                <a:gd name="T31" fmla="*/ 42 h 231"/>
                <a:gd name="T32" fmla="*/ 17 w 149"/>
                <a:gd name="T33" fmla="*/ 46 h 231"/>
                <a:gd name="T34" fmla="*/ 14 w 149"/>
                <a:gd name="T35" fmla="*/ 48 h 231"/>
                <a:gd name="T36" fmla="*/ 13 w 149"/>
                <a:gd name="T37" fmla="*/ 50 h 231"/>
                <a:gd name="T38" fmla="*/ 9 w 149"/>
                <a:gd name="T39" fmla="*/ 56 h 231"/>
                <a:gd name="T40" fmla="*/ 7 w 149"/>
                <a:gd name="T41" fmla="*/ 61 h 231"/>
                <a:gd name="T42" fmla="*/ 3 w 149"/>
                <a:gd name="T43" fmla="*/ 64 h 231"/>
                <a:gd name="T44" fmla="*/ 2 w 149"/>
                <a:gd name="T45" fmla="*/ 66 h 231"/>
                <a:gd name="T46" fmla="*/ 0 w 149"/>
                <a:gd name="T47" fmla="*/ 67 h 231"/>
                <a:gd name="T48" fmla="*/ 0 w 149"/>
                <a:gd name="T49" fmla="*/ 68 h 231"/>
                <a:gd name="T50" fmla="*/ 1 w 149"/>
                <a:gd name="T51" fmla="*/ 70 h 231"/>
                <a:gd name="T52" fmla="*/ 2 w 149"/>
                <a:gd name="T53" fmla="*/ 73 h 231"/>
                <a:gd name="T54" fmla="*/ 5 w 149"/>
                <a:gd name="T55" fmla="*/ 77 h 231"/>
                <a:gd name="T56" fmla="*/ 7 w 149"/>
                <a:gd name="T57" fmla="*/ 80 h 231"/>
                <a:gd name="T58" fmla="*/ 11 w 149"/>
                <a:gd name="T59" fmla="*/ 85 h 231"/>
                <a:gd name="T60" fmla="*/ 13 w 149"/>
                <a:gd name="T61" fmla="*/ 87 h 231"/>
                <a:gd name="T62" fmla="*/ 16 w 149"/>
                <a:gd name="T63" fmla="*/ 89 h 231"/>
                <a:gd name="T64" fmla="*/ 20 w 149"/>
                <a:gd name="T65" fmla="*/ 91 h 231"/>
                <a:gd name="T66" fmla="*/ 24 w 149"/>
                <a:gd name="T67" fmla="*/ 94 h 231"/>
                <a:gd name="T68" fmla="*/ 27 w 149"/>
                <a:gd name="T69" fmla="*/ 96 h 231"/>
                <a:gd name="T70" fmla="*/ 30 w 149"/>
                <a:gd name="T71" fmla="*/ 98 h 231"/>
                <a:gd name="T72" fmla="*/ 34 w 149"/>
                <a:gd name="T73" fmla="*/ 99 h 231"/>
                <a:gd name="T74" fmla="*/ 38 w 149"/>
                <a:gd name="T75" fmla="*/ 102 h 231"/>
                <a:gd name="T76" fmla="*/ 43 w 149"/>
                <a:gd name="T77" fmla="*/ 103 h 231"/>
                <a:gd name="T78" fmla="*/ 46 w 149"/>
                <a:gd name="T79" fmla="*/ 105 h 231"/>
                <a:gd name="T80" fmla="*/ 51 w 149"/>
                <a:gd name="T81" fmla="*/ 106 h 231"/>
                <a:gd name="T82" fmla="*/ 55 w 149"/>
                <a:gd name="T83" fmla="*/ 108 h 231"/>
                <a:gd name="T84" fmla="*/ 59 w 149"/>
                <a:gd name="T85" fmla="*/ 109 h 231"/>
                <a:gd name="T86" fmla="*/ 63 w 149"/>
                <a:gd name="T87" fmla="*/ 111 h 231"/>
                <a:gd name="T88" fmla="*/ 66 w 149"/>
                <a:gd name="T89" fmla="*/ 112 h 231"/>
                <a:gd name="T90" fmla="*/ 68 w 149"/>
                <a:gd name="T91" fmla="*/ 113 h 231"/>
                <a:gd name="T92" fmla="*/ 73 w 149"/>
                <a:gd name="T93" fmla="*/ 114 h 231"/>
                <a:gd name="T94" fmla="*/ 74 w 149"/>
                <a:gd name="T95" fmla="*/ 116 h 231"/>
                <a:gd name="T96" fmla="*/ 35 w 149"/>
                <a:gd name="T97" fmla="*/ 0 h 231"/>
                <a:gd name="T98" fmla="*/ 35 w 149"/>
                <a:gd name="T99" fmla="*/ 0 h 2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9"/>
                <a:gd name="T151" fmla="*/ 0 h 231"/>
                <a:gd name="T152" fmla="*/ 149 w 149"/>
                <a:gd name="T153" fmla="*/ 231 h 2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9" h="231">
                  <a:moveTo>
                    <a:pt x="71" y="0"/>
                  </a:moveTo>
                  <a:lnTo>
                    <a:pt x="71" y="0"/>
                  </a:lnTo>
                  <a:lnTo>
                    <a:pt x="69" y="5"/>
                  </a:lnTo>
                  <a:lnTo>
                    <a:pt x="67" y="9"/>
                  </a:lnTo>
                  <a:lnTo>
                    <a:pt x="65" y="15"/>
                  </a:lnTo>
                  <a:lnTo>
                    <a:pt x="65" y="19"/>
                  </a:lnTo>
                  <a:lnTo>
                    <a:pt x="63" y="26"/>
                  </a:lnTo>
                  <a:lnTo>
                    <a:pt x="59" y="32"/>
                  </a:lnTo>
                  <a:lnTo>
                    <a:pt x="57" y="38"/>
                  </a:lnTo>
                  <a:lnTo>
                    <a:pt x="55" y="43"/>
                  </a:lnTo>
                  <a:lnTo>
                    <a:pt x="54" y="51"/>
                  </a:lnTo>
                  <a:lnTo>
                    <a:pt x="50" y="57"/>
                  </a:lnTo>
                  <a:lnTo>
                    <a:pt x="48" y="64"/>
                  </a:lnTo>
                  <a:lnTo>
                    <a:pt x="44" y="72"/>
                  </a:lnTo>
                  <a:lnTo>
                    <a:pt x="42" y="79"/>
                  </a:lnTo>
                  <a:lnTo>
                    <a:pt x="36" y="83"/>
                  </a:lnTo>
                  <a:lnTo>
                    <a:pt x="35" y="91"/>
                  </a:lnTo>
                  <a:lnTo>
                    <a:pt x="29" y="96"/>
                  </a:lnTo>
                  <a:lnTo>
                    <a:pt x="27" y="100"/>
                  </a:lnTo>
                  <a:lnTo>
                    <a:pt x="19" y="112"/>
                  </a:lnTo>
                  <a:lnTo>
                    <a:pt x="14" y="121"/>
                  </a:lnTo>
                  <a:lnTo>
                    <a:pt x="6" y="127"/>
                  </a:lnTo>
                  <a:lnTo>
                    <a:pt x="4" y="131"/>
                  </a:lnTo>
                  <a:lnTo>
                    <a:pt x="0" y="134"/>
                  </a:lnTo>
                  <a:lnTo>
                    <a:pt x="0" y="136"/>
                  </a:lnTo>
                  <a:lnTo>
                    <a:pt x="2" y="140"/>
                  </a:lnTo>
                  <a:lnTo>
                    <a:pt x="4" y="146"/>
                  </a:lnTo>
                  <a:lnTo>
                    <a:pt x="10" y="154"/>
                  </a:lnTo>
                  <a:lnTo>
                    <a:pt x="14" y="159"/>
                  </a:lnTo>
                  <a:lnTo>
                    <a:pt x="23" y="169"/>
                  </a:lnTo>
                  <a:lnTo>
                    <a:pt x="27" y="173"/>
                  </a:lnTo>
                  <a:lnTo>
                    <a:pt x="33" y="178"/>
                  </a:lnTo>
                  <a:lnTo>
                    <a:pt x="40" y="182"/>
                  </a:lnTo>
                  <a:lnTo>
                    <a:pt x="48" y="188"/>
                  </a:lnTo>
                  <a:lnTo>
                    <a:pt x="54" y="192"/>
                  </a:lnTo>
                  <a:lnTo>
                    <a:pt x="61" y="195"/>
                  </a:lnTo>
                  <a:lnTo>
                    <a:pt x="69" y="197"/>
                  </a:lnTo>
                  <a:lnTo>
                    <a:pt x="76" y="203"/>
                  </a:lnTo>
                  <a:lnTo>
                    <a:pt x="86" y="205"/>
                  </a:lnTo>
                  <a:lnTo>
                    <a:pt x="93" y="209"/>
                  </a:lnTo>
                  <a:lnTo>
                    <a:pt x="103" y="212"/>
                  </a:lnTo>
                  <a:lnTo>
                    <a:pt x="111" y="216"/>
                  </a:lnTo>
                  <a:lnTo>
                    <a:pt x="118" y="218"/>
                  </a:lnTo>
                  <a:lnTo>
                    <a:pt x="126" y="222"/>
                  </a:lnTo>
                  <a:lnTo>
                    <a:pt x="132" y="224"/>
                  </a:lnTo>
                  <a:lnTo>
                    <a:pt x="137" y="226"/>
                  </a:lnTo>
                  <a:lnTo>
                    <a:pt x="147" y="228"/>
                  </a:lnTo>
                  <a:lnTo>
                    <a:pt x="149" y="231"/>
                  </a:lnTo>
                  <a:lnTo>
                    <a:pt x="71" y="0"/>
                  </a:lnTo>
                  <a:close/>
                </a:path>
              </a:pathLst>
            </a:custGeom>
            <a:solidFill>
              <a:srgbClr val="B84F2E"/>
            </a:solidFill>
            <a:ln w="9525">
              <a:noFill/>
              <a:round/>
              <a:headEnd/>
              <a:tailEnd/>
            </a:ln>
          </p:spPr>
          <p:txBody>
            <a:bodyPr/>
            <a:lstStyle/>
            <a:p>
              <a:endParaRPr lang="en-US"/>
            </a:p>
          </p:txBody>
        </p:sp>
        <p:sp>
          <p:nvSpPr>
            <p:cNvPr id="16418" name="Freeform 69"/>
            <p:cNvSpPr>
              <a:spLocks/>
            </p:cNvSpPr>
            <p:nvPr/>
          </p:nvSpPr>
          <p:spPr bwMode="auto">
            <a:xfrm>
              <a:off x="1598" y="1606"/>
              <a:ext cx="157" cy="354"/>
            </a:xfrm>
            <a:custGeom>
              <a:avLst/>
              <a:gdLst>
                <a:gd name="T0" fmla="*/ 9 w 314"/>
                <a:gd name="T1" fmla="*/ 103 h 707"/>
                <a:gd name="T2" fmla="*/ 6 w 314"/>
                <a:gd name="T3" fmla="*/ 105 h 707"/>
                <a:gd name="T4" fmla="*/ 3 w 314"/>
                <a:gd name="T5" fmla="*/ 111 h 707"/>
                <a:gd name="T6" fmla="*/ 2 w 314"/>
                <a:gd name="T7" fmla="*/ 116 h 707"/>
                <a:gd name="T8" fmla="*/ 1 w 314"/>
                <a:gd name="T9" fmla="*/ 124 h 707"/>
                <a:gd name="T10" fmla="*/ 0 w 314"/>
                <a:gd name="T11" fmla="*/ 133 h 707"/>
                <a:gd name="T12" fmla="*/ 0 w 314"/>
                <a:gd name="T13" fmla="*/ 138 h 707"/>
                <a:gd name="T14" fmla="*/ 0 w 314"/>
                <a:gd name="T15" fmla="*/ 145 h 707"/>
                <a:gd name="T16" fmla="*/ 0 w 314"/>
                <a:gd name="T17" fmla="*/ 150 h 707"/>
                <a:gd name="T18" fmla="*/ 0 w 314"/>
                <a:gd name="T19" fmla="*/ 157 h 707"/>
                <a:gd name="T20" fmla="*/ 1 w 314"/>
                <a:gd name="T21" fmla="*/ 164 h 707"/>
                <a:gd name="T22" fmla="*/ 1 w 314"/>
                <a:gd name="T23" fmla="*/ 171 h 707"/>
                <a:gd name="T24" fmla="*/ 2 w 314"/>
                <a:gd name="T25" fmla="*/ 179 h 707"/>
                <a:gd name="T26" fmla="*/ 3 w 314"/>
                <a:gd name="T27" fmla="*/ 186 h 707"/>
                <a:gd name="T28" fmla="*/ 3 w 314"/>
                <a:gd name="T29" fmla="*/ 192 h 707"/>
                <a:gd name="T30" fmla="*/ 5 w 314"/>
                <a:gd name="T31" fmla="*/ 200 h 707"/>
                <a:gd name="T32" fmla="*/ 5 w 314"/>
                <a:gd name="T33" fmla="*/ 206 h 707"/>
                <a:gd name="T34" fmla="*/ 5 w 314"/>
                <a:gd name="T35" fmla="*/ 212 h 707"/>
                <a:gd name="T36" fmla="*/ 7 w 314"/>
                <a:gd name="T37" fmla="*/ 223 h 707"/>
                <a:gd name="T38" fmla="*/ 9 w 314"/>
                <a:gd name="T39" fmla="*/ 229 h 707"/>
                <a:gd name="T40" fmla="*/ 10 w 314"/>
                <a:gd name="T41" fmla="*/ 232 h 707"/>
                <a:gd name="T42" fmla="*/ 25 w 314"/>
                <a:gd name="T43" fmla="*/ 283 h 707"/>
                <a:gd name="T44" fmla="*/ 26 w 314"/>
                <a:gd name="T45" fmla="*/ 286 h 707"/>
                <a:gd name="T46" fmla="*/ 31 w 314"/>
                <a:gd name="T47" fmla="*/ 296 h 707"/>
                <a:gd name="T48" fmla="*/ 34 w 314"/>
                <a:gd name="T49" fmla="*/ 302 h 707"/>
                <a:gd name="T50" fmla="*/ 38 w 314"/>
                <a:gd name="T51" fmla="*/ 308 h 707"/>
                <a:gd name="T52" fmla="*/ 43 w 314"/>
                <a:gd name="T53" fmla="*/ 315 h 707"/>
                <a:gd name="T54" fmla="*/ 48 w 314"/>
                <a:gd name="T55" fmla="*/ 321 h 707"/>
                <a:gd name="T56" fmla="*/ 53 w 314"/>
                <a:gd name="T57" fmla="*/ 328 h 707"/>
                <a:gd name="T58" fmla="*/ 58 w 314"/>
                <a:gd name="T59" fmla="*/ 334 h 707"/>
                <a:gd name="T60" fmla="*/ 70 w 314"/>
                <a:gd name="T61" fmla="*/ 344 h 707"/>
                <a:gd name="T62" fmla="*/ 77 w 314"/>
                <a:gd name="T63" fmla="*/ 352 h 707"/>
                <a:gd name="T64" fmla="*/ 80 w 314"/>
                <a:gd name="T65" fmla="*/ 354 h 707"/>
                <a:gd name="T66" fmla="*/ 157 w 314"/>
                <a:gd name="T67" fmla="*/ 169 h 707"/>
                <a:gd name="T68" fmla="*/ 59 w 314"/>
                <a:gd name="T69" fmla="*/ 0 h 707"/>
                <a:gd name="T70" fmla="*/ 6 w 314"/>
                <a:gd name="T71" fmla="*/ 80 h 7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4"/>
                <a:gd name="T109" fmla="*/ 0 h 707"/>
                <a:gd name="T110" fmla="*/ 314 w 314"/>
                <a:gd name="T111" fmla="*/ 707 h 70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4" h="707">
                  <a:moveTo>
                    <a:pt x="13" y="160"/>
                  </a:moveTo>
                  <a:lnTo>
                    <a:pt x="17" y="205"/>
                  </a:lnTo>
                  <a:lnTo>
                    <a:pt x="13" y="205"/>
                  </a:lnTo>
                  <a:lnTo>
                    <a:pt x="13" y="209"/>
                  </a:lnTo>
                  <a:lnTo>
                    <a:pt x="9" y="215"/>
                  </a:lnTo>
                  <a:lnTo>
                    <a:pt x="6" y="222"/>
                  </a:lnTo>
                  <a:lnTo>
                    <a:pt x="4" y="226"/>
                  </a:lnTo>
                  <a:lnTo>
                    <a:pt x="4" y="232"/>
                  </a:lnTo>
                  <a:lnTo>
                    <a:pt x="2" y="240"/>
                  </a:lnTo>
                  <a:lnTo>
                    <a:pt x="2" y="247"/>
                  </a:lnTo>
                  <a:lnTo>
                    <a:pt x="0" y="255"/>
                  </a:lnTo>
                  <a:lnTo>
                    <a:pt x="0" y="266"/>
                  </a:lnTo>
                  <a:lnTo>
                    <a:pt x="0" y="270"/>
                  </a:lnTo>
                  <a:lnTo>
                    <a:pt x="0" y="276"/>
                  </a:lnTo>
                  <a:lnTo>
                    <a:pt x="0" y="281"/>
                  </a:lnTo>
                  <a:lnTo>
                    <a:pt x="0" y="289"/>
                  </a:lnTo>
                  <a:lnTo>
                    <a:pt x="0" y="295"/>
                  </a:lnTo>
                  <a:lnTo>
                    <a:pt x="0" y="300"/>
                  </a:lnTo>
                  <a:lnTo>
                    <a:pt x="0" y="308"/>
                  </a:lnTo>
                  <a:lnTo>
                    <a:pt x="0" y="314"/>
                  </a:lnTo>
                  <a:lnTo>
                    <a:pt x="0" y="319"/>
                  </a:lnTo>
                  <a:lnTo>
                    <a:pt x="2" y="327"/>
                  </a:lnTo>
                  <a:lnTo>
                    <a:pt x="2" y="335"/>
                  </a:lnTo>
                  <a:lnTo>
                    <a:pt x="2" y="342"/>
                  </a:lnTo>
                  <a:lnTo>
                    <a:pt x="2" y="350"/>
                  </a:lnTo>
                  <a:lnTo>
                    <a:pt x="4" y="357"/>
                  </a:lnTo>
                  <a:lnTo>
                    <a:pt x="4" y="363"/>
                  </a:lnTo>
                  <a:lnTo>
                    <a:pt x="6" y="371"/>
                  </a:lnTo>
                  <a:lnTo>
                    <a:pt x="6" y="376"/>
                  </a:lnTo>
                  <a:lnTo>
                    <a:pt x="6" y="384"/>
                  </a:lnTo>
                  <a:lnTo>
                    <a:pt x="8" y="392"/>
                  </a:lnTo>
                  <a:lnTo>
                    <a:pt x="9" y="399"/>
                  </a:lnTo>
                  <a:lnTo>
                    <a:pt x="9" y="405"/>
                  </a:lnTo>
                  <a:lnTo>
                    <a:pt x="9" y="412"/>
                  </a:lnTo>
                  <a:lnTo>
                    <a:pt x="11" y="418"/>
                  </a:lnTo>
                  <a:lnTo>
                    <a:pt x="11" y="424"/>
                  </a:lnTo>
                  <a:lnTo>
                    <a:pt x="13" y="435"/>
                  </a:lnTo>
                  <a:lnTo>
                    <a:pt x="15" y="445"/>
                  </a:lnTo>
                  <a:lnTo>
                    <a:pt x="15" y="452"/>
                  </a:lnTo>
                  <a:lnTo>
                    <a:pt x="17" y="458"/>
                  </a:lnTo>
                  <a:lnTo>
                    <a:pt x="17" y="462"/>
                  </a:lnTo>
                  <a:lnTo>
                    <a:pt x="19" y="464"/>
                  </a:lnTo>
                  <a:lnTo>
                    <a:pt x="61" y="492"/>
                  </a:lnTo>
                  <a:lnTo>
                    <a:pt x="51" y="566"/>
                  </a:lnTo>
                  <a:lnTo>
                    <a:pt x="53" y="572"/>
                  </a:lnTo>
                  <a:lnTo>
                    <a:pt x="57" y="580"/>
                  </a:lnTo>
                  <a:lnTo>
                    <a:pt x="63" y="591"/>
                  </a:lnTo>
                  <a:lnTo>
                    <a:pt x="67" y="597"/>
                  </a:lnTo>
                  <a:lnTo>
                    <a:pt x="68" y="603"/>
                  </a:lnTo>
                  <a:lnTo>
                    <a:pt x="72" y="610"/>
                  </a:lnTo>
                  <a:lnTo>
                    <a:pt x="76" y="616"/>
                  </a:lnTo>
                  <a:lnTo>
                    <a:pt x="80" y="623"/>
                  </a:lnTo>
                  <a:lnTo>
                    <a:pt x="86" y="629"/>
                  </a:lnTo>
                  <a:lnTo>
                    <a:pt x="89" y="635"/>
                  </a:lnTo>
                  <a:lnTo>
                    <a:pt x="97" y="642"/>
                  </a:lnTo>
                  <a:lnTo>
                    <a:pt x="101" y="648"/>
                  </a:lnTo>
                  <a:lnTo>
                    <a:pt x="106" y="656"/>
                  </a:lnTo>
                  <a:lnTo>
                    <a:pt x="110" y="661"/>
                  </a:lnTo>
                  <a:lnTo>
                    <a:pt x="116" y="667"/>
                  </a:lnTo>
                  <a:lnTo>
                    <a:pt x="127" y="679"/>
                  </a:lnTo>
                  <a:lnTo>
                    <a:pt x="139" y="688"/>
                  </a:lnTo>
                  <a:lnTo>
                    <a:pt x="146" y="696"/>
                  </a:lnTo>
                  <a:lnTo>
                    <a:pt x="154" y="703"/>
                  </a:lnTo>
                  <a:lnTo>
                    <a:pt x="158" y="705"/>
                  </a:lnTo>
                  <a:lnTo>
                    <a:pt x="160" y="707"/>
                  </a:lnTo>
                  <a:lnTo>
                    <a:pt x="211" y="553"/>
                  </a:lnTo>
                  <a:lnTo>
                    <a:pt x="314" y="338"/>
                  </a:lnTo>
                  <a:lnTo>
                    <a:pt x="150" y="4"/>
                  </a:lnTo>
                  <a:lnTo>
                    <a:pt x="118" y="0"/>
                  </a:lnTo>
                  <a:lnTo>
                    <a:pt x="46" y="53"/>
                  </a:lnTo>
                  <a:lnTo>
                    <a:pt x="13" y="160"/>
                  </a:lnTo>
                  <a:close/>
                </a:path>
              </a:pathLst>
            </a:custGeom>
            <a:solidFill>
              <a:srgbClr val="FFE0B3"/>
            </a:solidFill>
            <a:ln w="9525">
              <a:noFill/>
              <a:round/>
              <a:headEnd/>
              <a:tailEnd/>
            </a:ln>
          </p:spPr>
          <p:txBody>
            <a:bodyPr/>
            <a:lstStyle/>
            <a:p>
              <a:endParaRPr lang="en-US"/>
            </a:p>
          </p:txBody>
        </p:sp>
        <p:sp>
          <p:nvSpPr>
            <p:cNvPr id="16419" name="Freeform 70"/>
            <p:cNvSpPr>
              <a:spLocks/>
            </p:cNvSpPr>
            <p:nvPr/>
          </p:nvSpPr>
          <p:spPr bwMode="auto">
            <a:xfrm>
              <a:off x="1603" y="1586"/>
              <a:ext cx="73" cy="100"/>
            </a:xfrm>
            <a:custGeom>
              <a:avLst/>
              <a:gdLst>
                <a:gd name="T0" fmla="*/ 73 w 147"/>
                <a:gd name="T1" fmla="*/ 26 h 200"/>
                <a:gd name="T2" fmla="*/ 72 w 147"/>
                <a:gd name="T3" fmla="*/ 26 h 200"/>
                <a:gd name="T4" fmla="*/ 69 w 147"/>
                <a:gd name="T5" fmla="*/ 26 h 200"/>
                <a:gd name="T6" fmla="*/ 66 w 147"/>
                <a:gd name="T7" fmla="*/ 28 h 200"/>
                <a:gd name="T8" fmla="*/ 61 w 147"/>
                <a:gd name="T9" fmla="*/ 31 h 200"/>
                <a:gd name="T10" fmla="*/ 57 w 147"/>
                <a:gd name="T11" fmla="*/ 33 h 200"/>
                <a:gd name="T12" fmla="*/ 54 w 147"/>
                <a:gd name="T13" fmla="*/ 35 h 200"/>
                <a:gd name="T14" fmla="*/ 50 w 147"/>
                <a:gd name="T15" fmla="*/ 36 h 200"/>
                <a:gd name="T16" fmla="*/ 48 w 147"/>
                <a:gd name="T17" fmla="*/ 39 h 200"/>
                <a:gd name="T18" fmla="*/ 44 w 147"/>
                <a:gd name="T19" fmla="*/ 41 h 200"/>
                <a:gd name="T20" fmla="*/ 41 w 147"/>
                <a:gd name="T21" fmla="*/ 44 h 200"/>
                <a:gd name="T22" fmla="*/ 37 w 147"/>
                <a:gd name="T23" fmla="*/ 47 h 200"/>
                <a:gd name="T24" fmla="*/ 34 w 147"/>
                <a:gd name="T25" fmla="*/ 50 h 200"/>
                <a:gd name="T26" fmla="*/ 30 w 147"/>
                <a:gd name="T27" fmla="*/ 54 h 200"/>
                <a:gd name="T28" fmla="*/ 27 w 147"/>
                <a:gd name="T29" fmla="*/ 58 h 200"/>
                <a:gd name="T30" fmla="*/ 24 w 147"/>
                <a:gd name="T31" fmla="*/ 62 h 200"/>
                <a:gd name="T32" fmla="*/ 21 w 147"/>
                <a:gd name="T33" fmla="*/ 66 h 200"/>
                <a:gd name="T34" fmla="*/ 17 w 147"/>
                <a:gd name="T35" fmla="*/ 70 h 200"/>
                <a:gd name="T36" fmla="*/ 15 w 147"/>
                <a:gd name="T37" fmla="*/ 74 h 200"/>
                <a:gd name="T38" fmla="*/ 12 w 147"/>
                <a:gd name="T39" fmla="*/ 78 h 200"/>
                <a:gd name="T40" fmla="*/ 9 w 147"/>
                <a:gd name="T41" fmla="*/ 82 h 200"/>
                <a:gd name="T42" fmla="*/ 8 w 147"/>
                <a:gd name="T43" fmla="*/ 85 h 200"/>
                <a:gd name="T44" fmla="*/ 5 w 147"/>
                <a:gd name="T45" fmla="*/ 89 h 200"/>
                <a:gd name="T46" fmla="*/ 4 w 147"/>
                <a:gd name="T47" fmla="*/ 92 h 200"/>
                <a:gd name="T48" fmla="*/ 2 w 147"/>
                <a:gd name="T49" fmla="*/ 94 h 200"/>
                <a:gd name="T50" fmla="*/ 0 w 147"/>
                <a:gd name="T51" fmla="*/ 98 h 200"/>
                <a:gd name="T52" fmla="*/ 0 w 147"/>
                <a:gd name="T53" fmla="*/ 100 h 200"/>
                <a:gd name="T54" fmla="*/ 13 w 147"/>
                <a:gd name="T55" fmla="*/ 38 h 200"/>
                <a:gd name="T56" fmla="*/ 62 w 147"/>
                <a:gd name="T57" fmla="*/ 0 h 200"/>
                <a:gd name="T58" fmla="*/ 73 w 147"/>
                <a:gd name="T59" fmla="*/ 26 h 200"/>
                <a:gd name="T60" fmla="*/ 73 w 147"/>
                <a:gd name="T61" fmla="*/ 26 h 2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47"/>
                <a:gd name="T94" fmla="*/ 0 h 200"/>
                <a:gd name="T95" fmla="*/ 147 w 147"/>
                <a:gd name="T96" fmla="*/ 200 h 20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47" h="200">
                  <a:moveTo>
                    <a:pt x="147" y="53"/>
                  </a:moveTo>
                  <a:lnTo>
                    <a:pt x="145" y="53"/>
                  </a:lnTo>
                  <a:lnTo>
                    <a:pt x="139" y="53"/>
                  </a:lnTo>
                  <a:lnTo>
                    <a:pt x="132" y="57"/>
                  </a:lnTo>
                  <a:lnTo>
                    <a:pt x="122" y="63"/>
                  </a:lnTo>
                  <a:lnTo>
                    <a:pt x="115" y="65"/>
                  </a:lnTo>
                  <a:lnTo>
                    <a:pt x="109" y="69"/>
                  </a:lnTo>
                  <a:lnTo>
                    <a:pt x="101" y="72"/>
                  </a:lnTo>
                  <a:lnTo>
                    <a:pt x="96" y="78"/>
                  </a:lnTo>
                  <a:lnTo>
                    <a:pt x="88" y="82"/>
                  </a:lnTo>
                  <a:lnTo>
                    <a:pt x="82" y="88"/>
                  </a:lnTo>
                  <a:lnTo>
                    <a:pt x="75" y="93"/>
                  </a:lnTo>
                  <a:lnTo>
                    <a:pt x="69" y="101"/>
                  </a:lnTo>
                  <a:lnTo>
                    <a:pt x="61" y="108"/>
                  </a:lnTo>
                  <a:lnTo>
                    <a:pt x="54" y="116"/>
                  </a:lnTo>
                  <a:lnTo>
                    <a:pt x="48" y="124"/>
                  </a:lnTo>
                  <a:lnTo>
                    <a:pt x="42" y="131"/>
                  </a:lnTo>
                  <a:lnTo>
                    <a:pt x="35" y="139"/>
                  </a:lnTo>
                  <a:lnTo>
                    <a:pt x="31" y="148"/>
                  </a:lnTo>
                  <a:lnTo>
                    <a:pt x="25" y="156"/>
                  </a:lnTo>
                  <a:lnTo>
                    <a:pt x="19" y="164"/>
                  </a:lnTo>
                  <a:lnTo>
                    <a:pt x="16" y="169"/>
                  </a:lnTo>
                  <a:lnTo>
                    <a:pt x="10" y="177"/>
                  </a:lnTo>
                  <a:lnTo>
                    <a:pt x="8" y="183"/>
                  </a:lnTo>
                  <a:lnTo>
                    <a:pt x="4" y="188"/>
                  </a:lnTo>
                  <a:lnTo>
                    <a:pt x="0" y="196"/>
                  </a:lnTo>
                  <a:lnTo>
                    <a:pt x="0" y="200"/>
                  </a:lnTo>
                  <a:lnTo>
                    <a:pt x="27" y="76"/>
                  </a:lnTo>
                  <a:lnTo>
                    <a:pt x="124" y="0"/>
                  </a:lnTo>
                  <a:lnTo>
                    <a:pt x="147" y="53"/>
                  </a:lnTo>
                  <a:close/>
                </a:path>
              </a:pathLst>
            </a:custGeom>
            <a:solidFill>
              <a:srgbClr val="EDA670"/>
            </a:solidFill>
            <a:ln w="9525">
              <a:noFill/>
              <a:round/>
              <a:headEnd/>
              <a:tailEnd/>
            </a:ln>
          </p:spPr>
          <p:txBody>
            <a:bodyPr/>
            <a:lstStyle/>
            <a:p>
              <a:endParaRPr lang="en-US"/>
            </a:p>
          </p:txBody>
        </p:sp>
        <p:sp>
          <p:nvSpPr>
            <p:cNvPr id="16420" name="Freeform 71"/>
            <p:cNvSpPr>
              <a:spLocks/>
            </p:cNvSpPr>
            <p:nvPr/>
          </p:nvSpPr>
          <p:spPr bwMode="auto">
            <a:xfrm>
              <a:off x="1613" y="1651"/>
              <a:ext cx="174" cy="255"/>
            </a:xfrm>
            <a:custGeom>
              <a:avLst/>
              <a:gdLst>
                <a:gd name="T0" fmla="*/ 70 w 348"/>
                <a:gd name="T1" fmla="*/ 24 h 512"/>
                <a:gd name="T2" fmla="*/ 52 w 348"/>
                <a:gd name="T3" fmla="*/ 29 h 512"/>
                <a:gd name="T4" fmla="*/ 0 w 348"/>
                <a:gd name="T5" fmla="*/ 119 h 512"/>
                <a:gd name="T6" fmla="*/ 24 w 348"/>
                <a:gd name="T7" fmla="*/ 141 h 512"/>
                <a:gd name="T8" fmla="*/ 24 w 348"/>
                <a:gd name="T9" fmla="*/ 147 h 512"/>
                <a:gd name="T10" fmla="*/ 24 w 348"/>
                <a:gd name="T11" fmla="*/ 156 h 512"/>
                <a:gd name="T12" fmla="*/ 25 w 348"/>
                <a:gd name="T13" fmla="*/ 161 h 512"/>
                <a:gd name="T14" fmla="*/ 26 w 348"/>
                <a:gd name="T15" fmla="*/ 168 h 512"/>
                <a:gd name="T16" fmla="*/ 27 w 348"/>
                <a:gd name="T17" fmla="*/ 178 h 512"/>
                <a:gd name="T18" fmla="*/ 28 w 348"/>
                <a:gd name="T19" fmla="*/ 188 h 512"/>
                <a:gd name="T20" fmla="*/ 29 w 348"/>
                <a:gd name="T21" fmla="*/ 194 h 512"/>
                <a:gd name="T22" fmla="*/ 30 w 348"/>
                <a:gd name="T23" fmla="*/ 198 h 512"/>
                <a:gd name="T24" fmla="*/ 36 w 348"/>
                <a:gd name="T25" fmla="*/ 198 h 512"/>
                <a:gd name="T26" fmla="*/ 44 w 348"/>
                <a:gd name="T27" fmla="*/ 200 h 512"/>
                <a:gd name="T28" fmla="*/ 51 w 348"/>
                <a:gd name="T29" fmla="*/ 200 h 512"/>
                <a:gd name="T30" fmla="*/ 58 w 348"/>
                <a:gd name="T31" fmla="*/ 200 h 512"/>
                <a:gd name="T32" fmla="*/ 65 w 348"/>
                <a:gd name="T33" fmla="*/ 199 h 512"/>
                <a:gd name="T34" fmla="*/ 72 w 348"/>
                <a:gd name="T35" fmla="*/ 198 h 512"/>
                <a:gd name="T36" fmla="*/ 78 w 348"/>
                <a:gd name="T37" fmla="*/ 196 h 512"/>
                <a:gd name="T38" fmla="*/ 85 w 348"/>
                <a:gd name="T39" fmla="*/ 194 h 512"/>
                <a:gd name="T40" fmla="*/ 93 w 348"/>
                <a:gd name="T41" fmla="*/ 191 h 512"/>
                <a:gd name="T42" fmla="*/ 100 w 348"/>
                <a:gd name="T43" fmla="*/ 190 h 512"/>
                <a:gd name="T44" fmla="*/ 47 w 348"/>
                <a:gd name="T45" fmla="*/ 219 h 512"/>
                <a:gd name="T46" fmla="*/ 83 w 348"/>
                <a:gd name="T47" fmla="*/ 254 h 512"/>
                <a:gd name="T48" fmla="*/ 84 w 348"/>
                <a:gd name="T49" fmla="*/ 250 h 512"/>
                <a:gd name="T50" fmla="*/ 86 w 348"/>
                <a:gd name="T51" fmla="*/ 245 h 512"/>
                <a:gd name="T52" fmla="*/ 88 w 348"/>
                <a:gd name="T53" fmla="*/ 239 h 512"/>
                <a:gd name="T54" fmla="*/ 92 w 348"/>
                <a:gd name="T55" fmla="*/ 231 h 512"/>
                <a:gd name="T56" fmla="*/ 99 w 348"/>
                <a:gd name="T57" fmla="*/ 222 h 512"/>
                <a:gd name="T58" fmla="*/ 105 w 348"/>
                <a:gd name="T59" fmla="*/ 214 h 512"/>
                <a:gd name="T60" fmla="*/ 108 w 348"/>
                <a:gd name="T61" fmla="*/ 208 h 512"/>
                <a:gd name="T62" fmla="*/ 114 w 348"/>
                <a:gd name="T63" fmla="*/ 201 h 512"/>
                <a:gd name="T64" fmla="*/ 120 w 348"/>
                <a:gd name="T65" fmla="*/ 194 h 512"/>
                <a:gd name="T66" fmla="*/ 125 w 348"/>
                <a:gd name="T67" fmla="*/ 188 h 512"/>
                <a:gd name="T68" fmla="*/ 132 w 348"/>
                <a:gd name="T69" fmla="*/ 180 h 512"/>
                <a:gd name="T70" fmla="*/ 137 w 348"/>
                <a:gd name="T71" fmla="*/ 173 h 512"/>
                <a:gd name="T72" fmla="*/ 142 w 348"/>
                <a:gd name="T73" fmla="*/ 167 h 512"/>
                <a:gd name="T74" fmla="*/ 148 w 348"/>
                <a:gd name="T75" fmla="*/ 161 h 512"/>
                <a:gd name="T76" fmla="*/ 153 w 348"/>
                <a:gd name="T77" fmla="*/ 154 h 512"/>
                <a:gd name="T78" fmla="*/ 160 w 348"/>
                <a:gd name="T79" fmla="*/ 146 h 512"/>
                <a:gd name="T80" fmla="*/ 167 w 348"/>
                <a:gd name="T81" fmla="*/ 138 h 512"/>
                <a:gd name="T82" fmla="*/ 171 w 348"/>
                <a:gd name="T83" fmla="*/ 133 h 512"/>
                <a:gd name="T84" fmla="*/ 174 w 348"/>
                <a:gd name="T85" fmla="*/ 45 h 512"/>
                <a:gd name="T86" fmla="*/ 81 w 348"/>
                <a:gd name="T87" fmla="*/ 0 h 51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48"/>
                <a:gd name="T133" fmla="*/ 0 h 512"/>
                <a:gd name="T134" fmla="*/ 348 w 348"/>
                <a:gd name="T135" fmla="*/ 512 h 51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48" h="512">
                  <a:moveTo>
                    <a:pt x="162" y="0"/>
                  </a:moveTo>
                  <a:lnTo>
                    <a:pt x="139" y="48"/>
                  </a:lnTo>
                  <a:lnTo>
                    <a:pt x="183" y="126"/>
                  </a:lnTo>
                  <a:lnTo>
                    <a:pt x="105" y="59"/>
                  </a:lnTo>
                  <a:lnTo>
                    <a:pt x="50" y="109"/>
                  </a:lnTo>
                  <a:lnTo>
                    <a:pt x="0" y="238"/>
                  </a:lnTo>
                  <a:lnTo>
                    <a:pt x="48" y="280"/>
                  </a:lnTo>
                  <a:lnTo>
                    <a:pt x="48" y="284"/>
                  </a:lnTo>
                  <a:lnTo>
                    <a:pt x="48" y="287"/>
                  </a:lnTo>
                  <a:lnTo>
                    <a:pt x="48" y="295"/>
                  </a:lnTo>
                  <a:lnTo>
                    <a:pt x="48" y="303"/>
                  </a:lnTo>
                  <a:lnTo>
                    <a:pt x="48" y="314"/>
                  </a:lnTo>
                  <a:lnTo>
                    <a:pt x="48" y="318"/>
                  </a:lnTo>
                  <a:lnTo>
                    <a:pt x="50" y="323"/>
                  </a:lnTo>
                  <a:lnTo>
                    <a:pt x="52" y="329"/>
                  </a:lnTo>
                  <a:lnTo>
                    <a:pt x="52" y="337"/>
                  </a:lnTo>
                  <a:lnTo>
                    <a:pt x="52" y="346"/>
                  </a:lnTo>
                  <a:lnTo>
                    <a:pt x="54" y="358"/>
                  </a:lnTo>
                  <a:lnTo>
                    <a:pt x="56" y="367"/>
                  </a:lnTo>
                  <a:lnTo>
                    <a:pt x="57" y="377"/>
                  </a:lnTo>
                  <a:lnTo>
                    <a:pt x="59" y="384"/>
                  </a:lnTo>
                  <a:lnTo>
                    <a:pt x="59" y="390"/>
                  </a:lnTo>
                  <a:lnTo>
                    <a:pt x="61" y="394"/>
                  </a:lnTo>
                  <a:lnTo>
                    <a:pt x="61" y="398"/>
                  </a:lnTo>
                  <a:lnTo>
                    <a:pt x="67" y="398"/>
                  </a:lnTo>
                  <a:lnTo>
                    <a:pt x="71" y="398"/>
                  </a:lnTo>
                  <a:lnTo>
                    <a:pt x="78" y="400"/>
                  </a:lnTo>
                  <a:lnTo>
                    <a:pt x="88" y="401"/>
                  </a:lnTo>
                  <a:lnTo>
                    <a:pt x="97" y="401"/>
                  </a:lnTo>
                  <a:lnTo>
                    <a:pt x="103" y="401"/>
                  </a:lnTo>
                  <a:lnTo>
                    <a:pt x="111" y="401"/>
                  </a:lnTo>
                  <a:lnTo>
                    <a:pt x="116" y="401"/>
                  </a:lnTo>
                  <a:lnTo>
                    <a:pt x="124" y="401"/>
                  </a:lnTo>
                  <a:lnTo>
                    <a:pt x="130" y="400"/>
                  </a:lnTo>
                  <a:lnTo>
                    <a:pt x="135" y="398"/>
                  </a:lnTo>
                  <a:lnTo>
                    <a:pt x="143" y="398"/>
                  </a:lnTo>
                  <a:lnTo>
                    <a:pt x="151" y="396"/>
                  </a:lnTo>
                  <a:lnTo>
                    <a:pt x="156" y="394"/>
                  </a:lnTo>
                  <a:lnTo>
                    <a:pt x="162" y="392"/>
                  </a:lnTo>
                  <a:lnTo>
                    <a:pt x="170" y="390"/>
                  </a:lnTo>
                  <a:lnTo>
                    <a:pt x="177" y="390"/>
                  </a:lnTo>
                  <a:lnTo>
                    <a:pt x="187" y="384"/>
                  </a:lnTo>
                  <a:lnTo>
                    <a:pt x="194" y="382"/>
                  </a:lnTo>
                  <a:lnTo>
                    <a:pt x="200" y="381"/>
                  </a:lnTo>
                  <a:lnTo>
                    <a:pt x="204" y="381"/>
                  </a:lnTo>
                  <a:lnTo>
                    <a:pt x="95" y="439"/>
                  </a:lnTo>
                  <a:lnTo>
                    <a:pt x="168" y="512"/>
                  </a:lnTo>
                  <a:lnTo>
                    <a:pt x="166" y="510"/>
                  </a:lnTo>
                  <a:lnTo>
                    <a:pt x="168" y="506"/>
                  </a:lnTo>
                  <a:lnTo>
                    <a:pt x="168" y="502"/>
                  </a:lnTo>
                  <a:lnTo>
                    <a:pt x="170" y="496"/>
                  </a:lnTo>
                  <a:lnTo>
                    <a:pt x="172" y="491"/>
                  </a:lnTo>
                  <a:lnTo>
                    <a:pt x="173" y="485"/>
                  </a:lnTo>
                  <a:lnTo>
                    <a:pt x="177" y="479"/>
                  </a:lnTo>
                  <a:lnTo>
                    <a:pt x="181" y="472"/>
                  </a:lnTo>
                  <a:lnTo>
                    <a:pt x="185" y="464"/>
                  </a:lnTo>
                  <a:lnTo>
                    <a:pt x="191" y="455"/>
                  </a:lnTo>
                  <a:lnTo>
                    <a:pt x="198" y="445"/>
                  </a:lnTo>
                  <a:lnTo>
                    <a:pt x="206" y="436"/>
                  </a:lnTo>
                  <a:lnTo>
                    <a:pt x="210" y="430"/>
                  </a:lnTo>
                  <a:lnTo>
                    <a:pt x="213" y="422"/>
                  </a:lnTo>
                  <a:lnTo>
                    <a:pt x="217" y="417"/>
                  </a:lnTo>
                  <a:lnTo>
                    <a:pt x="225" y="411"/>
                  </a:lnTo>
                  <a:lnTo>
                    <a:pt x="229" y="403"/>
                  </a:lnTo>
                  <a:lnTo>
                    <a:pt x="234" y="398"/>
                  </a:lnTo>
                  <a:lnTo>
                    <a:pt x="240" y="390"/>
                  </a:lnTo>
                  <a:lnTo>
                    <a:pt x="246" y="384"/>
                  </a:lnTo>
                  <a:lnTo>
                    <a:pt x="251" y="377"/>
                  </a:lnTo>
                  <a:lnTo>
                    <a:pt x="257" y="369"/>
                  </a:lnTo>
                  <a:lnTo>
                    <a:pt x="263" y="362"/>
                  </a:lnTo>
                  <a:lnTo>
                    <a:pt x="269" y="354"/>
                  </a:lnTo>
                  <a:lnTo>
                    <a:pt x="274" y="348"/>
                  </a:lnTo>
                  <a:lnTo>
                    <a:pt x="280" y="343"/>
                  </a:lnTo>
                  <a:lnTo>
                    <a:pt x="284" y="335"/>
                  </a:lnTo>
                  <a:lnTo>
                    <a:pt x="291" y="329"/>
                  </a:lnTo>
                  <a:lnTo>
                    <a:pt x="295" y="323"/>
                  </a:lnTo>
                  <a:lnTo>
                    <a:pt x="301" y="316"/>
                  </a:lnTo>
                  <a:lnTo>
                    <a:pt x="305" y="310"/>
                  </a:lnTo>
                  <a:lnTo>
                    <a:pt x="310" y="304"/>
                  </a:lnTo>
                  <a:lnTo>
                    <a:pt x="320" y="293"/>
                  </a:lnTo>
                  <a:lnTo>
                    <a:pt x="327" y="285"/>
                  </a:lnTo>
                  <a:lnTo>
                    <a:pt x="333" y="278"/>
                  </a:lnTo>
                  <a:lnTo>
                    <a:pt x="339" y="272"/>
                  </a:lnTo>
                  <a:lnTo>
                    <a:pt x="341" y="268"/>
                  </a:lnTo>
                  <a:lnTo>
                    <a:pt x="345" y="268"/>
                  </a:lnTo>
                  <a:lnTo>
                    <a:pt x="348" y="90"/>
                  </a:lnTo>
                  <a:lnTo>
                    <a:pt x="162" y="0"/>
                  </a:lnTo>
                  <a:close/>
                </a:path>
              </a:pathLst>
            </a:custGeom>
            <a:solidFill>
              <a:srgbClr val="EDA670"/>
            </a:solidFill>
            <a:ln w="9525">
              <a:noFill/>
              <a:round/>
              <a:headEnd/>
              <a:tailEnd/>
            </a:ln>
          </p:spPr>
          <p:txBody>
            <a:bodyPr/>
            <a:lstStyle/>
            <a:p>
              <a:endParaRPr lang="en-US"/>
            </a:p>
          </p:txBody>
        </p:sp>
        <p:sp>
          <p:nvSpPr>
            <p:cNvPr id="16421" name="Freeform 72"/>
            <p:cNvSpPr>
              <a:spLocks/>
            </p:cNvSpPr>
            <p:nvPr/>
          </p:nvSpPr>
          <p:spPr bwMode="auto">
            <a:xfrm>
              <a:off x="1592" y="1591"/>
              <a:ext cx="43" cy="123"/>
            </a:xfrm>
            <a:custGeom>
              <a:avLst/>
              <a:gdLst>
                <a:gd name="T0" fmla="*/ 43 w 85"/>
                <a:gd name="T1" fmla="*/ 16 h 247"/>
                <a:gd name="T2" fmla="*/ 41 w 85"/>
                <a:gd name="T3" fmla="*/ 17 h 247"/>
                <a:gd name="T4" fmla="*/ 37 w 85"/>
                <a:gd name="T5" fmla="*/ 21 h 247"/>
                <a:gd name="T6" fmla="*/ 35 w 85"/>
                <a:gd name="T7" fmla="*/ 24 h 247"/>
                <a:gd name="T8" fmla="*/ 33 w 85"/>
                <a:gd name="T9" fmla="*/ 29 h 247"/>
                <a:gd name="T10" fmla="*/ 31 w 85"/>
                <a:gd name="T11" fmla="*/ 31 h 247"/>
                <a:gd name="T12" fmla="*/ 30 w 85"/>
                <a:gd name="T13" fmla="*/ 34 h 247"/>
                <a:gd name="T14" fmla="*/ 30 w 85"/>
                <a:gd name="T15" fmla="*/ 37 h 247"/>
                <a:gd name="T16" fmla="*/ 29 w 85"/>
                <a:gd name="T17" fmla="*/ 40 h 247"/>
                <a:gd name="T18" fmla="*/ 27 w 85"/>
                <a:gd name="T19" fmla="*/ 43 h 247"/>
                <a:gd name="T20" fmla="*/ 26 w 85"/>
                <a:gd name="T21" fmla="*/ 47 h 247"/>
                <a:gd name="T22" fmla="*/ 24 w 85"/>
                <a:gd name="T23" fmla="*/ 51 h 247"/>
                <a:gd name="T24" fmla="*/ 22 w 85"/>
                <a:gd name="T25" fmla="*/ 57 h 247"/>
                <a:gd name="T26" fmla="*/ 20 w 85"/>
                <a:gd name="T27" fmla="*/ 60 h 247"/>
                <a:gd name="T28" fmla="*/ 19 w 85"/>
                <a:gd name="T29" fmla="*/ 64 h 247"/>
                <a:gd name="T30" fmla="*/ 18 w 85"/>
                <a:gd name="T31" fmla="*/ 69 h 247"/>
                <a:gd name="T32" fmla="*/ 17 w 85"/>
                <a:gd name="T33" fmla="*/ 73 h 247"/>
                <a:gd name="T34" fmla="*/ 15 w 85"/>
                <a:gd name="T35" fmla="*/ 77 h 247"/>
                <a:gd name="T36" fmla="*/ 14 w 85"/>
                <a:gd name="T37" fmla="*/ 79 h 247"/>
                <a:gd name="T38" fmla="*/ 13 w 85"/>
                <a:gd name="T39" fmla="*/ 82 h 247"/>
                <a:gd name="T40" fmla="*/ 13 w 85"/>
                <a:gd name="T41" fmla="*/ 86 h 247"/>
                <a:gd name="T42" fmla="*/ 12 w 85"/>
                <a:gd name="T43" fmla="*/ 90 h 247"/>
                <a:gd name="T44" fmla="*/ 12 w 85"/>
                <a:gd name="T45" fmla="*/ 91 h 247"/>
                <a:gd name="T46" fmla="*/ 14 w 85"/>
                <a:gd name="T47" fmla="*/ 116 h 247"/>
                <a:gd name="T48" fmla="*/ 12 w 85"/>
                <a:gd name="T49" fmla="*/ 123 h 247"/>
                <a:gd name="T50" fmla="*/ 2 w 85"/>
                <a:gd name="T51" fmla="*/ 93 h 247"/>
                <a:gd name="T52" fmla="*/ 0 w 85"/>
                <a:gd name="T53" fmla="*/ 0 h 247"/>
                <a:gd name="T54" fmla="*/ 43 w 85"/>
                <a:gd name="T55" fmla="*/ 16 h 247"/>
                <a:gd name="T56" fmla="*/ 43 w 85"/>
                <a:gd name="T57" fmla="*/ 16 h 24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5"/>
                <a:gd name="T88" fmla="*/ 0 h 247"/>
                <a:gd name="T89" fmla="*/ 85 w 85"/>
                <a:gd name="T90" fmla="*/ 247 h 24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5" h="247">
                  <a:moveTo>
                    <a:pt x="85" y="32"/>
                  </a:moveTo>
                  <a:lnTo>
                    <a:pt x="81" y="34"/>
                  </a:lnTo>
                  <a:lnTo>
                    <a:pt x="74" y="43"/>
                  </a:lnTo>
                  <a:lnTo>
                    <a:pt x="70" y="49"/>
                  </a:lnTo>
                  <a:lnTo>
                    <a:pt x="66" y="59"/>
                  </a:lnTo>
                  <a:lnTo>
                    <a:pt x="62" y="62"/>
                  </a:lnTo>
                  <a:lnTo>
                    <a:pt x="60" y="68"/>
                  </a:lnTo>
                  <a:lnTo>
                    <a:pt x="59" y="74"/>
                  </a:lnTo>
                  <a:lnTo>
                    <a:pt x="57" y="81"/>
                  </a:lnTo>
                  <a:lnTo>
                    <a:pt x="53" y="87"/>
                  </a:lnTo>
                  <a:lnTo>
                    <a:pt x="51" y="95"/>
                  </a:lnTo>
                  <a:lnTo>
                    <a:pt x="47" y="102"/>
                  </a:lnTo>
                  <a:lnTo>
                    <a:pt x="43" y="114"/>
                  </a:lnTo>
                  <a:lnTo>
                    <a:pt x="39" y="121"/>
                  </a:lnTo>
                  <a:lnTo>
                    <a:pt x="38" y="129"/>
                  </a:lnTo>
                  <a:lnTo>
                    <a:pt x="36" y="138"/>
                  </a:lnTo>
                  <a:lnTo>
                    <a:pt x="34" y="146"/>
                  </a:lnTo>
                  <a:lnTo>
                    <a:pt x="30" y="154"/>
                  </a:lnTo>
                  <a:lnTo>
                    <a:pt x="28" y="159"/>
                  </a:lnTo>
                  <a:lnTo>
                    <a:pt x="26" y="165"/>
                  </a:lnTo>
                  <a:lnTo>
                    <a:pt x="26" y="173"/>
                  </a:lnTo>
                  <a:lnTo>
                    <a:pt x="24" y="180"/>
                  </a:lnTo>
                  <a:lnTo>
                    <a:pt x="24" y="182"/>
                  </a:lnTo>
                  <a:lnTo>
                    <a:pt x="28" y="232"/>
                  </a:lnTo>
                  <a:lnTo>
                    <a:pt x="24" y="247"/>
                  </a:lnTo>
                  <a:lnTo>
                    <a:pt x="3" y="186"/>
                  </a:lnTo>
                  <a:lnTo>
                    <a:pt x="0" y="0"/>
                  </a:lnTo>
                  <a:lnTo>
                    <a:pt x="85" y="32"/>
                  </a:lnTo>
                  <a:close/>
                </a:path>
              </a:pathLst>
            </a:custGeom>
            <a:solidFill>
              <a:srgbClr val="85291C"/>
            </a:solidFill>
            <a:ln w="9525">
              <a:noFill/>
              <a:round/>
              <a:headEnd/>
              <a:tailEnd/>
            </a:ln>
          </p:spPr>
          <p:txBody>
            <a:bodyPr/>
            <a:lstStyle/>
            <a:p>
              <a:endParaRPr lang="en-US"/>
            </a:p>
          </p:txBody>
        </p:sp>
        <p:sp>
          <p:nvSpPr>
            <p:cNvPr id="16422" name="Freeform 73"/>
            <p:cNvSpPr>
              <a:spLocks/>
            </p:cNvSpPr>
            <p:nvPr/>
          </p:nvSpPr>
          <p:spPr bwMode="auto">
            <a:xfrm>
              <a:off x="1582" y="1570"/>
              <a:ext cx="228" cy="293"/>
            </a:xfrm>
            <a:custGeom>
              <a:avLst/>
              <a:gdLst>
                <a:gd name="T0" fmla="*/ 69 w 456"/>
                <a:gd name="T1" fmla="*/ 2 h 585"/>
                <a:gd name="T2" fmla="*/ 51 w 456"/>
                <a:gd name="T3" fmla="*/ 2 h 585"/>
                <a:gd name="T4" fmla="*/ 33 w 456"/>
                <a:gd name="T5" fmla="*/ 3 h 585"/>
                <a:gd name="T6" fmla="*/ 11 w 456"/>
                <a:gd name="T7" fmla="*/ 10 h 585"/>
                <a:gd name="T8" fmla="*/ 5 w 456"/>
                <a:gd name="T9" fmla="*/ 16 h 585"/>
                <a:gd name="T10" fmla="*/ 1 w 456"/>
                <a:gd name="T11" fmla="*/ 32 h 585"/>
                <a:gd name="T12" fmla="*/ 0 w 456"/>
                <a:gd name="T13" fmla="*/ 56 h 585"/>
                <a:gd name="T14" fmla="*/ 2 w 456"/>
                <a:gd name="T15" fmla="*/ 84 h 585"/>
                <a:gd name="T16" fmla="*/ 7 w 456"/>
                <a:gd name="T17" fmla="*/ 109 h 585"/>
                <a:gd name="T18" fmla="*/ 13 w 456"/>
                <a:gd name="T19" fmla="*/ 128 h 585"/>
                <a:gd name="T20" fmla="*/ 12 w 456"/>
                <a:gd name="T21" fmla="*/ 117 h 585"/>
                <a:gd name="T22" fmla="*/ 12 w 456"/>
                <a:gd name="T23" fmla="*/ 100 h 585"/>
                <a:gd name="T24" fmla="*/ 12 w 456"/>
                <a:gd name="T25" fmla="*/ 79 h 585"/>
                <a:gd name="T26" fmla="*/ 15 w 456"/>
                <a:gd name="T27" fmla="*/ 55 h 585"/>
                <a:gd name="T28" fmla="*/ 18 w 456"/>
                <a:gd name="T29" fmla="*/ 38 h 585"/>
                <a:gd name="T30" fmla="*/ 83 w 456"/>
                <a:gd name="T31" fmla="*/ 19 h 585"/>
                <a:gd name="T32" fmla="*/ 84 w 456"/>
                <a:gd name="T33" fmla="*/ 36 h 585"/>
                <a:gd name="T34" fmla="*/ 89 w 456"/>
                <a:gd name="T35" fmla="*/ 59 h 585"/>
                <a:gd name="T36" fmla="*/ 94 w 456"/>
                <a:gd name="T37" fmla="*/ 75 h 585"/>
                <a:gd name="T38" fmla="*/ 104 w 456"/>
                <a:gd name="T39" fmla="*/ 91 h 585"/>
                <a:gd name="T40" fmla="*/ 114 w 456"/>
                <a:gd name="T41" fmla="*/ 106 h 585"/>
                <a:gd name="T42" fmla="*/ 133 w 456"/>
                <a:gd name="T43" fmla="*/ 125 h 585"/>
                <a:gd name="T44" fmla="*/ 158 w 456"/>
                <a:gd name="T45" fmla="*/ 145 h 585"/>
                <a:gd name="T46" fmla="*/ 170 w 456"/>
                <a:gd name="T47" fmla="*/ 153 h 585"/>
                <a:gd name="T48" fmla="*/ 188 w 456"/>
                <a:gd name="T49" fmla="*/ 148 h 585"/>
                <a:gd name="T50" fmla="*/ 193 w 456"/>
                <a:gd name="T51" fmla="*/ 166 h 585"/>
                <a:gd name="T52" fmla="*/ 192 w 456"/>
                <a:gd name="T53" fmla="*/ 183 h 585"/>
                <a:gd name="T54" fmla="*/ 184 w 456"/>
                <a:gd name="T55" fmla="*/ 200 h 585"/>
                <a:gd name="T56" fmla="*/ 168 w 456"/>
                <a:gd name="T57" fmla="*/ 206 h 585"/>
                <a:gd name="T58" fmla="*/ 166 w 456"/>
                <a:gd name="T59" fmla="*/ 217 h 585"/>
                <a:gd name="T60" fmla="*/ 147 w 456"/>
                <a:gd name="T61" fmla="*/ 240 h 585"/>
                <a:gd name="T62" fmla="*/ 129 w 456"/>
                <a:gd name="T63" fmla="*/ 251 h 585"/>
                <a:gd name="T64" fmla="*/ 111 w 456"/>
                <a:gd name="T65" fmla="*/ 260 h 585"/>
                <a:gd name="T66" fmla="*/ 108 w 456"/>
                <a:gd name="T67" fmla="*/ 267 h 585"/>
                <a:gd name="T68" fmla="*/ 124 w 456"/>
                <a:gd name="T69" fmla="*/ 281 h 585"/>
                <a:gd name="T70" fmla="*/ 145 w 456"/>
                <a:gd name="T71" fmla="*/ 291 h 585"/>
                <a:gd name="T72" fmla="*/ 154 w 456"/>
                <a:gd name="T73" fmla="*/ 289 h 585"/>
                <a:gd name="T74" fmla="*/ 171 w 456"/>
                <a:gd name="T75" fmla="*/ 283 h 585"/>
                <a:gd name="T76" fmla="*/ 189 w 456"/>
                <a:gd name="T77" fmla="*/ 275 h 585"/>
                <a:gd name="T78" fmla="*/ 205 w 456"/>
                <a:gd name="T79" fmla="*/ 265 h 585"/>
                <a:gd name="T80" fmla="*/ 220 w 456"/>
                <a:gd name="T81" fmla="*/ 252 h 585"/>
                <a:gd name="T82" fmla="*/ 222 w 456"/>
                <a:gd name="T83" fmla="*/ 242 h 585"/>
                <a:gd name="T84" fmla="*/ 223 w 456"/>
                <a:gd name="T85" fmla="*/ 228 h 585"/>
                <a:gd name="T86" fmla="*/ 226 w 456"/>
                <a:gd name="T87" fmla="*/ 210 h 585"/>
                <a:gd name="T88" fmla="*/ 228 w 456"/>
                <a:gd name="T89" fmla="*/ 188 h 585"/>
                <a:gd name="T90" fmla="*/ 228 w 456"/>
                <a:gd name="T91" fmla="*/ 165 h 585"/>
                <a:gd name="T92" fmla="*/ 227 w 456"/>
                <a:gd name="T93" fmla="*/ 140 h 585"/>
                <a:gd name="T94" fmla="*/ 223 w 456"/>
                <a:gd name="T95" fmla="*/ 114 h 585"/>
                <a:gd name="T96" fmla="*/ 218 w 456"/>
                <a:gd name="T97" fmla="*/ 89 h 585"/>
                <a:gd name="T98" fmla="*/ 213 w 456"/>
                <a:gd name="T99" fmla="*/ 68 h 585"/>
                <a:gd name="T100" fmla="*/ 207 w 456"/>
                <a:gd name="T101" fmla="*/ 50 h 585"/>
                <a:gd name="T102" fmla="*/ 202 w 456"/>
                <a:gd name="T103" fmla="*/ 34 h 585"/>
                <a:gd name="T104" fmla="*/ 191 w 456"/>
                <a:gd name="T105" fmla="*/ 20 h 585"/>
                <a:gd name="T106" fmla="*/ 173 w 456"/>
                <a:gd name="T107" fmla="*/ 8 h 585"/>
                <a:gd name="T108" fmla="*/ 153 w 456"/>
                <a:gd name="T109" fmla="*/ 2 h 585"/>
                <a:gd name="T110" fmla="*/ 138 w 456"/>
                <a:gd name="T111" fmla="*/ 0 h 585"/>
                <a:gd name="T112" fmla="*/ 121 w 456"/>
                <a:gd name="T113" fmla="*/ 0 h 585"/>
                <a:gd name="T114" fmla="*/ 107 w 456"/>
                <a:gd name="T115" fmla="*/ 1 h 585"/>
                <a:gd name="T116" fmla="*/ 90 w 456"/>
                <a:gd name="T117" fmla="*/ 2 h 585"/>
                <a:gd name="T118" fmla="*/ 83 w 456"/>
                <a:gd name="T119" fmla="*/ 4 h 5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56"/>
                <a:gd name="T181" fmla="*/ 0 h 585"/>
                <a:gd name="T182" fmla="*/ 456 w 456"/>
                <a:gd name="T183" fmla="*/ 585 h 58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56" h="585">
                  <a:moveTo>
                    <a:pt x="165" y="7"/>
                  </a:moveTo>
                  <a:lnTo>
                    <a:pt x="161" y="6"/>
                  </a:lnTo>
                  <a:lnTo>
                    <a:pt x="156" y="6"/>
                  </a:lnTo>
                  <a:lnTo>
                    <a:pt x="148" y="4"/>
                  </a:lnTo>
                  <a:lnTo>
                    <a:pt x="137" y="4"/>
                  </a:lnTo>
                  <a:lnTo>
                    <a:pt x="129" y="4"/>
                  </a:lnTo>
                  <a:lnTo>
                    <a:pt x="123" y="4"/>
                  </a:lnTo>
                  <a:lnTo>
                    <a:pt x="116" y="4"/>
                  </a:lnTo>
                  <a:lnTo>
                    <a:pt x="110" y="4"/>
                  </a:lnTo>
                  <a:lnTo>
                    <a:pt x="102" y="4"/>
                  </a:lnTo>
                  <a:lnTo>
                    <a:pt x="95" y="4"/>
                  </a:lnTo>
                  <a:lnTo>
                    <a:pt x="87" y="4"/>
                  </a:lnTo>
                  <a:lnTo>
                    <a:pt x="81" y="6"/>
                  </a:lnTo>
                  <a:lnTo>
                    <a:pt x="74" y="6"/>
                  </a:lnTo>
                  <a:lnTo>
                    <a:pt x="66" y="6"/>
                  </a:lnTo>
                  <a:lnTo>
                    <a:pt x="59" y="7"/>
                  </a:lnTo>
                  <a:lnTo>
                    <a:pt x="53" y="9"/>
                  </a:lnTo>
                  <a:lnTo>
                    <a:pt x="41" y="13"/>
                  </a:lnTo>
                  <a:lnTo>
                    <a:pt x="32" y="15"/>
                  </a:lnTo>
                  <a:lnTo>
                    <a:pt x="22" y="19"/>
                  </a:lnTo>
                  <a:lnTo>
                    <a:pt x="17" y="21"/>
                  </a:lnTo>
                  <a:lnTo>
                    <a:pt x="11" y="23"/>
                  </a:lnTo>
                  <a:lnTo>
                    <a:pt x="11" y="25"/>
                  </a:lnTo>
                  <a:lnTo>
                    <a:pt x="9" y="32"/>
                  </a:lnTo>
                  <a:lnTo>
                    <a:pt x="7" y="36"/>
                  </a:lnTo>
                  <a:lnTo>
                    <a:pt x="7" y="44"/>
                  </a:lnTo>
                  <a:lnTo>
                    <a:pt x="3" y="49"/>
                  </a:lnTo>
                  <a:lnTo>
                    <a:pt x="3" y="59"/>
                  </a:lnTo>
                  <a:lnTo>
                    <a:pt x="2" y="64"/>
                  </a:lnTo>
                  <a:lnTo>
                    <a:pt x="2" y="74"/>
                  </a:lnTo>
                  <a:lnTo>
                    <a:pt x="0" y="83"/>
                  </a:lnTo>
                  <a:lnTo>
                    <a:pt x="0" y="93"/>
                  </a:lnTo>
                  <a:lnTo>
                    <a:pt x="0" y="102"/>
                  </a:lnTo>
                  <a:lnTo>
                    <a:pt x="0" y="112"/>
                  </a:lnTo>
                  <a:lnTo>
                    <a:pt x="0" y="123"/>
                  </a:lnTo>
                  <a:lnTo>
                    <a:pt x="0" y="135"/>
                  </a:lnTo>
                  <a:lnTo>
                    <a:pt x="0" y="144"/>
                  </a:lnTo>
                  <a:lnTo>
                    <a:pt x="2" y="158"/>
                  </a:lnTo>
                  <a:lnTo>
                    <a:pt x="3" y="167"/>
                  </a:lnTo>
                  <a:lnTo>
                    <a:pt x="5" y="178"/>
                  </a:lnTo>
                  <a:lnTo>
                    <a:pt x="7" y="188"/>
                  </a:lnTo>
                  <a:lnTo>
                    <a:pt x="9" y="199"/>
                  </a:lnTo>
                  <a:lnTo>
                    <a:pt x="11" y="209"/>
                  </a:lnTo>
                  <a:lnTo>
                    <a:pt x="15" y="218"/>
                  </a:lnTo>
                  <a:lnTo>
                    <a:pt x="17" y="226"/>
                  </a:lnTo>
                  <a:lnTo>
                    <a:pt x="19" y="234"/>
                  </a:lnTo>
                  <a:lnTo>
                    <a:pt x="21" y="239"/>
                  </a:lnTo>
                  <a:lnTo>
                    <a:pt x="24" y="245"/>
                  </a:lnTo>
                  <a:lnTo>
                    <a:pt x="26" y="255"/>
                  </a:lnTo>
                  <a:lnTo>
                    <a:pt x="28" y="256"/>
                  </a:lnTo>
                  <a:lnTo>
                    <a:pt x="26" y="255"/>
                  </a:lnTo>
                  <a:lnTo>
                    <a:pt x="26" y="251"/>
                  </a:lnTo>
                  <a:lnTo>
                    <a:pt x="24" y="243"/>
                  </a:lnTo>
                  <a:lnTo>
                    <a:pt x="24" y="234"/>
                  </a:lnTo>
                  <a:lnTo>
                    <a:pt x="24" y="228"/>
                  </a:lnTo>
                  <a:lnTo>
                    <a:pt x="24" y="220"/>
                  </a:lnTo>
                  <a:lnTo>
                    <a:pt x="24" y="215"/>
                  </a:lnTo>
                  <a:lnTo>
                    <a:pt x="24" y="207"/>
                  </a:lnTo>
                  <a:lnTo>
                    <a:pt x="24" y="199"/>
                  </a:lnTo>
                  <a:lnTo>
                    <a:pt x="24" y="192"/>
                  </a:lnTo>
                  <a:lnTo>
                    <a:pt x="24" y="184"/>
                  </a:lnTo>
                  <a:lnTo>
                    <a:pt x="24" y="177"/>
                  </a:lnTo>
                  <a:lnTo>
                    <a:pt x="24" y="167"/>
                  </a:lnTo>
                  <a:lnTo>
                    <a:pt x="24" y="158"/>
                  </a:lnTo>
                  <a:lnTo>
                    <a:pt x="26" y="148"/>
                  </a:lnTo>
                  <a:lnTo>
                    <a:pt x="26" y="137"/>
                  </a:lnTo>
                  <a:lnTo>
                    <a:pt x="28" y="127"/>
                  </a:lnTo>
                  <a:lnTo>
                    <a:pt x="28" y="118"/>
                  </a:lnTo>
                  <a:lnTo>
                    <a:pt x="30" y="110"/>
                  </a:lnTo>
                  <a:lnTo>
                    <a:pt x="32" y="102"/>
                  </a:lnTo>
                  <a:lnTo>
                    <a:pt x="32" y="93"/>
                  </a:lnTo>
                  <a:lnTo>
                    <a:pt x="34" y="87"/>
                  </a:lnTo>
                  <a:lnTo>
                    <a:pt x="34" y="80"/>
                  </a:lnTo>
                  <a:lnTo>
                    <a:pt x="36" y="76"/>
                  </a:lnTo>
                  <a:lnTo>
                    <a:pt x="38" y="68"/>
                  </a:lnTo>
                  <a:lnTo>
                    <a:pt x="38" y="66"/>
                  </a:lnTo>
                  <a:lnTo>
                    <a:pt x="85" y="95"/>
                  </a:lnTo>
                  <a:lnTo>
                    <a:pt x="165" y="36"/>
                  </a:lnTo>
                  <a:lnTo>
                    <a:pt x="165" y="38"/>
                  </a:lnTo>
                  <a:lnTo>
                    <a:pt x="165" y="42"/>
                  </a:lnTo>
                  <a:lnTo>
                    <a:pt x="167" y="47"/>
                  </a:lnTo>
                  <a:lnTo>
                    <a:pt x="167" y="55"/>
                  </a:lnTo>
                  <a:lnTo>
                    <a:pt x="167" y="63"/>
                  </a:lnTo>
                  <a:lnTo>
                    <a:pt x="167" y="72"/>
                  </a:lnTo>
                  <a:lnTo>
                    <a:pt x="171" y="83"/>
                  </a:lnTo>
                  <a:lnTo>
                    <a:pt x="171" y="93"/>
                  </a:lnTo>
                  <a:lnTo>
                    <a:pt x="175" y="104"/>
                  </a:lnTo>
                  <a:lnTo>
                    <a:pt x="175" y="110"/>
                  </a:lnTo>
                  <a:lnTo>
                    <a:pt x="178" y="118"/>
                  </a:lnTo>
                  <a:lnTo>
                    <a:pt x="178" y="123"/>
                  </a:lnTo>
                  <a:lnTo>
                    <a:pt x="182" y="129"/>
                  </a:lnTo>
                  <a:lnTo>
                    <a:pt x="182" y="137"/>
                  </a:lnTo>
                  <a:lnTo>
                    <a:pt x="186" y="142"/>
                  </a:lnTo>
                  <a:lnTo>
                    <a:pt x="188" y="150"/>
                  </a:lnTo>
                  <a:lnTo>
                    <a:pt x="192" y="156"/>
                  </a:lnTo>
                  <a:lnTo>
                    <a:pt x="195" y="163"/>
                  </a:lnTo>
                  <a:lnTo>
                    <a:pt x="197" y="169"/>
                  </a:lnTo>
                  <a:lnTo>
                    <a:pt x="203" y="175"/>
                  </a:lnTo>
                  <a:lnTo>
                    <a:pt x="207" y="182"/>
                  </a:lnTo>
                  <a:lnTo>
                    <a:pt x="211" y="188"/>
                  </a:lnTo>
                  <a:lnTo>
                    <a:pt x="215" y="194"/>
                  </a:lnTo>
                  <a:lnTo>
                    <a:pt x="218" y="199"/>
                  </a:lnTo>
                  <a:lnTo>
                    <a:pt x="224" y="205"/>
                  </a:lnTo>
                  <a:lnTo>
                    <a:pt x="228" y="211"/>
                  </a:lnTo>
                  <a:lnTo>
                    <a:pt x="234" y="216"/>
                  </a:lnTo>
                  <a:lnTo>
                    <a:pt x="237" y="222"/>
                  </a:lnTo>
                  <a:lnTo>
                    <a:pt x="245" y="230"/>
                  </a:lnTo>
                  <a:lnTo>
                    <a:pt x="254" y="239"/>
                  </a:lnTo>
                  <a:lnTo>
                    <a:pt x="266" y="249"/>
                  </a:lnTo>
                  <a:lnTo>
                    <a:pt x="277" y="260"/>
                  </a:lnTo>
                  <a:lnTo>
                    <a:pt x="289" y="270"/>
                  </a:lnTo>
                  <a:lnTo>
                    <a:pt x="298" y="275"/>
                  </a:lnTo>
                  <a:lnTo>
                    <a:pt x="308" y="283"/>
                  </a:lnTo>
                  <a:lnTo>
                    <a:pt x="315" y="289"/>
                  </a:lnTo>
                  <a:lnTo>
                    <a:pt x="325" y="294"/>
                  </a:lnTo>
                  <a:lnTo>
                    <a:pt x="329" y="298"/>
                  </a:lnTo>
                  <a:lnTo>
                    <a:pt x="334" y="302"/>
                  </a:lnTo>
                  <a:lnTo>
                    <a:pt x="336" y="304"/>
                  </a:lnTo>
                  <a:lnTo>
                    <a:pt x="340" y="306"/>
                  </a:lnTo>
                  <a:lnTo>
                    <a:pt x="342" y="300"/>
                  </a:lnTo>
                  <a:lnTo>
                    <a:pt x="350" y="293"/>
                  </a:lnTo>
                  <a:lnTo>
                    <a:pt x="361" y="287"/>
                  </a:lnTo>
                  <a:lnTo>
                    <a:pt x="370" y="293"/>
                  </a:lnTo>
                  <a:lnTo>
                    <a:pt x="376" y="296"/>
                  </a:lnTo>
                  <a:lnTo>
                    <a:pt x="380" y="306"/>
                  </a:lnTo>
                  <a:lnTo>
                    <a:pt x="382" y="312"/>
                  </a:lnTo>
                  <a:lnTo>
                    <a:pt x="382" y="317"/>
                  </a:lnTo>
                  <a:lnTo>
                    <a:pt x="384" y="325"/>
                  </a:lnTo>
                  <a:lnTo>
                    <a:pt x="386" y="332"/>
                  </a:lnTo>
                  <a:lnTo>
                    <a:pt x="384" y="338"/>
                  </a:lnTo>
                  <a:lnTo>
                    <a:pt x="384" y="344"/>
                  </a:lnTo>
                  <a:lnTo>
                    <a:pt x="384" y="351"/>
                  </a:lnTo>
                  <a:lnTo>
                    <a:pt x="384" y="359"/>
                  </a:lnTo>
                  <a:lnTo>
                    <a:pt x="384" y="365"/>
                  </a:lnTo>
                  <a:lnTo>
                    <a:pt x="382" y="372"/>
                  </a:lnTo>
                  <a:lnTo>
                    <a:pt x="382" y="376"/>
                  </a:lnTo>
                  <a:lnTo>
                    <a:pt x="380" y="384"/>
                  </a:lnTo>
                  <a:lnTo>
                    <a:pt x="374" y="391"/>
                  </a:lnTo>
                  <a:lnTo>
                    <a:pt x="367" y="399"/>
                  </a:lnTo>
                  <a:lnTo>
                    <a:pt x="359" y="403"/>
                  </a:lnTo>
                  <a:lnTo>
                    <a:pt x="353" y="408"/>
                  </a:lnTo>
                  <a:lnTo>
                    <a:pt x="346" y="410"/>
                  </a:lnTo>
                  <a:lnTo>
                    <a:pt x="342" y="412"/>
                  </a:lnTo>
                  <a:lnTo>
                    <a:pt x="336" y="412"/>
                  </a:lnTo>
                  <a:lnTo>
                    <a:pt x="336" y="414"/>
                  </a:lnTo>
                  <a:lnTo>
                    <a:pt x="336" y="418"/>
                  </a:lnTo>
                  <a:lnTo>
                    <a:pt x="334" y="424"/>
                  </a:lnTo>
                  <a:lnTo>
                    <a:pt x="332" y="433"/>
                  </a:lnTo>
                  <a:lnTo>
                    <a:pt x="327" y="441"/>
                  </a:lnTo>
                  <a:lnTo>
                    <a:pt x="321" y="452"/>
                  </a:lnTo>
                  <a:lnTo>
                    <a:pt x="311" y="464"/>
                  </a:lnTo>
                  <a:lnTo>
                    <a:pt x="302" y="475"/>
                  </a:lnTo>
                  <a:lnTo>
                    <a:pt x="294" y="479"/>
                  </a:lnTo>
                  <a:lnTo>
                    <a:pt x="289" y="484"/>
                  </a:lnTo>
                  <a:lnTo>
                    <a:pt x="281" y="488"/>
                  </a:lnTo>
                  <a:lnTo>
                    <a:pt x="273" y="494"/>
                  </a:lnTo>
                  <a:lnTo>
                    <a:pt x="264" y="498"/>
                  </a:lnTo>
                  <a:lnTo>
                    <a:pt x="258" y="502"/>
                  </a:lnTo>
                  <a:lnTo>
                    <a:pt x="249" y="505"/>
                  </a:lnTo>
                  <a:lnTo>
                    <a:pt x="243" y="511"/>
                  </a:lnTo>
                  <a:lnTo>
                    <a:pt x="235" y="513"/>
                  </a:lnTo>
                  <a:lnTo>
                    <a:pt x="230" y="515"/>
                  </a:lnTo>
                  <a:lnTo>
                    <a:pt x="222" y="519"/>
                  </a:lnTo>
                  <a:lnTo>
                    <a:pt x="218" y="521"/>
                  </a:lnTo>
                  <a:lnTo>
                    <a:pt x="211" y="523"/>
                  </a:lnTo>
                  <a:lnTo>
                    <a:pt x="209" y="526"/>
                  </a:lnTo>
                  <a:lnTo>
                    <a:pt x="211" y="528"/>
                  </a:lnTo>
                  <a:lnTo>
                    <a:pt x="216" y="534"/>
                  </a:lnTo>
                  <a:lnTo>
                    <a:pt x="220" y="538"/>
                  </a:lnTo>
                  <a:lnTo>
                    <a:pt x="228" y="543"/>
                  </a:lnTo>
                  <a:lnTo>
                    <a:pt x="234" y="547"/>
                  </a:lnTo>
                  <a:lnTo>
                    <a:pt x="243" y="555"/>
                  </a:lnTo>
                  <a:lnTo>
                    <a:pt x="249" y="561"/>
                  </a:lnTo>
                  <a:lnTo>
                    <a:pt x="260" y="566"/>
                  </a:lnTo>
                  <a:lnTo>
                    <a:pt x="268" y="570"/>
                  </a:lnTo>
                  <a:lnTo>
                    <a:pt x="277" y="576"/>
                  </a:lnTo>
                  <a:lnTo>
                    <a:pt x="281" y="578"/>
                  </a:lnTo>
                  <a:lnTo>
                    <a:pt x="289" y="581"/>
                  </a:lnTo>
                  <a:lnTo>
                    <a:pt x="292" y="583"/>
                  </a:lnTo>
                  <a:lnTo>
                    <a:pt x="294" y="585"/>
                  </a:lnTo>
                  <a:lnTo>
                    <a:pt x="296" y="583"/>
                  </a:lnTo>
                  <a:lnTo>
                    <a:pt x="304" y="581"/>
                  </a:lnTo>
                  <a:lnTo>
                    <a:pt x="308" y="578"/>
                  </a:lnTo>
                  <a:lnTo>
                    <a:pt x="313" y="576"/>
                  </a:lnTo>
                  <a:lnTo>
                    <a:pt x="319" y="574"/>
                  </a:lnTo>
                  <a:lnTo>
                    <a:pt x="327" y="574"/>
                  </a:lnTo>
                  <a:lnTo>
                    <a:pt x="334" y="570"/>
                  </a:lnTo>
                  <a:lnTo>
                    <a:pt x="342" y="566"/>
                  </a:lnTo>
                  <a:lnTo>
                    <a:pt x="350" y="562"/>
                  </a:lnTo>
                  <a:lnTo>
                    <a:pt x="357" y="561"/>
                  </a:lnTo>
                  <a:lnTo>
                    <a:pt x="363" y="555"/>
                  </a:lnTo>
                  <a:lnTo>
                    <a:pt x="372" y="553"/>
                  </a:lnTo>
                  <a:lnTo>
                    <a:pt x="378" y="549"/>
                  </a:lnTo>
                  <a:lnTo>
                    <a:pt x="388" y="545"/>
                  </a:lnTo>
                  <a:lnTo>
                    <a:pt x="393" y="542"/>
                  </a:lnTo>
                  <a:lnTo>
                    <a:pt x="399" y="538"/>
                  </a:lnTo>
                  <a:lnTo>
                    <a:pt x="405" y="534"/>
                  </a:lnTo>
                  <a:lnTo>
                    <a:pt x="410" y="530"/>
                  </a:lnTo>
                  <a:lnTo>
                    <a:pt x="420" y="523"/>
                  </a:lnTo>
                  <a:lnTo>
                    <a:pt x="427" y="515"/>
                  </a:lnTo>
                  <a:lnTo>
                    <a:pt x="433" y="509"/>
                  </a:lnTo>
                  <a:lnTo>
                    <a:pt x="437" y="505"/>
                  </a:lnTo>
                  <a:lnTo>
                    <a:pt x="439" y="504"/>
                  </a:lnTo>
                  <a:lnTo>
                    <a:pt x="441" y="504"/>
                  </a:lnTo>
                  <a:lnTo>
                    <a:pt x="441" y="500"/>
                  </a:lnTo>
                  <a:lnTo>
                    <a:pt x="441" y="498"/>
                  </a:lnTo>
                  <a:lnTo>
                    <a:pt x="441" y="490"/>
                  </a:lnTo>
                  <a:lnTo>
                    <a:pt x="443" y="484"/>
                  </a:lnTo>
                  <a:lnTo>
                    <a:pt x="443" y="479"/>
                  </a:lnTo>
                  <a:lnTo>
                    <a:pt x="445" y="473"/>
                  </a:lnTo>
                  <a:lnTo>
                    <a:pt x="446" y="469"/>
                  </a:lnTo>
                  <a:lnTo>
                    <a:pt x="446" y="464"/>
                  </a:lnTo>
                  <a:lnTo>
                    <a:pt x="446" y="456"/>
                  </a:lnTo>
                  <a:lnTo>
                    <a:pt x="448" y="450"/>
                  </a:lnTo>
                  <a:lnTo>
                    <a:pt x="448" y="443"/>
                  </a:lnTo>
                  <a:lnTo>
                    <a:pt x="450" y="437"/>
                  </a:lnTo>
                  <a:lnTo>
                    <a:pt x="450" y="429"/>
                  </a:lnTo>
                  <a:lnTo>
                    <a:pt x="452" y="420"/>
                  </a:lnTo>
                  <a:lnTo>
                    <a:pt x="452" y="410"/>
                  </a:lnTo>
                  <a:lnTo>
                    <a:pt x="454" y="403"/>
                  </a:lnTo>
                  <a:lnTo>
                    <a:pt x="454" y="395"/>
                  </a:lnTo>
                  <a:lnTo>
                    <a:pt x="454" y="386"/>
                  </a:lnTo>
                  <a:lnTo>
                    <a:pt x="456" y="376"/>
                  </a:lnTo>
                  <a:lnTo>
                    <a:pt x="456" y="369"/>
                  </a:lnTo>
                  <a:lnTo>
                    <a:pt x="456" y="359"/>
                  </a:lnTo>
                  <a:lnTo>
                    <a:pt x="456" y="350"/>
                  </a:lnTo>
                  <a:lnTo>
                    <a:pt x="456" y="338"/>
                  </a:lnTo>
                  <a:lnTo>
                    <a:pt x="456" y="329"/>
                  </a:lnTo>
                  <a:lnTo>
                    <a:pt x="456" y="319"/>
                  </a:lnTo>
                  <a:lnTo>
                    <a:pt x="456" y="310"/>
                  </a:lnTo>
                  <a:lnTo>
                    <a:pt x="456" y="298"/>
                  </a:lnTo>
                  <a:lnTo>
                    <a:pt x="456" y="289"/>
                  </a:lnTo>
                  <a:lnTo>
                    <a:pt x="454" y="279"/>
                  </a:lnTo>
                  <a:lnTo>
                    <a:pt x="452" y="268"/>
                  </a:lnTo>
                  <a:lnTo>
                    <a:pt x="450" y="256"/>
                  </a:lnTo>
                  <a:lnTo>
                    <a:pt x="450" y="247"/>
                  </a:lnTo>
                  <a:lnTo>
                    <a:pt x="448" y="237"/>
                  </a:lnTo>
                  <a:lnTo>
                    <a:pt x="446" y="228"/>
                  </a:lnTo>
                  <a:lnTo>
                    <a:pt x="443" y="216"/>
                  </a:lnTo>
                  <a:lnTo>
                    <a:pt x="443" y="207"/>
                  </a:lnTo>
                  <a:lnTo>
                    <a:pt x="439" y="197"/>
                  </a:lnTo>
                  <a:lnTo>
                    <a:pt x="437" y="188"/>
                  </a:lnTo>
                  <a:lnTo>
                    <a:pt x="435" y="177"/>
                  </a:lnTo>
                  <a:lnTo>
                    <a:pt x="433" y="169"/>
                  </a:lnTo>
                  <a:lnTo>
                    <a:pt x="431" y="159"/>
                  </a:lnTo>
                  <a:lnTo>
                    <a:pt x="427" y="150"/>
                  </a:lnTo>
                  <a:lnTo>
                    <a:pt x="426" y="142"/>
                  </a:lnTo>
                  <a:lnTo>
                    <a:pt x="426" y="135"/>
                  </a:lnTo>
                  <a:lnTo>
                    <a:pt x="422" y="127"/>
                  </a:lnTo>
                  <a:lnTo>
                    <a:pt x="420" y="120"/>
                  </a:lnTo>
                  <a:lnTo>
                    <a:pt x="418" y="112"/>
                  </a:lnTo>
                  <a:lnTo>
                    <a:pt x="416" y="104"/>
                  </a:lnTo>
                  <a:lnTo>
                    <a:pt x="414" y="99"/>
                  </a:lnTo>
                  <a:lnTo>
                    <a:pt x="412" y="93"/>
                  </a:lnTo>
                  <a:lnTo>
                    <a:pt x="410" y="87"/>
                  </a:lnTo>
                  <a:lnTo>
                    <a:pt x="408" y="83"/>
                  </a:lnTo>
                  <a:lnTo>
                    <a:pt x="407" y="74"/>
                  </a:lnTo>
                  <a:lnTo>
                    <a:pt x="403" y="68"/>
                  </a:lnTo>
                  <a:lnTo>
                    <a:pt x="403" y="64"/>
                  </a:lnTo>
                  <a:lnTo>
                    <a:pt x="401" y="63"/>
                  </a:lnTo>
                  <a:lnTo>
                    <a:pt x="397" y="57"/>
                  </a:lnTo>
                  <a:lnTo>
                    <a:pt x="391" y="49"/>
                  </a:lnTo>
                  <a:lnTo>
                    <a:pt x="382" y="40"/>
                  </a:lnTo>
                  <a:lnTo>
                    <a:pt x="376" y="36"/>
                  </a:lnTo>
                  <a:lnTo>
                    <a:pt x="370" y="30"/>
                  </a:lnTo>
                  <a:lnTo>
                    <a:pt x="363" y="25"/>
                  </a:lnTo>
                  <a:lnTo>
                    <a:pt x="357" y="21"/>
                  </a:lnTo>
                  <a:lnTo>
                    <a:pt x="346" y="15"/>
                  </a:lnTo>
                  <a:lnTo>
                    <a:pt x="338" y="13"/>
                  </a:lnTo>
                  <a:lnTo>
                    <a:pt x="329" y="9"/>
                  </a:lnTo>
                  <a:lnTo>
                    <a:pt x="319" y="7"/>
                  </a:lnTo>
                  <a:lnTo>
                    <a:pt x="311" y="6"/>
                  </a:lnTo>
                  <a:lnTo>
                    <a:pt x="306" y="4"/>
                  </a:lnTo>
                  <a:lnTo>
                    <a:pt x="300" y="2"/>
                  </a:lnTo>
                  <a:lnTo>
                    <a:pt x="294" y="2"/>
                  </a:lnTo>
                  <a:lnTo>
                    <a:pt x="287" y="0"/>
                  </a:lnTo>
                  <a:lnTo>
                    <a:pt x="281" y="0"/>
                  </a:lnTo>
                  <a:lnTo>
                    <a:pt x="275" y="0"/>
                  </a:lnTo>
                  <a:lnTo>
                    <a:pt x="270" y="0"/>
                  </a:lnTo>
                  <a:lnTo>
                    <a:pt x="262" y="0"/>
                  </a:lnTo>
                  <a:lnTo>
                    <a:pt x="256" y="0"/>
                  </a:lnTo>
                  <a:lnTo>
                    <a:pt x="249" y="0"/>
                  </a:lnTo>
                  <a:lnTo>
                    <a:pt x="243" y="0"/>
                  </a:lnTo>
                  <a:lnTo>
                    <a:pt x="237" y="0"/>
                  </a:lnTo>
                  <a:lnTo>
                    <a:pt x="230" y="0"/>
                  </a:lnTo>
                  <a:lnTo>
                    <a:pt x="224" y="0"/>
                  </a:lnTo>
                  <a:lnTo>
                    <a:pt x="220" y="2"/>
                  </a:lnTo>
                  <a:lnTo>
                    <a:pt x="213" y="2"/>
                  </a:lnTo>
                  <a:lnTo>
                    <a:pt x="207" y="2"/>
                  </a:lnTo>
                  <a:lnTo>
                    <a:pt x="201" y="2"/>
                  </a:lnTo>
                  <a:lnTo>
                    <a:pt x="197" y="2"/>
                  </a:lnTo>
                  <a:lnTo>
                    <a:pt x="188" y="4"/>
                  </a:lnTo>
                  <a:lnTo>
                    <a:pt x="180" y="4"/>
                  </a:lnTo>
                  <a:lnTo>
                    <a:pt x="173" y="6"/>
                  </a:lnTo>
                  <a:lnTo>
                    <a:pt x="167" y="6"/>
                  </a:lnTo>
                  <a:lnTo>
                    <a:pt x="165" y="6"/>
                  </a:lnTo>
                  <a:lnTo>
                    <a:pt x="165" y="7"/>
                  </a:lnTo>
                  <a:close/>
                </a:path>
              </a:pathLst>
            </a:custGeom>
            <a:solidFill>
              <a:srgbClr val="B84F2E"/>
            </a:solidFill>
            <a:ln w="9525">
              <a:noFill/>
              <a:round/>
              <a:headEnd/>
              <a:tailEnd/>
            </a:ln>
          </p:spPr>
          <p:txBody>
            <a:bodyPr/>
            <a:lstStyle/>
            <a:p>
              <a:endParaRPr lang="en-US"/>
            </a:p>
          </p:txBody>
        </p:sp>
        <p:sp>
          <p:nvSpPr>
            <p:cNvPr id="16423" name="Freeform 74"/>
            <p:cNvSpPr>
              <a:spLocks/>
            </p:cNvSpPr>
            <p:nvPr/>
          </p:nvSpPr>
          <p:spPr bwMode="auto">
            <a:xfrm>
              <a:off x="1669" y="1572"/>
              <a:ext cx="74" cy="116"/>
            </a:xfrm>
            <a:custGeom>
              <a:avLst/>
              <a:gdLst>
                <a:gd name="T0" fmla="*/ 53 w 148"/>
                <a:gd name="T1" fmla="*/ 0 h 232"/>
                <a:gd name="T2" fmla="*/ 50 w 148"/>
                <a:gd name="T3" fmla="*/ 0 h 232"/>
                <a:gd name="T4" fmla="*/ 43 w 148"/>
                <a:gd name="T5" fmla="*/ 0 h 232"/>
                <a:gd name="T6" fmla="*/ 35 w 148"/>
                <a:gd name="T7" fmla="*/ 0 h 232"/>
                <a:gd name="T8" fmla="*/ 24 w 148"/>
                <a:gd name="T9" fmla="*/ 3 h 232"/>
                <a:gd name="T10" fmla="*/ 15 w 148"/>
                <a:gd name="T11" fmla="*/ 6 h 232"/>
                <a:gd name="T12" fmla="*/ 6 w 148"/>
                <a:gd name="T13" fmla="*/ 9 h 232"/>
                <a:gd name="T14" fmla="*/ 1 w 148"/>
                <a:gd name="T15" fmla="*/ 11 h 232"/>
                <a:gd name="T16" fmla="*/ 1 w 148"/>
                <a:gd name="T17" fmla="*/ 12 h 232"/>
                <a:gd name="T18" fmla="*/ 0 w 148"/>
                <a:gd name="T19" fmla="*/ 17 h 232"/>
                <a:gd name="T20" fmla="*/ 0 w 148"/>
                <a:gd name="T21" fmla="*/ 23 h 232"/>
                <a:gd name="T22" fmla="*/ 1 w 148"/>
                <a:gd name="T23" fmla="*/ 29 h 232"/>
                <a:gd name="T24" fmla="*/ 1 w 148"/>
                <a:gd name="T25" fmla="*/ 36 h 232"/>
                <a:gd name="T26" fmla="*/ 2 w 148"/>
                <a:gd name="T27" fmla="*/ 45 h 232"/>
                <a:gd name="T28" fmla="*/ 5 w 148"/>
                <a:gd name="T29" fmla="*/ 54 h 232"/>
                <a:gd name="T30" fmla="*/ 9 w 148"/>
                <a:gd name="T31" fmla="*/ 65 h 232"/>
                <a:gd name="T32" fmla="*/ 15 w 148"/>
                <a:gd name="T33" fmla="*/ 74 h 232"/>
                <a:gd name="T34" fmla="*/ 20 w 148"/>
                <a:gd name="T35" fmla="*/ 84 h 232"/>
                <a:gd name="T36" fmla="*/ 27 w 148"/>
                <a:gd name="T37" fmla="*/ 93 h 232"/>
                <a:gd name="T38" fmla="*/ 34 w 148"/>
                <a:gd name="T39" fmla="*/ 102 h 232"/>
                <a:gd name="T40" fmla="*/ 39 w 148"/>
                <a:gd name="T41" fmla="*/ 108 h 232"/>
                <a:gd name="T42" fmla="*/ 44 w 148"/>
                <a:gd name="T43" fmla="*/ 115 h 232"/>
                <a:gd name="T44" fmla="*/ 44 w 148"/>
                <a:gd name="T45" fmla="*/ 114 h 232"/>
                <a:gd name="T46" fmla="*/ 42 w 148"/>
                <a:gd name="T47" fmla="*/ 108 h 232"/>
                <a:gd name="T48" fmla="*/ 41 w 148"/>
                <a:gd name="T49" fmla="*/ 104 h 232"/>
                <a:gd name="T50" fmla="*/ 40 w 148"/>
                <a:gd name="T51" fmla="*/ 98 h 232"/>
                <a:gd name="T52" fmla="*/ 39 w 148"/>
                <a:gd name="T53" fmla="*/ 90 h 232"/>
                <a:gd name="T54" fmla="*/ 37 w 148"/>
                <a:gd name="T55" fmla="*/ 82 h 232"/>
                <a:gd name="T56" fmla="*/ 35 w 148"/>
                <a:gd name="T57" fmla="*/ 72 h 232"/>
                <a:gd name="T58" fmla="*/ 34 w 148"/>
                <a:gd name="T59" fmla="*/ 62 h 232"/>
                <a:gd name="T60" fmla="*/ 32 w 148"/>
                <a:gd name="T61" fmla="*/ 54 h 232"/>
                <a:gd name="T62" fmla="*/ 32 w 148"/>
                <a:gd name="T63" fmla="*/ 49 h 232"/>
                <a:gd name="T64" fmla="*/ 31 w 148"/>
                <a:gd name="T65" fmla="*/ 42 h 232"/>
                <a:gd name="T66" fmla="*/ 33 w 148"/>
                <a:gd name="T67" fmla="*/ 48 h 232"/>
                <a:gd name="T68" fmla="*/ 36 w 148"/>
                <a:gd name="T69" fmla="*/ 52 h 232"/>
                <a:gd name="T70" fmla="*/ 39 w 148"/>
                <a:gd name="T71" fmla="*/ 58 h 232"/>
                <a:gd name="T72" fmla="*/ 43 w 148"/>
                <a:gd name="T73" fmla="*/ 66 h 232"/>
                <a:gd name="T74" fmla="*/ 49 w 148"/>
                <a:gd name="T75" fmla="*/ 72 h 232"/>
                <a:gd name="T76" fmla="*/ 52 w 148"/>
                <a:gd name="T77" fmla="*/ 78 h 232"/>
                <a:gd name="T78" fmla="*/ 55 w 148"/>
                <a:gd name="T79" fmla="*/ 80 h 232"/>
                <a:gd name="T80" fmla="*/ 54 w 148"/>
                <a:gd name="T81" fmla="*/ 78 h 232"/>
                <a:gd name="T82" fmla="*/ 53 w 148"/>
                <a:gd name="T83" fmla="*/ 72 h 232"/>
                <a:gd name="T84" fmla="*/ 52 w 148"/>
                <a:gd name="T85" fmla="*/ 62 h 232"/>
                <a:gd name="T86" fmla="*/ 52 w 148"/>
                <a:gd name="T87" fmla="*/ 52 h 232"/>
                <a:gd name="T88" fmla="*/ 52 w 148"/>
                <a:gd name="T89" fmla="*/ 46 h 232"/>
                <a:gd name="T90" fmla="*/ 51 w 148"/>
                <a:gd name="T91" fmla="*/ 40 h 232"/>
                <a:gd name="T92" fmla="*/ 51 w 148"/>
                <a:gd name="T93" fmla="*/ 33 h 232"/>
                <a:gd name="T94" fmla="*/ 51 w 148"/>
                <a:gd name="T95" fmla="*/ 28 h 232"/>
                <a:gd name="T96" fmla="*/ 51 w 148"/>
                <a:gd name="T97" fmla="*/ 18 h 232"/>
                <a:gd name="T98" fmla="*/ 51 w 148"/>
                <a:gd name="T99" fmla="*/ 15 h 232"/>
                <a:gd name="T100" fmla="*/ 60 w 148"/>
                <a:gd name="T101" fmla="*/ 14 h 232"/>
                <a:gd name="T102" fmla="*/ 55 w 148"/>
                <a:gd name="T103" fmla="*/ 1 h 23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8"/>
                <a:gd name="T157" fmla="*/ 0 h 232"/>
                <a:gd name="T158" fmla="*/ 148 w 148"/>
                <a:gd name="T159" fmla="*/ 232 h 23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8" h="232">
                  <a:moveTo>
                    <a:pt x="110" y="2"/>
                  </a:moveTo>
                  <a:lnTo>
                    <a:pt x="106" y="0"/>
                  </a:lnTo>
                  <a:lnTo>
                    <a:pt x="104" y="0"/>
                  </a:lnTo>
                  <a:lnTo>
                    <a:pt x="100" y="0"/>
                  </a:lnTo>
                  <a:lnTo>
                    <a:pt x="95" y="0"/>
                  </a:lnTo>
                  <a:lnTo>
                    <a:pt x="87" y="0"/>
                  </a:lnTo>
                  <a:lnTo>
                    <a:pt x="79" y="0"/>
                  </a:lnTo>
                  <a:lnTo>
                    <a:pt x="70" y="0"/>
                  </a:lnTo>
                  <a:lnTo>
                    <a:pt x="60" y="3"/>
                  </a:lnTo>
                  <a:lnTo>
                    <a:pt x="49" y="5"/>
                  </a:lnTo>
                  <a:lnTo>
                    <a:pt x="40" y="9"/>
                  </a:lnTo>
                  <a:lnTo>
                    <a:pt x="30" y="11"/>
                  </a:lnTo>
                  <a:lnTo>
                    <a:pt x="22" y="15"/>
                  </a:lnTo>
                  <a:lnTo>
                    <a:pt x="13" y="17"/>
                  </a:lnTo>
                  <a:lnTo>
                    <a:pt x="7" y="21"/>
                  </a:lnTo>
                  <a:lnTo>
                    <a:pt x="3" y="22"/>
                  </a:lnTo>
                  <a:lnTo>
                    <a:pt x="3" y="24"/>
                  </a:lnTo>
                  <a:lnTo>
                    <a:pt x="1" y="32"/>
                  </a:lnTo>
                  <a:lnTo>
                    <a:pt x="0" y="34"/>
                  </a:lnTo>
                  <a:lnTo>
                    <a:pt x="0" y="40"/>
                  </a:lnTo>
                  <a:lnTo>
                    <a:pt x="0" y="45"/>
                  </a:lnTo>
                  <a:lnTo>
                    <a:pt x="1" y="51"/>
                  </a:lnTo>
                  <a:lnTo>
                    <a:pt x="1" y="59"/>
                  </a:lnTo>
                  <a:lnTo>
                    <a:pt x="1" y="64"/>
                  </a:lnTo>
                  <a:lnTo>
                    <a:pt x="1" y="72"/>
                  </a:lnTo>
                  <a:lnTo>
                    <a:pt x="3" y="81"/>
                  </a:lnTo>
                  <a:lnTo>
                    <a:pt x="5" y="89"/>
                  </a:lnTo>
                  <a:lnTo>
                    <a:pt x="7" y="98"/>
                  </a:lnTo>
                  <a:lnTo>
                    <a:pt x="11" y="108"/>
                  </a:lnTo>
                  <a:lnTo>
                    <a:pt x="15" y="119"/>
                  </a:lnTo>
                  <a:lnTo>
                    <a:pt x="19" y="129"/>
                  </a:lnTo>
                  <a:lnTo>
                    <a:pt x="24" y="138"/>
                  </a:lnTo>
                  <a:lnTo>
                    <a:pt x="30" y="148"/>
                  </a:lnTo>
                  <a:lnTo>
                    <a:pt x="36" y="159"/>
                  </a:lnTo>
                  <a:lnTo>
                    <a:pt x="41" y="167"/>
                  </a:lnTo>
                  <a:lnTo>
                    <a:pt x="49" y="176"/>
                  </a:lnTo>
                  <a:lnTo>
                    <a:pt x="55" y="186"/>
                  </a:lnTo>
                  <a:lnTo>
                    <a:pt x="62" y="195"/>
                  </a:lnTo>
                  <a:lnTo>
                    <a:pt x="68" y="203"/>
                  </a:lnTo>
                  <a:lnTo>
                    <a:pt x="74" y="211"/>
                  </a:lnTo>
                  <a:lnTo>
                    <a:pt x="78" y="216"/>
                  </a:lnTo>
                  <a:lnTo>
                    <a:pt x="83" y="222"/>
                  </a:lnTo>
                  <a:lnTo>
                    <a:pt x="89" y="230"/>
                  </a:lnTo>
                  <a:lnTo>
                    <a:pt x="93" y="232"/>
                  </a:lnTo>
                  <a:lnTo>
                    <a:pt x="89" y="228"/>
                  </a:lnTo>
                  <a:lnTo>
                    <a:pt x="87" y="224"/>
                  </a:lnTo>
                  <a:lnTo>
                    <a:pt x="85" y="216"/>
                  </a:lnTo>
                  <a:lnTo>
                    <a:pt x="83" y="211"/>
                  </a:lnTo>
                  <a:lnTo>
                    <a:pt x="83" y="207"/>
                  </a:lnTo>
                  <a:lnTo>
                    <a:pt x="81" y="201"/>
                  </a:lnTo>
                  <a:lnTo>
                    <a:pt x="81" y="195"/>
                  </a:lnTo>
                  <a:lnTo>
                    <a:pt x="79" y="188"/>
                  </a:lnTo>
                  <a:lnTo>
                    <a:pt x="78" y="180"/>
                  </a:lnTo>
                  <a:lnTo>
                    <a:pt x="74" y="171"/>
                  </a:lnTo>
                  <a:lnTo>
                    <a:pt x="74" y="163"/>
                  </a:lnTo>
                  <a:lnTo>
                    <a:pt x="72" y="154"/>
                  </a:lnTo>
                  <a:lnTo>
                    <a:pt x="70" y="144"/>
                  </a:lnTo>
                  <a:lnTo>
                    <a:pt x="68" y="135"/>
                  </a:lnTo>
                  <a:lnTo>
                    <a:pt x="68" y="125"/>
                  </a:lnTo>
                  <a:lnTo>
                    <a:pt x="66" y="116"/>
                  </a:lnTo>
                  <a:lnTo>
                    <a:pt x="64" y="108"/>
                  </a:lnTo>
                  <a:lnTo>
                    <a:pt x="64" y="100"/>
                  </a:lnTo>
                  <a:lnTo>
                    <a:pt x="64" y="97"/>
                  </a:lnTo>
                  <a:lnTo>
                    <a:pt x="62" y="87"/>
                  </a:lnTo>
                  <a:lnTo>
                    <a:pt x="62" y="83"/>
                  </a:lnTo>
                  <a:lnTo>
                    <a:pt x="62" y="87"/>
                  </a:lnTo>
                  <a:lnTo>
                    <a:pt x="66" y="95"/>
                  </a:lnTo>
                  <a:lnTo>
                    <a:pt x="68" y="97"/>
                  </a:lnTo>
                  <a:lnTo>
                    <a:pt x="72" y="104"/>
                  </a:lnTo>
                  <a:lnTo>
                    <a:pt x="74" y="110"/>
                  </a:lnTo>
                  <a:lnTo>
                    <a:pt x="79" y="117"/>
                  </a:lnTo>
                  <a:lnTo>
                    <a:pt x="81" y="123"/>
                  </a:lnTo>
                  <a:lnTo>
                    <a:pt x="87" y="131"/>
                  </a:lnTo>
                  <a:lnTo>
                    <a:pt x="93" y="136"/>
                  </a:lnTo>
                  <a:lnTo>
                    <a:pt x="98" y="144"/>
                  </a:lnTo>
                  <a:lnTo>
                    <a:pt x="102" y="150"/>
                  </a:lnTo>
                  <a:lnTo>
                    <a:pt x="104" y="155"/>
                  </a:lnTo>
                  <a:lnTo>
                    <a:pt x="106" y="157"/>
                  </a:lnTo>
                  <a:lnTo>
                    <a:pt x="110" y="159"/>
                  </a:lnTo>
                  <a:lnTo>
                    <a:pt x="108" y="157"/>
                  </a:lnTo>
                  <a:lnTo>
                    <a:pt x="108" y="155"/>
                  </a:lnTo>
                  <a:lnTo>
                    <a:pt x="106" y="150"/>
                  </a:lnTo>
                  <a:lnTo>
                    <a:pt x="106" y="144"/>
                  </a:lnTo>
                  <a:lnTo>
                    <a:pt x="106" y="136"/>
                  </a:lnTo>
                  <a:lnTo>
                    <a:pt x="104" y="125"/>
                  </a:lnTo>
                  <a:lnTo>
                    <a:pt x="104" y="116"/>
                  </a:lnTo>
                  <a:lnTo>
                    <a:pt x="104" y="104"/>
                  </a:lnTo>
                  <a:lnTo>
                    <a:pt x="104" y="98"/>
                  </a:lnTo>
                  <a:lnTo>
                    <a:pt x="104" y="91"/>
                  </a:lnTo>
                  <a:lnTo>
                    <a:pt x="102" y="85"/>
                  </a:lnTo>
                  <a:lnTo>
                    <a:pt x="102" y="79"/>
                  </a:lnTo>
                  <a:lnTo>
                    <a:pt x="102" y="72"/>
                  </a:lnTo>
                  <a:lnTo>
                    <a:pt x="102" y="66"/>
                  </a:lnTo>
                  <a:lnTo>
                    <a:pt x="102" y="59"/>
                  </a:lnTo>
                  <a:lnTo>
                    <a:pt x="102" y="55"/>
                  </a:lnTo>
                  <a:lnTo>
                    <a:pt x="102" y="43"/>
                  </a:lnTo>
                  <a:lnTo>
                    <a:pt x="102" y="36"/>
                  </a:lnTo>
                  <a:lnTo>
                    <a:pt x="102" y="32"/>
                  </a:lnTo>
                  <a:lnTo>
                    <a:pt x="102" y="30"/>
                  </a:lnTo>
                  <a:lnTo>
                    <a:pt x="121" y="41"/>
                  </a:lnTo>
                  <a:lnTo>
                    <a:pt x="121" y="28"/>
                  </a:lnTo>
                  <a:lnTo>
                    <a:pt x="148" y="11"/>
                  </a:lnTo>
                  <a:lnTo>
                    <a:pt x="110" y="2"/>
                  </a:lnTo>
                  <a:close/>
                </a:path>
              </a:pathLst>
            </a:custGeom>
            <a:solidFill>
              <a:srgbClr val="E87A63"/>
            </a:solidFill>
            <a:ln w="9525">
              <a:noFill/>
              <a:round/>
              <a:headEnd/>
              <a:tailEnd/>
            </a:ln>
          </p:spPr>
          <p:txBody>
            <a:bodyPr/>
            <a:lstStyle/>
            <a:p>
              <a:endParaRPr lang="en-US"/>
            </a:p>
          </p:txBody>
        </p:sp>
        <p:sp>
          <p:nvSpPr>
            <p:cNvPr id="16424" name="Freeform 75"/>
            <p:cNvSpPr>
              <a:spLocks/>
            </p:cNvSpPr>
            <p:nvPr/>
          </p:nvSpPr>
          <p:spPr bwMode="auto">
            <a:xfrm>
              <a:off x="1579" y="1570"/>
              <a:ext cx="75" cy="103"/>
            </a:xfrm>
            <a:custGeom>
              <a:avLst/>
              <a:gdLst>
                <a:gd name="T0" fmla="*/ 7 w 150"/>
                <a:gd name="T1" fmla="*/ 102 h 207"/>
                <a:gd name="T2" fmla="*/ 7 w 150"/>
                <a:gd name="T3" fmla="*/ 98 h 207"/>
                <a:gd name="T4" fmla="*/ 7 w 150"/>
                <a:gd name="T5" fmla="*/ 91 h 207"/>
                <a:gd name="T6" fmla="*/ 7 w 150"/>
                <a:gd name="T7" fmla="*/ 83 h 207"/>
                <a:gd name="T8" fmla="*/ 9 w 150"/>
                <a:gd name="T9" fmla="*/ 77 h 207"/>
                <a:gd name="T10" fmla="*/ 9 w 150"/>
                <a:gd name="T11" fmla="*/ 69 h 207"/>
                <a:gd name="T12" fmla="*/ 10 w 150"/>
                <a:gd name="T13" fmla="*/ 60 h 207"/>
                <a:gd name="T14" fmla="*/ 11 w 150"/>
                <a:gd name="T15" fmla="*/ 52 h 207"/>
                <a:gd name="T16" fmla="*/ 13 w 150"/>
                <a:gd name="T17" fmla="*/ 43 h 207"/>
                <a:gd name="T18" fmla="*/ 14 w 150"/>
                <a:gd name="T19" fmla="*/ 36 h 207"/>
                <a:gd name="T20" fmla="*/ 15 w 150"/>
                <a:gd name="T21" fmla="*/ 30 h 207"/>
                <a:gd name="T22" fmla="*/ 17 w 150"/>
                <a:gd name="T23" fmla="*/ 23 h 207"/>
                <a:gd name="T24" fmla="*/ 45 w 150"/>
                <a:gd name="T25" fmla="*/ 26 h 207"/>
                <a:gd name="T26" fmla="*/ 75 w 150"/>
                <a:gd name="T27" fmla="*/ 3 h 207"/>
                <a:gd name="T28" fmla="*/ 71 w 150"/>
                <a:gd name="T29" fmla="*/ 3 h 207"/>
                <a:gd name="T30" fmla="*/ 62 w 150"/>
                <a:gd name="T31" fmla="*/ 2 h 207"/>
                <a:gd name="T32" fmla="*/ 54 w 150"/>
                <a:gd name="T33" fmla="*/ 1 h 207"/>
                <a:gd name="T34" fmla="*/ 48 w 150"/>
                <a:gd name="T35" fmla="*/ 0 h 207"/>
                <a:gd name="T36" fmla="*/ 42 w 150"/>
                <a:gd name="T37" fmla="*/ 0 h 207"/>
                <a:gd name="T38" fmla="*/ 35 w 150"/>
                <a:gd name="T39" fmla="*/ 2 h 207"/>
                <a:gd name="T40" fmla="*/ 28 w 150"/>
                <a:gd name="T41" fmla="*/ 3 h 207"/>
                <a:gd name="T42" fmla="*/ 23 w 150"/>
                <a:gd name="T43" fmla="*/ 3 h 207"/>
                <a:gd name="T44" fmla="*/ 15 w 150"/>
                <a:gd name="T45" fmla="*/ 7 h 207"/>
                <a:gd name="T46" fmla="*/ 9 w 150"/>
                <a:gd name="T47" fmla="*/ 11 h 207"/>
                <a:gd name="T48" fmla="*/ 7 w 150"/>
                <a:gd name="T49" fmla="*/ 12 h 207"/>
                <a:gd name="T50" fmla="*/ 5 w 150"/>
                <a:gd name="T51" fmla="*/ 16 h 207"/>
                <a:gd name="T52" fmla="*/ 5 w 150"/>
                <a:gd name="T53" fmla="*/ 20 h 207"/>
                <a:gd name="T54" fmla="*/ 4 w 150"/>
                <a:gd name="T55" fmla="*/ 25 h 207"/>
                <a:gd name="T56" fmla="*/ 2 w 150"/>
                <a:gd name="T57" fmla="*/ 31 h 207"/>
                <a:gd name="T58" fmla="*/ 1 w 150"/>
                <a:gd name="T59" fmla="*/ 39 h 207"/>
                <a:gd name="T60" fmla="*/ 0 w 150"/>
                <a:gd name="T61" fmla="*/ 46 h 207"/>
                <a:gd name="T62" fmla="*/ 0 w 150"/>
                <a:gd name="T63" fmla="*/ 55 h 207"/>
                <a:gd name="T64" fmla="*/ 0 w 150"/>
                <a:gd name="T65" fmla="*/ 63 h 207"/>
                <a:gd name="T66" fmla="*/ 1 w 150"/>
                <a:gd name="T67" fmla="*/ 72 h 207"/>
                <a:gd name="T68" fmla="*/ 2 w 150"/>
                <a:gd name="T69" fmla="*/ 79 h 207"/>
                <a:gd name="T70" fmla="*/ 4 w 150"/>
                <a:gd name="T71" fmla="*/ 87 h 207"/>
                <a:gd name="T72" fmla="*/ 5 w 150"/>
                <a:gd name="T73" fmla="*/ 94 h 207"/>
                <a:gd name="T74" fmla="*/ 6 w 150"/>
                <a:gd name="T75" fmla="*/ 98 h 207"/>
                <a:gd name="T76" fmla="*/ 7 w 150"/>
                <a:gd name="T77" fmla="*/ 103 h 20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50"/>
                <a:gd name="T118" fmla="*/ 0 h 207"/>
                <a:gd name="T119" fmla="*/ 150 w 150"/>
                <a:gd name="T120" fmla="*/ 207 h 20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50" h="207">
                  <a:moveTo>
                    <a:pt x="15" y="207"/>
                  </a:moveTo>
                  <a:lnTo>
                    <a:pt x="15" y="205"/>
                  </a:lnTo>
                  <a:lnTo>
                    <a:pt x="15" y="201"/>
                  </a:lnTo>
                  <a:lnTo>
                    <a:pt x="15" y="197"/>
                  </a:lnTo>
                  <a:lnTo>
                    <a:pt x="15" y="192"/>
                  </a:lnTo>
                  <a:lnTo>
                    <a:pt x="15" y="182"/>
                  </a:lnTo>
                  <a:lnTo>
                    <a:pt x="15" y="173"/>
                  </a:lnTo>
                  <a:lnTo>
                    <a:pt x="15" y="167"/>
                  </a:lnTo>
                  <a:lnTo>
                    <a:pt x="15" y="159"/>
                  </a:lnTo>
                  <a:lnTo>
                    <a:pt x="17" y="154"/>
                  </a:lnTo>
                  <a:lnTo>
                    <a:pt x="17" y="148"/>
                  </a:lnTo>
                  <a:lnTo>
                    <a:pt x="17" y="139"/>
                  </a:lnTo>
                  <a:lnTo>
                    <a:pt x="19" y="129"/>
                  </a:lnTo>
                  <a:lnTo>
                    <a:pt x="21" y="121"/>
                  </a:lnTo>
                  <a:lnTo>
                    <a:pt x="23" y="114"/>
                  </a:lnTo>
                  <a:lnTo>
                    <a:pt x="23" y="104"/>
                  </a:lnTo>
                  <a:lnTo>
                    <a:pt x="25" y="95"/>
                  </a:lnTo>
                  <a:lnTo>
                    <a:pt x="27" y="87"/>
                  </a:lnTo>
                  <a:lnTo>
                    <a:pt x="28" y="80"/>
                  </a:lnTo>
                  <a:lnTo>
                    <a:pt x="28" y="72"/>
                  </a:lnTo>
                  <a:lnTo>
                    <a:pt x="30" y="66"/>
                  </a:lnTo>
                  <a:lnTo>
                    <a:pt x="30" y="61"/>
                  </a:lnTo>
                  <a:lnTo>
                    <a:pt x="32" y="55"/>
                  </a:lnTo>
                  <a:lnTo>
                    <a:pt x="34" y="47"/>
                  </a:lnTo>
                  <a:lnTo>
                    <a:pt x="36" y="45"/>
                  </a:lnTo>
                  <a:lnTo>
                    <a:pt x="91" y="53"/>
                  </a:lnTo>
                  <a:lnTo>
                    <a:pt x="78" y="30"/>
                  </a:lnTo>
                  <a:lnTo>
                    <a:pt x="150" y="7"/>
                  </a:lnTo>
                  <a:lnTo>
                    <a:pt x="146" y="6"/>
                  </a:lnTo>
                  <a:lnTo>
                    <a:pt x="141" y="6"/>
                  </a:lnTo>
                  <a:lnTo>
                    <a:pt x="133" y="4"/>
                  </a:lnTo>
                  <a:lnTo>
                    <a:pt x="124" y="4"/>
                  </a:lnTo>
                  <a:lnTo>
                    <a:pt x="116" y="2"/>
                  </a:lnTo>
                  <a:lnTo>
                    <a:pt x="108" y="2"/>
                  </a:lnTo>
                  <a:lnTo>
                    <a:pt x="103" y="0"/>
                  </a:lnTo>
                  <a:lnTo>
                    <a:pt x="97" y="0"/>
                  </a:lnTo>
                  <a:lnTo>
                    <a:pt x="89" y="0"/>
                  </a:lnTo>
                  <a:lnTo>
                    <a:pt x="84" y="0"/>
                  </a:lnTo>
                  <a:lnTo>
                    <a:pt x="78" y="2"/>
                  </a:lnTo>
                  <a:lnTo>
                    <a:pt x="70" y="4"/>
                  </a:lnTo>
                  <a:lnTo>
                    <a:pt x="65" y="4"/>
                  </a:lnTo>
                  <a:lnTo>
                    <a:pt x="57" y="6"/>
                  </a:lnTo>
                  <a:lnTo>
                    <a:pt x="51" y="6"/>
                  </a:lnTo>
                  <a:lnTo>
                    <a:pt x="47" y="7"/>
                  </a:lnTo>
                  <a:lnTo>
                    <a:pt x="38" y="11"/>
                  </a:lnTo>
                  <a:lnTo>
                    <a:pt x="30" y="15"/>
                  </a:lnTo>
                  <a:lnTo>
                    <a:pt x="23" y="19"/>
                  </a:lnTo>
                  <a:lnTo>
                    <a:pt x="17" y="23"/>
                  </a:lnTo>
                  <a:lnTo>
                    <a:pt x="15" y="25"/>
                  </a:lnTo>
                  <a:lnTo>
                    <a:pt x="13" y="26"/>
                  </a:lnTo>
                  <a:lnTo>
                    <a:pt x="11" y="32"/>
                  </a:lnTo>
                  <a:lnTo>
                    <a:pt x="9" y="36"/>
                  </a:lnTo>
                  <a:lnTo>
                    <a:pt x="9" y="40"/>
                  </a:lnTo>
                  <a:lnTo>
                    <a:pt x="8" y="45"/>
                  </a:lnTo>
                  <a:lnTo>
                    <a:pt x="8" y="51"/>
                  </a:lnTo>
                  <a:lnTo>
                    <a:pt x="6" y="57"/>
                  </a:lnTo>
                  <a:lnTo>
                    <a:pt x="4" y="63"/>
                  </a:lnTo>
                  <a:lnTo>
                    <a:pt x="2" y="70"/>
                  </a:lnTo>
                  <a:lnTo>
                    <a:pt x="2" y="78"/>
                  </a:lnTo>
                  <a:lnTo>
                    <a:pt x="0" y="85"/>
                  </a:lnTo>
                  <a:lnTo>
                    <a:pt x="0" y="93"/>
                  </a:lnTo>
                  <a:lnTo>
                    <a:pt x="0" y="101"/>
                  </a:lnTo>
                  <a:lnTo>
                    <a:pt x="0" y="110"/>
                  </a:lnTo>
                  <a:lnTo>
                    <a:pt x="0" y="118"/>
                  </a:lnTo>
                  <a:lnTo>
                    <a:pt x="0" y="127"/>
                  </a:lnTo>
                  <a:lnTo>
                    <a:pt x="0" y="135"/>
                  </a:lnTo>
                  <a:lnTo>
                    <a:pt x="2" y="144"/>
                  </a:lnTo>
                  <a:lnTo>
                    <a:pt x="2" y="152"/>
                  </a:lnTo>
                  <a:lnTo>
                    <a:pt x="4" y="159"/>
                  </a:lnTo>
                  <a:lnTo>
                    <a:pt x="6" y="167"/>
                  </a:lnTo>
                  <a:lnTo>
                    <a:pt x="8" y="175"/>
                  </a:lnTo>
                  <a:lnTo>
                    <a:pt x="8" y="180"/>
                  </a:lnTo>
                  <a:lnTo>
                    <a:pt x="9" y="188"/>
                  </a:lnTo>
                  <a:lnTo>
                    <a:pt x="9" y="192"/>
                  </a:lnTo>
                  <a:lnTo>
                    <a:pt x="13" y="197"/>
                  </a:lnTo>
                  <a:lnTo>
                    <a:pt x="15" y="203"/>
                  </a:lnTo>
                  <a:lnTo>
                    <a:pt x="15" y="207"/>
                  </a:lnTo>
                  <a:close/>
                </a:path>
              </a:pathLst>
            </a:custGeom>
            <a:solidFill>
              <a:srgbClr val="E87A63"/>
            </a:solidFill>
            <a:ln w="9525">
              <a:noFill/>
              <a:round/>
              <a:headEnd/>
              <a:tailEnd/>
            </a:ln>
          </p:spPr>
          <p:txBody>
            <a:bodyPr/>
            <a:lstStyle/>
            <a:p>
              <a:endParaRPr lang="en-US"/>
            </a:p>
          </p:txBody>
        </p:sp>
        <p:sp>
          <p:nvSpPr>
            <p:cNvPr id="16425" name="Freeform 76"/>
            <p:cNvSpPr>
              <a:spLocks/>
            </p:cNvSpPr>
            <p:nvPr/>
          </p:nvSpPr>
          <p:spPr bwMode="auto">
            <a:xfrm>
              <a:off x="1310" y="1660"/>
              <a:ext cx="249" cy="245"/>
            </a:xfrm>
            <a:custGeom>
              <a:avLst/>
              <a:gdLst>
                <a:gd name="T0" fmla="*/ 29 w 498"/>
                <a:gd name="T1" fmla="*/ 197 h 491"/>
                <a:gd name="T2" fmla="*/ 33 w 498"/>
                <a:gd name="T3" fmla="*/ 186 h 491"/>
                <a:gd name="T4" fmla="*/ 39 w 498"/>
                <a:gd name="T5" fmla="*/ 175 h 491"/>
                <a:gd name="T6" fmla="*/ 47 w 498"/>
                <a:gd name="T7" fmla="*/ 165 h 491"/>
                <a:gd name="T8" fmla="*/ 56 w 498"/>
                <a:gd name="T9" fmla="*/ 155 h 491"/>
                <a:gd name="T10" fmla="*/ 66 w 498"/>
                <a:gd name="T11" fmla="*/ 144 h 491"/>
                <a:gd name="T12" fmla="*/ 75 w 498"/>
                <a:gd name="T13" fmla="*/ 133 h 491"/>
                <a:gd name="T14" fmla="*/ 86 w 498"/>
                <a:gd name="T15" fmla="*/ 123 h 491"/>
                <a:gd name="T16" fmla="*/ 98 w 498"/>
                <a:gd name="T17" fmla="*/ 112 h 491"/>
                <a:gd name="T18" fmla="*/ 109 w 498"/>
                <a:gd name="T19" fmla="*/ 102 h 491"/>
                <a:gd name="T20" fmla="*/ 122 w 498"/>
                <a:gd name="T21" fmla="*/ 92 h 491"/>
                <a:gd name="T22" fmla="*/ 134 w 498"/>
                <a:gd name="T23" fmla="*/ 82 h 491"/>
                <a:gd name="T24" fmla="*/ 147 w 498"/>
                <a:gd name="T25" fmla="*/ 72 h 491"/>
                <a:gd name="T26" fmla="*/ 158 w 498"/>
                <a:gd name="T27" fmla="*/ 62 h 491"/>
                <a:gd name="T28" fmla="*/ 170 w 498"/>
                <a:gd name="T29" fmla="*/ 53 h 491"/>
                <a:gd name="T30" fmla="*/ 183 w 498"/>
                <a:gd name="T31" fmla="*/ 44 h 491"/>
                <a:gd name="T32" fmla="*/ 195 w 498"/>
                <a:gd name="T33" fmla="*/ 36 h 491"/>
                <a:gd name="T34" fmla="*/ 206 w 498"/>
                <a:gd name="T35" fmla="*/ 27 h 491"/>
                <a:gd name="T36" fmla="*/ 217 w 498"/>
                <a:gd name="T37" fmla="*/ 20 h 491"/>
                <a:gd name="T38" fmla="*/ 227 w 498"/>
                <a:gd name="T39" fmla="*/ 12 h 491"/>
                <a:gd name="T40" fmla="*/ 237 w 498"/>
                <a:gd name="T41" fmla="*/ 7 h 491"/>
                <a:gd name="T42" fmla="*/ 246 w 498"/>
                <a:gd name="T43" fmla="*/ 1 h 491"/>
                <a:gd name="T44" fmla="*/ 247 w 498"/>
                <a:gd name="T45" fmla="*/ 0 h 491"/>
                <a:gd name="T46" fmla="*/ 236 w 498"/>
                <a:gd name="T47" fmla="*/ 5 h 491"/>
                <a:gd name="T48" fmla="*/ 225 w 498"/>
                <a:gd name="T49" fmla="*/ 10 h 491"/>
                <a:gd name="T50" fmla="*/ 215 w 498"/>
                <a:gd name="T51" fmla="*/ 16 h 491"/>
                <a:gd name="T52" fmla="*/ 204 w 498"/>
                <a:gd name="T53" fmla="*/ 22 h 491"/>
                <a:gd name="T54" fmla="*/ 191 w 498"/>
                <a:gd name="T55" fmla="*/ 28 h 491"/>
                <a:gd name="T56" fmla="*/ 178 w 498"/>
                <a:gd name="T57" fmla="*/ 36 h 491"/>
                <a:gd name="T58" fmla="*/ 164 w 498"/>
                <a:gd name="T59" fmla="*/ 45 h 491"/>
                <a:gd name="T60" fmla="*/ 150 w 498"/>
                <a:gd name="T61" fmla="*/ 54 h 491"/>
                <a:gd name="T62" fmla="*/ 134 w 498"/>
                <a:gd name="T63" fmla="*/ 65 h 491"/>
                <a:gd name="T64" fmla="*/ 123 w 498"/>
                <a:gd name="T65" fmla="*/ 73 h 491"/>
                <a:gd name="T66" fmla="*/ 114 w 498"/>
                <a:gd name="T67" fmla="*/ 81 h 491"/>
                <a:gd name="T68" fmla="*/ 106 w 498"/>
                <a:gd name="T69" fmla="*/ 88 h 491"/>
                <a:gd name="T70" fmla="*/ 95 w 498"/>
                <a:gd name="T71" fmla="*/ 96 h 491"/>
                <a:gd name="T72" fmla="*/ 87 w 498"/>
                <a:gd name="T73" fmla="*/ 104 h 491"/>
                <a:gd name="T74" fmla="*/ 77 w 498"/>
                <a:gd name="T75" fmla="*/ 112 h 491"/>
                <a:gd name="T76" fmla="*/ 68 w 498"/>
                <a:gd name="T77" fmla="*/ 121 h 491"/>
                <a:gd name="T78" fmla="*/ 53 w 498"/>
                <a:gd name="T79" fmla="*/ 134 h 491"/>
                <a:gd name="T80" fmla="*/ 45 w 498"/>
                <a:gd name="T81" fmla="*/ 142 h 491"/>
                <a:gd name="T82" fmla="*/ 29 w 498"/>
                <a:gd name="T83" fmla="*/ 157 h 491"/>
                <a:gd name="T84" fmla="*/ 16 w 498"/>
                <a:gd name="T85" fmla="*/ 170 h 491"/>
                <a:gd name="T86" fmla="*/ 6 w 498"/>
                <a:gd name="T87" fmla="*/ 179 h 491"/>
                <a:gd name="T88" fmla="*/ 0 w 498"/>
                <a:gd name="T89" fmla="*/ 186 h 4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98"/>
                <a:gd name="T136" fmla="*/ 0 h 491"/>
                <a:gd name="T137" fmla="*/ 498 w 498"/>
                <a:gd name="T138" fmla="*/ 491 h 49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98" h="491">
                  <a:moveTo>
                    <a:pt x="0" y="373"/>
                  </a:moveTo>
                  <a:lnTo>
                    <a:pt x="121" y="491"/>
                  </a:lnTo>
                  <a:lnTo>
                    <a:pt x="57" y="394"/>
                  </a:lnTo>
                  <a:lnTo>
                    <a:pt x="59" y="386"/>
                  </a:lnTo>
                  <a:lnTo>
                    <a:pt x="63" y="379"/>
                  </a:lnTo>
                  <a:lnTo>
                    <a:pt x="66" y="373"/>
                  </a:lnTo>
                  <a:lnTo>
                    <a:pt x="70" y="365"/>
                  </a:lnTo>
                  <a:lnTo>
                    <a:pt x="74" y="358"/>
                  </a:lnTo>
                  <a:lnTo>
                    <a:pt x="78" y="350"/>
                  </a:lnTo>
                  <a:lnTo>
                    <a:pt x="83" y="344"/>
                  </a:lnTo>
                  <a:lnTo>
                    <a:pt x="89" y="339"/>
                  </a:lnTo>
                  <a:lnTo>
                    <a:pt x="93" y="331"/>
                  </a:lnTo>
                  <a:lnTo>
                    <a:pt x="99" y="324"/>
                  </a:lnTo>
                  <a:lnTo>
                    <a:pt x="106" y="316"/>
                  </a:lnTo>
                  <a:lnTo>
                    <a:pt x="112" y="310"/>
                  </a:lnTo>
                  <a:lnTo>
                    <a:pt x="118" y="303"/>
                  </a:lnTo>
                  <a:lnTo>
                    <a:pt x="123" y="295"/>
                  </a:lnTo>
                  <a:lnTo>
                    <a:pt x="131" y="289"/>
                  </a:lnTo>
                  <a:lnTo>
                    <a:pt x="139" y="282"/>
                  </a:lnTo>
                  <a:lnTo>
                    <a:pt x="144" y="274"/>
                  </a:lnTo>
                  <a:lnTo>
                    <a:pt x="150" y="266"/>
                  </a:lnTo>
                  <a:lnTo>
                    <a:pt x="158" y="259"/>
                  </a:lnTo>
                  <a:lnTo>
                    <a:pt x="165" y="253"/>
                  </a:lnTo>
                  <a:lnTo>
                    <a:pt x="171" y="246"/>
                  </a:lnTo>
                  <a:lnTo>
                    <a:pt x="179" y="238"/>
                  </a:lnTo>
                  <a:lnTo>
                    <a:pt x="186" y="230"/>
                  </a:lnTo>
                  <a:lnTo>
                    <a:pt x="196" y="225"/>
                  </a:lnTo>
                  <a:lnTo>
                    <a:pt x="201" y="217"/>
                  </a:lnTo>
                  <a:lnTo>
                    <a:pt x="211" y="211"/>
                  </a:lnTo>
                  <a:lnTo>
                    <a:pt x="218" y="204"/>
                  </a:lnTo>
                  <a:lnTo>
                    <a:pt x="226" y="196"/>
                  </a:lnTo>
                  <a:lnTo>
                    <a:pt x="234" y="190"/>
                  </a:lnTo>
                  <a:lnTo>
                    <a:pt x="243" y="185"/>
                  </a:lnTo>
                  <a:lnTo>
                    <a:pt x="251" y="177"/>
                  </a:lnTo>
                  <a:lnTo>
                    <a:pt x="260" y="171"/>
                  </a:lnTo>
                  <a:lnTo>
                    <a:pt x="268" y="164"/>
                  </a:lnTo>
                  <a:lnTo>
                    <a:pt x="276" y="156"/>
                  </a:lnTo>
                  <a:lnTo>
                    <a:pt x="283" y="151"/>
                  </a:lnTo>
                  <a:lnTo>
                    <a:pt x="293" y="145"/>
                  </a:lnTo>
                  <a:lnTo>
                    <a:pt x="300" y="137"/>
                  </a:lnTo>
                  <a:lnTo>
                    <a:pt x="308" y="132"/>
                  </a:lnTo>
                  <a:lnTo>
                    <a:pt x="315" y="124"/>
                  </a:lnTo>
                  <a:lnTo>
                    <a:pt x="325" y="118"/>
                  </a:lnTo>
                  <a:lnTo>
                    <a:pt x="333" y="113"/>
                  </a:lnTo>
                  <a:lnTo>
                    <a:pt x="340" y="107"/>
                  </a:lnTo>
                  <a:lnTo>
                    <a:pt x="348" y="99"/>
                  </a:lnTo>
                  <a:lnTo>
                    <a:pt x="357" y="95"/>
                  </a:lnTo>
                  <a:lnTo>
                    <a:pt x="365" y="88"/>
                  </a:lnTo>
                  <a:lnTo>
                    <a:pt x="372" y="82"/>
                  </a:lnTo>
                  <a:lnTo>
                    <a:pt x="380" y="76"/>
                  </a:lnTo>
                  <a:lnTo>
                    <a:pt x="390" y="73"/>
                  </a:lnTo>
                  <a:lnTo>
                    <a:pt x="395" y="65"/>
                  </a:lnTo>
                  <a:lnTo>
                    <a:pt x="403" y="59"/>
                  </a:lnTo>
                  <a:lnTo>
                    <a:pt x="411" y="54"/>
                  </a:lnTo>
                  <a:lnTo>
                    <a:pt x="418" y="50"/>
                  </a:lnTo>
                  <a:lnTo>
                    <a:pt x="426" y="44"/>
                  </a:lnTo>
                  <a:lnTo>
                    <a:pt x="433" y="40"/>
                  </a:lnTo>
                  <a:lnTo>
                    <a:pt x="441" y="35"/>
                  </a:lnTo>
                  <a:lnTo>
                    <a:pt x="449" y="31"/>
                  </a:lnTo>
                  <a:lnTo>
                    <a:pt x="454" y="25"/>
                  </a:lnTo>
                  <a:lnTo>
                    <a:pt x="460" y="21"/>
                  </a:lnTo>
                  <a:lnTo>
                    <a:pt x="468" y="17"/>
                  </a:lnTo>
                  <a:lnTo>
                    <a:pt x="473" y="14"/>
                  </a:lnTo>
                  <a:lnTo>
                    <a:pt x="479" y="10"/>
                  </a:lnTo>
                  <a:lnTo>
                    <a:pt x="487" y="6"/>
                  </a:lnTo>
                  <a:lnTo>
                    <a:pt x="492" y="2"/>
                  </a:lnTo>
                  <a:lnTo>
                    <a:pt x="498" y="0"/>
                  </a:lnTo>
                  <a:lnTo>
                    <a:pt x="496" y="0"/>
                  </a:lnTo>
                  <a:lnTo>
                    <a:pt x="494" y="0"/>
                  </a:lnTo>
                  <a:lnTo>
                    <a:pt x="488" y="2"/>
                  </a:lnTo>
                  <a:lnTo>
                    <a:pt x="481" y="8"/>
                  </a:lnTo>
                  <a:lnTo>
                    <a:pt x="471" y="10"/>
                  </a:lnTo>
                  <a:lnTo>
                    <a:pt x="462" y="16"/>
                  </a:lnTo>
                  <a:lnTo>
                    <a:pt x="456" y="17"/>
                  </a:lnTo>
                  <a:lnTo>
                    <a:pt x="449" y="21"/>
                  </a:lnTo>
                  <a:lnTo>
                    <a:pt x="443" y="25"/>
                  </a:lnTo>
                  <a:lnTo>
                    <a:pt x="437" y="29"/>
                  </a:lnTo>
                  <a:lnTo>
                    <a:pt x="430" y="33"/>
                  </a:lnTo>
                  <a:lnTo>
                    <a:pt x="422" y="35"/>
                  </a:lnTo>
                  <a:lnTo>
                    <a:pt x="414" y="40"/>
                  </a:lnTo>
                  <a:lnTo>
                    <a:pt x="407" y="44"/>
                  </a:lnTo>
                  <a:lnTo>
                    <a:pt x="399" y="48"/>
                  </a:lnTo>
                  <a:lnTo>
                    <a:pt x="390" y="54"/>
                  </a:lnTo>
                  <a:lnTo>
                    <a:pt x="382" y="57"/>
                  </a:lnTo>
                  <a:lnTo>
                    <a:pt x="374" y="63"/>
                  </a:lnTo>
                  <a:lnTo>
                    <a:pt x="365" y="67"/>
                  </a:lnTo>
                  <a:lnTo>
                    <a:pt x="355" y="73"/>
                  </a:lnTo>
                  <a:lnTo>
                    <a:pt x="346" y="78"/>
                  </a:lnTo>
                  <a:lnTo>
                    <a:pt x="336" y="84"/>
                  </a:lnTo>
                  <a:lnTo>
                    <a:pt x="327" y="90"/>
                  </a:lnTo>
                  <a:lnTo>
                    <a:pt x="319" y="97"/>
                  </a:lnTo>
                  <a:lnTo>
                    <a:pt x="310" y="103"/>
                  </a:lnTo>
                  <a:lnTo>
                    <a:pt x="300" y="109"/>
                  </a:lnTo>
                  <a:lnTo>
                    <a:pt x="289" y="114"/>
                  </a:lnTo>
                  <a:lnTo>
                    <a:pt x="279" y="122"/>
                  </a:lnTo>
                  <a:lnTo>
                    <a:pt x="268" y="130"/>
                  </a:lnTo>
                  <a:lnTo>
                    <a:pt x="258" y="139"/>
                  </a:lnTo>
                  <a:lnTo>
                    <a:pt x="251" y="141"/>
                  </a:lnTo>
                  <a:lnTo>
                    <a:pt x="245" y="147"/>
                  </a:lnTo>
                  <a:lnTo>
                    <a:pt x="239" y="152"/>
                  </a:lnTo>
                  <a:lnTo>
                    <a:pt x="234" y="156"/>
                  </a:lnTo>
                  <a:lnTo>
                    <a:pt x="228" y="162"/>
                  </a:lnTo>
                  <a:lnTo>
                    <a:pt x="222" y="166"/>
                  </a:lnTo>
                  <a:lnTo>
                    <a:pt x="215" y="171"/>
                  </a:lnTo>
                  <a:lnTo>
                    <a:pt x="211" y="177"/>
                  </a:lnTo>
                  <a:lnTo>
                    <a:pt x="203" y="181"/>
                  </a:lnTo>
                  <a:lnTo>
                    <a:pt x="198" y="187"/>
                  </a:lnTo>
                  <a:lnTo>
                    <a:pt x="190" y="192"/>
                  </a:lnTo>
                  <a:lnTo>
                    <a:pt x="186" y="198"/>
                  </a:lnTo>
                  <a:lnTo>
                    <a:pt x="179" y="204"/>
                  </a:lnTo>
                  <a:lnTo>
                    <a:pt x="173" y="209"/>
                  </a:lnTo>
                  <a:lnTo>
                    <a:pt x="165" y="213"/>
                  </a:lnTo>
                  <a:lnTo>
                    <a:pt x="161" y="221"/>
                  </a:lnTo>
                  <a:lnTo>
                    <a:pt x="154" y="225"/>
                  </a:lnTo>
                  <a:lnTo>
                    <a:pt x="148" y="230"/>
                  </a:lnTo>
                  <a:lnTo>
                    <a:pt x="141" y="236"/>
                  </a:lnTo>
                  <a:lnTo>
                    <a:pt x="135" y="242"/>
                  </a:lnTo>
                  <a:lnTo>
                    <a:pt x="123" y="253"/>
                  </a:lnTo>
                  <a:lnTo>
                    <a:pt x="112" y="265"/>
                  </a:lnTo>
                  <a:lnTo>
                    <a:pt x="106" y="268"/>
                  </a:lnTo>
                  <a:lnTo>
                    <a:pt x="99" y="274"/>
                  </a:lnTo>
                  <a:lnTo>
                    <a:pt x="93" y="280"/>
                  </a:lnTo>
                  <a:lnTo>
                    <a:pt x="89" y="285"/>
                  </a:lnTo>
                  <a:lnTo>
                    <a:pt x="76" y="295"/>
                  </a:lnTo>
                  <a:lnTo>
                    <a:pt x="66" y="306"/>
                  </a:lnTo>
                  <a:lnTo>
                    <a:pt x="57" y="314"/>
                  </a:lnTo>
                  <a:lnTo>
                    <a:pt x="47" y="324"/>
                  </a:lnTo>
                  <a:lnTo>
                    <a:pt x="38" y="331"/>
                  </a:lnTo>
                  <a:lnTo>
                    <a:pt x="32" y="341"/>
                  </a:lnTo>
                  <a:lnTo>
                    <a:pt x="23" y="346"/>
                  </a:lnTo>
                  <a:lnTo>
                    <a:pt x="17" y="354"/>
                  </a:lnTo>
                  <a:lnTo>
                    <a:pt x="11" y="358"/>
                  </a:lnTo>
                  <a:lnTo>
                    <a:pt x="7" y="363"/>
                  </a:lnTo>
                  <a:lnTo>
                    <a:pt x="0" y="369"/>
                  </a:lnTo>
                  <a:lnTo>
                    <a:pt x="0" y="373"/>
                  </a:lnTo>
                  <a:close/>
                </a:path>
              </a:pathLst>
            </a:custGeom>
            <a:solidFill>
              <a:srgbClr val="B3B3B3"/>
            </a:solidFill>
            <a:ln w="9525">
              <a:noFill/>
              <a:round/>
              <a:headEnd/>
              <a:tailEnd/>
            </a:ln>
          </p:spPr>
          <p:txBody>
            <a:bodyPr/>
            <a:lstStyle/>
            <a:p>
              <a:endParaRPr lang="en-US"/>
            </a:p>
          </p:txBody>
        </p:sp>
        <p:sp>
          <p:nvSpPr>
            <p:cNvPr id="16426" name="Freeform 77"/>
            <p:cNvSpPr>
              <a:spLocks/>
            </p:cNvSpPr>
            <p:nvPr/>
          </p:nvSpPr>
          <p:spPr bwMode="auto">
            <a:xfrm>
              <a:off x="1755" y="1621"/>
              <a:ext cx="56" cy="91"/>
            </a:xfrm>
            <a:custGeom>
              <a:avLst/>
              <a:gdLst>
                <a:gd name="T0" fmla="*/ 33 w 112"/>
                <a:gd name="T1" fmla="*/ 0 h 183"/>
                <a:gd name="T2" fmla="*/ 0 w 112"/>
                <a:gd name="T3" fmla="*/ 32 h 183"/>
                <a:gd name="T4" fmla="*/ 56 w 112"/>
                <a:gd name="T5" fmla="*/ 91 h 183"/>
                <a:gd name="T6" fmla="*/ 56 w 112"/>
                <a:gd name="T7" fmla="*/ 89 h 183"/>
                <a:gd name="T8" fmla="*/ 55 w 112"/>
                <a:gd name="T9" fmla="*/ 85 h 183"/>
                <a:gd name="T10" fmla="*/ 54 w 112"/>
                <a:gd name="T11" fmla="*/ 82 h 183"/>
                <a:gd name="T12" fmla="*/ 54 w 112"/>
                <a:gd name="T13" fmla="*/ 79 h 183"/>
                <a:gd name="T14" fmla="*/ 53 w 112"/>
                <a:gd name="T15" fmla="*/ 75 h 183"/>
                <a:gd name="T16" fmla="*/ 53 w 112"/>
                <a:gd name="T17" fmla="*/ 71 h 183"/>
                <a:gd name="T18" fmla="*/ 52 w 112"/>
                <a:gd name="T19" fmla="*/ 66 h 183"/>
                <a:gd name="T20" fmla="*/ 51 w 112"/>
                <a:gd name="T21" fmla="*/ 61 h 183"/>
                <a:gd name="T22" fmla="*/ 50 w 112"/>
                <a:gd name="T23" fmla="*/ 56 h 183"/>
                <a:gd name="T24" fmla="*/ 50 w 112"/>
                <a:gd name="T25" fmla="*/ 52 h 183"/>
                <a:gd name="T26" fmla="*/ 49 w 112"/>
                <a:gd name="T27" fmla="*/ 47 h 183"/>
                <a:gd name="T28" fmla="*/ 48 w 112"/>
                <a:gd name="T29" fmla="*/ 43 h 183"/>
                <a:gd name="T30" fmla="*/ 47 w 112"/>
                <a:gd name="T31" fmla="*/ 37 h 183"/>
                <a:gd name="T32" fmla="*/ 46 w 112"/>
                <a:gd name="T33" fmla="*/ 34 h 183"/>
                <a:gd name="T34" fmla="*/ 44 w 112"/>
                <a:gd name="T35" fmla="*/ 28 h 183"/>
                <a:gd name="T36" fmla="*/ 43 w 112"/>
                <a:gd name="T37" fmla="*/ 25 h 183"/>
                <a:gd name="T38" fmla="*/ 42 w 112"/>
                <a:gd name="T39" fmla="*/ 22 h 183"/>
                <a:gd name="T40" fmla="*/ 41 w 112"/>
                <a:gd name="T41" fmla="*/ 19 h 183"/>
                <a:gd name="T42" fmla="*/ 39 w 112"/>
                <a:gd name="T43" fmla="*/ 15 h 183"/>
                <a:gd name="T44" fmla="*/ 39 w 112"/>
                <a:gd name="T45" fmla="*/ 12 h 183"/>
                <a:gd name="T46" fmla="*/ 37 w 112"/>
                <a:gd name="T47" fmla="*/ 10 h 183"/>
                <a:gd name="T48" fmla="*/ 37 w 112"/>
                <a:gd name="T49" fmla="*/ 9 h 183"/>
                <a:gd name="T50" fmla="*/ 35 w 112"/>
                <a:gd name="T51" fmla="*/ 5 h 183"/>
                <a:gd name="T52" fmla="*/ 34 w 112"/>
                <a:gd name="T53" fmla="*/ 2 h 183"/>
                <a:gd name="T54" fmla="*/ 33 w 112"/>
                <a:gd name="T55" fmla="*/ 0 h 183"/>
                <a:gd name="T56" fmla="*/ 33 w 112"/>
                <a:gd name="T57" fmla="*/ 0 h 18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2"/>
                <a:gd name="T88" fmla="*/ 0 h 183"/>
                <a:gd name="T89" fmla="*/ 112 w 112"/>
                <a:gd name="T90" fmla="*/ 183 h 18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2" h="183">
                  <a:moveTo>
                    <a:pt x="66" y="0"/>
                  </a:moveTo>
                  <a:lnTo>
                    <a:pt x="0" y="65"/>
                  </a:lnTo>
                  <a:lnTo>
                    <a:pt x="112" y="183"/>
                  </a:lnTo>
                  <a:lnTo>
                    <a:pt x="112" y="179"/>
                  </a:lnTo>
                  <a:lnTo>
                    <a:pt x="110" y="170"/>
                  </a:lnTo>
                  <a:lnTo>
                    <a:pt x="108" y="164"/>
                  </a:lnTo>
                  <a:lnTo>
                    <a:pt x="108" y="158"/>
                  </a:lnTo>
                  <a:lnTo>
                    <a:pt x="106" y="151"/>
                  </a:lnTo>
                  <a:lnTo>
                    <a:pt x="106" y="143"/>
                  </a:lnTo>
                  <a:lnTo>
                    <a:pt x="104" y="132"/>
                  </a:lnTo>
                  <a:lnTo>
                    <a:pt x="102" y="122"/>
                  </a:lnTo>
                  <a:lnTo>
                    <a:pt x="100" y="113"/>
                  </a:lnTo>
                  <a:lnTo>
                    <a:pt x="99" y="105"/>
                  </a:lnTo>
                  <a:lnTo>
                    <a:pt x="97" y="95"/>
                  </a:lnTo>
                  <a:lnTo>
                    <a:pt x="95" y="86"/>
                  </a:lnTo>
                  <a:lnTo>
                    <a:pt x="93" y="75"/>
                  </a:lnTo>
                  <a:lnTo>
                    <a:pt x="91" y="69"/>
                  </a:lnTo>
                  <a:lnTo>
                    <a:pt x="87" y="57"/>
                  </a:lnTo>
                  <a:lnTo>
                    <a:pt x="85" y="50"/>
                  </a:lnTo>
                  <a:lnTo>
                    <a:pt x="83" y="44"/>
                  </a:lnTo>
                  <a:lnTo>
                    <a:pt x="81" y="38"/>
                  </a:lnTo>
                  <a:lnTo>
                    <a:pt x="78" y="31"/>
                  </a:lnTo>
                  <a:lnTo>
                    <a:pt x="78" y="25"/>
                  </a:lnTo>
                  <a:lnTo>
                    <a:pt x="74" y="21"/>
                  </a:lnTo>
                  <a:lnTo>
                    <a:pt x="74" y="18"/>
                  </a:lnTo>
                  <a:lnTo>
                    <a:pt x="70" y="10"/>
                  </a:lnTo>
                  <a:lnTo>
                    <a:pt x="68" y="4"/>
                  </a:lnTo>
                  <a:lnTo>
                    <a:pt x="66" y="0"/>
                  </a:lnTo>
                  <a:close/>
                </a:path>
              </a:pathLst>
            </a:custGeom>
            <a:solidFill>
              <a:srgbClr val="85291C"/>
            </a:solidFill>
            <a:ln w="9525">
              <a:noFill/>
              <a:round/>
              <a:headEnd/>
              <a:tailEnd/>
            </a:ln>
          </p:spPr>
          <p:txBody>
            <a:bodyPr/>
            <a:lstStyle/>
            <a:p>
              <a:endParaRPr lang="en-US"/>
            </a:p>
          </p:txBody>
        </p:sp>
        <p:sp>
          <p:nvSpPr>
            <p:cNvPr id="16427" name="Freeform 78"/>
            <p:cNvSpPr>
              <a:spLocks/>
            </p:cNvSpPr>
            <p:nvPr/>
          </p:nvSpPr>
          <p:spPr bwMode="auto">
            <a:xfrm>
              <a:off x="1692" y="1782"/>
              <a:ext cx="110" cy="80"/>
            </a:xfrm>
            <a:custGeom>
              <a:avLst/>
              <a:gdLst>
                <a:gd name="T0" fmla="*/ 65 w 221"/>
                <a:gd name="T1" fmla="*/ 0 h 159"/>
                <a:gd name="T2" fmla="*/ 110 w 221"/>
                <a:gd name="T3" fmla="*/ 44 h 159"/>
                <a:gd name="T4" fmla="*/ 108 w 221"/>
                <a:gd name="T5" fmla="*/ 45 h 159"/>
                <a:gd name="T6" fmla="*/ 103 w 221"/>
                <a:gd name="T7" fmla="*/ 50 h 159"/>
                <a:gd name="T8" fmla="*/ 100 w 221"/>
                <a:gd name="T9" fmla="*/ 52 h 159"/>
                <a:gd name="T10" fmla="*/ 95 w 221"/>
                <a:gd name="T11" fmla="*/ 55 h 159"/>
                <a:gd name="T12" fmla="*/ 93 w 221"/>
                <a:gd name="T13" fmla="*/ 57 h 159"/>
                <a:gd name="T14" fmla="*/ 90 w 221"/>
                <a:gd name="T15" fmla="*/ 59 h 159"/>
                <a:gd name="T16" fmla="*/ 86 w 221"/>
                <a:gd name="T17" fmla="*/ 60 h 159"/>
                <a:gd name="T18" fmla="*/ 84 w 221"/>
                <a:gd name="T19" fmla="*/ 62 h 159"/>
                <a:gd name="T20" fmla="*/ 79 w 221"/>
                <a:gd name="T21" fmla="*/ 64 h 159"/>
                <a:gd name="T22" fmla="*/ 75 w 221"/>
                <a:gd name="T23" fmla="*/ 65 h 159"/>
                <a:gd name="T24" fmla="*/ 71 w 221"/>
                <a:gd name="T25" fmla="*/ 67 h 159"/>
                <a:gd name="T26" fmla="*/ 68 w 221"/>
                <a:gd name="T27" fmla="*/ 69 h 159"/>
                <a:gd name="T28" fmla="*/ 64 w 221"/>
                <a:gd name="T29" fmla="*/ 69 h 159"/>
                <a:gd name="T30" fmla="*/ 61 w 221"/>
                <a:gd name="T31" fmla="*/ 71 h 159"/>
                <a:gd name="T32" fmla="*/ 56 w 221"/>
                <a:gd name="T33" fmla="*/ 72 h 159"/>
                <a:gd name="T34" fmla="*/ 53 w 221"/>
                <a:gd name="T35" fmla="*/ 74 h 159"/>
                <a:gd name="T36" fmla="*/ 49 w 221"/>
                <a:gd name="T37" fmla="*/ 75 h 159"/>
                <a:gd name="T38" fmla="*/ 45 w 221"/>
                <a:gd name="T39" fmla="*/ 76 h 159"/>
                <a:gd name="T40" fmla="*/ 43 w 221"/>
                <a:gd name="T41" fmla="*/ 77 h 159"/>
                <a:gd name="T42" fmla="*/ 41 w 221"/>
                <a:gd name="T43" fmla="*/ 78 h 159"/>
                <a:gd name="T44" fmla="*/ 37 w 221"/>
                <a:gd name="T45" fmla="*/ 79 h 159"/>
                <a:gd name="T46" fmla="*/ 36 w 221"/>
                <a:gd name="T47" fmla="*/ 80 h 159"/>
                <a:gd name="T48" fmla="*/ 0 w 221"/>
                <a:gd name="T49" fmla="*/ 53 h 159"/>
                <a:gd name="T50" fmla="*/ 0 w 221"/>
                <a:gd name="T51" fmla="*/ 52 h 159"/>
                <a:gd name="T52" fmla="*/ 4 w 221"/>
                <a:gd name="T53" fmla="*/ 51 h 159"/>
                <a:gd name="T54" fmla="*/ 5 w 221"/>
                <a:gd name="T55" fmla="*/ 50 h 159"/>
                <a:gd name="T56" fmla="*/ 7 w 221"/>
                <a:gd name="T57" fmla="*/ 50 h 159"/>
                <a:gd name="T58" fmla="*/ 10 w 221"/>
                <a:gd name="T59" fmla="*/ 49 h 159"/>
                <a:gd name="T60" fmla="*/ 13 w 221"/>
                <a:gd name="T61" fmla="*/ 48 h 159"/>
                <a:gd name="T62" fmla="*/ 16 w 221"/>
                <a:gd name="T63" fmla="*/ 45 h 159"/>
                <a:gd name="T64" fmla="*/ 20 w 221"/>
                <a:gd name="T65" fmla="*/ 44 h 159"/>
                <a:gd name="T66" fmla="*/ 23 w 221"/>
                <a:gd name="T67" fmla="*/ 42 h 159"/>
                <a:gd name="T68" fmla="*/ 26 w 221"/>
                <a:gd name="T69" fmla="*/ 40 h 159"/>
                <a:gd name="T70" fmla="*/ 29 w 221"/>
                <a:gd name="T71" fmla="*/ 38 h 159"/>
                <a:gd name="T72" fmla="*/ 32 w 221"/>
                <a:gd name="T73" fmla="*/ 36 h 159"/>
                <a:gd name="T74" fmla="*/ 36 w 221"/>
                <a:gd name="T75" fmla="*/ 33 h 159"/>
                <a:gd name="T76" fmla="*/ 39 w 221"/>
                <a:gd name="T77" fmla="*/ 31 h 159"/>
                <a:gd name="T78" fmla="*/ 45 w 221"/>
                <a:gd name="T79" fmla="*/ 26 h 159"/>
                <a:gd name="T80" fmla="*/ 49 w 221"/>
                <a:gd name="T81" fmla="*/ 20 h 159"/>
                <a:gd name="T82" fmla="*/ 54 w 221"/>
                <a:gd name="T83" fmla="*/ 15 h 159"/>
                <a:gd name="T84" fmla="*/ 58 w 221"/>
                <a:gd name="T85" fmla="*/ 11 h 159"/>
                <a:gd name="T86" fmla="*/ 61 w 221"/>
                <a:gd name="T87" fmla="*/ 6 h 159"/>
                <a:gd name="T88" fmla="*/ 63 w 221"/>
                <a:gd name="T89" fmla="*/ 3 h 159"/>
                <a:gd name="T90" fmla="*/ 64 w 221"/>
                <a:gd name="T91" fmla="*/ 1 h 159"/>
                <a:gd name="T92" fmla="*/ 65 w 221"/>
                <a:gd name="T93" fmla="*/ 0 h 159"/>
                <a:gd name="T94" fmla="*/ 65 w 221"/>
                <a:gd name="T95" fmla="*/ 0 h 15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1"/>
                <a:gd name="T145" fmla="*/ 0 h 159"/>
                <a:gd name="T146" fmla="*/ 221 w 221"/>
                <a:gd name="T147" fmla="*/ 159 h 15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1" h="159">
                  <a:moveTo>
                    <a:pt x="130" y="0"/>
                  </a:moveTo>
                  <a:lnTo>
                    <a:pt x="221" y="87"/>
                  </a:lnTo>
                  <a:lnTo>
                    <a:pt x="217" y="89"/>
                  </a:lnTo>
                  <a:lnTo>
                    <a:pt x="207" y="99"/>
                  </a:lnTo>
                  <a:lnTo>
                    <a:pt x="200" y="104"/>
                  </a:lnTo>
                  <a:lnTo>
                    <a:pt x="190" y="110"/>
                  </a:lnTo>
                  <a:lnTo>
                    <a:pt x="187" y="114"/>
                  </a:lnTo>
                  <a:lnTo>
                    <a:pt x="181" y="118"/>
                  </a:lnTo>
                  <a:lnTo>
                    <a:pt x="173" y="119"/>
                  </a:lnTo>
                  <a:lnTo>
                    <a:pt x="168" y="123"/>
                  </a:lnTo>
                  <a:lnTo>
                    <a:pt x="158" y="127"/>
                  </a:lnTo>
                  <a:lnTo>
                    <a:pt x="150" y="129"/>
                  </a:lnTo>
                  <a:lnTo>
                    <a:pt x="143" y="133"/>
                  </a:lnTo>
                  <a:lnTo>
                    <a:pt x="137" y="137"/>
                  </a:lnTo>
                  <a:lnTo>
                    <a:pt x="128" y="138"/>
                  </a:lnTo>
                  <a:lnTo>
                    <a:pt x="122" y="142"/>
                  </a:lnTo>
                  <a:lnTo>
                    <a:pt x="112" y="144"/>
                  </a:lnTo>
                  <a:lnTo>
                    <a:pt x="107" y="148"/>
                  </a:lnTo>
                  <a:lnTo>
                    <a:pt x="99" y="150"/>
                  </a:lnTo>
                  <a:lnTo>
                    <a:pt x="91" y="152"/>
                  </a:lnTo>
                  <a:lnTo>
                    <a:pt x="86" y="154"/>
                  </a:lnTo>
                  <a:lnTo>
                    <a:pt x="82" y="156"/>
                  </a:lnTo>
                  <a:lnTo>
                    <a:pt x="74" y="157"/>
                  </a:lnTo>
                  <a:lnTo>
                    <a:pt x="72" y="159"/>
                  </a:lnTo>
                  <a:lnTo>
                    <a:pt x="0" y="106"/>
                  </a:lnTo>
                  <a:lnTo>
                    <a:pt x="0" y="104"/>
                  </a:lnTo>
                  <a:lnTo>
                    <a:pt x="8" y="102"/>
                  </a:lnTo>
                  <a:lnTo>
                    <a:pt x="10" y="100"/>
                  </a:lnTo>
                  <a:lnTo>
                    <a:pt x="15" y="99"/>
                  </a:lnTo>
                  <a:lnTo>
                    <a:pt x="21" y="97"/>
                  </a:lnTo>
                  <a:lnTo>
                    <a:pt x="27" y="95"/>
                  </a:lnTo>
                  <a:lnTo>
                    <a:pt x="33" y="89"/>
                  </a:lnTo>
                  <a:lnTo>
                    <a:pt x="40" y="87"/>
                  </a:lnTo>
                  <a:lnTo>
                    <a:pt x="46" y="83"/>
                  </a:lnTo>
                  <a:lnTo>
                    <a:pt x="52" y="80"/>
                  </a:lnTo>
                  <a:lnTo>
                    <a:pt x="59" y="76"/>
                  </a:lnTo>
                  <a:lnTo>
                    <a:pt x="65" y="72"/>
                  </a:lnTo>
                  <a:lnTo>
                    <a:pt x="72" y="66"/>
                  </a:lnTo>
                  <a:lnTo>
                    <a:pt x="78" y="62"/>
                  </a:lnTo>
                  <a:lnTo>
                    <a:pt x="90" y="51"/>
                  </a:lnTo>
                  <a:lnTo>
                    <a:pt x="99" y="40"/>
                  </a:lnTo>
                  <a:lnTo>
                    <a:pt x="109" y="30"/>
                  </a:lnTo>
                  <a:lnTo>
                    <a:pt x="116" y="21"/>
                  </a:lnTo>
                  <a:lnTo>
                    <a:pt x="122" y="11"/>
                  </a:lnTo>
                  <a:lnTo>
                    <a:pt x="126" y="5"/>
                  </a:lnTo>
                  <a:lnTo>
                    <a:pt x="128" y="2"/>
                  </a:lnTo>
                  <a:lnTo>
                    <a:pt x="130" y="0"/>
                  </a:lnTo>
                  <a:close/>
                </a:path>
              </a:pathLst>
            </a:custGeom>
            <a:solidFill>
              <a:srgbClr val="85291C"/>
            </a:solidFill>
            <a:ln w="9525">
              <a:noFill/>
              <a:round/>
              <a:headEnd/>
              <a:tailEnd/>
            </a:ln>
          </p:spPr>
          <p:txBody>
            <a:bodyPr/>
            <a:lstStyle/>
            <a:p>
              <a:endParaRPr lang="en-US"/>
            </a:p>
          </p:txBody>
        </p:sp>
        <p:sp>
          <p:nvSpPr>
            <p:cNvPr id="16428" name="Freeform 79"/>
            <p:cNvSpPr>
              <a:spLocks/>
            </p:cNvSpPr>
            <p:nvPr/>
          </p:nvSpPr>
          <p:spPr bwMode="auto">
            <a:xfrm>
              <a:off x="1683" y="1801"/>
              <a:ext cx="60" cy="43"/>
            </a:xfrm>
            <a:custGeom>
              <a:avLst/>
              <a:gdLst>
                <a:gd name="T0" fmla="*/ 60 w 122"/>
                <a:gd name="T1" fmla="*/ 0 h 85"/>
                <a:gd name="T2" fmla="*/ 17 w 122"/>
                <a:gd name="T3" fmla="*/ 43 h 85"/>
                <a:gd name="T4" fmla="*/ 0 w 122"/>
                <a:gd name="T5" fmla="*/ 32 h 85"/>
                <a:gd name="T6" fmla="*/ 1 w 122"/>
                <a:gd name="T7" fmla="*/ 31 h 85"/>
                <a:gd name="T8" fmla="*/ 3 w 122"/>
                <a:gd name="T9" fmla="*/ 31 h 85"/>
                <a:gd name="T10" fmla="*/ 7 w 122"/>
                <a:gd name="T11" fmla="*/ 29 h 85"/>
                <a:gd name="T12" fmla="*/ 11 w 122"/>
                <a:gd name="T13" fmla="*/ 27 h 85"/>
                <a:gd name="T14" fmla="*/ 16 w 122"/>
                <a:gd name="T15" fmla="*/ 25 h 85"/>
                <a:gd name="T16" fmla="*/ 22 w 122"/>
                <a:gd name="T17" fmla="*/ 23 h 85"/>
                <a:gd name="T18" fmla="*/ 27 w 122"/>
                <a:gd name="T19" fmla="*/ 20 h 85"/>
                <a:gd name="T20" fmla="*/ 33 w 122"/>
                <a:gd name="T21" fmla="*/ 18 h 85"/>
                <a:gd name="T22" fmla="*/ 37 w 122"/>
                <a:gd name="T23" fmla="*/ 14 h 85"/>
                <a:gd name="T24" fmla="*/ 43 w 122"/>
                <a:gd name="T25" fmla="*/ 11 h 85"/>
                <a:gd name="T26" fmla="*/ 47 w 122"/>
                <a:gd name="T27" fmla="*/ 9 h 85"/>
                <a:gd name="T28" fmla="*/ 52 w 122"/>
                <a:gd name="T29" fmla="*/ 6 h 85"/>
                <a:gd name="T30" fmla="*/ 54 w 122"/>
                <a:gd name="T31" fmla="*/ 2 h 85"/>
                <a:gd name="T32" fmla="*/ 57 w 122"/>
                <a:gd name="T33" fmla="*/ 1 h 85"/>
                <a:gd name="T34" fmla="*/ 59 w 122"/>
                <a:gd name="T35" fmla="*/ 0 h 85"/>
                <a:gd name="T36" fmla="*/ 60 w 122"/>
                <a:gd name="T37" fmla="*/ 0 h 85"/>
                <a:gd name="T38" fmla="*/ 60 w 122"/>
                <a:gd name="T39" fmla="*/ 0 h 8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2"/>
                <a:gd name="T61" fmla="*/ 0 h 85"/>
                <a:gd name="T62" fmla="*/ 122 w 122"/>
                <a:gd name="T63" fmla="*/ 85 h 8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2" h="85">
                  <a:moveTo>
                    <a:pt x="122" y="0"/>
                  </a:moveTo>
                  <a:lnTo>
                    <a:pt x="34" y="85"/>
                  </a:lnTo>
                  <a:lnTo>
                    <a:pt x="0" y="64"/>
                  </a:lnTo>
                  <a:lnTo>
                    <a:pt x="2" y="62"/>
                  </a:lnTo>
                  <a:lnTo>
                    <a:pt x="6" y="61"/>
                  </a:lnTo>
                  <a:lnTo>
                    <a:pt x="14" y="57"/>
                  </a:lnTo>
                  <a:lnTo>
                    <a:pt x="23" y="53"/>
                  </a:lnTo>
                  <a:lnTo>
                    <a:pt x="33" y="49"/>
                  </a:lnTo>
                  <a:lnTo>
                    <a:pt x="44" y="45"/>
                  </a:lnTo>
                  <a:lnTo>
                    <a:pt x="55" y="40"/>
                  </a:lnTo>
                  <a:lnTo>
                    <a:pt x="67" y="36"/>
                  </a:lnTo>
                  <a:lnTo>
                    <a:pt x="76" y="28"/>
                  </a:lnTo>
                  <a:lnTo>
                    <a:pt x="88" y="22"/>
                  </a:lnTo>
                  <a:lnTo>
                    <a:pt x="95" y="17"/>
                  </a:lnTo>
                  <a:lnTo>
                    <a:pt x="105" y="11"/>
                  </a:lnTo>
                  <a:lnTo>
                    <a:pt x="110" y="3"/>
                  </a:lnTo>
                  <a:lnTo>
                    <a:pt x="116" y="2"/>
                  </a:lnTo>
                  <a:lnTo>
                    <a:pt x="120" y="0"/>
                  </a:lnTo>
                  <a:lnTo>
                    <a:pt x="122" y="0"/>
                  </a:lnTo>
                  <a:close/>
                </a:path>
              </a:pathLst>
            </a:custGeom>
            <a:solidFill>
              <a:srgbClr val="E87A63"/>
            </a:solidFill>
            <a:ln w="9525">
              <a:noFill/>
              <a:round/>
              <a:headEnd/>
              <a:tailEnd/>
            </a:ln>
          </p:spPr>
          <p:txBody>
            <a:bodyPr/>
            <a:lstStyle/>
            <a:p>
              <a:endParaRPr lang="en-US"/>
            </a:p>
          </p:txBody>
        </p:sp>
        <p:sp>
          <p:nvSpPr>
            <p:cNvPr id="16429" name="Freeform 80"/>
            <p:cNvSpPr>
              <a:spLocks/>
            </p:cNvSpPr>
            <p:nvPr/>
          </p:nvSpPr>
          <p:spPr bwMode="auto">
            <a:xfrm>
              <a:off x="748" y="1874"/>
              <a:ext cx="1600" cy="1188"/>
            </a:xfrm>
            <a:custGeom>
              <a:avLst/>
              <a:gdLst>
                <a:gd name="T0" fmla="*/ 0 w 3200"/>
                <a:gd name="T1" fmla="*/ 1183 h 2376"/>
                <a:gd name="T2" fmla="*/ 3 w 3200"/>
                <a:gd name="T3" fmla="*/ 1173 h 2376"/>
                <a:gd name="T4" fmla="*/ 14 w 3200"/>
                <a:gd name="T5" fmla="*/ 1160 h 2376"/>
                <a:gd name="T6" fmla="*/ 28 w 3200"/>
                <a:gd name="T7" fmla="*/ 1142 h 2376"/>
                <a:gd name="T8" fmla="*/ 46 w 3200"/>
                <a:gd name="T9" fmla="*/ 1121 h 2376"/>
                <a:gd name="T10" fmla="*/ 66 w 3200"/>
                <a:gd name="T11" fmla="*/ 1095 h 2376"/>
                <a:gd name="T12" fmla="*/ 89 w 3200"/>
                <a:gd name="T13" fmla="*/ 1067 h 2376"/>
                <a:gd name="T14" fmla="*/ 115 w 3200"/>
                <a:gd name="T15" fmla="*/ 1034 h 2376"/>
                <a:gd name="T16" fmla="*/ 144 w 3200"/>
                <a:gd name="T17" fmla="*/ 1000 h 2376"/>
                <a:gd name="T18" fmla="*/ 174 w 3200"/>
                <a:gd name="T19" fmla="*/ 963 h 2376"/>
                <a:gd name="T20" fmla="*/ 207 w 3200"/>
                <a:gd name="T21" fmla="*/ 924 h 2376"/>
                <a:gd name="T22" fmla="*/ 241 w 3200"/>
                <a:gd name="T23" fmla="*/ 884 h 2376"/>
                <a:gd name="T24" fmla="*/ 279 w 3200"/>
                <a:gd name="T25" fmla="*/ 842 h 2376"/>
                <a:gd name="T26" fmla="*/ 316 w 3200"/>
                <a:gd name="T27" fmla="*/ 798 h 2376"/>
                <a:gd name="T28" fmla="*/ 355 w 3200"/>
                <a:gd name="T29" fmla="*/ 754 h 2376"/>
                <a:gd name="T30" fmla="*/ 396 w 3200"/>
                <a:gd name="T31" fmla="*/ 711 h 2376"/>
                <a:gd name="T32" fmla="*/ 436 w 3200"/>
                <a:gd name="T33" fmla="*/ 667 h 2376"/>
                <a:gd name="T34" fmla="*/ 478 w 3200"/>
                <a:gd name="T35" fmla="*/ 621 h 2376"/>
                <a:gd name="T36" fmla="*/ 521 w 3200"/>
                <a:gd name="T37" fmla="*/ 578 h 2376"/>
                <a:gd name="T38" fmla="*/ 563 w 3200"/>
                <a:gd name="T39" fmla="*/ 534 h 2376"/>
                <a:gd name="T40" fmla="*/ 607 w 3200"/>
                <a:gd name="T41" fmla="*/ 492 h 2376"/>
                <a:gd name="T42" fmla="*/ 648 w 3200"/>
                <a:gd name="T43" fmla="*/ 450 h 2376"/>
                <a:gd name="T44" fmla="*/ 691 w 3200"/>
                <a:gd name="T45" fmla="*/ 410 h 2376"/>
                <a:gd name="T46" fmla="*/ 732 w 3200"/>
                <a:gd name="T47" fmla="*/ 372 h 2376"/>
                <a:gd name="T48" fmla="*/ 773 w 3200"/>
                <a:gd name="T49" fmla="*/ 335 h 2376"/>
                <a:gd name="T50" fmla="*/ 813 w 3200"/>
                <a:gd name="T51" fmla="*/ 301 h 2376"/>
                <a:gd name="T52" fmla="*/ 852 w 3200"/>
                <a:gd name="T53" fmla="*/ 267 h 2376"/>
                <a:gd name="T54" fmla="*/ 890 w 3200"/>
                <a:gd name="T55" fmla="*/ 235 h 2376"/>
                <a:gd name="T56" fmla="*/ 927 w 3200"/>
                <a:gd name="T57" fmla="*/ 205 h 2376"/>
                <a:gd name="T58" fmla="*/ 961 w 3200"/>
                <a:gd name="T59" fmla="*/ 177 h 2376"/>
                <a:gd name="T60" fmla="*/ 995 w 3200"/>
                <a:gd name="T61" fmla="*/ 150 h 2376"/>
                <a:gd name="T62" fmla="*/ 1027 w 3200"/>
                <a:gd name="T63" fmla="*/ 126 h 2376"/>
                <a:gd name="T64" fmla="*/ 1057 w 3200"/>
                <a:gd name="T65" fmla="*/ 103 h 2376"/>
                <a:gd name="T66" fmla="*/ 1084 w 3200"/>
                <a:gd name="T67" fmla="*/ 82 h 2376"/>
                <a:gd name="T68" fmla="*/ 1109 w 3200"/>
                <a:gd name="T69" fmla="*/ 65 h 2376"/>
                <a:gd name="T70" fmla="*/ 1132 w 3200"/>
                <a:gd name="T71" fmla="*/ 48 h 2376"/>
                <a:gd name="T72" fmla="*/ 1152 w 3200"/>
                <a:gd name="T73" fmla="*/ 35 h 2376"/>
                <a:gd name="T74" fmla="*/ 1168 w 3200"/>
                <a:gd name="T75" fmla="*/ 22 h 2376"/>
                <a:gd name="T76" fmla="*/ 1181 w 3200"/>
                <a:gd name="T77" fmla="*/ 12 h 2376"/>
                <a:gd name="T78" fmla="*/ 1193 w 3200"/>
                <a:gd name="T79" fmla="*/ 5 h 2376"/>
                <a:gd name="T80" fmla="*/ 1199 w 3200"/>
                <a:gd name="T81" fmla="*/ 1 h 2376"/>
                <a:gd name="T82" fmla="*/ 1205 w 3200"/>
                <a:gd name="T83" fmla="*/ 1 h 2376"/>
                <a:gd name="T84" fmla="*/ 1212 w 3200"/>
                <a:gd name="T85" fmla="*/ 5 h 2376"/>
                <a:gd name="T86" fmla="*/ 1227 w 3200"/>
                <a:gd name="T87" fmla="*/ 18 h 2376"/>
                <a:gd name="T88" fmla="*/ 1236 w 3200"/>
                <a:gd name="T89" fmla="*/ 24 h 2376"/>
                <a:gd name="T90" fmla="*/ 1247 w 3200"/>
                <a:gd name="T91" fmla="*/ 33 h 2376"/>
                <a:gd name="T92" fmla="*/ 1258 w 3200"/>
                <a:gd name="T93" fmla="*/ 42 h 2376"/>
                <a:gd name="T94" fmla="*/ 1270 w 3200"/>
                <a:gd name="T95" fmla="*/ 52 h 2376"/>
                <a:gd name="T96" fmla="*/ 1285 w 3200"/>
                <a:gd name="T97" fmla="*/ 62 h 2376"/>
                <a:gd name="T98" fmla="*/ 1299 w 3200"/>
                <a:gd name="T99" fmla="*/ 73 h 2376"/>
                <a:gd name="T100" fmla="*/ 1313 w 3200"/>
                <a:gd name="T101" fmla="*/ 84 h 2376"/>
                <a:gd name="T102" fmla="*/ 1328 w 3200"/>
                <a:gd name="T103" fmla="*/ 97 h 2376"/>
                <a:gd name="T104" fmla="*/ 1345 w 3200"/>
                <a:gd name="T105" fmla="*/ 109 h 2376"/>
                <a:gd name="T106" fmla="*/ 1360 w 3200"/>
                <a:gd name="T107" fmla="*/ 121 h 2376"/>
                <a:gd name="T108" fmla="*/ 1376 w 3200"/>
                <a:gd name="T109" fmla="*/ 135 h 2376"/>
                <a:gd name="T110" fmla="*/ 1392 w 3200"/>
                <a:gd name="T111" fmla="*/ 149 h 2376"/>
                <a:gd name="T112" fmla="*/ 1408 w 3200"/>
                <a:gd name="T113" fmla="*/ 160 h 2376"/>
                <a:gd name="T114" fmla="*/ 1424 w 3200"/>
                <a:gd name="T115" fmla="*/ 174 h 2376"/>
                <a:gd name="T116" fmla="*/ 1440 w 3200"/>
                <a:gd name="T117" fmla="*/ 187 h 2376"/>
                <a:gd name="T118" fmla="*/ 1455 w 3200"/>
                <a:gd name="T119" fmla="*/ 200 h 2376"/>
                <a:gd name="T120" fmla="*/ 0 w 3200"/>
                <a:gd name="T121" fmla="*/ 1188 h 237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200"/>
                <a:gd name="T184" fmla="*/ 0 h 2376"/>
                <a:gd name="T185" fmla="*/ 3200 w 3200"/>
                <a:gd name="T186" fmla="*/ 2376 h 237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200" h="2376">
                  <a:moveTo>
                    <a:pt x="0" y="2376"/>
                  </a:moveTo>
                  <a:lnTo>
                    <a:pt x="0" y="2372"/>
                  </a:lnTo>
                  <a:lnTo>
                    <a:pt x="0" y="2366"/>
                  </a:lnTo>
                  <a:lnTo>
                    <a:pt x="0" y="2359"/>
                  </a:lnTo>
                  <a:lnTo>
                    <a:pt x="2" y="2353"/>
                  </a:lnTo>
                  <a:lnTo>
                    <a:pt x="6" y="2346"/>
                  </a:lnTo>
                  <a:lnTo>
                    <a:pt x="13" y="2338"/>
                  </a:lnTo>
                  <a:lnTo>
                    <a:pt x="19" y="2328"/>
                  </a:lnTo>
                  <a:lnTo>
                    <a:pt x="29" y="2319"/>
                  </a:lnTo>
                  <a:lnTo>
                    <a:pt x="36" y="2308"/>
                  </a:lnTo>
                  <a:lnTo>
                    <a:pt x="46" y="2296"/>
                  </a:lnTo>
                  <a:lnTo>
                    <a:pt x="57" y="2283"/>
                  </a:lnTo>
                  <a:lnTo>
                    <a:pt x="67" y="2270"/>
                  </a:lnTo>
                  <a:lnTo>
                    <a:pt x="78" y="2254"/>
                  </a:lnTo>
                  <a:lnTo>
                    <a:pt x="91" y="2241"/>
                  </a:lnTo>
                  <a:lnTo>
                    <a:pt x="103" y="2224"/>
                  </a:lnTo>
                  <a:lnTo>
                    <a:pt x="118" y="2207"/>
                  </a:lnTo>
                  <a:lnTo>
                    <a:pt x="131" y="2190"/>
                  </a:lnTo>
                  <a:lnTo>
                    <a:pt x="146" y="2171"/>
                  </a:lnTo>
                  <a:lnTo>
                    <a:pt x="162" y="2152"/>
                  </a:lnTo>
                  <a:lnTo>
                    <a:pt x="177" y="2133"/>
                  </a:lnTo>
                  <a:lnTo>
                    <a:pt x="194" y="2112"/>
                  </a:lnTo>
                  <a:lnTo>
                    <a:pt x="213" y="2091"/>
                  </a:lnTo>
                  <a:lnTo>
                    <a:pt x="230" y="2068"/>
                  </a:lnTo>
                  <a:lnTo>
                    <a:pt x="249" y="2045"/>
                  </a:lnTo>
                  <a:lnTo>
                    <a:pt x="268" y="2022"/>
                  </a:lnTo>
                  <a:lnTo>
                    <a:pt x="287" y="2000"/>
                  </a:lnTo>
                  <a:lnTo>
                    <a:pt x="306" y="1975"/>
                  </a:lnTo>
                  <a:lnTo>
                    <a:pt x="329" y="1952"/>
                  </a:lnTo>
                  <a:lnTo>
                    <a:pt x="348" y="1927"/>
                  </a:lnTo>
                  <a:lnTo>
                    <a:pt x="371" y="1903"/>
                  </a:lnTo>
                  <a:lnTo>
                    <a:pt x="392" y="1876"/>
                  </a:lnTo>
                  <a:lnTo>
                    <a:pt x="415" y="1849"/>
                  </a:lnTo>
                  <a:lnTo>
                    <a:pt x="437" y="1823"/>
                  </a:lnTo>
                  <a:lnTo>
                    <a:pt x="460" y="1796"/>
                  </a:lnTo>
                  <a:lnTo>
                    <a:pt x="483" y="1768"/>
                  </a:lnTo>
                  <a:lnTo>
                    <a:pt x="508" y="1739"/>
                  </a:lnTo>
                  <a:lnTo>
                    <a:pt x="531" y="1713"/>
                  </a:lnTo>
                  <a:lnTo>
                    <a:pt x="557" y="1684"/>
                  </a:lnTo>
                  <a:lnTo>
                    <a:pt x="582" y="1656"/>
                  </a:lnTo>
                  <a:lnTo>
                    <a:pt x="607" y="1627"/>
                  </a:lnTo>
                  <a:lnTo>
                    <a:pt x="631" y="1597"/>
                  </a:lnTo>
                  <a:lnTo>
                    <a:pt x="658" y="1570"/>
                  </a:lnTo>
                  <a:lnTo>
                    <a:pt x="685" y="1540"/>
                  </a:lnTo>
                  <a:lnTo>
                    <a:pt x="709" y="1509"/>
                  </a:lnTo>
                  <a:lnTo>
                    <a:pt x="736" y="1481"/>
                  </a:lnTo>
                  <a:lnTo>
                    <a:pt x="764" y="1452"/>
                  </a:lnTo>
                  <a:lnTo>
                    <a:pt x="791" y="1422"/>
                  </a:lnTo>
                  <a:lnTo>
                    <a:pt x="818" y="1391"/>
                  </a:lnTo>
                  <a:lnTo>
                    <a:pt x="846" y="1363"/>
                  </a:lnTo>
                  <a:lnTo>
                    <a:pt x="873" y="1334"/>
                  </a:lnTo>
                  <a:lnTo>
                    <a:pt x="899" y="1304"/>
                  </a:lnTo>
                  <a:lnTo>
                    <a:pt x="928" y="1274"/>
                  </a:lnTo>
                  <a:lnTo>
                    <a:pt x="956" y="1243"/>
                  </a:lnTo>
                  <a:lnTo>
                    <a:pt x="985" y="1215"/>
                  </a:lnTo>
                  <a:lnTo>
                    <a:pt x="1014" y="1184"/>
                  </a:lnTo>
                  <a:lnTo>
                    <a:pt x="1042" y="1156"/>
                  </a:lnTo>
                  <a:lnTo>
                    <a:pt x="1069" y="1127"/>
                  </a:lnTo>
                  <a:lnTo>
                    <a:pt x="1099" y="1097"/>
                  </a:lnTo>
                  <a:lnTo>
                    <a:pt x="1126" y="1068"/>
                  </a:lnTo>
                  <a:lnTo>
                    <a:pt x="1154" y="1040"/>
                  </a:lnTo>
                  <a:lnTo>
                    <a:pt x="1183" y="1013"/>
                  </a:lnTo>
                  <a:lnTo>
                    <a:pt x="1213" y="985"/>
                  </a:lnTo>
                  <a:lnTo>
                    <a:pt x="1240" y="956"/>
                  </a:lnTo>
                  <a:lnTo>
                    <a:pt x="1268" y="930"/>
                  </a:lnTo>
                  <a:lnTo>
                    <a:pt x="1295" y="901"/>
                  </a:lnTo>
                  <a:lnTo>
                    <a:pt x="1323" y="874"/>
                  </a:lnTo>
                  <a:lnTo>
                    <a:pt x="1352" y="848"/>
                  </a:lnTo>
                  <a:lnTo>
                    <a:pt x="1381" y="821"/>
                  </a:lnTo>
                  <a:lnTo>
                    <a:pt x="1407" y="796"/>
                  </a:lnTo>
                  <a:lnTo>
                    <a:pt x="1436" y="772"/>
                  </a:lnTo>
                  <a:lnTo>
                    <a:pt x="1464" y="745"/>
                  </a:lnTo>
                  <a:lnTo>
                    <a:pt x="1491" y="720"/>
                  </a:lnTo>
                  <a:lnTo>
                    <a:pt x="1517" y="696"/>
                  </a:lnTo>
                  <a:lnTo>
                    <a:pt x="1546" y="671"/>
                  </a:lnTo>
                  <a:lnTo>
                    <a:pt x="1573" y="646"/>
                  </a:lnTo>
                  <a:lnTo>
                    <a:pt x="1599" y="623"/>
                  </a:lnTo>
                  <a:lnTo>
                    <a:pt x="1626" y="603"/>
                  </a:lnTo>
                  <a:lnTo>
                    <a:pt x="1652" y="580"/>
                  </a:lnTo>
                  <a:lnTo>
                    <a:pt x="1677" y="557"/>
                  </a:lnTo>
                  <a:lnTo>
                    <a:pt x="1704" y="534"/>
                  </a:lnTo>
                  <a:lnTo>
                    <a:pt x="1728" y="511"/>
                  </a:lnTo>
                  <a:lnTo>
                    <a:pt x="1755" y="490"/>
                  </a:lnTo>
                  <a:lnTo>
                    <a:pt x="1780" y="470"/>
                  </a:lnTo>
                  <a:lnTo>
                    <a:pt x="1805" y="449"/>
                  </a:lnTo>
                  <a:lnTo>
                    <a:pt x="1829" y="430"/>
                  </a:lnTo>
                  <a:lnTo>
                    <a:pt x="1854" y="411"/>
                  </a:lnTo>
                  <a:lnTo>
                    <a:pt x="1877" y="390"/>
                  </a:lnTo>
                  <a:lnTo>
                    <a:pt x="1900" y="371"/>
                  </a:lnTo>
                  <a:lnTo>
                    <a:pt x="1922" y="354"/>
                  </a:lnTo>
                  <a:lnTo>
                    <a:pt x="1947" y="336"/>
                  </a:lnTo>
                  <a:lnTo>
                    <a:pt x="1968" y="317"/>
                  </a:lnTo>
                  <a:lnTo>
                    <a:pt x="1991" y="300"/>
                  </a:lnTo>
                  <a:lnTo>
                    <a:pt x="2012" y="283"/>
                  </a:lnTo>
                  <a:lnTo>
                    <a:pt x="2035" y="268"/>
                  </a:lnTo>
                  <a:lnTo>
                    <a:pt x="2054" y="253"/>
                  </a:lnTo>
                  <a:lnTo>
                    <a:pt x="2075" y="236"/>
                  </a:lnTo>
                  <a:lnTo>
                    <a:pt x="2094" y="221"/>
                  </a:lnTo>
                  <a:lnTo>
                    <a:pt x="2114" y="207"/>
                  </a:lnTo>
                  <a:lnTo>
                    <a:pt x="2132" y="192"/>
                  </a:lnTo>
                  <a:lnTo>
                    <a:pt x="2151" y="179"/>
                  </a:lnTo>
                  <a:lnTo>
                    <a:pt x="2168" y="165"/>
                  </a:lnTo>
                  <a:lnTo>
                    <a:pt x="2187" y="154"/>
                  </a:lnTo>
                  <a:lnTo>
                    <a:pt x="2202" y="141"/>
                  </a:lnTo>
                  <a:lnTo>
                    <a:pt x="2217" y="129"/>
                  </a:lnTo>
                  <a:lnTo>
                    <a:pt x="2232" y="116"/>
                  </a:lnTo>
                  <a:lnTo>
                    <a:pt x="2250" y="106"/>
                  </a:lnTo>
                  <a:lnTo>
                    <a:pt x="2263" y="97"/>
                  </a:lnTo>
                  <a:lnTo>
                    <a:pt x="2278" y="87"/>
                  </a:lnTo>
                  <a:lnTo>
                    <a:pt x="2289" y="76"/>
                  </a:lnTo>
                  <a:lnTo>
                    <a:pt x="2303" y="70"/>
                  </a:lnTo>
                  <a:lnTo>
                    <a:pt x="2314" y="59"/>
                  </a:lnTo>
                  <a:lnTo>
                    <a:pt x="2326" y="51"/>
                  </a:lnTo>
                  <a:lnTo>
                    <a:pt x="2335" y="44"/>
                  </a:lnTo>
                  <a:lnTo>
                    <a:pt x="2345" y="38"/>
                  </a:lnTo>
                  <a:lnTo>
                    <a:pt x="2354" y="32"/>
                  </a:lnTo>
                  <a:lnTo>
                    <a:pt x="2362" y="25"/>
                  </a:lnTo>
                  <a:lnTo>
                    <a:pt x="2369" y="19"/>
                  </a:lnTo>
                  <a:lnTo>
                    <a:pt x="2379" y="17"/>
                  </a:lnTo>
                  <a:lnTo>
                    <a:pt x="2385" y="11"/>
                  </a:lnTo>
                  <a:lnTo>
                    <a:pt x="2388" y="8"/>
                  </a:lnTo>
                  <a:lnTo>
                    <a:pt x="2394" y="4"/>
                  </a:lnTo>
                  <a:lnTo>
                    <a:pt x="2398" y="2"/>
                  </a:lnTo>
                  <a:lnTo>
                    <a:pt x="2404" y="0"/>
                  </a:lnTo>
                  <a:lnTo>
                    <a:pt x="2405" y="0"/>
                  </a:lnTo>
                  <a:lnTo>
                    <a:pt x="2409" y="2"/>
                  </a:lnTo>
                  <a:lnTo>
                    <a:pt x="2411" y="4"/>
                  </a:lnTo>
                  <a:lnTo>
                    <a:pt x="2419" y="8"/>
                  </a:lnTo>
                  <a:lnTo>
                    <a:pt x="2424" y="11"/>
                  </a:lnTo>
                  <a:lnTo>
                    <a:pt x="2432" y="19"/>
                  </a:lnTo>
                  <a:lnTo>
                    <a:pt x="2442" y="27"/>
                  </a:lnTo>
                  <a:lnTo>
                    <a:pt x="2453" y="36"/>
                  </a:lnTo>
                  <a:lnTo>
                    <a:pt x="2459" y="40"/>
                  </a:lnTo>
                  <a:lnTo>
                    <a:pt x="2464" y="44"/>
                  </a:lnTo>
                  <a:lnTo>
                    <a:pt x="2472" y="49"/>
                  </a:lnTo>
                  <a:lnTo>
                    <a:pt x="2478" y="55"/>
                  </a:lnTo>
                  <a:lnTo>
                    <a:pt x="2485" y="59"/>
                  </a:lnTo>
                  <a:lnTo>
                    <a:pt x="2493" y="65"/>
                  </a:lnTo>
                  <a:lnTo>
                    <a:pt x="2501" y="72"/>
                  </a:lnTo>
                  <a:lnTo>
                    <a:pt x="2508" y="78"/>
                  </a:lnTo>
                  <a:lnTo>
                    <a:pt x="2516" y="84"/>
                  </a:lnTo>
                  <a:lnTo>
                    <a:pt x="2523" y="89"/>
                  </a:lnTo>
                  <a:lnTo>
                    <a:pt x="2531" y="97"/>
                  </a:lnTo>
                  <a:lnTo>
                    <a:pt x="2540" y="105"/>
                  </a:lnTo>
                  <a:lnTo>
                    <a:pt x="2550" y="110"/>
                  </a:lnTo>
                  <a:lnTo>
                    <a:pt x="2559" y="116"/>
                  </a:lnTo>
                  <a:lnTo>
                    <a:pt x="2569" y="124"/>
                  </a:lnTo>
                  <a:lnTo>
                    <a:pt x="2578" y="133"/>
                  </a:lnTo>
                  <a:lnTo>
                    <a:pt x="2588" y="139"/>
                  </a:lnTo>
                  <a:lnTo>
                    <a:pt x="2597" y="146"/>
                  </a:lnTo>
                  <a:lnTo>
                    <a:pt x="2607" y="154"/>
                  </a:lnTo>
                  <a:lnTo>
                    <a:pt x="2616" y="162"/>
                  </a:lnTo>
                  <a:lnTo>
                    <a:pt x="2626" y="169"/>
                  </a:lnTo>
                  <a:lnTo>
                    <a:pt x="2636" y="179"/>
                  </a:lnTo>
                  <a:lnTo>
                    <a:pt x="2647" y="186"/>
                  </a:lnTo>
                  <a:lnTo>
                    <a:pt x="2656" y="194"/>
                  </a:lnTo>
                  <a:lnTo>
                    <a:pt x="2668" y="202"/>
                  </a:lnTo>
                  <a:lnTo>
                    <a:pt x="2677" y="211"/>
                  </a:lnTo>
                  <a:lnTo>
                    <a:pt x="2689" y="219"/>
                  </a:lnTo>
                  <a:lnTo>
                    <a:pt x="2700" y="226"/>
                  </a:lnTo>
                  <a:lnTo>
                    <a:pt x="2710" y="236"/>
                  </a:lnTo>
                  <a:lnTo>
                    <a:pt x="2719" y="243"/>
                  </a:lnTo>
                  <a:lnTo>
                    <a:pt x="2731" y="253"/>
                  </a:lnTo>
                  <a:lnTo>
                    <a:pt x="2742" y="262"/>
                  </a:lnTo>
                  <a:lnTo>
                    <a:pt x="2752" y="270"/>
                  </a:lnTo>
                  <a:lnTo>
                    <a:pt x="2763" y="278"/>
                  </a:lnTo>
                  <a:lnTo>
                    <a:pt x="2774" y="287"/>
                  </a:lnTo>
                  <a:lnTo>
                    <a:pt x="2784" y="297"/>
                  </a:lnTo>
                  <a:lnTo>
                    <a:pt x="2793" y="304"/>
                  </a:lnTo>
                  <a:lnTo>
                    <a:pt x="2807" y="314"/>
                  </a:lnTo>
                  <a:lnTo>
                    <a:pt x="2816" y="321"/>
                  </a:lnTo>
                  <a:lnTo>
                    <a:pt x="2828" y="331"/>
                  </a:lnTo>
                  <a:lnTo>
                    <a:pt x="2837" y="340"/>
                  </a:lnTo>
                  <a:lnTo>
                    <a:pt x="2848" y="348"/>
                  </a:lnTo>
                  <a:lnTo>
                    <a:pt x="2858" y="357"/>
                  </a:lnTo>
                  <a:lnTo>
                    <a:pt x="2867" y="365"/>
                  </a:lnTo>
                  <a:lnTo>
                    <a:pt x="2879" y="374"/>
                  </a:lnTo>
                  <a:lnTo>
                    <a:pt x="2888" y="382"/>
                  </a:lnTo>
                  <a:lnTo>
                    <a:pt x="2898" y="392"/>
                  </a:lnTo>
                  <a:lnTo>
                    <a:pt x="2909" y="401"/>
                  </a:lnTo>
                  <a:lnTo>
                    <a:pt x="3200" y="671"/>
                  </a:lnTo>
                  <a:lnTo>
                    <a:pt x="3200" y="2374"/>
                  </a:lnTo>
                  <a:lnTo>
                    <a:pt x="0" y="2376"/>
                  </a:lnTo>
                  <a:close/>
                </a:path>
              </a:pathLst>
            </a:custGeom>
            <a:solidFill>
              <a:srgbClr val="A67A4D"/>
            </a:solidFill>
            <a:ln w="9525">
              <a:noFill/>
              <a:round/>
              <a:headEnd/>
              <a:tailEnd/>
            </a:ln>
          </p:spPr>
          <p:txBody>
            <a:bodyPr/>
            <a:lstStyle/>
            <a:p>
              <a:endParaRPr lang="en-US"/>
            </a:p>
          </p:txBody>
        </p:sp>
        <p:sp>
          <p:nvSpPr>
            <p:cNvPr id="16430" name="Freeform 81"/>
            <p:cNvSpPr>
              <a:spLocks/>
            </p:cNvSpPr>
            <p:nvPr/>
          </p:nvSpPr>
          <p:spPr bwMode="auto">
            <a:xfrm>
              <a:off x="1536" y="1865"/>
              <a:ext cx="734" cy="330"/>
            </a:xfrm>
            <a:custGeom>
              <a:avLst/>
              <a:gdLst>
                <a:gd name="T0" fmla="*/ 501 w 1468"/>
                <a:gd name="T1" fmla="*/ 319 h 660"/>
                <a:gd name="T2" fmla="*/ 734 w 1468"/>
                <a:gd name="T3" fmla="*/ 264 h 660"/>
                <a:gd name="T4" fmla="*/ 409 w 1468"/>
                <a:gd name="T5" fmla="*/ 0 h 660"/>
                <a:gd name="T6" fmla="*/ 405 w 1468"/>
                <a:gd name="T7" fmla="*/ 2 h 660"/>
                <a:gd name="T8" fmla="*/ 399 w 1468"/>
                <a:gd name="T9" fmla="*/ 5 h 660"/>
                <a:gd name="T10" fmla="*/ 391 w 1468"/>
                <a:gd name="T11" fmla="*/ 12 h 660"/>
                <a:gd name="T12" fmla="*/ 383 w 1468"/>
                <a:gd name="T13" fmla="*/ 18 h 660"/>
                <a:gd name="T14" fmla="*/ 377 w 1468"/>
                <a:gd name="T15" fmla="*/ 22 h 660"/>
                <a:gd name="T16" fmla="*/ 372 w 1468"/>
                <a:gd name="T17" fmla="*/ 26 h 660"/>
                <a:gd name="T18" fmla="*/ 366 w 1468"/>
                <a:gd name="T19" fmla="*/ 33 h 660"/>
                <a:gd name="T20" fmla="*/ 358 w 1468"/>
                <a:gd name="T21" fmla="*/ 37 h 660"/>
                <a:gd name="T22" fmla="*/ 350 w 1468"/>
                <a:gd name="T23" fmla="*/ 43 h 660"/>
                <a:gd name="T24" fmla="*/ 343 w 1468"/>
                <a:gd name="T25" fmla="*/ 49 h 660"/>
                <a:gd name="T26" fmla="*/ 335 w 1468"/>
                <a:gd name="T27" fmla="*/ 56 h 660"/>
                <a:gd name="T28" fmla="*/ 327 w 1468"/>
                <a:gd name="T29" fmla="*/ 62 h 660"/>
                <a:gd name="T30" fmla="*/ 317 w 1468"/>
                <a:gd name="T31" fmla="*/ 70 h 660"/>
                <a:gd name="T32" fmla="*/ 308 w 1468"/>
                <a:gd name="T33" fmla="*/ 76 h 660"/>
                <a:gd name="T34" fmla="*/ 299 w 1468"/>
                <a:gd name="T35" fmla="*/ 83 h 660"/>
                <a:gd name="T36" fmla="*/ 289 w 1468"/>
                <a:gd name="T37" fmla="*/ 90 h 660"/>
                <a:gd name="T38" fmla="*/ 279 w 1468"/>
                <a:gd name="T39" fmla="*/ 98 h 660"/>
                <a:gd name="T40" fmla="*/ 269 w 1468"/>
                <a:gd name="T41" fmla="*/ 105 h 660"/>
                <a:gd name="T42" fmla="*/ 260 w 1468"/>
                <a:gd name="T43" fmla="*/ 113 h 660"/>
                <a:gd name="T44" fmla="*/ 249 w 1468"/>
                <a:gd name="T45" fmla="*/ 120 h 660"/>
                <a:gd name="T46" fmla="*/ 239 w 1468"/>
                <a:gd name="T47" fmla="*/ 129 h 660"/>
                <a:gd name="T48" fmla="*/ 229 w 1468"/>
                <a:gd name="T49" fmla="*/ 136 h 660"/>
                <a:gd name="T50" fmla="*/ 220 w 1468"/>
                <a:gd name="T51" fmla="*/ 145 h 660"/>
                <a:gd name="T52" fmla="*/ 209 w 1468"/>
                <a:gd name="T53" fmla="*/ 151 h 660"/>
                <a:gd name="T54" fmla="*/ 200 w 1468"/>
                <a:gd name="T55" fmla="*/ 160 h 660"/>
                <a:gd name="T56" fmla="*/ 190 w 1468"/>
                <a:gd name="T57" fmla="*/ 167 h 660"/>
                <a:gd name="T58" fmla="*/ 181 w 1468"/>
                <a:gd name="T59" fmla="*/ 175 h 660"/>
                <a:gd name="T60" fmla="*/ 172 w 1468"/>
                <a:gd name="T61" fmla="*/ 182 h 660"/>
                <a:gd name="T62" fmla="*/ 162 w 1468"/>
                <a:gd name="T63" fmla="*/ 190 h 660"/>
                <a:gd name="T64" fmla="*/ 153 w 1468"/>
                <a:gd name="T65" fmla="*/ 197 h 660"/>
                <a:gd name="T66" fmla="*/ 144 w 1468"/>
                <a:gd name="T67" fmla="*/ 205 h 660"/>
                <a:gd name="T68" fmla="*/ 134 w 1468"/>
                <a:gd name="T69" fmla="*/ 212 h 660"/>
                <a:gd name="T70" fmla="*/ 125 w 1468"/>
                <a:gd name="T71" fmla="*/ 218 h 660"/>
                <a:gd name="T72" fmla="*/ 117 w 1468"/>
                <a:gd name="T73" fmla="*/ 226 h 660"/>
                <a:gd name="T74" fmla="*/ 109 w 1468"/>
                <a:gd name="T75" fmla="*/ 233 h 660"/>
                <a:gd name="T76" fmla="*/ 101 w 1468"/>
                <a:gd name="T77" fmla="*/ 239 h 660"/>
                <a:gd name="T78" fmla="*/ 93 w 1468"/>
                <a:gd name="T79" fmla="*/ 246 h 660"/>
                <a:gd name="T80" fmla="*/ 87 w 1468"/>
                <a:gd name="T81" fmla="*/ 252 h 660"/>
                <a:gd name="T82" fmla="*/ 79 w 1468"/>
                <a:gd name="T83" fmla="*/ 259 h 660"/>
                <a:gd name="T84" fmla="*/ 72 w 1468"/>
                <a:gd name="T85" fmla="*/ 265 h 660"/>
                <a:gd name="T86" fmla="*/ 65 w 1468"/>
                <a:gd name="T87" fmla="*/ 270 h 660"/>
                <a:gd name="T88" fmla="*/ 59 w 1468"/>
                <a:gd name="T89" fmla="*/ 276 h 660"/>
                <a:gd name="T90" fmla="*/ 53 w 1468"/>
                <a:gd name="T91" fmla="*/ 282 h 660"/>
                <a:gd name="T92" fmla="*/ 47 w 1468"/>
                <a:gd name="T93" fmla="*/ 287 h 660"/>
                <a:gd name="T94" fmla="*/ 41 w 1468"/>
                <a:gd name="T95" fmla="*/ 291 h 660"/>
                <a:gd name="T96" fmla="*/ 34 w 1468"/>
                <a:gd name="T97" fmla="*/ 299 h 660"/>
                <a:gd name="T98" fmla="*/ 24 w 1468"/>
                <a:gd name="T99" fmla="*/ 307 h 660"/>
                <a:gd name="T100" fmla="*/ 17 w 1468"/>
                <a:gd name="T101" fmla="*/ 314 h 660"/>
                <a:gd name="T102" fmla="*/ 10 w 1468"/>
                <a:gd name="T103" fmla="*/ 320 h 660"/>
                <a:gd name="T104" fmla="*/ 5 w 1468"/>
                <a:gd name="T105" fmla="*/ 324 h 660"/>
                <a:gd name="T106" fmla="*/ 1 w 1468"/>
                <a:gd name="T107" fmla="*/ 328 h 660"/>
                <a:gd name="T108" fmla="*/ 0 w 1468"/>
                <a:gd name="T109" fmla="*/ 330 h 66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68"/>
                <a:gd name="T166" fmla="*/ 0 h 660"/>
                <a:gd name="T167" fmla="*/ 1468 w 1468"/>
                <a:gd name="T168" fmla="*/ 660 h 66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68" h="660">
                  <a:moveTo>
                    <a:pt x="0" y="660"/>
                  </a:moveTo>
                  <a:lnTo>
                    <a:pt x="1002" y="637"/>
                  </a:lnTo>
                  <a:lnTo>
                    <a:pt x="1118" y="498"/>
                  </a:lnTo>
                  <a:lnTo>
                    <a:pt x="1468" y="528"/>
                  </a:lnTo>
                  <a:lnTo>
                    <a:pt x="818" y="0"/>
                  </a:lnTo>
                  <a:lnTo>
                    <a:pt x="816" y="2"/>
                  </a:lnTo>
                  <a:lnTo>
                    <a:pt x="810" y="4"/>
                  </a:lnTo>
                  <a:lnTo>
                    <a:pt x="807" y="8"/>
                  </a:lnTo>
                  <a:lnTo>
                    <a:pt x="799" y="11"/>
                  </a:lnTo>
                  <a:lnTo>
                    <a:pt x="791" y="19"/>
                  </a:lnTo>
                  <a:lnTo>
                    <a:pt x="782" y="25"/>
                  </a:lnTo>
                  <a:lnTo>
                    <a:pt x="774" y="32"/>
                  </a:lnTo>
                  <a:lnTo>
                    <a:pt x="767" y="36"/>
                  </a:lnTo>
                  <a:lnTo>
                    <a:pt x="761" y="40"/>
                  </a:lnTo>
                  <a:lnTo>
                    <a:pt x="755" y="44"/>
                  </a:lnTo>
                  <a:lnTo>
                    <a:pt x="750" y="49"/>
                  </a:lnTo>
                  <a:lnTo>
                    <a:pt x="744" y="53"/>
                  </a:lnTo>
                  <a:lnTo>
                    <a:pt x="736" y="59"/>
                  </a:lnTo>
                  <a:lnTo>
                    <a:pt x="731" y="65"/>
                  </a:lnTo>
                  <a:lnTo>
                    <a:pt x="725" y="70"/>
                  </a:lnTo>
                  <a:lnTo>
                    <a:pt x="715" y="74"/>
                  </a:lnTo>
                  <a:lnTo>
                    <a:pt x="710" y="80"/>
                  </a:lnTo>
                  <a:lnTo>
                    <a:pt x="700" y="87"/>
                  </a:lnTo>
                  <a:lnTo>
                    <a:pt x="694" y="93"/>
                  </a:lnTo>
                  <a:lnTo>
                    <a:pt x="685" y="99"/>
                  </a:lnTo>
                  <a:lnTo>
                    <a:pt x="677" y="104"/>
                  </a:lnTo>
                  <a:lnTo>
                    <a:pt x="670" y="112"/>
                  </a:lnTo>
                  <a:lnTo>
                    <a:pt x="662" y="118"/>
                  </a:lnTo>
                  <a:lnTo>
                    <a:pt x="653" y="125"/>
                  </a:lnTo>
                  <a:lnTo>
                    <a:pt x="643" y="131"/>
                  </a:lnTo>
                  <a:lnTo>
                    <a:pt x="634" y="139"/>
                  </a:lnTo>
                  <a:lnTo>
                    <a:pt x="624" y="144"/>
                  </a:lnTo>
                  <a:lnTo>
                    <a:pt x="615" y="152"/>
                  </a:lnTo>
                  <a:lnTo>
                    <a:pt x="607" y="160"/>
                  </a:lnTo>
                  <a:lnTo>
                    <a:pt x="597" y="165"/>
                  </a:lnTo>
                  <a:lnTo>
                    <a:pt x="588" y="173"/>
                  </a:lnTo>
                  <a:lnTo>
                    <a:pt x="577" y="181"/>
                  </a:lnTo>
                  <a:lnTo>
                    <a:pt x="567" y="188"/>
                  </a:lnTo>
                  <a:lnTo>
                    <a:pt x="558" y="196"/>
                  </a:lnTo>
                  <a:lnTo>
                    <a:pt x="548" y="203"/>
                  </a:lnTo>
                  <a:lnTo>
                    <a:pt x="538" y="211"/>
                  </a:lnTo>
                  <a:lnTo>
                    <a:pt x="529" y="219"/>
                  </a:lnTo>
                  <a:lnTo>
                    <a:pt x="519" y="226"/>
                  </a:lnTo>
                  <a:lnTo>
                    <a:pt x="510" y="234"/>
                  </a:lnTo>
                  <a:lnTo>
                    <a:pt x="499" y="241"/>
                  </a:lnTo>
                  <a:lnTo>
                    <a:pt x="489" y="249"/>
                  </a:lnTo>
                  <a:lnTo>
                    <a:pt x="478" y="257"/>
                  </a:lnTo>
                  <a:lnTo>
                    <a:pt x="468" y="264"/>
                  </a:lnTo>
                  <a:lnTo>
                    <a:pt x="459" y="272"/>
                  </a:lnTo>
                  <a:lnTo>
                    <a:pt x="449" y="281"/>
                  </a:lnTo>
                  <a:lnTo>
                    <a:pt x="440" y="289"/>
                  </a:lnTo>
                  <a:lnTo>
                    <a:pt x="430" y="296"/>
                  </a:lnTo>
                  <a:lnTo>
                    <a:pt x="419" y="302"/>
                  </a:lnTo>
                  <a:lnTo>
                    <a:pt x="409" y="312"/>
                  </a:lnTo>
                  <a:lnTo>
                    <a:pt x="400" y="319"/>
                  </a:lnTo>
                  <a:lnTo>
                    <a:pt x="390" y="327"/>
                  </a:lnTo>
                  <a:lnTo>
                    <a:pt x="381" y="334"/>
                  </a:lnTo>
                  <a:lnTo>
                    <a:pt x="371" y="342"/>
                  </a:lnTo>
                  <a:lnTo>
                    <a:pt x="362" y="350"/>
                  </a:lnTo>
                  <a:lnTo>
                    <a:pt x="352" y="359"/>
                  </a:lnTo>
                  <a:lnTo>
                    <a:pt x="343" y="365"/>
                  </a:lnTo>
                  <a:lnTo>
                    <a:pt x="333" y="372"/>
                  </a:lnTo>
                  <a:lnTo>
                    <a:pt x="324" y="380"/>
                  </a:lnTo>
                  <a:lnTo>
                    <a:pt x="314" y="388"/>
                  </a:lnTo>
                  <a:lnTo>
                    <a:pt x="305" y="395"/>
                  </a:lnTo>
                  <a:lnTo>
                    <a:pt x="295" y="403"/>
                  </a:lnTo>
                  <a:lnTo>
                    <a:pt x="287" y="411"/>
                  </a:lnTo>
                  <a:lnTo>
                    <a:pt x="278" y="418"/>
                  </a:lnTo>
                  <a:lnTo>
                    <a:pt x="268" y="424"/>
                  </a:lnTo>
                  <a:lnTo>
                    <a:pt x="261" y="431"/>
                  </a:lnTo>
                  <a:lnTo>
                    <a:pt x="251" y="437"/>
                  </a:lnTo>
                  <a:lnTo>
                    <a:pt x="244" y="445"/>
                  </a:lnTo>
                  <a:lnTo>
                    <a:pt x="234" y="452"/>
                  </a:lnTo>
                  <a:lnTo>
                    <a:pt x="227" y="460"/>
                  </a:lnTo>
                  <a:lnTo>
                    <a:pt x="219" y="466"/>
                  </a:lnTo>
                  <a:lnTo>
                    <a:pt x="211" y="473"/>
                  </a:lnTo>
                  <a:lnTo>
                    <a:pt x="202" y="479"/>
                  </a:lnTo>
                  <a:lnTo>
                    <a:pt x="194" y="487"/>
                  </a:lnTo>
                  <a:lnTo>
                    <a:pt x="187" y="492"/>
                  </a:lnTo>
                  <a:lnTo>
                    <a:pt x="181" y="500"/>
                  </a:lnTo>
                  <a:lnTo>
                    <a:pt x="173" y="504"/>
                  </a:lnTo>
                  <a:lnTo>
                    <a:pt x="166" y="511"/>
                  </a:lnTo>
                  <a:lnTo>
                    <a:pt x="158" y="517"/>
                  </a:lnTo>
                  <a:lnTo>
                    <a:pt x="151" y="525"/>
                  </a:lnTo>
                  <a:lnTo>
                    <a:pt x="143" y="530"/>
                  </a:lnTo>
                  <a:lnTo>
                    <a:pt x="137" y="534"/>
                  </a:lnTo>
                  <a:lnTo>
                    <a:pt x="130" y="540"/>
                  </a:lnTo>
                  <a:lnTo>
                    <a:pt x="124" y="547"/>
                  </a:lnTo>
                  <a:lnTo>
                    <a:pt x="118" y="551"/>
                  </a:lnTo>
                  <a:lnTo>
                    <a:pt x="111" y="557"/>
                  </a:lnTo>
                  <a:lnTo>
                    <a:pt x="107" y="563"/>
                  </a:lnTo>
                  <a:lnTo>
                    <a:pt x="101" y="570"/>
                  </a:lnTo>
                  <a:lnTo>
                    <a:pt x="94" y="574"/>
                  </a:lnTo>
                  <a:lnTo>
                    <a:pt x="88" y="578"/>
                  </a:lnTo>
                  <a:lnTo>
                    <a:pt x="82" y="582"/>
                  </a:lnTo>
                  <a:lnTo>
                    <a:pt x="76" y="587"/>
                  </a:lnTo>
                  <a:lnTo>
                    <a:pt x="67" y="597"/>
                  </a:lnTo>
                  <a:lnTo>
                    <a:pt x="57" y="606"/>
                  </a:lnTo>
                  <a:lnTo>
                    <a:pt x="48" y="614"/>
                  </a:lnTo>
                  <a:lnTo>
                    <a:pt x="40" y="621"/>
                  </a:lnTo>
                  <a:lnTo>
                    <a:pt x="33" y="627"/>
                  </a:lnTo>
                  <a:lnTo>
                    <a:pt x="27" y="635"/>
                  </a:lnTo>
                  <a:lnTo>
                    <a:pt x="19" y="639"/>
                  </a:lnTo>
                  <a:lnTo>
                    <a:pt x="14" y="644"/>
                  </a:lnTo>
                  <a:lnTo>
                    <a:pt x="10" y="648"/>
                  </a:lnTo>
                  <a:lnTo>
                    <a:pt x="6" y="652"/>
                  </a:lnTo>
                  <a:lnTo>
                    <a:pt x="2" y="656"/>
                  </a:lnTo>
                  <a:lnTo>
                    <a:pt x="0" y="660"/>
                  </a:lnTo>
                  <a:close/>
                </a:path>
              </a:pathLst>
            </a:custGeom>
            <a:solidFill>
              <a:srgbClr val="544230"/>
            </a:solidFill>
            <a:ln w="9525">
              <a:noFill/>
              <a:round/>
              <a:headEnd/>
              <a:tailEnd/>
            </a:ln>
          </p:spPr>
          <p:txBody>
            <a:bodyPr/>
            <a:lstStyle/>
            <a:p>
              <a:endParaRPr lang="en-US"/>
            </a:p>
          </p:txBody>
        </p:sp>
        <p:sp>
          <p:nvSpPr>
            <p:cNvPr id="16431" name="Freeform 82"/>
            <p:cNvSpPr>
              <a:spLocks/>
            </p:cNvSpPr>
            <p:nvPr/>
          </p:nvSpPr>
          <p:spPr bwMode="auto">
            <a:xfrm>
              <a:off x="1882" y="2478"/>
              <a:ext cx="636" cy="716"/>
            </a:xfrm>
            <a:custGeom>
              <a:avLst/>
              <a:gdLst>
                <a:gd name="T0" fmla="*/ 0 w 753"/>
                <a:gd name="T1" fmla="*/ 423 h 790"/>
                <a:gd name="T2" fmla="*/ 381 w 753"/>
                <a:gd name="T3" fmla="*/ 0 h 790"/>
                <a:gd name="T4" fmla="*/ 636 w 753"/>
                <a:gd name="T5" fmla="*/ 272 h 790"/>
                <a:gd name="T6" fmla="*/ 636 w 753"/>
                <a:gd name="T7" fmla="*/ 456 h 790"/>
                <a:gd name="T8" fmla="*/ 399 w 753"/>
                <a:gd name="T9" fmla="*/ 716 h 790"/>
                <a:gd name="T10" fmla="*/ 0 w 753"/>
                <a:gd name="T11" fmla="*/ 423 h 790"/>
                <a:gd name="T12" fmla="*/ 0 w 753"/>
                <a:gd name="T13" fmla="*/ 423 h 790"/>
                <a:gd name="T14" fmla="*/ 0 60000 65536"/>
                <a:gd name="T15" fmla="*/ 0 60000 65536"/>
                <a:gd name="T16" fmla="*/ 0 60000 65536"/>
                <a:gd name="T17" fmla="*/ 0 60000 65536"/>
                <a:gd name="T18" fmla="*/ 0 60000 65536"/>
                <a:gd name="T19" fmla="*/ 0 60000 65536"/>
                <a:gd name="T20" fmla="*/ 0 60000 65536"/>
                <a:gd name="T21" fmla="*/ 0 w 753"/>
                <a:gd name="T22" fmla="*/ 0 h 790"/>
                <a:gd name="T23" fmla="*/ 753 w 753"/>
                <a:gd name="T24" fmla="*/ 790 h 7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3" h="790">
                  <a:moveTo>
                    <a:pt x="0" y="467"/>
                  </a:moveTo>
                  <a:lnTo>
                    <a:pt x="451" y="0"/>
                  </a:lnTo>
                  <a:lnTo>
                    <a:pt x="753" y="300"/>
                  </a:lnTo>
                  <a:lnTo>
                    <a:pt x="753" y="503"/>
                  </a:lnTo>
                  <a:lnTo>
                    <a:pt x="472" y="790"/>
                  </a:lnTo>
                  <a:lnTo>
                    <a:pt x="0" y="467"/>
                  </a:lnTo>
                  <a:close/>
                </a:path>
              </a:pathLst>
            </a:custGeom>
            <a:solidFill>
              <a:srgbClr val="544230"/>
            </a:solidFill>
            <a:ln w="9525">
              <a:noFill/>
              <a:round/>
              <a:headEnd/>
              <a:tailEnd/>
            </a:ln>
          </p:spPr>
          <p:txBody>
            <a:bodyPr/>
            <a:lstStyle/>
            <a:p>
              <a:endParaRPr lang="en-US"/>
            </a:p>
          </p:txBody>
        </p:sp>
        <p:sp>
          <p:nvSpPr>
            <p:cNvPr id="16432" name="Freeform 83"/>
            <p:cNvSpPr>
              <a:spLocks/>
            </p:cNvSpPr>
            <p:nvPr/>
          </p:nvSpPr>
          <p:spPr bwMode="auto">
            <a:xfrm>
              <a:off x="748" y="2329"/>
              <a:ext cx="668" cy="733"/>
            </a:xfrm>
            <a:custGeom>
              <a:avLst/>
              <a:gdLst>
                <a:gd name="T0" fmla="*/ 302 w 1337"/>
                <a:gd name="T1" fmla="*/ 75 h 1465"/>
                <a:gd name="T2" fmla="*/ 552 w 1337"/>
                <a:gd name="T3" fmla="*/ 0 h 1465"/>
                <a:gd name="T4" fmla="*/ 668 w 1337"/>
                <a:gd name="T5" fmla="*/ 113 h 1465"/>
                <a:gd name="T6" fmla="*/ 548 w 1337"/>
                <a:gd name="T7" fmla="*/ 168 h 1465"/>
                <a:gd name="T8" fmla="*/ 541 w 1337"/>
                <a:gd name="T9" fmla="*/ 169 h 1465"/>
                <a:gd name="T10" fmla="*/ 533 w 1337"/>
                <a:gd name="T11" fmla="*/ 171 h 1465"/>
                <a:gd name="T12" fmla="*/ 526 w 1337"/>
                <a:gd name="T13" fmla="*/ 173 h 1465"/>
                <a:gd name="T14" fmla="*/ 518 w 1337"/>
                <a:gd name="T15" fmla="*/ 174 h 1465"/>
                <a:gd name="T16" fmla="*/ 510 w 1337"/>
                <a:gd name="T17" fmla="*/ 176 h 1465"/>
                <a:gd name="T18" fmla="*/ 503 w 1337"/>
                <a:gd name="T19" fmla="*/ 178 h 1465"/>
                <a:gd name="T20" fmla="*/ 494 w 1337"/>
                <a:gd name="T21" fmla="*/ 179 h 1465"/>
                <a:gd name="T22" fmla="*/ 487 w 1337"/>
                <a:gd name="T23" fmla="*/ 182 h 1465"/>
                <a:gd name="T24" fmla="*/ 480 w 1337"/>
                <a:gd name="T25" fmla="*/ 182 h 1465"/>
                <a:gd name="T26" fmla="*/ 471 w 1337"/>
                <a:gd name="T27" fmla="*/ 184 h 1465"/>
                <a:gd name="T28" fmla="*/ 464 w 1337"/>
                <a:gd name="T29" fmla="*/ 186 h 1465"/>
                <a:gd name="T30" fmla="*/ 457 w 1337"/>
                <a:gd name="T31" fmla="*/ 189 h 1465"/>
                <a:gd name="T32" fmla="*/ 449 w 1337"/>
                <a:gd name="T33" fmla="*/ 190 h 1465"/>
                <a:gd name="T34" fmla="*/ 442 w 1337"/>
                <a:gd name="T35" fmla="*/ 192 h 1465"/>
                <a:gd name="T36" fmla="*/ 436 w 1337"/>
                <a:gd name="T37" fmla="*/ 194 h 1465"/>
                <a:gd name="T38" fmla="*/ 429 w 1337"/>
                <a:gd name="T39" fmla="*/ 197 h 1465"/>
                <a:gd name="T40" fmla="*/ 423 w 1337"/>
                <a:gd name="T41" fmla="*/ 198 h 1465"/>
                <a:gd name="T42" fmla="*/ 416 w 1337"/>
                <a:gd name="T43" fmla="*/ 199 h 1465"/>
                <a:gd name="T44" fmla="*/ 410 w 1337"/>
                <a:gd name="T45" fmla="*/ 201 h 1465"/>
                <a:gd name="T46" fmla="*/ 401 w 1337"/>
                <a:gd name="T47" fmla="*/ 202 h 1465"/>
                <a:gd name="T48" fmla="*/ 391 w 1337"/>
                <a:gd name="T49" fmla="*/ 206 h 1465"/>
                <a:gd name="T50" fmla="*/ 383 w 1337"/>
                <a:gd name="T51" fmla="*/ 208 h 1465"/>
                <a:gd name="T52" fmla="*/ 376 w 1337"/>
                <a:gd name="T53" fmla="*/ 210 h 1465"/>
                <a:gd name="T54" fmla="*/ 371 w 1337"/>
                <a:gd name="T55" fmla="*/ 213 h 1465"/>
                <a:gd name="T56" fmla="*/ 370 w 1337"/>
                <a:gd name="T57" fmla="*/ 214 h 1465"/>
                <a:gd name="T58" fmla="*/ 370 w 1337"/>
                <a:gd name="T59" fmla="*/ 219 h 1465"/>
                <a:gd name="T60" fmla="*/ 370 w 1337"/>
                <a:gd name="T61" fmla="*/ 223 h 1465"/>
                <a:gd name="T62" fmla="*/ 371 w 1337"/>
                <a:gd name="T63" fmla="*/ 230 h 1465"/>
                <a:gd name="T64" fmla="*/ 371 w 1337"/>
                <a:gd name="T65" fmla="*/ 235 h 1465"/>
                <a:gd name="T66" fmla="*/ 371 w 1337"/>
                <a:gd name="T67" fmla="*/ 240 h 1465"/>
                <a:gd name="T68" fmla="*/ 372 w 1337"/>
                <a:gd name="T69" fmla="*/ 246 h 1465"/>
                <a:gd name="T70" fmla="*/ 373 w 1337"/>
                <a:gd name="T71" fmla="*/ 254 h 1465"/>
                <a:gd name="T72" fmla="*/ 373 w 1337"/>
                <a:gd name="T73" fmla="*/ 260 h 1465"/>
                <a:gd name="T74" fmla="*/ 374 w 1337"/>
                <a:gd name="T75" fmla="*/ 266 h 1465"/>
                <a:gd name="T76" fmla="*/ 374 w 1337"/>
                <a:gd name="T77" fmla="*/ 277 h 1465"/>
                <a:gd name="T78" fmla="*/ 374 w 1337"/>
                <a:gd name="T79" fmla="*/ 284 h 1465"/>
                <a:gd name="T80" fmla="*/ 374 w 1337"/>
                <a:gd name="T81" fmla="*/ 291 h 1465"/>
                <a:gd name="T82" fmla="*/ 372 w 1337"/>
                <a:gd name="T83" fmla="*/ 297 h 1465"/>
                <a:gd name="T84" fmla="*/ 371 w 1337"/>
                <a:gd name="T85" fmla="*/ 299 h 1465"/>
                <a:gd name="T86" fmla="*/ 0 w 1337"/>
                <a:gd name="T87" fmla="*/ 661 h 1465"/>
                <a:gd name="T88" fmla="*/ 254 w 1337"/>
                <a:gd name="T89" fmla="*/ 11 h 1465"/>
                <a:gd name="T90" fmla="*/ 278 w 1337"/>
                <a:gd name="T91" fmla="*/ 48 h 146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337"/>
                <a:gd name="T139" fmla="*/ 0 h 1465"/>
                <a:gd name="T140" fmla="*/ 1337 w 1337"/>
                <a:gd name="T141" fmla="*/ 1465 h 146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337" h="1465">
                  <a:moveTo>
                    <a:pt x="557" y="96"/>
                  </a:moveTo>
                  <a:lnTo>
                    <a:pt x="605" y="150"/>
                  </a:lnTo>
                  <a:lnTo>
                    <a:pt x="918" y="150"/>
                  </a:lnTo>
                  <a:lnTo>
                    <a:pt x="1105" y="0"/>
                  </a:lnTo>
                  <a:lnTo>
                    <a:pt x="1223" y="22"/>
                  </a:lnTo>
                  <a:lnTo>
                    <a:pt x="1337" y="226"/>
                  </a:lnTo>
                  <a:lnTo>
                    <a:pt x="1105" y="336"/>
                  </a:lnTo>
                  <a:lnTo>
                    <a:pt x="1097" y="336"/>
                  </a:lnTo>
                  <a:lnTo>
                    <a:pt x="1090" y="338"/>
                  </a:lnTo>
                  <a:lnTo>
                    <a:pt x="1082" y="338"/>
                  </a:lnTo>
                  <a:lnTo>
                    <a:pt x="1074" y="340"/>
                  </a:lnTo>
                  <a:lnTo>
                    <a:pt x="1067" y="342"/>
                  </a:lnTo>
                  <a:lnTo>
                    <a:pt x="1059" y="344"/>
                  </a:lnTo>
                  <a:lnTo>
                    <a:pt x="1052" y="345"/>
                  </a:lnTo>
                  <a:lnTo>
                    <a:pt x="1046" y="347"/>
                  </a:lnTo>
                  <a:lnTo>
                    <a:pt x="1036" y="347"/>
                  </a:lnTo>
                  <a:lnTo>
                    <a:pt x="1029" y="351"/>
                  </a:lnTo>
                  <a:lnTo>
                    <a:pt x="1021" y="351"/>
                  </a:lnTo>
                  <a:lnTo>
                    <a:pt x="1014" y="353"/>
                  </a:lnTo>
                  <a:lnTo>
                    <a:pt x="1006" y="355"/>
                  </a:lnTo>
                  <a:lnTo>
                    <a:pt x="998" y="357"/>
                  </a:lnTo>
                  <a:lnTo>
                    <a:pt x="989" y="357"/>
                  </a:lnTo>
                  <a:lnTo>
                    <a:pt x="983" y="361"/>
                  </a:lnTo>
                  <a:lnTo>
                    <a:pt x="974" y="363"/>
                  </a:lnTo>
                  <a:lnTo>
                    <a:pt x="966" y="364"/>
                  </a:lnTo>
                  <a:lnTo>
                    <a:pt x="960" y="364"/>
                  </a:lnTo>
                  <a:lnTo>
                    <a:pt x="953" y="368"/>
                  </a:lnTo>
                  <a:lnTo>
                    <a:pt x="943" y="368"/>
                  </a:lnTo>
                  <a:lnTo>
                    <a:pt x="937" y="372"/>
                  </a:lnTo>
                  <a:lnTo>
                    <a:pt x="928" y="372"/>
                  </a:lnTo>
                  <a:lnTo>
                    <a:pt x="922" y="376"/>
                  </a:lnTo>
                  <a:lnTo>
                    <a:pt x="915" y="378"/>
                  </a:lnTo>
                  <a:lnTo>
                    <a:pt x="907" y="380"/>
                  </a:lnTo>
                  <a:lnTo>
                    <a:pt x="899" y="380"/>
                  </a:lnTo>
                  <a:lnTo>
                    <a:pt x="892" y="383"/>
                  </a:lnTo>
                  <a:lnTo>
                    <a:pt x="884" y="383"/>
                  </a:lnTo>
                  <a:lnTo>
                    <a:pt x="879" y="387"/>
                  </a:lnTo>
                  <a:lnTo>
                    <a:pt x="873" y="387"/>
                  </a:lnTo>
                  <a:lnTo>
                    <a:pt x="865" y="391"/>
                  </a:lnTo>
                  <a:lnTo>
                    <a:pt x="858" y="393"/>
                  </a:lnTo>
                  <a:lnTo>
                    <a:pt x="852" y="393"/>
                  </a:lnTo>
                  <a:lnTo>
                    <a:pt x="846" y="395"/>
                  </a:lnTo>
                  <a:lnTo>
                    <a:pt x="839" y="397"/>
                  </a:lnTo>
                  <a:lnTo>
                    <a:pt x="833" y="397"/>
                  </a:lnTo>
                  <a:lnTo>
                    <a:pt x="825" y="401"/>
                  </a:lnTo>
                  <a:lnTo>
                    <a:pt x="820" y="401"/>
                  </a:lnTo>
                  <a:lnTo>
                    <a:pt x="816" y="402"/>
                  </a:lnTo>
                  <a:lnTo>
                    <a:pt x="802" y="404"/>
                  </a:lnTo>
                  <a:lnTo>
                    <a:pt x="793" y="408"/>
                  </a:lnTo>
                  <a:lnTo>
                    <a:pt x="783" y="412"/>
                  </a:lnTo>
                  <a:lnTo>
                    <a:pt x="776" y="416"/>
                  </a:lnTo>
                  <a:lnTo>
                    <a:pt x="766" y="416"/>
                  </a:lnTo>
                  <a:lnTo>
                    <a:pt x="759" y="418"/>
                  </a:lnTo>
                  <a:lnTo>
                    <a:pt x="753" y="420"/>
                  </a:lnTo>
                  <a:lnTo>
                    <a:pt x="749" y="423"/>
                  </a:lnTo>
                  <a:lnTo>
                    <a:pt x="742" y="425"/>
                  </a:lnTo>
                  <a:lnTo>
                    <a:pt x="740" y="425"/>
                  </a:lnTo>
                  <a:lnTo>
                    <a:pt x="740" y="427"/>
                  </a:lnTo>
                  <a:lnTo>
                    <a:pt x="740" y="431"/>
                  </a:lnTo>
                  <a:lnTo>
                    <a:pt x="740" y="437"/>
                  </a:lnTo>
                  <a:lnTo>
                    <a:pt x="740" y="440"/>
                  </a:lnTo>
                  <a:lnTo>
                    <a:pt x="740" y="446"/>
                  </a:lnTo>
                  <a:lnTo>
                    <a:pt x="742" y="452"/>
                  </a:lnTo>
                  <a:lnTo>
                    <a:pt x="742" y="459"/>
                  </a:lnTo>
                  <a:lnTo>
                    <a:pt x="742" y="463"/>
                  </a:lnTo>
                  <a:lnTo>
                    <a:pt x="742" y="469"/>
                  </a:lnTo>
                  <a:lnTo>
                    <a:pt x="743" y="475"/>
                  </a:lnTo>
                  <a:lnTo>
                    <a:pt x="743" y="480"/>
                  </a:lnTo>
                  <a:lnTo>
                    <a:pt x="743" y="486"/>
                  </a:lnTo>
                  <a:lnTo>
                    <a:pt x="745" y="492"/>
                  </a:lnTo>
                  <a:lnTo>
                    <a:pt x="745" y="499"/>
                  </a:lnTo>
                  <a:lnTo>
                    <a:pt x="747" y="507"/>
                  </a:lnTo>
                  <a:lnTo>
                    <a:pt x="747" y="513"/>
                  </a:lnTo>
                  <a:lnTo>
                    <a:pt x="747" y="520"/>
                  </a:lnTo>
                  <a:lnTo>
                    <a:pt x="747" y="526"/>
                  </a:lnTo>
                  <a:lnTo>
                    <a:pt x="749" y="532"/>
                  </a:lnTo>
                  <a:lnTo>
                    <a:pt x="749" y="541"/>
                  </a:lnTo>
                  <a:lnTo>
                    <a:pt x="749" y="553"/>
                  </a:lnTo>
                  <a:lnTo>
                    <a:pt x="749" y="560"/>
                  </a:lnTo>
                  <a:lnTo>
                    <a:pt x="749" y="568"/>
                  </a:lnTo>
                  <a:lnTo>
                    <a:pt x="749" y="574"/>
                  </a:lnTo>
                  <a:lnTo>
                    <a:pt x="749" y="581"/>
                  </a:lnTo>
                  <a:lnTo>
                    <a:pt x="745" y="589"/>
                  </a:lnTo>
                  <a:lnTo>
                    <a:pt x="745" y="594"/>
                  </a:lnTo>
                  <a:lnTo>
                    <a:pt x="743" y="596"/>
                  </a:lnTo>
                  <a:lnTo>
                    <a:pt x="743" y="598"/>
                  </a:lnTo>
                  <a:lnTo>
                    <a:pt x="0" y="1465"/>
                  </a:lnTo>
                  <a:lnTo>
                    <a:pt x="0" y="1322"/>
                  </a:lnTo>
                  <a:lnTo>
                    <a:pt x="19" y="275"/>
                  </a:lnTo>
                  <a:lnTo>
                    <a:pt x="508" y="22"/>
                  </a:lnTo>
                  <a:lnTo>
                    <a:pt x="557" y="96"/>
                  </a:lnTo>
                  <a:close/>
                </a:path>
              </a:pathLst>
            </a:custGeom>
            <a:solidFill>
              <a:srgbClr val="7A94A8"/>
            </a:solidFill>
            <a:ln w="9525">
              <a:noFill/>
              <a:round/>
              <a:headEnd/>
              <a:tailEnd/>
            </a:ln>
          </p:spPr>
          <p:txBody>
            <a:bodyPr/>
            <a:lstStyle/>
            <a:p>
              <a:endParaRPr lang="en-US"/>
            </a:p>
          </p:txBody>
        </p:sp>
        <p:sp>
          <p:nvSpPr>
            <p:cNvPr id="16433" name="Freeform 95"/>
            <p:cNvSpPr>
              <a:spLocks/>
            </p:cNvSpPr>
            <p:nvPr/>
          </p:nvSpPr>
          <p:spPr bwMode="auto">
            <a:xfrm>
              <a:off x="748" y="2345"/>
              <a:ext cx="250" cy="668"/>
            </a:xfrm>
            <a:custGeom>
              <a:avLst/>
              <a:gdLst>
                <a:gd name="T0" fmla="*/ 137 w 500"/>
                <a:gd name="T1" fmla="*/ 2 h 1334"/>
                <a:gd name="T2" fmla="*/ 103 w 500"/>
                <a:gd name="T3" fmla="*/ 0 h 1334"/>
                <a:gd name="T4" fmla="*/ 76 w 500"/>
                <a:gd name="T5" fmla="*/ 26 h 1334"/>
                <a:gd name="T6" fmla="*/ 0 w 500"/>
                <a:gd name="T7" fmla="*/ 89 h 1334"/>
                <a:gd name="T8" fmla="*/ 0 w 500"/>
                <a:gd name="T9" fmla="*/ 668 h 1334"/>
                <a:gd name="T10" fmla="*/ 26 w 500"/>
                <a:gd name="T11" fmla="*/ 668 h 1334"/>
                <a:gd name="T12" fmla="*/ 26 w 500"/>
                <a:gd name="T13" fmla="*/ 593 h 1334"/>
                <a:gd name="T14" fmla="*/ 105 w 500"/>
                <a:gd name="T15" fmla="*/ 591 h 1334"/>
                <a:gd name="T16" fmla="*/ 38 w 500"/>
                <a:gd name="T17" fmla="*/ 521 h 1334"/>
                <a:gd name="T18" fmla="*/ 111 w 500"/>
                <a:gd name="T19" fmla="*/ 471 h 1334"/>
                <a:gd name="T20" fmla="*/ 12 w 500"/>
                <a:gd name="T21" fmla="*/ 246 h 1334"/>
                <a:gd name="T22" fmla="*/ 62 w 500"/>
                <a:gd name="T23" fmla="*/ 279 h 1334"/>
                <a:gd name="T24" fmla="*/ 162 w 500"/>
                <a:gd name="T25" fmla="*/ 181 h 1334"/>
                <a:gd name="T26" fmla="*/ 112 w 500"/>
                <a:gd name="T27" fmla="*/ 109 h 1334"/>
                <a:gd name="T28" fmla="*/ 189 w 500"/>
                <a:gd name="T29" fmla="*/ 160 h 1334"/>
                <a:gd name="T30" fmla="*/ 250 w 500"/>
                <a:gd name="T31" fmla="*/ 93 h 1334"/>
                <a:gd name="T32" fmla="*/ 137 w 500"/>
                <a:gd name="T33" fmla="*/ 2 h 1334"/>
                <a:gd name="T34" fmla="*/ 137 w 500"/>
                <a:gd name="T35" fmla="*/ 2 h 13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00"/>
                <a:gd name="T55" fmla="*/ 0 h 1334"/>
                <a:gd name="T56" fmla="*/ 500 w 500"/>
                <a:gd name="T57" fmla="*/ 1334 h 13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00" h="1334">
                  <a:moveTo>
                    <a:pt x="274" y="4"/>
                  </a:moveTo>
                  <a:lnTo>
                    <a:pt x="205" y="0"/>
                  </a:lnTo>
                  <a:lnTo>
                    <a:pt x="152" y="51"/>
                  </a:lnTo>
                  <a:lnTo>
                    <a:pt x="0" y="178"/>
                  </a:lnTo>
                  <a:lnTo>
                    <a:pt x="0" y="1334"/>
                  </a:lnTo>
                  <a:lnTo>
                    <a:pt x="51" y="1334"/>
                  </a:lnTo>
                  <a:lnTo>
                    <a:pt x="51" y="1184"/>
                  </a:lnTo>
                  <a:lnTo>
                    <a:pt x="209" y="1180"/>
                  </a:lnTo>
                  <a:lnTo>
                    <a:pt x="76" y="1040"/>
                  </a:lnTo>
                  <a:lnTo>
                    <a:pt x="222" y="941"/>
                  </a:lnTo>
                  <a:lnTo>
                    <a:pt x="23" y="492"/>
                  </a:lnTo>
                  <a:lnTo>
                    <a:pt x="124" y="557"/>
                  </a:lnTo>
                  <a:lnTo>
                    <a:pt x="323" y="361"/>
                  </a:lnTo>
                  <a:lnTo>
                    <a:pt x="224" y="218"/>
                  </a:lnTo>
                  <a:lnTo>
                    <a:pt x="377" y="319"/>
                  </a:lnTo>
                  <a:lnTo>
                    <a:pt x="500" y="186"/>
                  </a:lnTo>
                  <a:lnTo>
                    <a:pt x="274" y="4"/>
                  </a:lnTo>
                  <a:close/>
                </a:path>
              </a:pathLst>
            </a:custGeom>
            <a:solidFill>
              <a:srgbClr val="BDC9D4"/>
            </a:solidFill>
            <a:ln w="9525">
              <a:noFill/>
              <a:round/>
              <a:headEnd/>
              <a:tailEnd/>
            </a:ln>
          </p:spPr>
          <p:txBody>
            <a:bodyPr/>
            <a:lstStyle/>
            <a:p>
              <a:endParaRPr lang="en-US"/>
            </a:p>
          </p:txBody>
        </p:sp>
        <p:sp>
          <p:nvSpPr>
            <p:cNvPr id="16434" name="Freeform 96"/>
            <p:cNvSpPr>
              <a:spLocks/>
            </p:cNvSpPr>
            <p:nvPr/>
          </p:nvSpPr>
          <p:spPr bwMode="auto">
            <a:xfrm>
              <a:off x="851" y="2139"/>
              <a:ext cx="283" cy="314"/>
            </a:xfrm>
            <a:custGeom>
              <a:avLst/>
              <a:gdLst>
                <a:gd name="T0" fmla="*/ 283 w 567"/>
                <a:gd name="T1" fmla="*/ 58 h 628"/>
                <a:gd name="T2" fmla="*/ 273 w 567"/>
                <a:gd name="T3" fmla="*/ 140 h 628"/>
                <a:gd name="T4" fmla="*/ 157 w 567"/>
                <a:gd name="T5" fmla="*/ 247 h 628"/>
                <a:gd name="T6" fmla="*/ 138 w 567"/>
                <a:gd name="T7" fmla="*/ 314 h 628"/>
                <a:gd name="T8" fmla="*/ 133 w 567"/>
                <a:gd name="T9" fmla="*/ 313 h 628"/>
                <a:gd name="T10" fmla="*/ 126 w 567"/>
                <a:gd name="T11" fmla="*/ 312 h 628"/>
                <a:gd name="T12" fmla="*/ 122 w 567"/>
                <a:gd name="T13" fmla="*/ 312 h 628"/>
                <a:gd name="T14" fmla="*/ 115 w 567"/>
                <a:gd name="T15" fmla="*/ 311 h 628"/>
                <a:gd name="T16" fmla="*/ 109 w 567"/>
                <a:gd name="T17" fmla="*/ 311 h 628"/>
                <a:gd name="T18" fmla="*/ 103 w 567"/>
                <a:gd name="T19" fmla="*/ 310 h 628"/>
                <a:gd name="T20" fmla="*/ 95 w 567"/>
                <a:gd name="T21" fmla="*/ 308 h 628"/>
                <a:gd name="T22" fmla="*/ 87 w 567"/>
                <a:gd name="T23" fmla="*/ 307 h 628"/>
                <a:gd name="T24" fmla="*/ 80 w 567"/>
                <a:gd name="T25" fmla="*/ 305 h 628"/>
                <a:gd name="T26" fmla="*/ 72 w 567"/>
                <a:gd name="T27" fmla="*/ 303 h 628"/>
                <a:gd name="T28" fmla="*/ 65 w 567"/>
                <a:gd name="T29" fmla="*/ 301 h 628"/>
                <a:gd name="T30" fmla="*/ 58 w 567"/>
                <a:gd name="T31" fmla="*/ 298 h 628"/>
                <a:gd name="T32" fmla="*/ 51 w 567"/>
                <a:gd name="T33" fmla="*/ 295 h 628"/>
                <a:gd name="T34" fmla="*/ 46 w 567"/>
                <a:gd name="T35" fmla="*/ 291 h 628"/>
                <a:gd name="T36" fmla="*/ 39 w 567"/>
                <a:gd name="T37" fmla="*/ 287 h 628"/>
                <a:gd name="T38" fmla="*/ 30 w 567"/>
                <a:gd name="T39" fmla="*/ 281 h 628"/>
                <a:gd name="T40" fmla="*/ 21 w 567"/>
                <a:gd name="T41" fmla="*/ 270 h 628"/>
                <a:gd name="T42" fmla="*/ 14 w 567"/>
                <a:gd name="T43" fmla="*/ 261 h 628"/>
                <a:gd name="T44" fmla="*/ 8 w 567"/>
                <a:gd name="T45" fmla="*/ 251 h 628"/>
                <a:gd name="T46" fmla="*/ 4 w 567"/>
                <a:gd name="T47" fmla="*/ 242 h 628"/>
                <a:gd name="T48" fmla="*/ 1 w 567"/>
                <a:gd name="T49" fmla="*/ 236 h 628"/>
                <a:gd name="T50" fmla="*/ 0 w 567"/>
                <a:gd name="T51" fmla="*/ 232 h 628"/>
                <a:gd name="T52" fmla="*/ 1 w 567"/>
                <a:gd name="T53" fmla="*/ 230 h 628"/>
                <a:gd name="T54" fmla="*/ 3 w 567"/>
                <a:gd name="T55" fmla="*/ 226 h 628"/>
                <a:gd name="T56" fmla="*/ 7 w 567"/>
                <a:gd name="T57" fmla="*/ 221 h 628"/>
                <a:gd name="T58" fmla="*/ 11 w 567"/>
                <a:gd name="T59" fmla="*/ 214 h 628"/>
                <a:gd name="T60" fmla="*/ 17 w 567"/>
                <a:gd name="T61" fmla="*/ 203 h 628"/>
                <a:gd name="T62" fmla="*/ 21 w 567"/>
                <a:gd name="T63" fmla="*/ 197 h 628"/>
                <a:gd name="T64" fmla="*/ 25 w 567"/>
                <a:gd name="T65" fmla="*/ 189 h 628"/>
                <a:gd name="T66" fmla="*/ 29 w 567"/>
                <a:gd name="T67" fmla="*/ 181 h 628"/>
                <a:gd name="T68" fmla="*/ 34 w 567"/>
                <a:gd name="T69" fmla="*/ 173 h 628"/>
                <a:gd name="T70" fmla="*/ 40 w 567"/>
                <a:gd name="T71" fmla="*/ 161 h 628"/>
                <a:gd name="T72" fmla="*/ 45 w 567"/>
                <a:gd name="T73" fmla="*/ 151 h 628"/>
                <a:gd name="T74" fmla="*/ 47 w 567"/>
                <a:gd name="T75" fmla="*/ 145 h 628"/>
                <a:gd name="T76" fmla="*/ 50 w 567"/>
                <a:gd name="T77" fmla="*/ 138 h 628"/>
                <a:gd name="T78" fmla="*/ 53 w 567"/>
                <a:gd name="T79" fmla="*/ 133 h 628"/>
                <a:gd name="T80" fmla="*/ 57 w 567"/>
                <a:gd name="T81" fmla="*/ 126 h 628"/>
                <a:gd name="T82" fmla="*/ 59 w 567"/>
                <a:gd name="T83" fmla="*/ 120 h 628"/>
                <a:gd name="T84" fmla="*/ 63 w 567"/>
                <a:gd name="T85" fmla="*/ 114 h 628"/>
                <a:gd name="T86" fmla="*/ 66 w 567"/>
                <a:gd name="T87" fmla="*/ 107 h 628"/>
                <a:gd name="T88" fmla="*/ 68 w 567"/>
                <a:gd name="T89" fmla="*/ 102 h 628"/>
                <a:gd name="T90" fmla="*/ 71 w 567"/>
                <a:gd name="T91" fmla="*/ 95 h 628"/>
                <a:gd name="T92" fmla="*/ 74 w 567"/>
                <a:gd name="T93" fmla="*/ 88 h 628"/>
                <a:gd name="T94" fmla="*/ 81 w 567"/>
                <a:gd name="T95" fmla="*/ 77 h 628"/>
                <a:gd name="T96" fmla="*/ 83 w 567"/>
                <a:gd name="T97" fmla="*/ 71 h 628"/>
                <a:gd name="T98" fmla="*/ 86 w 567"/>
                <a:gd name="T99" fmla="*/ 66 h 628"/>
                <a:gd name="T100" fmla="*/ 91 w 567"/>
                <a:gd name="T101" fmla="*/ 55 h 628"/>
                <a:gd name="T102" fmla="*/ 95 w 567"/>
                <a:gd name="T103" fmla="*/ 46 h 628"/>
                <a:gd name="T104" fmla="*/ 100 w 567"/>
                <a:gd name="T105" fmla="*/ 38 h 628"/>
                <a:gd name="T106" fmla="*/ 103 w 567"/>
                <a:gd name="T107" fmla="*/ 30 h 628"/>
                <a:gd name="T108" fmla="*/ 105 w 567"/>
                <a:gd name="T109" fmla="*/ 26 h 628"/>
                <a:gd name="T110" fmla="*/ 107 w 567"/>
                <a:gd name="T111" fmla="*/ 22 h 628"/>
                <a:gd name="T112" fmla="*/ 269 w 567"/>
                <a:gd name="T113" fmla="*/ 0 h 62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67"/>
                <a:gd name="T172" fmla="*/ 0 h 628"/>
                <a:gd name="T173" fmla="*/ 567 w 567"/>
                <a:gd name="T174" fmla="*/ 628 h 62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67" h="628">
                  <a:moveTo>
                    <a:pt x="538" y="0"/>
                  </a:moveTo>
                  <a:lnTo>
                    <a:pt x="567" y="116"/>
                  </a:lnTo>
                  <a:lnTo>
                    <a:pt x="531" y="166"/>
                  </a:lnTo>
                  <a:lnTo>
                    <a:pt x="546" y="280"/>
                  </a:lnTo>
                  <a:lnTo>
                    <a:pt x="485" y="470"/>
                  </a:lnTo>
                  <a:lnTo>
                    <a:pt x="314" y="495"/>
                  </a:lnTo>
                  <a:lnTo>
                    <a:pt x="278" y="628"/>
                  </a:lnTo>
                  <a:lnTo>
                    <a:pt x="276" y="628"/>
                  </a:lnTo>
                  <a:lnTo>
                    <a:pt x="272" y="628"/>
                  </a:lnTo>
                  <a:lnTo>
                    <a:pt x="267" y="626"/>
                  </a:lnTo>
                  <a:lnTo>
                    <a:pt x="259" y="626"/>
                  </a:lnTo>
                  <a:lnTo>
                    <a:pt x="253" y="624"/>
                  </a:lnTo>
                  <a:lnTo>
                    <a:pt x="248" y="624"/>
                  </a:lnTo>
                  <a:lnTo>
                    <a:pt x="244" y="624"/>
                  </a:lnTo>
                  <a:lnTo>
                    <a:pt x="238" y="624"/>
                  </a:lnTo>
                  <a:lnTo>
                    <a:pt x="230" y="622"/>
                  </a:lnTo>
                  <a:lnTo>
                    <a:pt x="225" y="622"/>
                  </a:lnTo>
                  <a:lnTo>
                    <a:pt x="219" y="622"/>
                  </a:lnTo>
                  <a:lnTo>
                    <a:pt x="213" y="622"/>
                  </a:lnTo>
                  <a:lnTo>
                    <a:pt x="206" y="620"/>
                  </a:lnTo>
                  <a:lnTo>
                    <a:pt x="198" y="618"/>
                  </a:lnTo>
                  <a:lnTo>
                    <a:pt x="191" y="616"/>
                  </a:lnTo>
                  <a:lnTo>
                    <a:pt x="183" y="616"/>
                  </a:lnTo>
                  <a:lnTo>
                    <a:pt x="175" y="614"/>
                  </a:lnTo>
                  <a:lnTo>
                    <a:pt x="170" y="612"/>
                  </a:lnTo>
                  <a:lnTo>
                    <a:pt x="160" y="609"/>
                  </a:lnTo>
                  <a:lnTo>
                    <a:pt x="154" y="609"/>
                  </a:lnTo>
                  <a:lnTo>
                    <a:pt x="145" y="605"/>
                  </a:lnTo>
                  <a:lnTo>
                    <a:pt x="137" y="603"/>
                  </a:lnTo>
                  <a:lnTo>
                    <a:pt x="130" y="601"/>
                  </a:lnTo>
                  <a:lnTo>
                    <a:pt x="124" y="599"/>
                  </a:lnTo>
                  <a:lnTo>
                    <a:pt x="116" y="595"/>
                  </a:lnTo>
                  <a:lnTo>
                    <a:pt x="109" y="591"/>
                  </a:lnTo>
                  <a:lnTo>
                    <a:pt x="103" y="590"/>
                  </a:lnTo>
                  <a:lnTo>
                    <a:pt x="97" y="588"/>
                  </a:lnTo>
                  <a:lnTo>
                    <a:pt x="92" y="582"/>
                  </a:lnTo>
                  <a:lnTo>
                    <a:pt x="84" y="578"/>
                  </a:lnTo>
                  <a:lnTo>
                    <a:pt x="78" y="574"/>
                  </a:lnTo>
                  <a:lnTo>
                    <a:pt x="73" y="571"/>
                  </a:lnTo>
                  <a:lnTo>
                    <a:pt x="61" y="561"/>
                  </a:lnTo>
                  <a:lnTo>
                    <a:pt x="52" y="552"/>
                  </a:lnTo>
                  <a:lnTo>
                    <a:pt x="42" y="540"/>
                  </a:lnTo>
                  <a:lnTo>
                    <a:pt x="36" y="531"/>
                  </a:lnTo>
                  <a:lnTo>
                    <a:pt x="29" y="521"/>
                  </a:lnTo>
                  <a:lnTo>
                    <a:pt x="23" y="512"/>
                  </a:lnTo>
                  <a:lnTo>
                    <a:pt x="17" y="502"/>
                  </a:lnTo>
                  <a:lnTo>
                    <a:pt x="12" y="493"/>
                  </a:lnTo>
                  <a:lnTo>
                    <a:pt x="8" y="485"/>
                  </a:lnTo>
                  <a:lnTo>
                    <a:pt x="4" y="477"/>
                  </a:lnTo>
                  <a:lnTo>
                    <a:pt x="2" y="472"/>
                  </a:lnTo>
                  <a:lnTo>
                    <a:pt x="0" y="468"/>
                  </a:lnTo>
                  <a:lnTo>
                    <a:pt x="0" y="464"/>
                  </a:lnTo>
                  <a:lnTo>
                    <a:pt x="2" y="460"/>
                  </a:lnTo>
                  <a:lnTo>
                    <a:pt x="4" y="457"/>
                  </a:lnTo>
                  <a:lnTo>
                    <a:pt x="6" y="453"/>
                  </a:lnTo>
                  <a:lnTo>
                    <a:pt x="10" y="449"/>
                  </a:lnTo>
                  <a:lnTo>
                    <a:pt x="14" y="443"/>
                  </a:lnTo>
                  <a:lnTo>
                    <a:pt x="17" y="436"/>
                  </a:lnTo>
                  <a:lnTo>
                    <a:pt x="23" y="428"/>
                  </a:lnTo>
                  <a:lnTo>
                    <a:pt x="27" y="419"/>
                  </a:lnTo>
                  <a:lnTo>
                    <a:pt x="35" y="407"/>
                  </a:lnTo>
                  <a:lnTo>
                    <a:pt x="38" y="400"/>
                  </a:lnTo>
                  <a:lnTo>
                    <a:pt x="42" y="394"/>
                  </a:lnTo>
                  <a:lnTo>
                    <a:pt x="44" y="386"/>
                  </a:lnTo>
                  <a:lnTo>
                    <a:pt x="50" y="379"/>
                  </a:lnTo>
                  <a:lnTo>
                    <a:pt x="54" y="371"/>
                  </a:lnTo>
                  <a:lnTo>
                    <a:pt x="59" y="363"/>
                  </a:lnTo>
                  <a:lnTo>
                    <a:pt x="63" y="354"/>
                  </a:lnTo>
                  <a:lnTo>
                    <a:pt x="69" y="346"/>
                  </a:lnTo>
                  <a:lnTo>
                    <a:pt x="75" y="333"/>
                  </a:lnTo>
                  <a:lnTo>
                    <a:pt x="80" y="323"/>
                  </a:lnTo>
                  <a:lnTo>
                    <a:pt x="84" y="312"/>
                  </a:lnTo>
                  <a:lnTo>
                    <a:pt x="90" y="301"/>
                  </a:lnTo>
                  <a:lnTo>
                    <a:pt x="92" y="295"/>
                  </a:lnTo>
                  <a:lnTo>
                    <a:pt x="95" y="289"/>
                  </a:lnTo>
                  <a:lnTo>
                    <a:pt x="97" y="282"/>
                  </a:lnTo>
                  <a:lnTo>
                    <a:pt x="101" y="276"/>
                  </a:lnTo>
                  <a:lnTo>
                    <a:pt x="105" y="270"/>
                  </a:lnTo>
                  <a:lnTo>
                    <a:pt x="107" y="265"/>
                  </a:lnTo>
                  <a:lnTo>
                    <a:pt x="111" y="259"/>
                  </a:lnTo>
                  <a:lnTo>
                    <a:pt x="114" y="253"/>
                  </a:lnTo>
                  <a:lnTo>
                    <a:pt x="116" y="246"/>
                  </a:lnTo>
                  <a:lnTo>
                    <a:pt x="118" y="240"/>
                  </a:lnTo>
                  <a:lnTo>
                    <a:pt x="122" y="234"/>
                  </a:lnTo>
                  <a:lnTo>
                    <a:pt x="126" y="228"/>
                  </a:lnTo>
                  <a:lnTo>
                    <a:pt x="128" y="221"/>
                  </a:lnTo>
                  <a:lnTo>
                    <a:pt x="132" y="215"/>
                  </a:lnTo>
                  <a:lnTo>
                    <a:pt x="133" y="209"/>
                  </a:lnTo>
                  <a:lnTo>
                    <a:pt x="137" y="204"/>
                  </a:lnTo>
                  <a:lnTo>
                    <a:pt x="139" y="196"/>
                  </a:lnTo>
                  <a:lnTo>
                    <a:pt x="143" y="190"/>
                  </a:lnTo>
                  <a:lnTo>
                    <a:pt x="147" y="185"/>
                  </a:lnTo>
                  <a:lnTo>
                    <a:pt x="149" y="177"/>
                  </a:lnTo>
                  <a:lnTo>
                    <a:pt x="156" y="166"/>
                  </a:lnTo>
                  <a:lnTo>
                    <a:pt x="162" y="154"/>
                  </a:lnTo>
                  <a:lnTo>
                    <a:pt x="164" y="149"/>
                  </a:lnTo>
                  <a:lnTo>
                    <a:pt x="166" y="141"/>
                  </a:lnTo>
                  <a:lnTo>
                    <a:pt x="170" y="137"/>
                  </a:lnTo>
                  <a:lnTo>
                    <a:pt x="172" y="132"/>
                  </a:lnTo>
                  <a:lnTo>
                    <a:pt x="177" y="120"/>
                  </a:lnTo>
                  <a:lnTo>
                    <a:pt x="183" y="111"/>
                  </a:lnTo>
                  <a:lnTo>
                    <a:pt x="187" y="101"/>
                  </a:lnTo>
                  <a:lnTo>
                    <a:pt x="191" y="92"/>
                  </a:lnTo>
                  <a:lnTo>
                    <a:pt x="196" y="82"/>
                  </a:lnTo>
                  <a:lnTo>
                    <a:pt x="200" y="76"/>
                  </a:lnTo>
                  <a:lnTo>
                    <a:pt x="202" y="69"/>
                  </a:lnTo>
                  <a:lnTo>
                    <a:pt x="206" y="61"/>
                  </a:lnTo>
                  <a:lnTo>
                    <a:pt x="208" y="55"/>
                  </a:lnTo>
                  <a:lnTo>
                    <a:pt x="211" y="52"/>
                  </a:lnTo>
                  <a:lnTo>
                    <a:pt x="213" y="46"/>
                  </a:lnTo>
                  <a:lnTo>
                    <a:pt x="215" y="44"/>
                  </a:lnTo>
                  <a:lnTo>
                    <a:pt x="538" y="0"/>
                  </a:lnTo>
                  <a:close/>
                </a:path>
              </a:pathLst>
            </a:custGeom>
            <a:solidFill>
              <a:srgbClr val="EDA391"/>
            </a:solidFill>
            <a:ln w="9525">
              <a:noFill/>
              <a:round/>
              <a:headEnd/>
              <a:tailEnd/>
            </a:ln>
          </p:spPr>
          <p:txBody>
            <a:bodyPr/>
            <a:lstStyle/>
            <a:p>
              <a:endParaRPr lang="en-US"/>
            </a:p>
          </p:txBody>
        </p:sp>
        <p:sp>
          <p:nvSpPr>
            <p:cNvPr id="16435" name="Freeform 97"/>
            <p:cNvSpPr>
              <a:spLocks/>
            </p:cNvSpPr>
            <p:nvPr/>
          </p:nvSpPr>
          <p:spPr bwMode="auto">
            <a:xfrm>
              <a:off x="1022" y="2129"/>
              <a:ext cx="118" cy="247"/>
            </a:xfrm>
            <a:custGeom>
              <a:avLst/>
              <a:gdLst>
                <a:gd name="T0" fmla="*/ 118 w 235"/>
                <a:gd name="T1" fmla="*/ 73 h 495"/>
                <a:gd name="T2" fmla="*/ 117 w 235"/>
                <a:gd name="T3" fmla="*/ 159 h 495"/>
                <a:gd name="T4" fmla="*/ 96 w 235"/>
                <a:gd name="T5" fmla="*/ 171 h 495"/>
                <a:gd name="T6" fmla="*/ 96 w 235"/>
                <a:gd name="T7" fmla="*/ 177 h 495"/>
                <a:gd name="T8" fmla="*/ 95 w 235"/>
                <a:gd name="T9" fmla="*/ 183 h 495"/>
                <a:gd name="T10" fmla="*/ 95 w 235"/>
                <a:gd name="T11" fmla="*/ 190 h 495"/>
                <a:gd name="T12" fmla="*/ 94 w 235"/>
                <a:gd name="T13" fmla="*/ 197 h 495"/>
                <a:gd name="T14" fmla="*/ 92 w 235"/>
                <a:gd name="T15" fmla="*/ 203 h 495"/>
                <a:gd name="T16" fmla="*/ 90 w 235"/>
                <a:gd name="T17" fmla="*/ 211 h 495"/>
                <a:gd name="T18" fmla="*/ 87 w 235"/>
                <a:gd name="T19" fmla="*/ 217 h 495"/>
                <a:gd name="T20" fmla="*/ 84 w 235"/>
                <a:gd name="T21" fmla="*/ 224 h 495"/>
                <a:gd name="T22" fmla="*/ 81 w 235"/>
                <a:gd name="T23" fmla="*/ 230 h 495"/>
                <a:gd name="T24" fmla="*/ 75 w 235"/>
                <a:gd name="T25" fmla="*/ 239 h 495"/>
                <a:gd name="T26" fmla="*/ 71 w 235"/>
                <a:gd name="T27" fmla="*/ 246 h 495"/>
                <a:gd name="T28" fmla="*/ 62 w 235"/>
                <a:gd name="T29" fmla="*/ 197 h 495"/>
                <a:gd name="T30" fmla="*/ 66 w 235"/>
                <a:gd name="T31" fmla="*/ 190 h 495"/>
                <a:gd name="T32" fmla="*/ 70 w 235"/>
                <a:gd name="T33" fmla="*/ 183 h 495"/>
                <a:gd name="T34" fmla="*/ 77 w 235"/>
                <a:gd name="T35" fmla="*/ 176 h 495"/>
                <a:gd name="T36" fmla="*/ 82 w 235"/>
                <a:gd name="T37" fmla="*/ 165 h 495"/>
                <a:gd name="T38" fmla="*/ 87 w 235"/>
                <a:gd name="T39" fmla="*/ 156 h 495"/>
                <a:gd name="T40" fmla="*/ 90 w 235"/>
                <a:gd name="T41" fmla="*/ 145 h 495"/>
                <a:gd name="T42" fmla="*/ 92 w 235"/>
                <a:gd name="T43" fmla="*/ 136 h 495"/>
                <a:gd name="T44" fmla="*/ 90 w 235"/>
                <a:gd name="T45" fmla="*/ 126 h 495"/>
                <a:gd name="T46" fmla="*/ 88 w 235"/>
                <a:gd name="T47" fmla="*/ 119 h 495"/>
                <a:gd name="T48" fmla="*/ 83 w 235"/>
                <a:gd name="T49" fmla="*/ 112 h 495"/>
                <a:gd name="T50" fmla="*/ 78 w 235"/>
                <a:gd name="T51" fmla="*/ 107 h 495"/>
                <a:gd name="T52" fmla="*/ 68 w 235"/>
                <a:gd name="T53" fmla="*/ 100 h 495"/>
                <a:gd name="T54" fmla="*/ 64 w 235"/>
                <a:gd name="T55" fmla="*/ 97 h 495"/>
                <a:gd name="T56" fmla="*/ 92 w 235"/>
                <a:gd name="T57" fmla="*/ 41 h 495"/>
                <a:gd name="T58" fmla="*/ 90 w 235"/>
                <a:gd name="T59" fmla="*/ 41 h 495"/>
                <a:gd name="T60" fmla="*/ 86 w 235"/>
                <a:gd name="T61" fmla="*/ 41 h 495"/>
                <a:gd name="T62" fmla="*/ 75 w 235"/>
                <a:gd name="T63" fmla="*/ 42 h 495"/>
                <a:gd name="T64" fmla="*/ 69 w 235"/>
                <a:gd name="T65" fmla="*/ 42 h 495"/>
                <a:gd name="T66" fmla="*/ 62 w 235"/>
                <a:gd name="T67" fmla="*/ 43 h 495"/>
                <a:gd name="T68" fmla="*/ 52 w 235"/>
                <a:gd name="T69" fmla="*/ 43 h 495"/>
                <a:gd name="T70" fmla="*/ 42 w 235"/>
                <a:gd name="T71" fmla="*/ 43 h 495"/>
                <a:gd name="T72" fmla="*/ 31 w 235"/>
                <a:gd name="T73" fmla="*/ 43 h 495"/>
                <a:gd name="T74" fmla="*/ 22 w 235"/>
                <a:gd name="T75" fmla="*/ 43 h 495"/>
                <a:gd name="T76" fmla="*/ 13 w 235"/>
                <a:gd name="T77" fmla="*/ 43 h 495"/>
                <a:gd name="T78" fmla="*/ 7 w 235"/>
                <a:gd name="T79" fmla="*/ 43 h 495"/>
                <a:gd name="T80" fmla="*/ 0 w 235"/>
                <a:gd name="T81" fmla="*/ 43 h 495"/>
                <a:gd name="T82" fmla="*/ 110 w 235"/>
                <a:gd name="T83" fmla="*/ 0 h 49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35"/>
                <a:gd name="T127" fmla="*/ 0 h 495"/>
                <a:gd name="T128" fmla="*/ 235 w 235"/>
                <a:gd name="T129" fmla="*/ 495 h 49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35" h="495">
                  <a:moveTo>
                    <a:pt x="220" y="0"/>
                  </a:moveTo>
                  <a:lnTo>
                    <a:pt x="235" y="147"/>
                  </a:lnTo>
                  <a:lnTo>
                    <a:pt x="209" y="187"/>
                  </a:lnTo>
                  <a:lnTo>
                    <a:pt x="234" y="318"/>
                  </a:lnTo>
                  <a:lnTo>
                    <a:pt x="192" y="343"/>
                  </a:lnTo>
                  <a:lnTo>
                    <a:pt x="192" y="346"/>
                  </a:lnTo>
                  <a:lnTo>
                    <a:pt x="192" y="354"/>
                  </a:lnTo>
                  <a:lnTo>
                    <a:pt x="192" y="363"/>
                  </a:lnTo>
                  <a:lnTo>
                    <a:pt x="190" y="367"/>
                  </a:lnTo>
                  <a:lnTo>
                    <a:pt x="190" y="375"/>
                  </a:lnTo>
                  <a:lnTo>
                    <a:pt x="190" y="381"/>
                  </a:lnTo>
                  <a:lnTo>
                    <a:pt x="190" y="386"/>
                  </a:lnTo>
                  <a:lnTo>
                    <a:pt x="188" y="394"/>
                  </a:lnTo>
                  <a:lnTo>
                    <a:pt x="186" y="400"/>
                  </a:lnTo>
                  <a:lnTo>
                    <a:pt x="184" y="407"/>
                  </a:lnTo>
                  <a:lnTo>
                    <a:pt x="184" y="415"/>
                  </a:lnTo>
                  <a:lnTo>
                    <a:pt x="180" y="422"/>
                  </a:lnTo>
                  <a:lnTo>
                    <a:pt x="176" y="428"/>
                  </a:lnTo>
                  <a:lnTo>
                    <a:pt x="173" y="434"/>
                  </a:lnTo>
                  <a:lnTo>
                    <a:pt x="171" y="441"/>
                  </a:lnTo>
                  <a:lnTo>
                    <a:pt x="167" y="449"/>
                  </a:lnTo>
                  <a:lnTo>
                    <a:pt x="163" y="455"/>
                  </a:lnTo>
                  <a:lnTo>
                    <a:pt x="161" y="460"/>
                  </a:lnTo>
                  <a:lnTo>
                    <a:pt x="157" y="468"/>
                  </a:lnTo>
                  <a:lnTo>
                    <a:pt x="150" y="478"/>
                  </a:lnTo>
                  <a:lnTo>
                    <a:pt x="146" y="487"/>
                  </a:lnTo>
                  <a:lnTo>
                    <a:pt x="142" y="493"/>
                  </a:lnTo>
                  <a:lnTo>
                    <a:pt x="142" y="495"/>
                  </a:lnTo>
                  <a:lnTo>
                    <a:pt x="123" y="394"/>
                  </a:lnTo>
                  <a:lnTo>
                    <a:pt x="125" y="390"/>
                  </a:lnTo>
                  <a:lnTo>
                    <a:pt x="131" y="381"/>
                  </a:lnTo>
                  <a:lnTo>
                    <a:pt x="137" y="375"/>
                  </a:lnTo>
                  <a:lnTo>
                    <a:pt x="140" y="367"/>
                  </a:lnTo>
                  <a:lnTo>
                    <a:pt x="146" y="360"/>
                  </a:lnTo>
                  <a:lnTo>
                    <a:pt x="154" y="352"/>
                  </a:lnTo>
                  <a:lnTo>
                    <a:pt x="157" y="341"/>
                  </a:lnTo>
                  <a:lnTo>
                    <a:pt x="163" y="331"/>
                  </a:lnTo>
                  <a:lnTo>
                    <a:pt x="169" y="322"/>
                  </a:lnTo>
                  <a:lnTo>
                    <a:pt x="173" y="312"/>
                  </a:lnTo>
                  <a:lnTo>
                    <a:pt x="176" y="301"/>
                  </a:lnTo>
                  <a:lnTo>
                    <a:pt x="180" y="291"/>
                  </a:lnTo>
                  <a:lnTo>
                    <a:pt x="182" y="282"/>
                  </a:lnTo>
                  <a:lnTo>
                    <a:pt x="184" y="272"/>
                  </a:lnTo>
                  <a:lnTo>
                    <a:pt x="182" y="263"/>
                  </a:lnTo>
                  <a:lnTo>
                    <a:pt x="180" y="253"/>
                  </a:lnTo>
                  <a:lnTo>
                    <a:pt x="176" y="246"/>
                  </a:lnTo>
                  <a:lnTo>
                    <a:pt x="175" y="238"/>
                  </a:lnTo>
                  <a:lnTo>
                    <a:pt x="169" y="230"/>
                  </a:lnTo>
                  <a:lnTo>
                    <a:pt x="165" y="225"/>
                  </a:lnTo>
                  <a:lnTo>
                    <a:pt x="159" y="219"/>
                  </a:lnTo>
                  <a:lnTo>
                    <a:pt x="156" y="215"/>
                  </a:lnTo>
                  <a:lnTo>
                    <a:pt x="144" y="206"/>
                  </a:lnTo>
                  <a:lnTo>
                    <a:pt x="135" y="200"/>
                  </a:lnTo>
                  <a:lnTo>
                    <a:pt x="129" y="194"/>
                  </a:lnTo>
                  <a:lnTo>
                    <a:pt x="127" y="194"/>
                  </a:lnTo>
                  <a:lnTo>
                    <a:pt x="203" y="158"/>
                  </a:lnTo>
                  <a:lnTo>
                    <a:pt x="184" y="82"/>
                  </a:lnTo>
                  <a:lnTo>
                    <a:pt x="182" y="82"/>
                  </a:lnTo>
                  <a:lnTo>
                    <a:pt x="180" y="82"/>
                  </a:lnTo>
                  <a:lnTo>
                    <a:pt x="176" y="82"/>
                  </a:lnTo>
                  <a:lnTo>
                    <a:pt x="171" y="82"/>
                  </a:lnTo>
                  <a:lnTo>
                    <a:pt x="161" y="82"/>
                  </a:lnTo>
                  <a:lnTo>
                    <a:pt x="150" y="84"/>
                  </a:lnTo>
                  <a:lnTo>
                    <a:pt x="144" y="84"/>
                  </a:lnTo>
                  <a:lnTo>
                    <a:pt x="138" y="84"/>
                  </a:lnTo>
                  <a:lnTo>
                    <a:pt x="131" y="84"/>
                  </a:lnTo>
                  <a:lnTo>
                    <a:pt x="123" y="86"/>
                  </a:lnTo>
                  <a:lnTo>
                    <a:pt x="114" y="86"/>
                  </a:lnTo>
                  <a:lnTo>
                    <a:pt x="104" y="86"/>
                  </a:lnTo>
                  <a:lnTo>
                    <a:pt x="93" y="86"/>
                  </a:lnTo>
                  <a:lnTo>
                    <a:pt x="83" y="86"/>
                  </a:lnTo>
                  <a:lnTo>
                    <a:pt x="74" y="86"/>
                  </a:lnTo>
                  <a:lnTo>
                    <a:pt x="62" y="86"/>
                  </a:lnTo>
                  <a:lnTo>
                    <a:pt x="53" y="86"/>
                  </a:lnTo>
                  <a:lnTo>
                    <a:pt x="43" y="86"/>
                  </a:lnTo>
                  <a:lnTo>
                    <a:pt x="34" y="86"/>
                  </a:lnTo>
                  <a:lnTo>
                    <a:pt x="26" y="86"/>
                  </a:lnTo>
                  <a:lnTo>
                    <a:pt x="19" y="86"/>
                  </a:lnTo>
                  <a:lnTo>
                    <a:pt x="13" y="86"/>
                  </a:lnTo>
                  <a:lnTo>
                    <a:pt x="2" y="86"/>
                  </a:lnTo>
                  <a:lnTo>
                    <a:pt x="0" y="86"/>
                  </a:lnTo>
                  <a:lnTo>
                    <a:pt x="220" y="0"/>
                  </a:lnTo>
                  <a:close/>
                </a:path>
              </a:pathLst>
            </a:custGeom>
            <a:solidFill>
              <a:srgbClr val="A84A3D"/>
            </a:solidFill>
            <a:ln w="9525">
              <a:noFill/>
              <a:round/>
              <a:headEnd/>
              <a:tailEnd/>
            </a:ln>
          </p:spPr>
          <p:txBody>
            <a:bodyPr/>
            <a:lstStyle/>
            <a:p>
              <a:endParaRPr lang="en-US"/>
            </a:p>
          </p:txBody>
        </p:sp>
        <p:sp>
          <p:nvSpPr>
            <p:cNvPr id="16436" name="Freeform 98"/>
            <p:cNvSpPr>
              <a:spLocks/>
            </p:cNvSpPr>
            <p:nvPr/>
          </p:nvSpPr>
          <p:spPr bwMode="auto">
            <a:xfrm>
              <a:off x="956" y="2380"/>
              <a:ext cx="71" cy="73"/>
            </a:xfrm>
            <a:custGeom>
              <a:avLst/>
              <a:gdLst>
                <a:gd name="T0" fmla="*/ 0 w 141"/>
                <a:gd name="T1" fmla="*/ 0 h 147"/>
                <a:gd name="T2" fmla="*/ 71 w 141"/>
                <a:gd name="T3" fmla="*/ 0 h 147"/>
                <a:gd name="T4" fmla="*/ 38 w 141"/>
                <a:gd name="T5" fmla="*/ 73 h 147"/>
                <a:gd name="T6" fmla="*/ 22 w 141"/>
                <a:gd name="T7" fmla="*/ 55 h 147"/>
                <a:gd name="T8" fmla="*/ 0 w 141"/>
                <a:gd name="T9" fmla="*/ 0 h 147"/>
                <a:gd name="T10" fmla="*/ 0 w 141"/>
                <a:gd name="T11" fmla="*/ 0 h 147"/>
                <a:gd name="T12" fmla="*/ 0 60000 65536"/>
                <a:gd name="T13" fmla="*/ 0 60000 65536"/>
                <a:gd name="T14" fmla="*/ 0 60000 65536"/>
                <a:gd name="T15" fmla="*/ 0 60000 65536"/>
                <a:gd name="T16" fmla="*/ 0 60000 65536"/>
                <a:gd name="T17" fmla="*/ 0 60000 65536"/>
                <a:gd name="T18" fmla="*/ 0 w 141"/>
                <a:gd name="T19" fmla="*/ 0 h 147"/>
                <a:gd name="T20" fmla="*/ 141 w 141"/>
                <a:gd name="T21" fmla="*/ 147 h 147"/>
              </a:gdLst>
              <a:ahLst/>
              <a:cxnLst>
                <a:cxn ang="T12">
                  <a:pos x="T0" y="T1"/>
                </a:cxn>
                <a:cxn ang="T13">
                  <a:pos x="T2" y="T3"/>
                </a:cxn>
                <a:cxn ang="T14">
                  <a:pos x="T4" y="T5"/>
                </a:cxn>
                <a:cxn ang="T15">
                  <a:pos x="T6" y="T7"/>
                </a:cxn>
                <a:cxn ang="T16">
                  <a:pos x="T8" y="T9"/>
                </a:cxn>
                <a:cxn ang="T17">
                  <a:pos x="T10" y="T11"/>
                </a:cxn>
              </a:cxnLst>
              <a:rect l="T18" t="T19" r="T20" b="T21"/>
              <a:pathLst>
                <a:path w="141" h="147">
                  <a:moveTo>
                    <a:pt x="0" y="0"/>
                  </a:moveTo>
                  <a:lnTo>
                    <a:pt x="141" y="0"/>
                  </a:lnTo>
                  <a:lnTo>
                    <a:pt x="76" y="147"/>
                  </a:lnTo>
                  <a:lnTo>
                    <a:pt x="44" y="110"/>
                  </a:lnTo>
                  <a:lnTo>
                    <a:pt x="0" y="0"/>
                  </a:lnTo>
                  <a:close/>
                </a:path>
              </a:pathLst>
            </a:custGeom>
            <a:solidFill>
              <a:srgbClr val="A84A3D"/>
            </a:solidFill>
            <a:ln w="9525">
              <a:noFill/>
              <a:round/>
              <a:headEnd/>
              <a:tailEnd/>
            </a:ln>
          </p:spPr>
          <p:txBody>
            <a:bodyPr/>
            <a:lstStyle/>
            <a:p>
              <a:endParaRPr lang="en-US"/>
            </a:p>
          </p:txBody>
        </p:sp>
        <p:sp>
          <p:nvSpPr>
            <p:cNvPr id="16437" name="Freeform 99"/>
            <p:cNvSpPr>
              <a:spLocks/>
            </p:cNvSpPr>
            <p:nvPr/>
          </p:nvSpPr>
          <p:spPr bwMode="auto">
            <a:xfrm>
              <a:off x="889" y="2077"/>
              <a:ext cx="266" cy="220"/>
            </a:xfrm>
            <a:custGeom>
              <a:avLst/>
              <a:gdLst>
                <a:gd name="T0" fmla="*/ 26 w 533"/>
                <a:gd name="T1" fmla="*/ 43 h 439"/>
                <a:gd name="T2" fmla="*/ 28 w 533"/>
                <a:gd name="T3" fmla="*/ 58 h 439"/>
                <a:gd name="T4" fmla="*/ 28 w 533"/>
                <a:gd name="T5" fmla="*/ 72 h 439"/>
                <a:gd name="T6" fmla="*/ 27 w 533"/>
                <a:gd name="T7" fmla="*/ 85 h 439"/>
                <a:gd name="T8" fmla="*/ 25 w 533"/>
                <a:gd name="T9" fmla="*/ 102 h 439"/>
                <a:gd name="T10" fmla="*/ 23 w 533"/>
                <a:gd name="T11" fmla="*/ 119 h 439"/>
                <a:gd name="T12" fmla="*/ 19 w 533"/>
                <a:gd name="T13" fmla="*/ 138 h 439"/>
                <a:gd name="T14" fmla="*/ 14 w 533"/>
                <a:gd name="T15" fmla="*/ 157 h 439"/>
                <a:gd name="T16" fmla="*/ 10 w 533"/>
                <a:gd name="T17" fmla="*/ 175 h 439"/>
                <a:gd name="T18" fmla="*/ 7 w 533"/>
                <a:gd name="T19" fmla="*/ 191 h 439"/>
                <a:gd name="T20" fmla="*/ 3 w 533"/>
                <a:gd name="T21" fmla="*/ 204 h 439"/>
                <a:gd name="T22" fmla="*/ 0 w 533"/>
                <a:gd name="T23" fmla="*/ 219 h 439"/>
                <a:gd name="T24" fmla="*/ 5 w 533"/>
                <a:gd name="T25" fmla="*/ 218 h 439"/>
                <a:gd name="T26" fmla="*/ 23 w 533"/>
                <a:gd name="T27" fmla="*/ 212 h 439"/>
                <a:gd name="T28" fmla="*/ 43 w 533"/>
                <a:gd name="T29" fmla="*/ 201 h 439"/>
                <a:gd name="T30" fmla="*/ 54 w 533"/>
                <a:gd name="T31" fmla="*/ 193 h 439"/>
                <a:gd name="T32" fmla="*/ 52 w 533"/>
                <a:gd name="T33" fmla="*/ 186 h 439"/>
                <a:gd name="T34" fmla="*/ 49 w 533"/>
                <a:gd name="T35" fmla="*/ 174 h 439"/>
                <a:gd name="T36" fmla="*/ 48 w 533"/>
                <a:gd name="T37" fmla="*/ 160 h 439"/>
                <a:gd name="T38" fmla="*/ 52 w 533"/>
                <a:gd name="T39" fmla="*/ 147 h 439"/>
                <a:gd name="T40" fmla="*/ 63 w 533"/>
                <a:gd name="T41" fmla="*/ 137 h 439"/>
                <a:gd name="T42" fmla="*/ 84 w 533"/>
                <a:gd name="T43" fmla="*/ 135 h 439"/>
                <a:gd name="T44" fmla="*/ 92 w 533"/>
                <a:gd name="T45" fmla="*/ 146 h 439"/>
                <a:gd name="T46" fmla="*/ 92 w 533"/>
                <a:gd name="T47" fmla="*/ 158 h 439"/>
                <a:gd name="T48" fmla="*/ 97 w 533"/>
                <a:gd name="T49" fmla="*/ 155 h 439"/>
                <a:gd name="T50" fmla="*/ 114 w 533"/>
                <a:gd name="T51" fmla="*/ 143 h 439"/>
                <a:gd name="T52" fmla="*/ 126 w 533"/>
                <a:gd name="T53" fmla="*/ 131 h 439"/>
                <a:gd name="T54" fmla="*/ 139 w 533"/>
                <a:gd name="T55" fmla="*/ 116 h 439"/>
                <a:gd name="T56" fmla="*/ 149 w 533"/>
                <a:gd name="T57" fmla="*/ 102 h 439"/>
                <a:gd name="T58" fmla="*/ 157 w 533"/>
                <a:gd name="T59" fmla="*/ 91 h 439"/>
                <a:gd name="T60" fmla="*/ 166 w 533"/>
                <a:gd name="T61" fmla="*/ 89 h 439"/>
                <a:gd name="T62" fmla="*/ 183 w 533"/>
                <a:gd name="T63" fmla="*/ 88 h 439"/>
                <a:gd name="T64" fmla="*/ 202 w 533"/>
                <a:gd name="T65" fmla="*/ 83 h 439"/>
                <a:gd name="T66" fmla="*/ 223 w 533"/>
                <a:gd name="T67" fmla="*/ 75 h 439"/>
                <a:gd name="T68" fmla="*/ 241 w 533"/>
                <a:gd name="T69" fmla="*/ 64 h 439"/>
                <a:gd name="T70" fmla="*/ 255 w 533"/>
                <a:gd name="T71" fmla="*/ 53 h 439"/>
                <a:gd name="T72" fmla="*/ 264 w 533"/>
                <a:gd name="T73" fmla="*/ 44 h 439"/>
                <a:gd name="T74" fmla="*/ 260 w 533"/>
                <a:gd name="T75" fmla="*/ 39 h 439"/>
                <a:gd name="T76" fmla="*/ 241 w 533"/>
                <a:gd name="T77" fmla="*/ 28 h 439"/>
                <a:gd name="T78" fmla="*/ 227 w 533"/>
                <a:gd name="T79" fmla="*/ 21 h 439"/>
                <a:gd name="T80" fmla="*/ 209 w 533"/>
                <a:gd name="T81" fmla="*/ 13 h 439"/>
                <a:gd name="T82" fmla="*/ 190 w 533"/>
                <a:gd name="T83" fmla="*/ 7 h 439"/>
                <a:gd name="T84" fmla="*/ 168 w 533"/>
                <a:gd name="T85" fmla="*/ 2 h 439"/>
                <a:gd name="T86" fmla="*/ 148 w 533"/>
                <a:gd name="T87" fmla="*/ 0 h 439"/>
                <a:gd name="T88" fmla="*/ 134 w 533"/>
                <a:gd name="T89" fmla="*/ 0 h 439"/>
                <a:gd name="T90" fmla="*/ 111 w 533"/>
                <a:gd name="T91" fmla="*/ 3 h 439"/>
                <a:gd name="T92" fmla="*/ 89 w 533"/>
                <a:gd name="T93" fmla="*/ 9 h 439"/>
                <a:gd name="T94" fmla="*/ 69 w 533"/>
                <a:gd name="T95" fmla="*/ 15 h 439"/>
                <a:gd name="T96" fmla="*/ 52 w 533"/>
                <a:gd name="T97" fmla="*/ 22 h 439"/>
                <a:gd name="T98" fmla="*/ 39 w 533"/>
                <a:gd name="T99" fmla="*/ 30 h 439"/>
                <a:gd name="T100" fmla="*/ 26 w 533"/>
                <a:gd name="T101" fmla="*/ 36 h 43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3"/>
                <a:gd name="T154" fmla="*/ 0 h 439"/>
                <a:gd name="T155" fmla="*/ 533 w 533"/>
                <a:gd name="T156" fmla="*/ 439 h 43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3" h="439">
                  <a:moveTo>
                    <a:pt x="50" y="74"/>
                  </a:moveTo>
                  <a:lnTo>
                    <a:pt x="50" y="76"/>
                  </a:lnTo>
                  <a:lnTo>
                    <a:pt x="52" y="82"/>
                  </a:lnTo>
                  <a:lnTo>
                    <a:pt x="52" y="85"/>
                  </a:lnTo>
                  <a:lnTo>
                    <a:pt x="54" y="93"/>
                  </a:lnTo>
                  <a:lnTo>
                    <a:pt x="54" y="99"/>
                  </a:lnTo>
                  <a:lnTo>
                    <a:pt x="56" y="108"/>
                  </a:lnTo>
                  <a:lnTo>
                    <a:pt x="56" y="116"/>
                  </a:lnTo>
                  <a:lnTo>
                    <a:pt x="56" y="127"/>
                  </a:lnTo>
                  <a:lnTo>
                    <a:pt x="56" y="131"/>
                  </a:lnTo>
                  <a:lnTo>
                    <a:pt x="56" y="139"/>
                  </a:lnTo>
                  <a:lnTo>
                    <a:pt x="56" y="144"/>
                  </a:lnTo>
                  <a:lnTo>
                    <a:pt x="56" y="150"/>
                  </a:lnTo>
                  <a:lnTo>
                    <a:pt x="54" y="158"/>
                  </a:lnTo>
                  <a:lnTo>
                    <a:pt x="54" y="163"/>
                  </a:lnTo>
                  <a:lnTo>
                    <a:pt x="54" y="169"/>
                  </a:lnTo>
                  <a:lnTo>
                    <a:pt x="54" y="178"/>
                  </a:lnTo>
                  <a:lnTo>
                    <a:pt x="52" y="184"/>
                  </a:lnTo>
                  <a:lnTo>
                    <a:pt x="52" y="194"/>
                  </a:lnTo>
                  <a:lnTo>
                    <a:pt x="50" y="203"/>
                  </a:lnTo>
                  <a:lnTo>
                    <a:pt x="50" y="213"/>
                  </a:lnTo>
                  <a:lnTo>
                    <a:pt x="48" y="220"/>
                  </a:lnTo>
                  <a:lnTo>
                    <a:pt x="48" y="228"/>
                  </a:lnTo>
                  <a:lnTo>
                    <a:pt x="46" y="237"/>
                  </a:lnTo>
                  <a:lnTo>
                    <a:pt x="44" y="247"/>
                  </a:lnTo>
                  <a:lnTo>
                    <a:pt x="42" y="256"/>
                  </a:lnTo>
                  <a:lnTo>
                    <a:pt x="40" y="266"/>
                  </a:lnTo>
                  <a:lnTo>
                    <a:pt x="38" y="275"/>
                  </a:lnTo>
                  <a:lnTo>
                    <a:pt x="37" y="285"/>
                  </a:lnTo>
                  <a:lnTo>
                    <a:pt x="33" y="294"/>
                  </a:lnTo>
                  <a:lnTo>
                    <a:pt x="33" y="304"/>
                  </a:lnTo>
                  <a:lnTo>
                    <a:pt x="29" y="313"/>
                  </a:lnTo>
                  <a:lnTo>
                    <a:pt x="29" y="323"/>
                  </a:lnTo>
                  <a:lnTo>
                    <a:pt x="25" y="332"/>
                  </a:lnTo>
                  <a:lnTo>
                    <a:pt x="23" y="342"/>
                  </a:lnTo>
                  <a:lnTo>
                    <a:pt x="21" y="350"/>
                  </a:lnTo>
                  <a:lnTo>
                    <a:pt x="21" y="359"/>
                  </a:lnTo>
                  <a:lnTo>
                    <a:pt x="18" y="367"/>
                  </a:lnTo>
                  <a:lnTo>
                    <a:pt x="16" y="374"/>
                  </a:lnTo>
                  <a:lnTo>
                    <a:pt x="14" y="382"/>
                  </a:lnTo>
                  <a:lnTo>
                    <a:pt x="12" y="391"/>
                  </a:lnTo>
                  <a:lnTo>
                    <a:pt x="10" y="397"/>
                  </a:lnTo>
                  <a:lnTo>
                    <a:pt x="8" y="403"/>
                  </a:lnTo>
                  <a:lnTo>
                    <a:pt x="6" y="408"/>
                  </a:lnTo>
                  <a:lnTo>
                    <a:pt x="6" y="416"/>
                  </a:lnTo>
                  <a:lnTo>
                    <a:pt x="4" y="426"/>
                  </a:lnTo>
                  <a:lnTo>
                    <a:pt x="2" y="433"/>
                  </a:lnTo>
                  <a:lnTo>
                    <a:pt x="0" y="437"/>
                  </a:lnTo>
                  <a:lnTo>
                    <a:pt x="0" y="439"/>
                  </a:lnTo>
                  <a:lnTo>
                    <a:pt x="6" y="437"/>
                  </a:lnTo>
                  <a:lnTo>
                    <a:pt x="10" y="435"/>
                  </a:lnTo>
                  <a:lnTo>
                    <a:pt x="18" y="433"/>
                  </a:lnTo>
                  <a:lnTo>
                    <a:pt x="27" y="431"/>
                  </a:lnTo>
                  <a:lnTo>
                    <a:pt x="37" y="427"/>
                  </a:lnTo>
                  <a:lnTo>
                    <a:pt x="46" y="424"/>
                  </a:lnTo>
                  <a:lnTo>
                    <a:pt x="57" y="420"/>
                  </a:lnTo>
                  <a:lnTo>
                    <a:pt x="67" y="414"/>
                  </a:lnTo>
                  <a:lnTo>
                    <a:pt x="76" y="408"/>
                  </a:lnTo>
                  <a:lnTo>
                    <a:pt x="86" y="401"/>
                  </a:lnTo>
                  <a:lnTo>
                    <a:pt x="94" y="397"/>
                  </a:lnTo>
                  <a:lnTo>
                    <a:pt x="99" y="391"/>
                  </a:lnTo>
                  <a:lnTo>
                    <a:pt x="105" y="389"/>
                  </a:lnTo>
                  <a:lnTo>
                    <a:pt x="109" y="386"/>
                  </a:lnTo>
                  <a:lnTo>
                    <a:pt x="111" y="386"/>
                  </a:lnTo>
                  <a:lnTo>
                    <a:pt x="109" y="384"/>
                  </a:lnTo>
                  <a:lnTo>
                    <a:pt x="107" y="376"/>
                  </a:lnTo>
                  <a:lnTo>
                    <a:pt x="105" y="372"/>
                  </a:lnTo>
                  <a:lnTo>
                    <a:pt x="105" y="367"/>
                  </a:lnTo>
                  <a:lnTo>
                    <a:pt x="103" y="361"/>
                  </a:lnTo>
                  <a:lnTo>
                    <a:pt x="103" y="355"/>
                  </a:lnTo>
                  <a:lnTo>
                    <a:pt x="99" y="348"/>
                  </a:lnTo>
                  <a:lnTo>
                    <a:pt x="99" y="340"/>
                  </a:lnTo>
                  <a:lnTo>
                    <a:pt x="97" y="332"/>
                  </a:lnTo>
                  <a:lnTo>
                    <a:pt x="97" y="327"/>
                  </a:lnTo>
                  <a:lnTo>
                    <a:pt x="97" y="319"/>
                  </a:lnTo>
                  <a:lnTo>
                    <a:pt x="99" y="313"/>
                  </a:lnTo>
                  <a:lnTo>
                    <a:pt x="99" y="308"/>
                  </a:lnTo>
                  <a:lnTo>
                    <a:pt x="103" y="302"/>
                  </a:lnTo>
                  <a:lnTo>
                    <a:pt x="105" y="294"/>
                  </a:lnTo>
                  <a:lnTo>
                    <a:pt x="107" y="289"/>
                  </a:lnTo>
                  <a:lnTo>
                    <a:pt x="113" y="285"/>
                  </a:lnTo>
                  <a:lnTo>
                    <a:pt x="116" y="281"/>
                  </a:lnTo>
                  <a:lnTo>
                    <a:pt x="126" y="274"/>
                  </a:lnTo>
                  <a:lnTo>
                    <a:pt x="137" y="270"/>
                  </a:lnTo>
                  <a:lnTo>
                    <a:pt x="147" y="268"/>
                  </a:lnTo>
                  <a:lnTo>
                    <a:pt x="158" y="268"/>
                  </a:lnTo>
                  <a:lnTo>
                    <a:pt x="168" y="270"/>
                  </a:lnTo>
                  <a:lnTo>
                    <a:pt x="177" y="274"/>
                  </a:lnTo>
                  <a:lnTo>
                    <a:pt x="179" y="277"/>
                  </a:lnTo>
                  <a:lnTo>
                    <a:pt x="185" y="285"/>
                  </a:lnTo>
                  <a:lnTo>
                    <a:pt x="185" y="291"/>
                  </a:lnTo>
                  <a:lnTo>
                    <a:pt x="187" y="300"/>
                  </a:lnTo>
                  <a:lnTo>
                    <a:pt x="185" y="304"/>
                  </a:lnTo>
                  <a:lnTo>
                    <a:pt x="185" y="312"/>
                  </a:lnTo>
                  <a:lnTo>
                    <a:pt x="185" y="315"/>
                  </a:lnTo>
                  <a:lnTo>
                    <a:pt x="185" y="317"/>
                  </a:lnTo>
                  <a:lnTo>
                    <a:pt x="189" y="315"/>
                  </a:lnTo>
                  <a:lnTo>
                    <a:pt x="194" y="310"/>
                  </a:lnTo>
                  <a:lnTo>
                    <a:pt x="202" y="306"/>
                  </a:lnTo>
                  <a:lnTo>
                    <a:pt x="211" y="298"/>
                  </a:lnTo>
                  <a:lnTo>
                    <a:pt x="223" y="291"/>
                  </a:lnTo>
                  <a:lnTo>
                    <a:pt x="229" y="285"/>
                  </a:lnTo>
                  <a:lnTo>
                    <a:pt x="234" y="279"/>
                  </a:lnTo>
                  <a:lnTo>
                    <a:pt x="242" y="274"/>
                  </a:lnTo>
                  <a:lnTo>
                    <a:pt x="248" y="270"/>
                  </a:lnTo>
                  <a:lnTo>
                    <a:pt x="253" y="262"/>
                  </a:lnTo>
                  <a:lnTo>
                    <a:pt x="259" y="255"/>
                  </a:lnTo>
                  <a:lnTo>
                    <a:pt x="267" y="247"/>
                  </a:lnTo>
                  <a:lnTo>
                    <a:pt x="272" y="239"/>
                  </a:lnTo>
                  <a:lnTo>
                    <a:pt x="278" y="232"/>
                  </a:lnTo>
                  <a:lnTo>
                    <a:pt x="284" y="224"/>
                  </a:lnTo>
                  <a:lnTo>
                    <a:pt x="289" y="216"/>
                  </a:lnTo>
                  <a:lnTo>
                    <a:pt x="295" y="211"/>
                  </a:lnTo>
                  <a:lnTo>
                    <a:pt x="299" y="203"/>
                  </a:lnTo>
                  <a:lnTo>
                    <a:pt x="303" y="197"/>
                  </a:lnTo>
                  <a:lnTo>
                    <a:pt x="307" y="192"/>
                  </a:lnTo>
                  <a:lnTo>
                    <a:pt x="310" y="188"/>
                  </a:lnTo>
                  <a:lnTo>
                    <a:pt x="314" y="182"/>
                  </a:lnTo>
                  <a:lnTo>
                    <a:pt x="316" y="180"/>
                  </a:lnTo>
                  <a:lnTo>
                    <a:pt x="318" y="178"/>
                  </a:lnTo>
                  <a:lnTo>
                    <a:pt x="327" y="178"/>
                  </a:lnTo>
                  <a:lnTo>
                    <a:pt x="333" y="177"/>
                  </a:lnTo>
                  <a:lnTo>
                    <a:pt x="341" y="177"/>
                  </a:lnTo>
                  <a:lnTo>
                    <a:pt x="348" y="177"/>
                  </a:lnTo>
                  <a:lnTo>
                    <a:pt x="358" y="177"/>
                  </a:lnTo>
                  <a:lnTo>
                    <a:pt x="366" y="175"/>
                  </a:lnTo>
                  <a:lnTo>
                    <a:pt x="375" y="173"/>
                  </a:lnTo>
                  <a:lnTo>
                    <a:pt x="386" y="169"/>
                  </a:lnTo>
                  <a:lnTo>
                    <a:pt x="396" y="169"/>
                  </a:lnTo>
                  <a:lnTo>
                    <a:pt x="405" y="165"/>
                  </a:lnTo>
                  <a:lnTo>
                    <a:pt x="417" y="161"/>
                  </a:lnTo>
                  <a:lnTo>
                    <a:pt x="428" y="158"/>
                  </a:lnTo>
                  <a:lnTo>
                    <a:pt x="438" y="156"/>
                  </a:lnTo>
                  <a:lnTo>
                    <a:pt x="447" y="150"/>
                  </a:lnTo>
                  <a:lnTo>
                    <a:pt x="457" y="144"/>
                  </a:lnTo>
                  <a:lnTo>
                    <a:pt x="464" y="139"/>
                  </a:lnTo>
                  <a:lnTo>
                    <a:pt x="476" y="133"/>
                  </a:lnTo>
                  <a:lnTo>
                    <a:pt x="482" y="127"/>
                  </a:lnTo>
                  <a:lnTo>
                    <a:pt x="491" y="121"/>
                  </a:lnTo>
                  <a:lnTo>
                    <a:pt x="497" y="116"/>
                  </a:lnTo>
                  <a:lnTo>
                    <a:pt x="504" y="112"/>
                  </a:lnTo>
                  <a:lnTo>
                    <a:pt x="510" y="106"/>
                  </a:lnTo>
                  <a:lnTo>
                    <a:pt x="516" y="101"/>
                  </a:lnTo>
                  <a:lnTo>
                    <a:pt x="520" y="95"/>
                  </a:lnTo>
                  <a:lnTo>
                    <a:pt x="525" y="93"/>
                  </a:lnTo>
                  <a:lnTo>
                    <a:pt x="529" y="87"/>
                  </a:lnTo>
                  <a:lnTo>
                    <a:pt x="533" y="85"/>
                  </a:lnTo>
                  <a:lnTo>
                    <a:pt x="529" y="83"/>
                  </a:lnTo>
                  <a:lnTo>
                    <a:pt x="527" y="82"/>
                  </a:lnTo>
                  <a:lnTo>
                    <a:pt x="520" y="78"/>
                  </a:lnTo>
                  <a:lnTo>
                    <a:pt x="512" y="72"/>
                  </a:lnTo>
                  <a:lnTo>
                    <a:pt x="502" y="66"/>
                  </a:lnTo>
                  <a:lnTo>
                    <a:pt x="491" y="59"/>
                  </a:lnTo>
                  <a:lnTo>
                    <a:pt x="483" y="55"/>
                  </a:lnTo>
                  <a:lnTo>
                    <a:pt x="478" y="51"/>
                  </a:lnTo>
                  <a:lnTo>
                    <a:pt x="470" y="49"/>
                  </a:lnTo>
                  <a:lnTo>
                    <a:pt x="462" y="45"/>
                  </a:lnTo>
                  <a:lnTo>
                    <a:pt x="455" y="42"/>
                  </a:lnTo>
                  <a:lnTo>
                    <a:pt x="445" y="36"/>
                  </a:lnTo>
                  <a:lnTo>
                    <a:pt x="438" y="32"/>
                  </a:lnTo>
                  <a:lnTo>
                    <a:pt x="428" y="28"/>
                  </a:lnTo>
                  <a:lnTo>
                    <a:pt x="419" y="25"/>
                  </a:lnTo>
                  <a:lnTo>
                    <a:pt x="409" y="21"/>
                  </a:lnTo>
                  <a:lnTo>
                    <a:pt x="400" y="19"/>
                  </a:lnTo>
                  <a:lnTo>
                    <a:pt x="390" y="15"/>
                  </a:lnTo>
                  <a:lnTo>
                    <a:pt x="381" y="13"/>
                  </a:lnTo>
                  <a:lnTo>
                    <a:pt x="369" y="9"/>
                  </a:lnTo>
                  <a:lnTo>
                    <a:pt x="358" y="6"/>
                  </a:lnTo>
                  <a:lnTo>
                    <a:pt x="348" y="6"/>
                  </a:lnTo>
                  <a:lnTo>
                    <a:pt x="337" y="4"/>
                  </a:lnTo>
                  <a:lnTo>
                    <a:pt x="326" y="2"/>
                  </a:lnTo>
                  <a:lnTo>
                    <a:pt x="314" y="2"/>
                  </a:lnTo>
                  <a:lnTo>
                    <a:pt x="303" y="2"/>
                  </a:lnTo>
                  <a:lnTo>
                    <a:pt x="297" y="0"/>
                  </a:lnTo>
                  <a:lnTo>
                    <a:pt x="291" y="0"/>
                  </a:lnTo>
                  <a:lnTo>
                    <a:pt x="286" y="0"/>
                  </a:lnTo>
                  <a:lnTo>
                    <a:pt x="280" y="0"/>
                  </a:lnTo>
                  <a:lnTo>
                    <a:pt x="269" y="0"/>
                  </a:lnTo>
                  <a:lnTo>
                    <a:pt x="257" y="2"/>
                  </a:lnTo>
                  <a:lnTo>
                    <a:pt x="246" y="2"/>
                  </a:lnTo>
                  <a:lnTo>
                    <a:pt x="234" y="4"/>
                  </a:lnTo>
                  <a:lnTo>
                    <a:pt x="223" y="6"/>
                  </a:lnTo>
                  <a:lnTo>
                    <a:pt x="211" y="9"/>
                  </a:lnTo>
                  <a:lnTo>
                    <a:pt x="200" y="11"/>
                  </a:lnTo>
                  <a:lnTo>
                    <a:pt x="189" y="13"/>
                  </a:lnTo>
                  <a:lnTo>
                    <a:pt x="179" y="17"/>
                  </a:lnTo>
                  <a:lnTo>
                    <a:pt x="170" y="21"/>
                  </a:lnTo>
                  <a:lnTo>
                    <a:pt x="160" y="23"/>
                  </a:lnTo>
                  <a:lnTo>
                    <a:pt x="151" y="26"/>
                  </a:lnTo>
                  <a:lnTo>
                    <a:pt x="139" y="30"/>
                  </a:lnTo>
                  <a:lnTo>
                    <a:pt x="132" y="34"/>
                  </a:lnTo>
                  <a:lnTo>
                    <a:pt x="122" y="38"/>
                  </a:lnTo>
                  <a:lnTo>
                    <a:pt x="113" y="42"/>
                  </a:lnTo>
                  <a:lnTo>
                    <a:pt x="105" y="44"/>
                  </a:lnTo>
                  <a:lnTo>
                    <a:pt x="97" y="49"/>
                  </a:lnTo>
                  <a:lnTo>
                    <a:pt x="90" y="51"/>
                  </a:lnTo>
                  <a:lnTo>
                    <a:pt x="84" y="55"/>
                  </a:lnTo>
                  <a:lnTo>
                    <a:pt x="78" y="59"/>
                  </a:lnTo>
                  <a:lnTo>
                    <a:pt x="73" y="61"/>
                  </a:lnTo>
                  <a:lnTo>
                    <a:pt x="63" y="66"/>
                  </a:lnTo>
                  <a:lnTo>
                    <a:pt x="56" y="70"/>
                  </a:lnTo>
                  <a:lnTo>
                    <a:pt x="52" y="72"/>
                  </a:lnTo>
                  <a:lnTo>
                    <a:pt x="50" y="74"/>
                  </a:lnTo>
                  <a:close/>
                </a:path>
              </a:pathLst>
            </a:custGeom>
            <a:solidFill>
              <a:srgbClr val="1A1A1A"/>
            </a:solidFill>
            <a:ln w="9525">
              <a:noFill/>
              <a:round/>
              <a:headEnd/>
              <a:tailEnd/>
            </a:ln>
          </p:spPr>
          <p:txBody>
            <a:bodyPr/>
            <a:lstStyle/>
            <a:p>
              <a:endParaRPr lang="en-US"/>
            </a:p>
          </p:txBody>
        </p:sp>
        <p:sp>
          <p:nvSpPr>
            <p:cNvPr id="16438" name="Freeform 100"/>
            <p:cNvSpPr>
              <a:spLocks/>
            </p:cNvSpPr>
            <p:nvPr/>
          </p:nvSpPr>
          <p:spPr bwMode="auto">
            <a:xfrm>
              <a:off x="926" y="2087"/>
              <a:ext cx="190" cy="65"/>
            </a:xfrm>
            <a:custGeom>
              <a:avLst/>
              <a:gdLst>
                <a:gd name="T0" fmla="*/ 1 w 380"/>
                <a:gd name="T1" fmla="*/ 26 h 131"/>
                <a:gd name="T2" fmla="*/ 12 w 380"/>
                <a:gd name="T3" fmla="*/ 22 h 131"/>
                <a:gd name="T4" fmla="*/ 24 w 380"/>
                <a:gd name="T5" fmla="*/ 17 h 131"/>
                <a:gd name="T6" fmla="*/ 34 w 380"/>
                <a:gd name="T7" fmla="*/ 13 h 131"/>
                <a:gd name="T8" fmla="*/ 45 w 380"/>
                <a:gd name="T9" fmla="*/ 10 h 131"/>
                <a:gd name="T10" fmla="*/ 56 w 380"/>
                <a:gd name="T11" fmla="*/ 6 h 131"/>
                <a:gd name="T12" fmla="*/ 68 w 380"/>
                <a:gd name="T13" fmla="*/ 3 h 131"/>
                <a:gd name="T14" fmla="*/ 80 w 380"/>
                <a:gd name="T15" fmla="*/ 2 h 131"/>
                <a:gd name="T16" fmla="*/ 92 w 380"/>
                <a:gd name="T17" fmla="*/ 1 h 131"/>
                <a:gd name="T18" fmla="*/ 102 w 380"/>
                <a:gd name="T19" fmla="*/ 0 h 131"/>
                <a:gd name="T20" fmla="*/ 113 w 380"/>
                <a:gd name="T21" fmla="*/ 1 h 131"/>
                <a:gd name="T22" fmla="*/ 124 w 380"/>
                <a:gd name="T23" fmla="*/ 2 h 131"/>
                <a:gd name="T24" fmla="*/ 141 w 380"/>
                <a:gd name="T25" fmla="*/ 6 h 131"/>
                <a:gd name="T26" fmla="*/ 151 w 380"/>
                <a:gd name="T27" fmla="*/ 11 h 131"/>
                <a:gd name="T28" fmla="*/ 160 w 380"/>
                <a:gd name="T29" fmla="*/ 15 h 131"/>
                <a:gd name="T30" fmla="*/ 149 w 380"/>
                <a:gd name="T31" fmla="*/ 22 h 131"/>
                <a:gd name="T32" fmla="*/ 141 w 380"/>
                <a:gd name="T33" fmla="*/ 26 h 131"/>
                <a:gd name="T34" fmla="*/ 131 w 380"/>
                <a:gd name="T35" fmla="*/ 30 h 131"/>
                <a:gd name="T36" fmla="*/ 120 w 380"/>
                <a:gd name="T37" fmla="*/ 33 h 131"/>
                <a:gd name="T38" fmla="*/ 109 w 380"/>
                <a:gd name="T39" fmla="*/ 36 h 131"/>
                <a:gd name="T40" fmla="*/ 99 w 380"/>
                <a:gd name="T41" fmla="*/ 37 h 131"/>
                <a:gd name="T42" fmla="*/ 91 w 380"/>
                <a:gd name="T43" fmla="*/ 39 h 131"/>
                <a:gd name="T44" fmla="*/ 95 w 380"/>
                <a:gd name="T45" fmla="*/ 40 h 131"/>
                <a:gd name="T46" fmla="*/ 103 w 380"/>
                <a:gd name="T47" fmla="*/ 41 h 131"/>
                <a:gd name="T48" fmla="*/ 115 w 380"/>
                <a:gd name="T49" fmla="*/ 43 h 131"/>
                <a:gd name="T50" fmla="*/ 128 w 380"/>
                <a:gd name="T51" fmla="*/ 44 h 131"/>
                <a:gd name="T52" fmla="*/ 143 w 380"/>
                <a:gd name="T53" fmla="*/ 45 h 131"/>
                <a:gd name="T54" fmla="*/ 156 w 380"/>
                <a:gd name="T55" fmla="*/ 45 h 131"/>
                <a:gd name="T56" fmla="*/ 168 w 380"/>
                <a:gd name="T57" fmla="*/ 44 h 131"/>
                <a:gd name="T58" fmla="*/ 179 w 380"/>
                <a:gd name="T59" fmla="*/ 43 h 131"/>
                <a:gd name="T60" fmla="*/ 186 w 380"/>
                <a:gd name="T61" fmla="*/ 41 h 131"/>
                <a:gd name="T62" fmla="*/ 189 w 380"/>
                <a:gd name="T63" fmla="*/ 41 h 131"/>
                <a:gd name="T64" fmla="*/ 183 w 380"/>
                <a:gd name="T65" fmla="*/ 44 h 131"/>
                <a:gd name="T66" fmla="*/ 169 w 380"/>
                <a:gd name="T67" fmla="*/ 48 h 131"/>
                <a:gd name="T68" fmla="*/ 158 w 380"/>
                <a:gd name="T69" fmla="*/ 52 h 131"/>
                <a:gd name="T70" fmla="*/ 149 w 380"/>
                <a:gd name="T71" fmla="*/ 54 h 131"/>
                <a:gd name="T72" fmla="*/ 140 w 380"/>
                <a:gd name="T73" fmla="*/ 58 h 131"/>
                <a:gd name="T74" fmla="*/ 128 w 380"/>
                <a:gd name="T75" fmla="*/ 60 h 131"/>
                <a:gd name="T76" fmla="*/ 117 w 380"/>
                <a:gd name="T77" fmla="*/ 62 h 131"/>
                <a:gd name="T78" fmla="*/ 107 w 380"/>
                <a:gd name="T79" fmla="*/ 64 h 131"/>
                <a:gd name="T80" fmla="*/ 96 w 380"/>
                <a:gd name="T81" fmla="*/ 64 h 131"/>
                <a:gd name="T82" fmla="*/ 86 w 380"/>
                <a:gd name="T83" fmla="*/ 64 h 131"/>
                <a:gd name="T84" fmla="*/ 76 w 380"/>
                <a:gd name="T85" fmla="*/ 64 h 131"/>
                <a:gd name="T86" fmla="*/ 67 w 380"/>
                <a:gd name="T87" fmla="*/ 64 h 131"/>
                <a:gd name="T88" fmla="*/ 58 w 380"/>
                <a:gd name="T89" fmla="*/ 64 h 131"/>
                <a:gd name="T90" fmla="*/ 45 w 380"/>
                <a:gd name="T91" fmla="*/ 62 h 131"/>
                <a:gd name="T92" fmla="*/ 36 w 380"/>
                <a:gd name="T93" fmla="*/ 61 h 131"/>
                <a:gd name="T94" fmla="*/ 0 w 380"/>
                <a:gd name="T95" fmla="*/ 27 h 1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80"/>
                <a:gd name="T145" fmla="*/ 0 h 131"/>
                <a:gd name="T146" fmla="*/ 380 w 380"/>
                <a:gd name="T147" fmla="*/ 131 h 1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80" h="131">
                  <a:moveTo>
                    <a:pt x="0" y="55"/>
                  </a:moveTo>
                  <a:lnTo>
                    <a:pt x="0" y="53"/>
                  </a:lnTo>
                  <a:lnTo>
                    <a:pt x="3" y="53"/>
                  </a:lnTo>
                  <a:lnTo>
                    <a:pt x="9" y="49"/>
                  </a:lnTo>
                  <a:lnTo>
                    <a:pt x="17" y="47"/>
                  </a:lnTo>
                  <a:lnTo>
                    <a:pt x="24" y="44"/>
                  </a:lnTo>
                  <a:lnTo>
                    <a:pt x="36" y="40"/>
                  </a:lnTo>
                  <a:lnTo>
                    <a:pt x="41" y="36"/>
                  </a:lnTo>
                  <a:lnTo>
                    <a:pt x="47" y="34"/>
                  </a:lnTo>
                  <a:lnTo>
                    <a:pt x="55" y="32"/>
                  </a:lnTo>
                  <a:lnTo>
                    <a:pt x="62" y="30"/>
                  </a:lnTo>
                  <a:lnTo>
                    <a:pt x="68" y="26"/>
                  </a:lnTo>
                  <a:lnTo>
                    <a:pt x="76" y="25"/>
                  </a:lnTo>
                  <a:lnTo>
                    <a:pt x="83" y="23"/>
                  </a:lnTo>
                  <a:lnTo>
                    <a:pt x="89" y="21"/>
                  </a:lnTo>
                  <a:lnTo>
                    <a:pt x="97" y="17"/>
                  </a:lnTo>
                  <a:lnTo>
                    <a:pt x="104" y="15"/>
                  </a:lnTo>
                  <a:lnTo>
                    <a:pt x="112" y="13"/>
                  </a:lnTo>
                  <a:lnTo>
                    <a:pt x="121" y="11"/>
                  </a:lnTo>
                  <a:lnTo>
                    <a:pt x="129" y="9"/>
                  </a:lnTo>
                  <a:lnTo>
                    <a:pt x="136" y="7"/>
                  </a:lnTo>
                  <a:lnTo>
                    <a:pt x="144" y="6"/>
                  </a:lnTo>
                  <a:lnTo>
                    <a:pt x="152" y="6"/>
                  </a:lnTo>
                  <a:lnTo>
                    <a:pt x="159" y="4"/>
                  </a:lnTo>
                  <a:lnTo>
                    <a:pt x="169" y="2"/>
                  </a:lnTo>
                  <a:lnTo>
                    <a:pt x="176" y="2"/>
                  </a:lnTo>
                  <a:lnTo>
                    <a:pt x="184" y="2"/>
                  </a:lnTo>
                  <a:lnTo>
                    <a:pt x="192" y="2"/>
                  </a:lnTo>
                  <a:lnTo>
                    <a:pt x="199" y="0"/>
                  </a:lnTo>
                  <a:lnTo>
                    <a:pt x="205" y="0"/>
                  </a:lnTo>
                  <a:lnTo>
                    <a:pt x="213" y="2"/>
                  </a:lnTo>
                  <a:lnTo>
                    <a:pt x="218" y="2"/>
                  </a:lnTo>
                  <a:lnTo>
                    <a:pt x="226" y="2"/>
                  </a:lnTo>
                  <a:lnTo>
                    <a:pt x="232" y="2"/>
                  </a:lnTo>
                  <a:lnTo>
                    <a:pt x="239" y="4"/>
                  </a:lnTo>
                  <a:lnTo>
                    <a:pt x="249" y="4"/>
                  </a:lnTo>
                  <a:lnTo>
                    <a:pt x="262" y="7"/>
                  </a:lnTo>
                  <a:lnTo>
                    <a:pt x="272" y="9"/>
                  </a:lnTo>
                  <a:lnTo>
                    <a:pt x="281" y="13"/>
                  </a:lnTo>
                  <a:lnTo>
                    <a:pt x="289" y="15"/>
                  </a:lnTo>
                  <a:lnTo>
                    <a:pt x="296" y="19"/>
                  </a:lnTo>
                  <a:lnTo>
                    <a:pt x="302" y="23"/>
                  </a:lnTo>
                  <a:lnTo>
                    <a:pt x="308" y="25"/>
                  </a:lnTo>
                  <a:lnTo>
                    <a:pt x="315" y="28"/>
                  </a:lnTo>
                  <a:lnTo>
                    <a:pt x="319" y="30"/>
                  </a:lnTo>
                  <a:lnTo>
                    <a:pt x="315" y="32"/>
                  </a:lnTo>
                  <a:lnTo>
                    <a:pt x="306" y="40"/>
                  </a:lnTo>
                  <a:lnTo>
                    <a:pt x="298" y="44"/>
                  </a:lnTo>
                  <a:lnTo>
                    <a:pt x="291" y="49"/>
                  </a:lnTo>
                  <a:lnTo>
                    <a:pt x="285" y="51"/>
                  </a:lnTo>
                  <a:lnTo>
                    <a:pt x="281" y="53"/>
                  </a:lnTo>
                  <a:lnTo>
                    <a:pt x="275" y="57"/>
                  </a:lnTo>
                  <a:lnTo>
                    <a:pt x="270" y="59"/>
                  </a:lnTo>
                  <a:lnTo>
                    <a:pt x="262" y="61"/>
                  </a:lnTo>
                  <a:lnTo>
                    <a:pt x="254" y="63"/>
                  </a:lnTo>
                  <a:lnTo>
                    <a:pt x="247" y="64"/>
                  </a:lnTo>
                  <a:lnTo>
                    <a:pt x="241" y="66"/>
                  </a:lnTo>
                  <a:lnTo>
                    <a:pt x="232" y="68"/>
                  </a:lnTo>
                  <a:lnTo>
                    <a:pt x="226" y="70"/>
                  </a:lnTo>
                  <a:lnTo>
                    <a:pt x="218" y="72"/>
                  </a:lnTo>
                  <a:lnTo>
                    <a:pt x="211" y="74"/>
                  </a:lnTo>
                  <a:lnTo>
                    <a:pt x="205" y="74"/>
                  </a:lnTo>
                  <a:lnTo>
                    <a:pt x="199" y="74"/>
                  </a:lnTo>
                  <a:lnTo>
                    <a:pt x="192" y="76"/>
                  </a:lnTo>
                  <a:lnTo>
                    <a:pt x="190" y="76"/>
                  </a:lnTo>
                  <a:lnTo>
                    <a:pt x="182" y="78"/>
                  </a:lnTo>
                  <a:lnTo>
                    <a:pt x="180" y="80"/>
                  </a:lnTo>
                  <a:lnTo>
                    <a:pt x="182" y="80"/>
                  </a:lnTo>
                  <a:lnTo>
                    <a:pt x="190" y="80"/>
                  </a:lnTo>
                  <a:lnTo>
                    <a:pt x="194" y="82"/>
                  </a:lnTo>
                  <a:lnTo>
                    <a:pt x="199" y="82"/>
                  </a:lnTo>
                  <a:lnTo>
                    <a:pt x="207" y="83"/>
                  </a:lnTo>
                  <a:lnTo>
                    <a:pt x="214" y="85"/>
                  </a:lnTo>
                  <a:lnTo>
                    <a:pt x="220" y="85"/>
                  </a:lnTo>
                  <a:lnTo>
                    <a:pt x="230" y="87"/>
                  </a:lnTo>
                  <a:lnTo>
                    <a:pt x="239" y="87"/>
                  </a:lnTo>
                  <a:lnTo>
                    <a:pt x="249" y="89"/>
                  </a:lnTo>
                  <a:lnTo>
                    <a:pt x="256" y="89"/>
                  </a:lnTo>
                  <a:lnTo>
                    <a:pt x="266" y="91"/>
                  </a:lnTo>
                  <a:lnTo>
                    <a:pt x="275" y="91"/>
                  </a:lnTo>
                  <a:lnTo>
                    <a:pt x="285" y="91"/>
                  </a:lnTo>
                  <a:lnTo>
                    <a:pt x="294" y="91"/>
                  </a:lnTo>
                  <a:lnTo>
                    <a:pt x="304" y="91"/>
                  </a:lnTo>
                  <a:lnTo>
                    <a:pt x="311" y="91"/>
                  </a:lnTo>
                  <a:lnTo>
                    <a:pt x="321" y="91"/>
                  </a:lnTo>
                  <a:lnTo>
                    <a:pt x="329" y="89"/>
                  </a:lnTo>
                  <a:lnTo>
                    <a:pt x="336" y="89"/>
                  </a:lnTo>
                  <a:lnTo>
                    <a:pt x="344" y="87"/>
                  </a:lnTo>
                  <a:lnTo>
                    <a:pt x="351" y="87"/>
                  </a:lnTo>
                  <a:lnTo>
                    <a:pt x="357" y="87"/>
                  </a:lnTo>
                  <a:lnTo>
                    <a:pt x="363" y="85"/>
                  </a:lnTo>
                  <a:lnTo>
                    <a:pt x="367" y="83"/>
                  </a:lnTo>
                  <a:lnTo>
                    <a:pt x="372" y="83"/>
                  </a:lnTo>
                  <a:lnTo>
                    <a:pt x="378" y="83"/>
                  </a:lnTo>
                  <a:lnTo>
                    <a:pt x="380" y="83"/>
                  </a:lnTo>
                  <a:lnTo>
                    <a:pt x="378" y="83"/>
                  </a:lnTo>
                  <a:lnTo>
                    <a:pt x="376" y="83"/>
                  </a:lnTo>
                  <a:lnTo>
                    <a:pt x="370" y="85"/>
                  </a:lnTo>
                  <a:lnTo>
                    <a:pt x="365" y="89"/>
                  </a:lnTo>
                  <a:lnTo>
                    <a:pt x="357" y="91"/>
                  </a:lnTo>
                  <a:lnTo>
                    <a:pt x="348" y="93"/>
                  </a:lnTo>
                  <a:lnTo>
                    <a:pt x="338" y="97"/>
                  </a:lnTo>
                  <a:lnTo>
                    <a:pt x="329" y="101"/>
                  </a:lnTo>
                  <a:lnTo>
                    <a:pt x="323" y="102"/>
                  </a:lnTo>
                  <a:lnTo>
                    <a:pt x="315" y="104"/>
                  </a:lnTo>
                  <a:lnTo>
                    <a:pt x="310" y="106"/>
                  </a:lnTo>
                  <a:lnTo>
                    <a:pt x="304" y="108"/>
                  </a:lnTo>
                  <a:lnTo>
                    <a:pt x="298" y="108"/>
                  </a:lnTo>
                  <a:lnTo>
                    <a:pt x="291" y="112"/>
                  </a:lnTo>
                  <a:lnTo>
                    <a:pt x="285" y="114"/>
                  </a:lnTo>
                  <a:lnTo>
                    <a:pt x="279" y="116"/>
                  </a:lnTo>
                  <a:lnTo>
                    <a:pt x="272" y="118"/>
                  </a:lnTo>
                  <a:lnTo>
                    <a:pt x="264" y="120"/>
                  </a:lnTo>
                  <a:lnTo>
                    <a:pt x="256" y="120"/>
                  </a:lnTo>
                  <a:lnTo>
                    <a:pt x="249" y="121"/>
                  </a:lnTo>
                  <a:lnTo>
                    <a:pt x="241" y="123"/>
                  </a:lnTo>
                  <a:lnTo>
                    <a:pt x="235" y="125"/>
                  </a:lnTo>
                  <a:lnTo>
                    <a:pt x="228" y="127"/>
                  </a:lnTo>
                  <a:lnTo>
                    <a:pt x="220" y="129"/>
                  </a:lnTo>
                  <a:lnTo>
                    <a:pt x="214" y="129"/>
                  </a:lnTo>
                  <a:lnTo>
                    <a:pt x="207" y="129"/>
                  </a:lnTo>
                  <a:lnTo>
                    <a:pt x="199" y="129"/>
                  </a:lnTo>
                  <a:lnTo>
                    <a:pt x="192" y="129"/>
                  </a:lnTo>
                  <a:lnTo>
                    <a:pt x="184" y="129"/>
                  </a:lnTo>
                  <a:lnTo>
                    <a:pt x="176" y="129"/>
                  </a:lnTo>
                  <a:lnTo>
                    <a:pt x="171" y="129"/>
                  </a:lnTo>
                  <a:lnTo>
                    <a:pt x="163" y="131"/>
                  </a:lnTo>
                  <a:lnTo>
                    <a:pt x="157" y="129"/>
                  </a:lnTo>
                  <a:lnTo>
                    <a:pt x="152" y="129"/>
                  </a:lnTo>
                  <a:lnTo>
                    <a:pt x="144" y="129"/>
                  </a:lnTo>
                  <a:lnTo>
                    <a:pt x="140" y="129"/>
                  </a:lnTo>
                  <a:lnTo>
                    <a:pt x="133" y="129"/>
                  </a:lnTo>
                  <a:lnTo>
                    <a:pt x="127" y="129"/>
                  </a:lnTo>
                  <a:lnTo>
                    <a:pt x="121" y="129"/>
                  </a:lnTo>
                  <a:lnTo>
                    <a:pt x="117" y="129"/>
                  </a:lnTo>
                  <a:lnTo>
                    <a:pt x="106" y="127"/>
                  </a:lnTo>
                  <a:lnTo>
                    <a:pt x="98" y="127"/>
                  </a:lnTo>
                  <a:lnTo>
                    <a:pt x="89" y="125"/>
                  </a:lnTo>
                  <a:lnTo>
                    <a:pt x="85" y="125"/>
                  </a:lnTo>
                  <a:lnTo>
                    <a:pt x="76" y="123"/>
                  </a:lnTo>
                  <a:lnTo>
                    <a:pt x="72" y="123"/>
                  </a:lnTo>
                  <a:lnTo>
                    <a:pt x="127" y="104"/>
                  </a:lnTo>
                  <a:lnTo>
                    <a:pt x="0" y="55"/>
                  </a:lnTo>
                  <a:close/>
                </a:path>
              </a:pathLst>
            </a:custGeom>
            <a:solidFill>
              <a:srgbClr val="4D4D4D"/>
            </a:solidFill>
            <a:ln w="9525">
              <a:noFill/>
              <a:round/>
              <a:headEnd/>
              <a:tailEnd/>
            </a:ln>
          </p:spPr>
          <p:txBody>
            <a:bodyPr/>
            <a:lstStyle/>
            <a:p>
              <a:endParaRPr lang="en-US"/>
            </a:p>
          </p:txBody>
        </p:sp>
        <p:sp>
          <p:nvSpPr>
            <p:cNvPr id="16439" name="Freeform 101"/>
            <p:cNvSpPr>
              <a:spLocks/>
            </p:cNvSpPr>
            <p:nvPr/>
          </p:nvSpPr>
          <p:spPr bwMode="auto">
            <a:xfrm>
              <a:off x="967" y="2453"/>
              <a:ext cx="49" cy="82"/>
            </a:xfrm>
            <a:custGeom>
              <a:avLst/>
              <a:gdLst>
                <a:gd name="T0" fmla="*/ 26 w 99"/>
                <a:gd name="T1" fmla="*/ 0 h 163"/>
                <a:gd name="T2" fmla="*/ 49 w 99"/>
                <a:gd name="T3" fmla="*/ 25 h 163"/>
                <a:gd name="T4" fmla="*/ 26 w 99"/>
                <a:gd name="T5" fmla="*/ 82 h 163"/>
                <a:gd name="T6" fmla="*/ 0 w 99"/>
                <a:gd name="T7" fmla="*/ 39 h 163"/>
                <a:gd name="T8" fmla="*/ 26 w 99"/>
                <a:gd name="T9" fmla="*/ 0 h 163"/>
                <a:gd name="T10" fmla="*/ 26 w 99"/>
                <a:gd name="T11" fmla="*/ 0 h 163"/>
                <a:gd name="T12" fmla="*/ 0 60000 65536"/>
                <a:gd name="T13" fmla="*/ 0 60000 65536"/>
                <a:gd name="T14" fmla="*/ 0 60000 65536"/>
                <a:gd name="T15" fmla="*/ 0 60000 65536"/>
                <a:gd name="T16" fmla="*/ 0 60000 65536"/>
                <a:gd name="T17" fmla="*/ 0 60000 65536"/>
                <a:gd name="T18" fmla="*/ 0 w 99"/>
                <a:gd name="T19" fmla="*/ 0 h 163"/>
                <a:gd name="T20" fmla="*/ 99 w 99"/>
                <a:gd name="T21" fmla="*/ 163 h 163"/>
              </a:gdLst>
              <a:ahLst/>
              <a:cxnLst>
                <a:cxn ang="T12">
                  <a:pos x="T0" y="T1"/>
                </a:cxn>
                <a:cxn ang="T13">
                  <a:pos x="T2" y="T3"/>
                </a:cxn>
                <a:cxn ang="T14">
                  <a:pos x="T4" y="T5"/>
                </a:cxn>
                <a:cxn ang="T15">
                  <a:pos x="T6" y="T7"/>
                </a:cxn>
                <a:cxn ang="T16">
                  <a:pos x="T8" y="T9"/>
                </a:cxn>
                <a:cxn ang="T17">
                  <a:pos x="T10" y="T11"/>
                </a:cxn>
              </a:cxnLst>
              <a:rect l="T18" t="T19" r="T20" b="T21"/>
              <a:pathLst>
                <a:path w="99" h="163">
                  <a:moveTo>
                    <a:pt x="52" y="0"/>
                  </a:moveTo>
                  <a:lnTo>
                    <a:pt x="99" y="49"/>
                  </a:lnTo>
                  <a:lnTo>
                    <a:pt x="52" y="163"/>
                  </a:lnTo>
                  <a:lnTo>
                    <a:pt x="0" y="78"/>
                  </a:lnTo>
                  <a:lnTo>
                    <a:pt x="52" y="0"/>
                  </a:lnTo>
                  <a:close/>
                </a:path>
              </a:pathLst>
            </a:custGeom>
            <a:solidFill>
              <a:srgbClr val="1A1A1A"/>
            </a:solidFill>
            <a:ln w="9525">
              <a:noFill/>
              <a:round/>
              <a:headEnd/>
              <a:tailEnd/>
            </a:ln>
          </p:spPr>
          <p:txBody>
            <a:bodyPr/>
            <a:lstStyle/>
            <a:p>
              <a:endParaRPr lang="en-US"/>
            </a:p>
          </p:txBody>
        </p:sp>
        <p:sp>
          <p:nvSpPr>
            <p:cNvPr id="16440" name="Freeform 102"/>
            <p:cNvSpPr>
              <a:spLocks/>
            </p:cNvSpPr>
            <p:nvPr/>
          </p:nvSpPr>
          <p:spPr bwMode="auto">
            <a:xfrm>
              <a:off x="936" y="2501"/>
              <a:ext cx="92" cy="345"/>
            </a:xfrm>
            <a:custGeom>
              <a:avLst/>
              <a:gdLst>
                <a:gd name="T0" fmla="*/ 56 w 184"/>
                <a:gd name="T1" fmla="*/ 0 h 690"/>
                <a:gd name="T2" fmla="*/ 56 w 184"/>
                <a:gd name="T3" fmla="*/ 3 h 690"/>
                <a:gd name="T4" fmla="*/ 57 w 184"/>
                <a:gd name="T5" fmla="*/ 9 h 690"/>
                <a:gd name="T6" fmla="*/ 59 w 184"/>
                <a:gd name="T7" fmla="*/ 14 h 690"/>
                <a:gd name="T8" fmla="*/ 60 w 184"/>
                <a:gd name="T9" fmla="*/ 22 h 690"/>
                <a:gd name="T10" fmla="*/ 63 w 184"/>
                <a:gd name="T11" fmla="*/ 30 h 690"/>
                <a:gd name="T12" fmla="*/ 66 w 184"/>
                <a:gd name="T13" fmla="*/ 40 h 690"/>
                <a:gd name="T14" fmla="*/ 68 w 184"/>
                <a:gd name="T15" fmla="*/ 50 h 690"/>
                <a:gd name="T16" fmla="*/ 70 w 184"/>
                <a:gd name="T17" fmla="*/ 60 h 690"/>
                <a:gd name="T18" fmla="*/ 72 w 184"/>
                <a:gd name="T19" fmla="*/ 69 h 690"/>
                <a:gd name="T20" fmla="*/ 73 w 184"/>
                <a:gd name="T21" fmla="*/ 76 h 690"/>
                <a:gd name="T22" fmla="*/ 75 w 184"/>
                <a:gd name="T23" fmla="*/ 83 h 690"/>
                <a:gd name="T24" fmla="*/ 76 w 184"/>
                <a:gd name="T25" fmla="*/ 89 h 690"/>
                <a:gd name="T26" fmla="*/ 77 w 184"/>
                <a:gd name="T27" fmla="*/ 96 h 690"/>
                <a:gd name="T28" fmla="*/ 78 w 184"/>
                <a:gd name="T29" fmla="*/ 101 h 690"/>
                <a:gd name="T30" fmla="*/ 79 w 184"/>
                <a:gd name="T31" fmla="*/ 108 h 690"/>
                <a:gd name="T32" fmla="*/ 81 w 184"/>
                <a:gd name="T33" fmla="*/ 115 h 690"/>
                <a:gd name="T34" fmla="*/ 82 w 184"/>
                <a:gd name="T35" fmla="*/ 122 h 690"/>
                <a:gd name="T36" fmla="*/ 83 w 184"/>
                <a:gd name="T37" fmla="*/ 129 h 690"/>
                <a:gd name="T38" fmla="*/ 84 w 184"/>
                <a:gd name="T39" fmla="*/ 137 h 690"/>
                <a:gd name="T40" fmla="*/ 85 w 184"/>
                <a:gd name="T41" fmla="*/ 144 h 690"/>
                <a:gd name="T42" fmla="*/ 86 w 184"/>
                <a:gd name="T43" fmla="*/ 151 h 690"/>
                <a:gd name="T44" fmla="*/ 87 w 184"/>
                <a:gd name="T45" fmla="*/ 158 h 690"/>
                <a:gd name="T46" fmla="*/ 87 w 184"/>
                <a:gd name="T47" fmla="*/ 163 h 690"/>
                <a:gd name="T48" fmla="*/ 87 w 184"/>
                <a:gd name="T49" fmla="*/ 169 h 690"/>
                <a:gd name="T50" fmla="*/ 88 w 184"/>
                <a:gd name="T51" fmla="*/ 177 h 690"/>
                <a:gd name="T52" fmla="*/ 89 w 184"/>
                <a:gd name="T53" fmla="*/ 188 h 690"/>
                <a:gd name="T54" fmla="*/ 90 w 184"/>
                <a:gd name="T55" fmla="*/ 196 h 690"/>
                <a:gd name="T56" fmla="*/ 90 w 184"/>
                <a:gd name="T57" fmla="*/ 204 h 690"/>
                <a:gd name="T58" fmla="*/ 91 w 184"/>
                <a:gd name="T59" fmla="*/ 211 h 690"/>
                <a:gd name="T60" fmla="*/ 92 w 184"/>
                <a:gd name="T61" fmla="*/ 217 h 690"/>
                <a:gd name="T62" fmla="*/ 92 w 184"/>
                <a:gd name="T63" fmla="*/ 223 h 690"/>
                <a:gd name="T64" fmla="*/ 92 w 184"/>
                <a:gd name="T65" fmla="*/ 230 h 690"/>
                <a:gd name="T66" fmla="*/ 92 w 184"/>
                <a:gd name="T67" fmla="*/ 234 h 690"/>
                <a:gd name="T68" fmla="*/ 0 w 184"/>
                <a:gd name="T69" fmla="*/ 345 h 690"/>
                <a:gd name="T70" fmla="*/ 56 w 184"/>
                <a:gd name="T71" fmla="*/ 0 h 69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84"/>
                <a:gd name="T109" fmla="*/ 0 h 690"/>
                <a:gd name="T110" fmla="*/ 184 w 184"/>
                <a:gd name="T111" fmla="*/ 690 h 69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84" h="690">
                  <a:moveTo>
                    <a:pt x="112" y="0"/>
                  </a:moveTo>
                  <a:lnTo>
                    <a:pt x="112" y="0"/>
                  </a:lnTo>
                  <a:lnTo>
                    <a:pt x="112" y="3"/>
                  </a:lnTo>
                  <a:lnTo>
                    <a:pt x="112" y="7"/>
                  </a:lnTo>
                  <a:lnTo>
                    <a:pt x="114" y="11"/>
                  </a:lnTo>
                  <a:lnTo>
                    <a:pt x="115" y="17"/>
                  </a:lnTo>
                  <a:lnTo>
                    <a:pt x="117" y="24"/>
                  </a:lnTo>
                  <a:lnTo>
                    <a:pt x="119" y="28"/>
                  </a:lnTo>
                  <a:lnTo>
                    <a:pt x="121" y="36"/>
                  </a:lnTo>
                  <a:lnTo>
                    <a:pt x="121" y="43"/>
                  </a:lnTo>
                  <a:lnTo>
                    <a:pt x="125" y="51"/>
                  </a:lnTo>
                  <a:lnTo>
                    <a:pt x="127" y="60"/>
                  </a:lnTo>
                  <a:lnTo>
                    <a:pt x="129" y="70"/>
                  </a:lnTo>
                  <a:lnTo>
                    <a:pt x="131" y="79"/>
                  </a:lnTo>
                  <a:lnTo>
                    <a:pt x="135" y="91"/>
                  </a:lnTo>
                  <a:lnTo>
                    <a:pt x="136" y="100"/>
                  </a:lnTo>
                  <a:lnTo>
                    <a:pt x="138" y="110"/>
                  </a:lnTo>
                  <a:lnTo>
                    <a:pt x="140" y="121"/>
                  </a:lnTo>
                  <a:lnTo>
                    <a:pt x="144" y="133"/>
                  </a:lnTo>
                  <a:lnTo>
                    <a:pt x="144" y="138"/>
                  </a:lnTo>
                  <a:lnTo>
                    <a:pt x="146" y="146"/>
                  </a:lnTo>
                  <a:lnTo>
                    <a:pt x="146" y="152"/>
                  </a:lnTo>
                  <a:lnTo>
                    <a:pt x="148" y="157"/>
                  </a:lnTo>
                  <a:lnTo>
                    <a:pt x="150" y="165"/>
                  </a:lnTo>
                  <a:lnTo>
                    <a:pt x="150" y="171"/>
                  </a:lnTo>
                  <a:lnTo>
                    <a:pt x="152" y="178"/>
                  </a:lnTo>
                  <a:lnTo>
                    <a:pt x="154" y="184"/>
                  </a:lnTo>
                  <a:lnTo>
                    <a:pt x="154" y="192"/>
                  </a:lnTo>
                  <a:lnTo>
                    <a:pt x="155" y="197"/>
                  </a:lnTo>
                  <a:lnTo>
                    <a:pt x="155" y="203"/>
                  </a:lnTo>
                  <a:lnTo>
                    <a:pt x="157" y="211"/>
                  </a:lnTo>
                  <a:lnTo>
                    <a:pt x="157" y="216"/>
                  </a:lnTo>
                  <a:lnTo>
                    <a:pt x="161" y="224"/>
                  </a:lnTo>
                  <a:lnTo>
                    <a:pt x="161" y="230"/>
                  </a:lnTo>
                  <a:lnTo>
                    <a:pt x="163" y="237"/>
                  </a:lnTo>
                  <a:lnTo>
                    <a:pt x="163" y="245"/>
                  </a:lnTo>
                  <a:lnTo>
                    <a:pt x="165" y="252"/>
                  </a:lnTo>
                  <a:lnTo>
                    <a:pt x="165" y="258"/>
                  </a:lnTo>
                  <a:lnTo>
                    <a:pt x="167" y="266"/>
                  </a:lnTo>
                  <a:lnTo>
                    <a:pt x="167" y="273"/>
                  </a:lnTo>
                  <a:lnTo>
                    <a:pt x="169" y="281"/>
                  </a:lnTo>
                  <a:lnTo>
                    <a:pt x="169" y="288"/>
                  </a:lnTo>
                  <a:lnTo>
                    <a:pt x="171" y="294"/>
                  </a:lnTo>
                  <a:lnTo>
                    <a:pt x="171" y="302"/>
                  </a:lnTo>
                  <a:lnTo>
                    <a:pt x="173" y="307"/>
                  </a:lnTo>
                  <a:lnTo>
                    <a:pt x="173" y="315"/>
                  </a:lnTo>
                  <a:lnTo>
                    <a:pt x="173" y="321"/>
                  </a:lnTo>
                  <a:lnTo>
                    <a:pt x="173" y="326"/>
                  </a:lnTo>
                  <a:lnTo>
                    <a:pt x="174" y="332"/>
                  </a:lnTo>
                  <a:lnTo>
                    <a:pt x="174" y="338"/>
                  </a:lnTo>
                  <a:lnTo>
                    <a:pt x="176" y="345"/>
                  </a:lnTo>
                  <a:lnTo>
                    <a:pt x="176" y="355"/>
                  </a:lnTo>
                  <a:lnTo>
                    <a:pt x="178" y="366"/>
                  </a:lnTo>
                  <a:lnTo>
                    <a:pt x="178" y="376"/>
                  </a:lnTo>
                  <a:lnTo>
                    <a:pt x="180" y="385"/>
                  </a:lnTo>
                  <a:lnTo>
                    <a:pt x="180" y="393"/>
                  </a:lnTo>
                  <a:lnTo>
                    <a:pt x="180" y="403"/>
                  </a:lnTo>
                  <a:lnTo>
                    <a:pt x="180" y="408"/>
                  </a:lnTo>
                  <a:lnTo>
                    <a:pt x="182" y="416"/>
                  </a:lnTo>
                  <a:lnTo>
                    <a:pt x="182" y="422"/>
                  </a:lnTo>
                  <a:lnTo>
                    <a:pt x="184" y="429"/>
                  </a:lnTo>
                  <a:lnTo>
                    <a:pt x="184" y="435"/>
                  </a:lnTo>
                  <a:lnTo>
                    <a:pt x="184" y="439"/>
                  </a:lnTo>
                  <a:lnTo>
                    <a:pt x="184" y="446"/>
                  </a:lnTo>
                  <a:lnTo>
                    <a:pt x="184" y="454"/>
                  </a:lnTo>
                  <a:lnTo>
                    <a:pt x="184" y="460"/>
                  </a:lnTo>
                  <a:lnTo>
                    <a:pt x="184" y="465"/>
                  </a:lnTo>
                  <a:lnTo>
                    <a:pt x="184" y="469"/>
                  </a:lnTo>
                  <a:lnTo>
                    <a:pt x="184" y="471"/>
                  </a:lnTo>
                  <a:lnTo>
                    <a:pt x="0" y="690"/>
                  </a:lnTo>
                  <a:lnTo>
                    <a:pt x="112" y="0"/>
                  </a:lnTo>
                  <a:close/>
                </a:path>
              </a:pathLst>
            </a:custGeom>
            <a:solidFill>
              <a:srgbClr val="1A1A1A"/>
            </a:solidFill>
            <a:ln w="9525">
              <a:noFill/>
              <a:round/>
              <a:headEnd/>
              <a:tailEnd/>
            </a:ln>
          </p:spPr>
          <p:txBody>
            <a:bodyPr/>
            <a:lstStyle/>
            <a:p>
              <a:endParaRPr lang="en-US"/>
            </a:p>
          </p:txBody>
        </p:sp>
        <p:sp>
          <p:nvSpPr>
            <p:cNvPr id="16441" name="Freeform 103"/>
            <p:cNvSpPr>
              <a:spLocks/>
            </p:cNvSpPr>
            <p:nvPr/>
          </p:nvSpPr>
          <p:spPr bwMode="auto">
            <a:xfrm>
              <a:off x="1680" y="2164"/>
              <a:ext cx="257" cy="355"/>
            </a:xfrm>
            <a:custGeom>
              <a:avLst/>
              <a:gdLst>
                <a:gd name="T0" fmla="*/ 1 w 516"/>
                <a:gd name="T1" fmla="*/ 0 h 711"/>
                <a:gd name="T2" fmla="*/ 0 w 516"/>
                <a:gd name="T3" fmla="*/ 355 h 711"/>
                <a:gd name="T4" fmla="*/ 257 w 516"/>
                <a:gd name="T5" fmla="*/ 355 h 711"/>
                <a:gd name="T6" fmla="*/ 257 w 516"/>
                <a:gd name="T7" fmla="*/ 1 h 711"/>
                <a:gd name="T8" fmla="*/ 1 w 516"/>
                <a:gd name="T9" fmla="*/ 0 h 711"/>
                <a:gd name="T10" fmla="*/ 1 w 516"/>
                <a:gd name="T11" fmla="*/ 0 h 711"/>
                <a:gd name="T12" fmla="*/ 0 60000 65536"/>
                <a:gd name="T13" fmla="*/ 0 60000 65536"/>
                <a:gd name="T14" fmla="*/ 0 60000 65536"/>
                <a:gd name="T15" fmla="*/ 0 60000 65536"/>
                <a:gd name="T16" fmla="*/ 0 60000 65536"/>
                <a:gd name="T17" fmla="*/ 0 60000 65536"/>
                <a:gd name="T18" fmla="*/ 0 w 516"/>
                <a:gd name="T19" fmla="*/ 0 h 711"/>
                <a:gd name="T20" fmla="*/ 516 w 516"/>
                <a:gd name="T21" fmla="*/ 711 h 711"/>
              </a:gdLst>
              <a:ahLst/>
              <a:cxnLst>
                <a:cxn ang="T12">
                  <a:pos x="T0" y="T1"/>
                </a:cxn>
                <a:cxn ang="T13">
                  <a:pos x="T2" y="T3"/>
                </a:cxn>
                <a:cxn ang="T14">
                  <a:pos x="T4" y="T5"/>
                </a:cxn>
                <a:cxn ang="T15">
                  <a:pos x="T6" y="T7"/>
                </a:cxn>
                <a:cxn ang="T16">
                  <a:pos x="T8" y="T9"/>
                </a:cxn>
                <a:cxn ang="T17">
                  <a:pos x="T10" y="T11"/>
                </a:cxn>
              </a:cxnLst>
              <a:rect l="T18" t="T19" r="T20" b="T21"/>
              <a:pathLst>
                <a:path w="516" h="711">
                  <a:moveTo>
                    <a:pt x="2" y="0"/>
                  </a:moveTo>
                  <a:lnTo>
                    <a:pt x="0" y="711"/>
                  </a:lnTo>
                  <a:lnTo>
                    <a:pt x="516" y="711"/>
                  </a:lnTo>
                  <a:lnTo>
                    <a:pt x="516" y="2"/>
                  </a:lnTo>
                  <a:lnTo>
                    <a:pt x="2" y="0"/>
                  </a:lnTo>
                  <a:close/>
                </a:path>
              </a:pathLst>
            </a:custGeom>
            <a:solidFill>
              <a:srgbClr val="FFFFFF"/>
            </a:solidFill>
            <a:ln w="9525">
              <a:noFill/>
              <a:round/>
              <a:headEnd/>
              <a:tailEnd/>
            </a:ln>
          </p:spPr>
          <p:txBody>
            <a:bodyPr/>
            <a:lstStyle/>
            <a:p>
              <a:endParaRPr lang="en-US"/>
            </a:p>
          </p:txBody>
        </p:sp>
        <p:sp>
          <p:nvSpPr>
            <p:cNvPr id="16442" name="Freeform 111"/>
            <p:cNvSpPr>
              <a:spLocks/>
            </p:cNvSpPr>
            <p:nvPr/>
          </p:nvSpPr>
          <p:spPr bwMode="auto">
            <a:xfrm>
              <a:off x="2118" y="2098"/>
              <a:ext cx="230" cy="194"/>
            </a:xfrm>
            <a:custGeom>
              <a:avLst/>
              <a:gdLst>
                <a:gd name="T0" fmla="*/ 200 w 460"/>
                <a:gd name="T1" fmla="*/ 194 h 387"/>
                <a:gd name="T2" fmla="*/ 229 w 460"/>
                <a:gd name="T3" fmla="*/ 180 h 387"/>
                <a:gd name="T4" fmla="*/ 230 w 460"/>
                <a:gd name="T5" fmla="*/ 117 h 387"/>
                <a:gd name="T6" fmla="*/ 96 w 460"/>
                <a:gd name="T7" fmla="*/ 13 h 387"/>
                <a:gd name="T8" fmla="*/ 0 w 460"/>
                <a:gd name="T9" fmla="*/ 0 h 387"/>
                <a:gd name="T10" fmla="*/ 200 w 460"/>
                <a:gd name="T11" fmla="*/ 194 h 387"/>
                <a:gd name="T12" fmla="*/ 200 w 460"/>
                <a:gd name="T13" fmla="*/ 194 h 387"/>
                <a:gd name="T14" fmla="*/ 0 60000 65536"/>
                <a:gd name="T15" fmla="*/ 0 60000 65536"/>
                <a:gd name="T16" fmla="*/ 0 60000 65536"/>
                <a:gd name="T17" fmla="*/ 0 60000 65536"/>
                <a:gd name="T18" fmla="*/ 0 60000 65536"/>
                <a:gd name="T19" fmla="*/ 0 60000 65536"/>
                <a:gd name="T20" fmla="*/ 0 60000 65536"/>
                <a:gd name="T21" fmla="*/ 0 w 460"/>
                <a:gd name="T22" fmla="*/ 0 h 387"/>
                <a:gd name="T23" fmla="*/ 460 w 460"/>
                <a:gd name="T24" fmla="*/ 387 h 3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0" h="387">
                  <a:moveTo>
                    <a:pt x="399" y="387"/>
                  </a:moveTo>
                  <a:lnTo>
                    <a:pt x="458" y="359"/>
                  </a:lnTo>
                  <a:lnTo>
                    <a:pt x="460" y="233"/>
                  </a:lnTo>
                  <a:lnTo>
                    <a:pt x="192" y="26"/>
                  </a:lnTo>
                  <a:lnTo>
                    <a:pt x="0" y="0"/>
                  </a:lnTo>
                  <a:lnTo>
                    <a:pt x="399" y="387"/>
                  </a:lnTo>
                  <a:close/>
                </a:path>
              </a:pathLst>
            </a:custGeom>
            <a:solidFill>
              <a:srgbClr val="544230"/>
            </a:solidFill>
            <a:ln w="9525">
              <a:noFill/>
              <a:round/>
              <a:headEnd/>
              <a:tailEnd/>
            </a:ln>
          </p:spPr>
          <p:txBody>
            <a:bodyPr/>
            <a:lstStyle/>
            <a:p>
              <a:endParaRPr lang="en-US"/>
            </a:p>
          </p:txBody>
        </p:sp>
        <p:sp>
          <p:nvSpPr>
            <p:cNvPr id="16443" name="Freeform 112"/>
            <p:cNvSpPr>
              <a:spLocks/>
            </p:cNvSpPr>
            <p:nvPr/>
          </p:nvSpPr>
          <p:spPr bwMode="auto">
            <a:xfrm>
              <a:off x="1958" y="1792"/>
              <a:ext cx="377" cy="353"/>
            </a:xfrm>
            <a:custGeom>
              <a:avLst/>
              <a:gdLst>
                <a:gd name="T0" fmla="*/ 0 w 753"/>
                <a:gd name="T1" fmla="*/ 307 h 705"/>
                <a:gd name="T2" fmla="*/ 16 w 753"/>
                <a:gd name="T3" fmla="*/ 228 h 705"/>
                <a:gd name="T4" fmla="*/ 19 w 753"/>
                <a:gd name="T5" fmla="*/ 224 h 705"/>
                <a:gd name="T6" fmla="*/ 22 w 753"/>
                <a:gd name="T7" fmla="*/ 220 h 705"/>
                <a:gd name="T8" fmla="*/ 27 w 753"/>
                <a:gd name="T9" fmla="*/ 214 h 705"/>
                <a:gd name="T10" fmla="*/ 31 w 753"/>
                <a:gd name="T11" fmla="*/ 205 h 705"/>
                <a:gd name="T12" fmla="*/ 38 w 753"/>
                <a:gd name="T13" fmla="*/ 196 h 705"/>
                <a:gd name="T14" fmla="*/ 45 w 753"/>
                <a:gd name="T15" fmla="*/ 186 h 705"/>
                <a:gd name="T16" fmla="*/ 53 w 753"/>
                <a:gd name="T17" fmla="*/ 176 h 705"/>
                <a:gd name="T18" fmla="*/ 57 w 753"/>
                <a:gd name="T19" fmla="*/ 170 h 705"/>
                <a:gd name="T20" fmla="*/ 61 w 753"/>
                <a:gd name="T21" fmla="*/ 164 h 705"/>
                <a:gd name="T22" fmla="*/ 70 w 753"/>
                <a:gd name="T23" fmla="*/ 153 h 705"/>
                <a:gd name="T24" fmla="*/ 75 w 753"/>
                <a:gd name="T25" fmla="*/ 146 h 705"/>
                <a:gd name="T26" fmla="*/ 80 w 753"/>
                <a:gd name="T27" fmla="*/ 141 h 705"/>
                <a:gd name="T28" fmla="*/ 85 w 753"/>
                <a:gd name="T29" fmla="*/ 135 h 705"/>
                <a:gd name="T30" fmla="*/ 89 w 753"/>
                <a:gd name="T31" fmla="*/ 129 h 705"/>
                <a:gd name="T32" fmla="*/ 94 w 753"/>
                <a:gd name="T33" fmla="*/ 123 h 705"/>
                <a:gd name="T34" fmla="*/ 99 w 753"/>
                <a:gd name="T35" fmla="*/ 116 h 705"/>
                <a:gd name="T36" fmla="*/ 105 w 753"/>
                <a:gd name="T37" fmla="*/ 110 h 705"/>
                <a:gd name="T38" fmla="*/ 109 w 753"/>
                <a:gd name="T39" fmla="*/ 104 h 705"/>
                <a:gd name="T40" fmla="*/ 120 w 753"/>
                <a:gd name="T41" fmla="*/ 93 h 705"/>
                <a:gd name="T42" fmla="*/ 130 w 753"/>
                <a:gd name="T43" fmla="*/ 82 h 705"/>
                <a:gd name="T44" fmla="*/ 140 w 753"/>
                <a:gd name="T45" fmla="*/ 71 h 705"/>
                <a:gd name="T46" fmla="*/ 149 w 753"/>
                <a:gd name="T47" fmla="*/ 62 h 705"/>
                <a:gd name="T48" fmla="*/ 159 w 753"/>
                <a:gd name="T49" fmla="*/ 52 h 705"/>
                <a:gd name="T50" fmla="*/ 168 w 753"/>
                <a:gd name="T51" fmla="*/ 45 h 705"/>
                <a:gd name="T52" fmla="*/ 177 w 753"/>
                <a:gd name="T53" fmla="*/ 37 h 705"/>
                <a:gd name="T54" fmla="*/ 185 w 753"/>
                <a:gd name="T55" fmla="*/ 30 h 705"/>
                <a:gd name="T56" fmla="*/ 194 w 753"/>
                <a:gd name="T57" fmla="*/ 25 h 705"/>
                <a:gd name="T58" fmla="*/ 202 w 753"/>
                <a:gd name="T59" fmla="*/ 20 h 705"/>
                <a:gd name="T60" fmla="*/ 207 w 753"/>
                <a:gd name="T61" fmla="*/ 14 h 705"/>
                <a:gd name="T62" fmla="*/ 214 w 753"/>
                <a:gd name="T63" fmla="*/ 10 h 705"/>
                <a:gd name="T64" fmla="*/ 224 w 753"/>
                <a:gd name="T65" fmla="*/ 5 h 705"/>
                <a:gd name="T66" fmla="*/ 230 w 753"/>
                <a:gd name="T67" fmla="*/ 1 h 705"/>
                <a:gd name="T68" fmla="*/ 233 w 753"/>
                <a:gd name="T69" fmla="*/ 0 h 705"/>
                <a:gd name="T70" fmla="*/ 365 w 753"/>
                <a:gd name="T71" fmla="*/ 270 h 705"/>
                <a:gd name="T72" fmla="*/ 52 w 753"/>
                <a:gd name="T73" fmla="*/ 353 h 7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53"/>
                <a:gd name="T112" fmla="*/ 0 h 705"/>
                <a:gd name="T113" fmla="*/ 753 w 753"/>
                <a:gd name="T114" fmla="*/ 705 h 70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53" h="705">
                  <a:moveTo>
                    <a:pt x="104" y="705"/>
                  </a:moveTo>
                  <a:lnTo>
                    <a:pt x="0" y="614"/>
                  </a:lnTo>
                  <a:lnTo>
                    <a:pt x="49" y="511"/>
                  </a:lnTo>
                  <a:lnTo>
                    <a:pt x="32" y="456"/>
                  </a:lnTo>
                  <a:lnTo>
                    <a:pt x="32" y="454"/>
                  </a:lnTo>
                  <a:lnTo>
                    <a:pt x="38" y="448"/>
                  </a:lnTo>
                  <a:lnTo>
                    <a:pt x="40" y="442"/>
                  </a:lnTo>
                  <a:lnTo>
                    <a:pt x="43" y="439"/>
                  </a:lnTo>
                  <a:lnTo>
                    <a:pt x="47" y="431"/>
                  </a:lnTo>
                  <a:lnTo>
                    <a:pt x="53" y="427"/>
                  </a:lnTo>
                  <a:lnTo>
                    <a:pt x="57" y="418"/>
                  </a:lnTo>
                  <a:lnTo>
                    <a:pt x="62" y="410"/>
                  </a:lnTo>
                  <a:lnTo>
                    <a:pt x="68" y="401"/>
                  </a:lnTo>
                  <a:lnTo>
                    <a:pt x="76" y="391"/>
                  </a:lnTo>
                  <a:lnTo>
                    <a:pt x="81" y="382"/>
                  </a:lnTo>
                  <a:lnTo>
                    <a:pt x="89" y="372"/>
                  </a:lnTo>
                  <a:lnTo>
                    <a:pt x="97" y="363"/>
                  </a:lnTo>
                  <a:lnTo>
                    <a:pt x="106" y="351"/>
                  </a:lnTo>
                  <a:lnTo>
                    <a:pt x="110" y="346"/>
                  </a:lnTo>
                  <a:lnTo>
                    <a:pt x="114" y="340"/>
                  </a:lnTo>
                  <a:lnTo>
                    <a:pt x="118" y="334"/>
                  </a:lnTo>
                  <a:lnTo>
                    <a:pt x="121" y="328"/>
                  </a:lnTo>
                  <a:lnTo>
                    <a:pt x="131" y="317"/>
                  </a:lnTo>
                  <a:lnTo>
                    <a:pt x="140" y="306"/>
                  </a:lnTo>
                  <a:lnTo>
                    <a:pt x="144" y="300"/>
                  </a:lnTo>
                  <a:lnTo>
                    <a:pt x="150" y="292"/>
                  </a:lnTo>
                  <a:lnTo>
                    <a:pt x="154" y="287"/>
                  </a:lnTo>
                  <a:lnTo>
                    <a:pt x="159" y="281"/>
                  </a:lnTo>
                  <a:lnTo>
                    <a:pt x="163" y="275"/>
                  </a:lnTo>
                  <a:lnTo>
                    <a:pt x="169" y="269"/>
                  </a:lnTo>
                  <a:lnTo>
                    <a:pt x="173" y="262"/>
                  </a:lnTo>
                  <a:lnTo>
                    <a:pt x="178" y="258"/>
                  </a:lnTo>
                  <a:lnTo>
                    <a:pt x="182" y="250"/>
                  </a:lnTo>
                  <a:lnTo>
                    <a:pt x="188" y="245"/>
                  </a:lnTo>
                  <a:lnTo>
                    <a:pt x="192" y="237"/>
                  </a:lnTo>
                  <a:lnTo>
                    <a:pt x="197" y="231"/>
                  </a:lnTo>
                  <a:lnTo>
                    <a:pt x="201" y="226"/>
                  </a:lnTo>
                  <a:lnTo>
                    <a:pt x="209" y="220"/>
                  </a:lnTo>
                  <a:lnTo>
                    <a:pt x="213" y="212"/>
                  </a:lnTo>
                  <a:lnTo>
                    <a:pt x="218" y="207"/>
                  </a:lnTo>
                  <a:lnTo>
                    <a:pt x="228" y="195"/>
                  </a:lnTo>
                  <a:lnTo>
                    <a:pt x="239" y="186"/>
                  </a:lnTo>
                  <a:lnTo>
                    <a:pt x="249" y="173"/>
                  </a:lnTo>
                  <a:lnTo>
                    <a:pt x="260" y="163"/>
                  </a:lnTo>
                  <a:lnTo>
                    <a:pt x="270" y="152"/>
                  </a:lnTo>
                  <a:lnTo>
                    <a:pt x="279" y="142"/>
                  </a:lnTo>
                  <a:lnTo>
                    <a:pt x="289" y="133"/>
                  </a:lnTo>
                  <a:lnTo>
                    <a:pt x="298" y="123"/>
                  </a:lnTo>
                  <a:lnTo>
                    <a:pt x="308" y="114"/>
                  </a:lnTo>
                  <a:lnTo>
                    <a:pt x="317" y="104"/>
                  </a:lnTo>
                  <a:lnTo>
                    <a:pt x="327" y="97"/>
                  </a:lnTo>
                  <a:lnTo>
                    <a:pt x="336" y="89"/>
                  </a:lnTo>
                  <a:lnTo>
                    <a:pt x="346" y="81"/>
                  </a:lnTo>
                  <a:lnTo>
                    <a:pt x="353" y="74"/>
                  </a:lnTo>
                  <a:lnTo>
                    <a:pt x="363" y="66"/>
                  </a:lnTo>
                  <a:lnTo>
                    <a:pt x="370" y="60"/>
                  </a:lnTo>
                  <a:lnTo>
                    <a:pt x="378" y="53"/>
                  </a:lnTo>
                  <a:lnTo>
                    <a:pt x="388" y="49"/>
                  </a:lnTo>
                  <a:lnTo>
                    <a:pt x="395" y="43"/>
                  </a:lnTo>
                  <a:lnTo>
                    <a:pt x="403" y="39"/>
                  </a:lnTo>
                  <a:lnTo>
                    <a:pt x="408" y="32"/>
                  </a:lnTo>
                  <a:lnTo>
                    <a:pt x="414" y="28"/>
                  </a:lnTo>
                  <a:lnTo>
                    <a:pt x="422" y="24"/>
                  </a:lnTo>
                  <a:lnTo>
                    <a:pt x="427" y="20"/>
                  </a:lnTo>
                  <a:lnTo>
                    <a:pt x="439" y="13"/>
                  </a:lnTo>
                  <a:lnTo>
                    <a:pt x="448" y="9"/>
                  </a:lnTo>
                  <a:lnTo>
                    <a:pt x="454" y="3"/>
                  </a:lnTo>
                  <a:lnTo>
                    <a:pt x="460" y="1"/>
                  </a:lnTo>
                  <a:lnTo>
                    <a:pt x="464" y="0"/>
                  </a:lnTo>
                  <a:lnTo>
                    <a:pt x="466" y="0"/>
                  </a:lnTo>
                  <a:lnTo>
                    <a:pt x="753" y="60"/>
                  </a:lnTo>
                  <a:lnTo>
                    <a:pt x="730" y="539"/>
                  </a:lnTo>
                  <a:lnTo>
                    <a:pt x="374" y="576"/>
                  </a:lnTo>
                  <a:lnTo>
                    <a:pt x="104" y="705"/>
                  </a:lnTo>
                  <a:close/>
                </a:path>
              </a:pathLst>
            </a:custGeom>
            <a:solidFill>
              <a:srgbClr val="C2D6C2"/>
            </a:solidFill>
            <a:ln w="9525">
              <a:noFill/>
              <a:round/>
              <a:headEnd/>
              <a:tailEnd/>
            </a:ln>
          </p:spPr>
          <p:txBody>
            <a:bodyPr/>
            <a:lstStyle/>
            <a:p>
              <a:endParaRPr lang="en-US"/>
            </a:p>
          </p:txBody>
        </p:sp>
        <p:sp>
          <p:nvSpPr>
            <p:cNvPr id="16444" name="Freeform 113"/>
            <p:cNvSpPr>
              <a:spLocks/>
            </p:cNvSpPr>
            <p:nvPr/>
          </p:nvSpPr>
          <p:spPr bwMode="auto">
            <a:xfrm>
              <a:off x="2230" y="1670"/>
              <a:ext cx="118" cy="272"/>
            </a:xfrm>
            <a:custGeom>
              <a:avLst/>
              <a:gdLst>
                <a:gd name="T0" fmla="*/ 39 w 236"/>
                <a:gd name="T1" fmla="*/ 0 h 546"/>
                <a:gd name="T2" fmla="*/ 36 w 236"/>
                <a:gd name="T3" fmla="*/ 4 h 546"/>
                <a:gd name="T4" fmla="*/ 30 w 236"/>
                <a:gd name="T5" fmla="*/ 10 h 546"/>
                <a:gd name="T6" fmla="*/ 26 w 236"/>
                <a:gd name="T7" fmla="*/ 17 h 546"/>
                <a:gd name="T8" fmla="*/ 23 w 236"/>
                <a:gd name="T9" fmla="*/ 24 h 546"/>
                <a:gd name="T10" fmla="*/ 20 w 236"/>
                <a:gd name="T11" fmla="*/ 30 h 546"/>
                <a:gd name="T12" fmla="*/ 15 w 236"/>
                <a:gd name="T13" fmla="*/ 37 h 546"/>
                <a:gd name="T14" fmla="*/ 11 w 236"/>
                <a:gd name="T15" fmla="*/ 44 h 546"/>
                <a:gd name="T16" fmla="*/ 8 w 236"/>
                <a:gd name="T17" fmla="*/ 51 h 546"/>
                <a:gd name="T18" fmla="*/ 5 w 236"/>
                <a:gd name="T19" fmla="*/ 58 h 546"/>
                <a:gd name="T20" fmla="*/ 2 w 236"/>
                <a:gd name="T21" fmla="*/ 64 h 546"/>
                <a:gd name="T22" fmla="*/ 0 w 236"/>
                <a:gd name="T23" fmla="*/ 69 h 546"/>
                <a:gd name="T24" fmla="*/ 13 w 236"/>
                <a:gd name="T25" fmla="*/ 88 h 546"/>
                <a:gd name="T26" fmla="*/ 3 w 236"/>
                <a:gd name="T27" fmla="*/ 130 h 546"/>
                <a:gd name="T28" fmla="*/ 4 w 236"/>
                <a:gd name="T29" fmla="*/ 135 h 546"/>
                <a:gd name="T30" fmla="*/ 5 w 236"/>
                <a:gd name="T31" fmla="*/ 142 h 546"/>
                <a:gd name="T32" fmla="*/ 7 w 236"/>
                <a:gd name="T33" fmla="*/ 152 h 546"/>
                <a:gd name="T34" fmla="*/ 8 w 236"/>
                <a:gd name="T35" fmla="*/ 163 h 546"/>
                <a:gd name="T36" fmla="*/ 9 w 236"/>
                <a:gd name="T37" fmla="*/ 170 h 546"/>
                <a:gd name="T38" fmla="*/ 11 w 236"/>
                <a:gd name="T39" fmla="*/ 176 h 546"/>
                <a:gd name="T40" fmla="*/ 12 w 236"/>
                <a:gd name="T41" fmla="*/ 182 h 546"/>
                <a:gd name="T42" fmla="*/ 13 w 236"/>
                <a:gd name="T43" fmla="*/ 189 h 546"/>
                <a:gd name="T44" fmla="*/ 15 w 236"/>
                <a:gd name="T45" fmla="*/ 195 h 546"/>
                <a:gd name="T46" fmla="*/ 17 w 236"/>
                <a:gd name="T47" fmla="*/ 201 h 546"/>
                <a:gd name="T48" fmla="*/ 20 w 236"/>
                <a:gd name="T49" fmla="*/ 212 h 546"/>
                <a:gd name="T50" fmla="*/ 22 w 236"/>
                <a:gd name="T51" fmla="*/ 223 h 546"/>
                <a:gd name="T52" fmla="*/ 25 w 236"/>
                <a:gd name="T53" fmla="*/ 231 h 546"/>
                <a:gd name="T54" fmla="*/ 29 w 236"/>
                <a:gd name="T55" fmla="*/ 239 h 546"/>
                <a:gd name="T56" fmla="*/ 30 w 236"/>
                <a:gd name="T57" fmla="*/ 245 h 546"/>
                <a:gd name="T58" fmla="*/ 34 w 236"/>
                <a:gd name="T59" fmla="*/ 248 h 546"/>
                <a:gd name="T60" fmla="*/ 36 w 236"/>
                <a:gd name="T61" fmla="*/ 253 h 546"/>
                <a:gd name="T62" fmla="*/ 117 w 236"/>
                <a:gd name="T63" fmla="*/ 241 h 546"/>
                <a:gd name="T64" fmla="*/ 118 w 236"/>
                <a:gd name="T65" fmla="*/ 10 h 546"/>
                <a:gd name="T66" fmla="*/ 39 w 236"/>
                <a:gd name="T67" fmla="*/ 0 h 5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6"/>
                <a:gd name="T103" fmla="*/ 0 h 546"/>
                <a:gd name="T104" fmla="*/ 236 w 236"/>
                <a:gd name="T105" fmla="*/ 546 h 5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6" h="546">
                  <a:moveTo>
                    <a:pt x="78" y="0"/>
                  </a:moveTo>
                  <a:lnTo>
                    <a:pt x="78" y="0"/>
                  </a:lnTo>
                  <a:lnTo>
                    <a:pt x="75" y="4"/>
                  </a:lnTo>
                  <a:lnTo>
                    <a:pt x="71" y="8"/>
                  </a:lnTo>
                  <a:lnTo>
                    <a:pt x="69" y="14"/>
                  </a:lnTo>
                  <a:lnTo>
                    <a:pt x="61" y="21"/>
                  </a:lnTo>
                  <a:lnTo>
                    <a:pt x="56" y="31"/>
                  </a:lnTo>
                  <a:lnTo>
                    <a:pt x="52" y="35"/>
                  </a:lnTo>
                  <a:lnTo>
                    <a:pt x="48" y="40"/>
                  </a:lnTo>
                  <a:lnTo>
                    <a:pt x="46" y="48"/>
                  </a:lnTo>
                  <a:lnTo>
                    <a:pt x="42" y="54"/>
                  </a:lnTo>
                  <a:lnTo>
                    <a:pt x="39" y="61"/>
                  </a:lnTo>
                  <a:lnTo>
                    <a:pt x="33" y="67"/>
                  </a:lnTo>
                  <a:lnTo>
                    <a:pt x="29" y="75"/>
                  </a:lnTo>
                  <a:lnTo>
                    <a:pt x="25" y="82"/>
                  </a:lnTo>
                  <a:lnTo>
                    <a:pt x="21" y="88"/>
                  </a:lnTo>
                  <a:lnTo>
                    <a:pt x="18" y="95"/>
                  </a:lnTo>
                  <a:lnTo>
                    <a:pt x="16" y="103"/>
                  </a:lnTo>
                  <a:lnTo>
                    <a:pt x="14" y="111"/>
                  </a:lnTo>
                  <a:lnTo>
                    <a:pt x="10" y="116"/>
                  </a:lnTo>
                  <a:lnTo>
                    <a:pt x="6" y="122"/>
                  </a:lnTo>
                  <a:lnTo>
                    <a:pt x="4" y="128"/>
                  </a:lnTo>
                  <a:lnTo>
                    <a:pt x="4" y="133"/>
                  </a:lnTo>
                  <a:lnTo>
                    <a:pt x="0" y="139"/>
                  </a:lnTo>
                  <a:lnTo>
                    <a:pt x="0" y="143"/>
                  </a:lnTo>
                  <a:lnTo>
                    <a:pt x="25" y="177"/>
                  </a:lnTo>
                  <a:lnTo>
                    <a:pt x="6" y="257"/>
                  </a:lnTo>
                  <a:lnTo>
                    <a:pt x="6" y="261"/>
                  </a:lnTo>
                  <a:lnTo>
                    <a:pt x="6" y="265"/>
                  </a:lnTo>
                  <a:lnTo>
                    <a:pt x="8" y="270"/>
                  </a:lnTo>
                  <a:lnTo>
                    <a:pt x="8" y="278"/>
                  </a:lnTo>
                  <a:lnTo>
                    <a:pt x="10" y="285"/>
                  </a:lnTo>
                  <a:lnTo>
                    <a:pt x="12" y="295"/>
                  </a:lnTo>
                  <a:lnTo>
                    <a:pt x="14" y="306"/>
                  </a:lnTo>
                  <a:lnTo>
                    <a:pt x="14" y="316"/>
                  </a:lnTo>
                  <a:lnTo>
                    <a:pt x="16" y="327"/>
                  </a:lnTo>
                  <a:lnTo>
                    <a:pt x="18" y="335"/>
                  </a:lnTo>
                  <a:lnTo>
                    <a:pt x="18" y="341"/>
                  </a:lnTo>
                  <a:lnTo>
                    <a:pt x="19" y="346"/>
                  </a:lnTo>
                  <a:lnTo>
                    <a:pt x="21" y="354"/>
                  </a:lnTo>
                  <a:lnTo>
                    <a:pt x="21" y="360"/>
                  </a:lnTo>
                  <a:lnTo>
                    <a:pt x="23" y="365"/>
                  </a:lnTo>
                  <a:lnTo>
                    <a:pt x="23" y="371"/>
                  </a:lnTo>
                  <a:lnTo>
                    <a:pt x="25" y="379"/>
                  </a:lnTo>
                  <a:lnTo>
                    <a:pt x="27" y="384"/>
                  </a:lnTo>
                  <a:lnTo>
                    <a:pt x="29" y="392"/>
                  </a:lnTo>
                  <a:lnTo>
                    <a:pt x="31" y="398"/>
                  </a:lnTo>
                  <a:lnTo>
                    <a:pt x="33" y="403"/>
                  </a:lnTo>
                  <a:lnTo>
                    <a:pt x="35" y="415"/>
                  </a:lnTo>
                  <a:lnTo>
                    <a:pt x="39" y="426"/>
                  </a:lnTo>
                  <a:lnTo>
                    <a:pt x="40" y="436"/>
                  </a:lnTo>
                  <a:lnTo>
                    <a:pt x="44" y="447"/>
                  </a:lnTo>
                  <a:lnTo>
                    <a:pt x="48" y="455"/>
                  </a:lnTo>
                  <a:lnTo>
                    <a:pt x="50" y="464"/>
                  </a:lnTo>
                  <a:lnTo>
                    <a:pt x="54" y="472"/>
                  </a:lnTo>
                  <a:lnTo>
                    <a:pt x="58" y="479"/>
                  </a:lnTo>
                  <a:lnTo>
                    <a:pt x="59" y="483"/>
                  </a:lnTo>
                  <a:lnTo>
                    <a:pt x="61" y="491"/>
                  </a:lnTo>
                  <a:lnTo>
                    <a:pt x="63" y="495"/>
                  </a:lnTo>
                  <a:lnTo>
                    <a:pt x="67" y="498"/>
                  </a:lnTo>
                  <a:lnTo>
                    <a:pt x="69" y="504"/>
                  </a:lnTo>
                  <a:lnTo>
                    <a:pt x="71" y="508"/>
                  </a:lnTo>
                  <a:lnTo>
                    <a:pt x="183" y="546"/>
                  </a:lnTo>
                  <a:lnTo>
                    <a:pt x="234" y="483"/>
                  </a:lnTo>
                  <a:lnTo>
                    <a:pt x="236" y="204"/>
                  </a:lnTo>
                  <a:lnTo>
                    <a:pt x="236" y="21"/>
                  </a:lnTo>
                  <a:lnTo>
                    <a:pt x="78" y="0"/>
                  </a:lnTo>
                  <a:close/>
                </a:path>
              </a:pathLst>
            </a:custGeom>
            <a:solidFill>
              <a:srgbClr val="F59E91"/>
            </a:solidFill>
            <a:ln w="9525">
              <a:noFill/>
              <a:round/>
              <a:headEnd/>
              <a:tailEnd/>
            </a:ln>
          </p:spPr>
          <p:txBody>
            <a:bodyPr/>
            <a:lstStyle/>
            <a:p>
              <a:endParaRPr lang="en-US"/>
            </a:p>
          </p:txBody>
        </p:sp>
        <p:sp>
          <p:nvSpPr>
            <p:cNvPr id="16445" name="Freeform 114"/>
            <p:cNvSpPr>
              <a:spLocks/>
            </p:cNvSpPr>
            <p:nvPr/>
          </p:nvSpPr>
          <p:spPr bwMode="auto">
            <a:xfrm>
              <a:off x="2009" y="1884"/>
              <a:ext cx="339" cy="331"/>
            </a:xfrm>
            <a:custGeom>
              <a:avLst/>
              <a:gdLst>
                <a:gd name="T0" fmla="*/ 0 w 679"/>
                <a:gd name="T1" fmla="*/ 259 h 663"/>
                <a:gd name="T2" fmla="*/ 0 w 679"/>
                <a:gd name="T3" fmla="*/ 257 h 663"/>
                <a:gd name="T4" fmla="*/ 1 w 679"/>
                <a:gd name="T5" fmla="*/ 252 h 663"/>
                <a:gd name="T6" fmla="*/ 3 w 679"/>
                <a:gd name="T7" fmla="*/ 244 h 663"/>
                <a:gd name="T8" fmla="*/ 7 w 679"/>
                <a:gd name="T9" fmla="*/ 235 h 663"/>
                <a:gd name="T10" fmla="*/ 12 w 679"/>
                <a:gd name="T11" fmla="*/ 223 h 663"/>
                <a:gd name="T12" fmla="*/ 14 w 679"/>
                <a:gd name="T13" fmla="*/ 217 h 663"/>
                <a:gd name="T14" fmla="*/ 19 w 679"/>
                <a:gd name="T15" fmla="*/ 212 h 663"/>
                <a:gd name="T16" fmla="*/ 22 w 679"/>
                <a:gd name="T17" fmla="*/ 205 h 663"/>
                <a:gd name="T18" fmla="*/ 27 w 679"/>
                <a:gd name="T19" fmla="*/ 199 h 663"/>
                <a:gd name="T20" fmla="*/ 32 w 679"/>
                <a:gd name="T21" fmla="*/ 194 h 663"/>
                <a:gd name="T22" fmla="*/ 38 w 679"/>
                <a:gd name="T23" fmla="*/ 189 h 663"/>
                <a:gd name="T24" fmla="*/ 45 w 679"/>
                <a:gd name="T25" fmla="*/ 183 h 663"/>
                <a:gd name="T26" fmla="*/ 50 w 679"/>
                <a:gd name="T27" fmla="*/ 178 h 663"/>
                <a:gd name="T28" fmla="*/ 58 w 679"/>
                <a:gd name="T29" fmla="*/ 174 h 663"/>
                <a:gd name="T30" fmla="*/ 66 w 679"/>
                <a:gd name="T31" fmla="*/ 170 h 663"/>
                <a:gd name="T32" fmla="*/ 72 w 679"/>
                <a:gd name="T33" fmla="*/ 165 h 663"/>
                <a:gd name="T34" fmla="*/ 79 w 679"/>
                <a:gd name="T35" fmla="*/ 162 h 663"/>
                <a:gd name="T36" fmla="*/ 86 w 679"/>
                <a:gd name="T37" fmla="*/ 158 h 663"/>
                <a:gd name="T38" fmla="*/ 94 w 679"/>
                <a:gd name="T39" fmla="*/ 156 h 663"/>
                <a:gd name="T40" fmla="*/ 100 w 679"/>
                <a:gd name="T41" fmla="*/ 153 h 663"/>
                <a:gd name="T42" fmla="*/ 105 w 679"/>
                <a:gd name="T43" fmla="*/ 151 h 663"/>
                <a:gd name="T44" fmla="*/ 116 w 679"/>
                <a:gd name="T45" fmla="*/ 147 h 663"/>
                <a:gd name="T46" fmla="*/ 123 w 679"/>
                <a:gd name="T47" fmla="*/ 144 h 663"/>
                <a:gd name="T48" fmla="*/ 125 w 679"/>
                <a:gd name="T49" fmla="*/ 144 h 663"/>
                <a:gd name="T50" fmla="*/ 150 w 679"/>
                <a:gd name="T51" fmla="*/ 132 h 663"/>
                <a:gd name="T52" fmla="*/ 123 w 679"/>
                <a:gd name="T53" fmla="*/ 108 h 663"/>
                <a:gd name="T54" fmla="*/ 126 w 679"/>
                <a:gd name="T55" fmla="*/ 106 h 663"/>
                <a:gd name="T56" fmla="*/ 132 w 679"/>
                <a:gd name="T57" fmla="*/ 104 h 663"/>
                <a:gd name="T58" fmla="*/ 138 w 679"/>
                <a:gd name="T59" fmla="*/ 101 h 663"/>
                <a:gd name="T60" fmla="*/ 144 w 679"/>
                <a:gd name="T61" fmla="*/ 97 h 663"/>
                <a:gd name="T62" fmla="*/ 151 w 679"/>
                <a:gd name="T63" fmla="*/ 90 h 663"/>
                <a:gd name="T64" fmla="*/ 159 w 679"/>
                <a:gd name="T65" fmla="*/ 82 h 663"/>
                <a:gd name="T66" fmla="*/ 163 w 679"/>
                <a:gd name="T67" fmla="*/ 75 h 663"/>
                <a:gd name="T68" fmla="*/ 166 w 679"/>
                <a:gd name="T69" fmla="*/ 69 h 663"/>
                <a:gd name="T70" fmla="*/ 170 w 679"/>
                <a:gd name="T71" fmla="*/ 63 h 663"/>
                <a:gd name="T72" fmla="*/ 173 w 679"/>
                <a:gd name="T73" fmla="*/ 57 h 663"/>
                <a:gd name="T74" fmla="*/ 176 w 679"/>
                <a:gd name="T75" fmla="*/ 50 h 663"/>
                <a:gd name="T76" fmla="*/ 178 w 679"/>
                <a:gd name="T77" fmla="*/ 43 h 663"/>
                <a:gd name="T78" fmla="*/ 181 w 679"/>
                <a:gd name="T79" fmla="*/ 38 h 663"/>
                <a:gd name="T80" fmla="*/ 183 w 679"/>
                <a:gd name="T81" fmla="*/ 31 h 663"/>
                <a:gd name="T82" fmla="*/ 185 w 679"/>
                <a:gd name="T83" fmla="*/ 25 h 663"/>
                <a:gd name="T84" fmla="*/ 187 w 679"/>
                <a:gd name="T85" fmla="*/ 19 h 663"/>
                <a:gd name="T86" fmla="*/ 189 w 679"/>
                <a:gd name="T87" fmla="*/ 11 h 663"/>
                <a:gd name="T88" fmla="*/ 192 w 679"/>
                <a:gd name="T89" fmla="*/ 4 h 663"/>
                <a:gd name="T90" fmla="*/ 193 w 679"/>
                <a:gd name="T91" fmla="*/ 0 h 663"/>
                <a:gd name="T92" fmla="*/ 254 w 679"/>
                <a:gd name="T93" fmla="*/ 144 h 663"/>
                <a:gd name="T94" fmla="*/ 339 w 679"/>
                <a:gd name="T95" fmla="*/ 60 h 663"/>
                <a:gd name="T96" fmla="*/ 161 w 679"/>
                <a:gd name="T97" fmla="*/ 199 h 663"/>
                <a:gd name="T98" fmla="*/ 56 w 679"/>
                <a:gd name="T99" fmla="*/ 259 h 66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79"/>
                <a:gd name="T151" fmla="*/ 0 h 663"/>
                <a:gd name="T152" fmla="*/ 679 w 679"/>
                <a:gd name="T153" fmla="*/ 663 h 66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79" h="663">
                  <a:moveTo>
                    <a:pt x="113" y="519"/>
                  </a:moveTo>
                  <a:lnTo>
                    <a:pt x="0" y="519"/>
                  </a:lnTo>
                  <a:lnTo>
                    <a:pt x="0" y="517"/>
                  </a:lnTo>
                  <a:lnTo>
                    <a:pt x="0" y="515"/>
                  </a:lnTo>
                  <a:lnTo>
                    <a:pt x="0" y="509"/>
                  </a:lnTo>
                  <a:lnTo>
                    <a:pt x="2" y="504"/>
                  </a:lnTo>
                  <a:lnTo>
                    <a:pt x="4" y="496"/>
                  </a:lnTo>
                  <a:lnTo>
                    <a:pt x="6" y="489"/>
                  </a:lnTo>
                  <a:lnTo>
                    <a:pt x="10" y="479"/>
                  </a:lnTo>
                  <a:lnTo>
                    <a:pt x="14" y="470"/>
                  </a:lnTo>
                  <a:lnTo>
                    <a:pt x="18" y="458"/>
                  </a:lnTo>
                  <a:lnTo>
                    <a:pt x="25" y="447"/>
                  </a:lnTo>
                  <a:lnTo>
                    <a:pt x="27" y="441"/>
                  </a:lnTo>
                  <a:lnTo>
                    <a:pt x="29" y="435"/>
                  </a:lnTo>
                  <a:lnTo>
                    <a:pt x="35" y="430"/>
                  </a:lnTo>
                  <a:lnTo>
                    <a:pt x="38" y="424"/>
                  </a:lnTo>
                  <a:lnTo>
                    <a:pt x="42" y="416"/>
                  </a:lnTo>
                  <a:lnTo>
                    <a:pt x="44" y="411"/>
                  </a:lnTo>
                  <a:lnTo>
                    <a:pt x="50" y="405"/>
                  </a:lnTo>
                  <a:lnTo>
                    <a:pt x="54" y="399"/>
                  </a:lnTo>
                  <a:lnTo>
                    <a:pt x="59" y="394"/>
                  </a:lnTo>
                  <a:lnTo>
                    <a:pt x="65" y="388"/>
                  </a:lnTo>
                  <a:lnTo>
                    <a:pt x="71" y="382"/>
                  </a:lnTo>
                  <a:lnTo>
                    <a:pt x="76" y="378"/>
                  </a:lnTo>
                  <a:lnTo>
                    <a:pt x="82" y="371"/>
                  </a:lnTo>
                  <a:lnTo>
                    <a:pt x="90" y="367"/>
                  </a:lnTo>
                  <a:lnTo>
                    <a:pt x="95" y="361"/>
                  </a:lnTo>
                  <a:lnTo>
                    <a:pt x="101" y="357"/>
                  </a:lnTo>
                  <a:lnTo>
                    <a:pt x="109" y="352"/>
                  </a:lnTo>
                  <a:lnTo>
                    <a:pt x="116" y="348"/>
                  </a:lnTo>
                  <a:lnTo>
                    <a:pt x="124" y="344"/>
                  </a:lnTo>
                  <a:lnTo>
                    <a:pt x="132" y="340"/>
                  </a:lnTo>
                  <a:lnTo>
                    <a:pt x="137" y="335"/>
                  </a:lnTo>
                  <a:lnTo>
                    <a:pt x="145" y="331"/>
                  </a:lnTo>
                  <a:lnTo>
                    <a:pt x="151" y="327"/>
                  </a:lnTo>
                  <a:lnTo>
                    <a:pt x="158" y="325"/>
                  </a:lnTo>
                  <a:lnTo>
                    <a:pt x="166" y="321"/>
                  </a:lnTo>
                  <a:lnTo>
                    <a:pt x="173" y="317"/>
                  </a:lnTo>
                  <a:lnTo>
                    <a:pt x="181" y="314"/>
                  </a:lnTo>
                  <a:lnTo>
                    <a:pt x="189" y="312"/>
                  </a:lnTo>
                  <a:lnTo>
                    <a:pt x="192" y="310"/>
                  </a:lnTo>
                  <a:lnTo>
                    <a:pt x="200" y="306"/>
                  </a:lnTo>
                  <a:lnTo>
                    <a:pt x="206" y="302"/>
                  </a:lnTo>
                  <a:lnTo>
                    <a:pt x="211" y="302"/>
                  </a:lnTo>
                  <a:lnTo>
                    <a:pt x="223" y="297"/>
                  </a:lnTo>
                  <a:lnTo>
                    <a:pt x="232" y="295"/>
                  </a:lnTo>
                  <a:lnTo>
                    <a:pt x="240" y="291"/>
                  </a:lnTo>
                  <a:lnTo>
                    <a:pt x="246" y="289"/>
                  </a:lnTo>
                  <a:lnTo>
                    <a:pt x="250" y="289"/>
                  </a:lnTo>
                  <a:lnTo>
                    <a:pt x="251" y="289"/>
                  </a:lnTo>
                  <a:lnTo>
                    <a:pt x="295" y="367"/>
                  </a:lnTo>
                  <a:lnTo>
                    <a:pt x="301" y="264"/>
                  </a:lnTo>
                  <a:lnTo>
                    <a:pt x="244" y="217"/>
                  </a:lnTo>
                  <a:lnTo>
                    <a:pt x="246" y="217"/>
                  </a:lnTo>
                  <a:lnTo>
                    <a:pt x="250" y="215"/>
                  </a:lnTo>
                  <a:lnTo>
                    <a:pt x="253" y="213"/>
                  </a:lnTo>
                  <a:lnTo>
                    <a:pt x="259" y="211"/>
                  </a:lnTo>
                  <a:lnTo>
                    <a:pt x="265" y="209"/>
                  </a:lnTo>
                  <a:lnTo>
                    <a:pt x="270" y="207"/>
                  </a:lnTo>
                  <a:lnTo>
                    <a:pt x="276" y="203"/>
                  </a:lnTo>
                  <a:lnTo>
                    <a:pt x="284" y="200"/>
                  </a:lnTo>
                  <a:lnTo>
                    <a:pt x="289" y="194"/>
                  </a:lnTo>
                  <a:lnTo>
                    <a:pt x="297" y="188"/>
                  </a:lnTo>
                  <a:lnTo>
                    <a:pt x="303" y="181"/>
                  </a:lnTo>
                  <a:lnTo>
                    <a:pt x="310" y="175"/>
                  </a:lnTo>
                  <a:lnTo>
                    <a:pt x="318" y="165"/>
                  </a:lnTo>
                  <a:lnTo>
                    <a:pt x="326" y="158"/>
                  </a:lnTo>
                  <a:lnTo>
                    <a:pt x="327" y="150"/>
                  </a:lnTo>
                  <a:lnTo>
                    <a:pt x="329" y="145"/>
                  </a:lnTo>
                  <a:lnTo>
                    <a:pt x="333" y="139"/>
                  </a:lnTo>
                  <a:lnTo>
                    <a:pt x="337" y="133"/>
                  </a:lnTo>
                  <a:lnTo>
                    <a:pt x="341" y="127"/>
                  </a:lnTo>
                  <a:lnTo>
                    <a:pt x="343" y="120"/>
                  </a:lnTo>
                  <a:lnTo>
                    <a:pt x="346" y="114"/>
                  </a:lnTo>
                  <a:lnTo>
                    <a:pt x="350" y="108"/>
                  </a:lnTo>
                  <a:lnTo>
                    <a:pt x="352" y="101"/>
                  </a:lnTo>
                  <a:lnTo>
                    <a:pt x="354" y="95"/>
                  </a:lnTo>
                  <a:lnTo>
                    <a:pt x="356" y="87"/>
                  </a:lnTo>
                  <a:lnTo>
                    <a:pt x="360" y="82"/>
                  </a:lnTo>
                  <a:lnTo>
                    <a:pt x="362" y="76"/>
                  </a:lnTo>
                  <a:lnTo>
                    <a:pt x="366" y="68"/>
                  </a:lnTo>
                  <a:lnTo>
                    <a:pt x="367" y="63"/>
                  </a:lnTo>
                  <a:lnTo>
                    <a:pt x="369" y="57"/>
                  </a:lnTo>
                  <a:lnTo>
                    <a:pt x="371" y="51"/>
                  </a:lnTo>
                  <a:lnTo>
                    <a:pt x="373" y="44"/>
                  </a:lnTo>
                  <a:lnTo>
                    <a:pt x="375" y="38"/>
                  </a:lnTo>
                  <a:lnTo>
                    <a:pt x="377" y="32"/>
                  </a:lnTo>
                  <a:lnTo>
                    <a:pt x="379" y="23"/>
                  </a:lnTo>
                  <a:lnTo>
                    <a:pt x="383" y="15"/>
                  </a:lnTo>
                  <a:lnTo>
                    <a:pt x="385" y="8"/>
                  </a:lnTo>
                  <a:lnTo>
                    <a:pt x="386" y="4"/>
                  </a:lnTo>
                  <a:lnTo>
                    <a:pt x="386" y="0"/>
                  </a:lnTo>
                  <a:lnTo>
                    <a:pt x="388" y="0"/>
                  </a:lnTo>
                  <a:lnTo>
                    <a:pt x="508" y="289"/>
                  </a:lnTo>
                  <a:lnTo>
                    <a:pt x="590" y="181"/>
                  </a:lnTo>
                  <a:lnTo>
                    <a:pt x="679" y="120"/>
                  </a:lnTo>
                  <a:lnTo>
                    <a:pt x="679" y="663"/>
                  </a:lnTo>
                  <a:lnTo>
                    <a:pt x="322" y="399"/>
                  </a:lnTo>
                  <a:lnTo>
                    <a:pt x="238" y="494"/>
                  </a:lnTo>
                  <a:lnTo>
                    <a:pt x="113" y="519"/>
                  </a:lnTo>
                  <a:close/>
                </a:path>
              </a:pathLst>
            </a:custGeom>
            <a:solidFill>
              <a:srgbClr val="8A998A"/>
            </a:solidFill>
            <a:ln w="9525">
              <a:noFill/>
              <a:round/>
              <a:headEnd/>
              <a:tailEnd/>
            </a:ln>
          </p:spPr>
          <p:txBody>
            <a:bodyPr/>
            <a:lstStyle/>
            <a:p>
              <a:endParaRPr lang="en-US"/>
            </a:p>
          </p:txBody>
        </p:sp>
        <p:sp>
          <p:nvSpPr>
            <p:cNvPr id="16446" name="Freeform 115"/>
            <p:cNvSpPr>
              <a:spLocks/>
            </p:cNvSpPr>
            <p:nvPr/>
          </p:nvSpPr>
          <p:spPr bwMode="auto">
            <a:xfrm>
              <a:off x="2264" y="1745"/>
              <a:ext cx="84" cy="235"/>
            </a:xfrm>
            <a:custGeom>
              <a:avLst/>
              <a:gdLst>
                <a:gd name="T0" fmla="*/ 39 w 169"/>
                <a:gd name="T1" fmla="*/ 235 h 469"/>
                <a:gd name="T2" fmla="*/ 9 w 169"/>
                <a:gd name="T3" fmla="*/ 171 h 469"/>
                <a:gd name="T4" fmla="*/ 33 w 169"/>
                <a:gd name="T5" fmla="*/ 183 h 469"/>
                <a:gd name="T6" fmla="*/ 60 w 169"/>
                <a:gd name="T7" fmla="*/ 175 h 469"/>
                <a:gd name="T8" fmla="*/ 29 w 169"/>
                <a:gd name="T9" fmla="*/ 169 h 469"/>
                <a:gd name="T10" fmla="*/ 17 w 169"/>
                <a:gd name="T11" fmla="*/ 125 h 469"/>
                <a:gd name="T12" fmla="*/ 17 w 169"/>
                <a:gd name="T13" fmla="*/ 94 h 469"/>
                <a:gd name="T14" fmla="*/ 0 w 169"/>
                <a:gd name="T15" fmla="*/ 78 h 469"/>
                <a:gd name="T16" fmla="*/ 24 w 169"/>
                <a:gd name="T17" fmla="*/ 13 h 469"/>
                <a:gd name="T18" fmla="*/ 63 w 169"/>
                <a:gd name="T19" fmla="*/ 0 h 469"/>
                <a:gd name="T20" fmla="*/ 84 w 169"/>
                <a:gd name="T21" fmla="*/ 20 h 469"/>
                <a:gd name="T22" fmla="*/ 84 w 169"/>
                <a:gd name="T23" fmla="*/ 205 h 469"/>
                <a:gd name="T24" fmla="*/ 39 w 169"/>
                <a:gd name="T25" fmla="*/ 235 h 469"/>
                <a:gd name="T26" fmla="*/ 39 w 169"/>
                <a:gd name="T27" fmla="*/ 235 h 4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9"/>
                <a:gd name="T43" fmla="*/ 0 h 469"/>
                <a:gd name="T44" fmla="*/ 169 w 169"/>
                <a:gd name="T45" fmla="*/ 469 h 4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9" h="469">
                  <a:moveTo>
                    <a:pt x="78" y="469"/>
                  </a:moveTo>
                  <a:lnTo>
                    <a:pt x="19" y="342"/>
                  </a:lnTo>
                  <a:lnTo>
                    <a:pt x="67" y="366"/>
                  </a:lnTo>
                  <a:lnTo>
                    <a:pt x="120" y="349"/>
                  </a:lnTo>
                  <a:lnTo>
                    <a:pt x="59" y="338"/>
                  </a:lnTo>
                  <a:lnTo>
                    <a:pt x="34" y="250"/>
                  </a:lnTo>
                  <a:lnTo>
                    <a:pt x="34" y="188"/>
                  </a:lnTo>
                  <a:lnTo>
                    <a:pt x="0" y="155"/>
                  </a:lnTo>
                  <a:lnTo>
                    <a:pt x="48" y="26"/>
                  </a:lnTo>
                  <a:lnTo>
                    <a:pt x="126" y="0"/>
                  </a:lnTo>
                  <a:lnTo>
                    <a:pt x="169" y="39"/>
                  </a:lnTo>
                  <a:lnTo>
                    <a:pt x="169" y="410"/>
                  </a:lnTo>
                  <a:lnTo>
                    <a:pt x="78" y="469"/>
                  </a:lnTo>
                  <a:close/>
                </a:path>
              </a:pathLst>
            </a:custGeom>
            <a:solidFill>
              <a:srgbClr val="A84A3D"/>
            </a:solidFill>
            <a:ln w="9525">
              <a:noFill/>
              <a:round/>
              <a:headEnd/>
              <a:tailEnd/>
            </a:ln>
          </p:spPr>
          <p:txBody>
            <a:bodyPr/>
            <a:lstStyle/>
            <a:p>
              <a:endParaRPr lang="en-US"/>
            </a:p>
          </p:txBody>
        </p:sp>
        <p:sp>
          <p:nvSpPr>
            <p:cNvPr id="16447" name="Freeform 116"/>
            <p:cNvSpPr>
              <a:spLocks/>
            </p:cNvSpPr>
            <p:nvPr/>
          </p:nvSpPr>
          <p:spPr bwMode="auto">
            <a:xfrm>
              <a:off x="2284" y="1983"/>
              <a:ext cx="39" cy="81"/>
            </a:xfrm>
            <a:custGeom>
              <a:avLst/>
              <a:gdLst>
                <a:gd name="T0" fmla="*/ 18 w 78"/>
                <a:gd name="T1" fmla="*/ 0 h 161"/>
                <a:gd name="T2" fmla="*/ 39 w 78"/>
                <a:gd name="T3" fmla="*/ 37 h 161"/>
                <a:gd name="T4" fmla="*/ 11 w 78"/>
                <a:gd name="T5" fmla="*/ 81 h 161"/>
                <a:gd name="T6" fmla="*/ 0 w 78"/>
                <a:gd name="T7" fmla="*/ 27 h 161"/>
                <a:gd name="T8" fmla="*/ 18 w 78"/>
                <a:gd name="T9" fmla="*/ 0 h 161"/>
                <a:gd name="T10" fmla="*/ 18 w 78"/>
                <a:gd name="T11" fmla="*/ 0 h 161"/>
                <a:gd name="T12" fmla="*/ 0 60000 65536"/>
                <a:gd name="T13" fmla="*/ 0 60000 65536"/>
                <a:gd name="T14" fmla="*/ 0 60000 65536"/>
                <a:gd name="T15" fmla="*/ 0 60000 65536"/>
                <a:gd name="T16" fmla="*/ 0 60000 65536"/>
                <a:gd name="T17" fmla="*/ 0 60000 65536"/>
                <a:gd name="T18" fmla="*/ 0 w 78"/>
                <a:gd name="T19" fmla="*/ 0 h 161"/>
                <a:gd name="T20" fmla="*/ 78 w 78"/>
                <a:gd name="T21" fmla="*/ 161 h 161"/>
              </a:gdLst>
              <a:ahLst/>
              <a:cxnLst>
                <a:cxn ang="T12">
                  <a:pos x="T0" y="T1"/>
                </a:cxn>
                <a:cxn ang="T13">
                  <a:pos x="T2" y="T3"/>
                </a:cxn>
                <a:cxn ang="T14">
                  <a:pos x="T4" y="T5"/>
                </a:cxn>
                <a:cxn ang="T15">
                  <a:pos x="T6" y="T7"/>
                </a:cxn>
                <a:cxn ang="T16">
                  <a:pos x="T8" y="T9"/>
                </a:cxn>
                <a:cxn ang="T17">
                  <a:pos x="T10" y="T11"/>
                </a:cxn>
              </a:cxnLst>
              <a:rect l="T18" t="T19" r="T20" b="T21"/>
              <a:pathLst>
                <a:path w="78" h="161">
                  <a:moveTo>
                    <a:pt x="36" y="0"/>
                  </a:moveTo>
                  <a:lnTo>
                    <a:pt x="78" y="74"/>
                  </a:lnTo>
                  <a:lnTo>
                    <a:pt x="23" y="161"/>
                  </a:lnTo>
                  <a:lnTo>
                    <a:pt x="0" y="53"/>
                  </a:lnTo>
                  <a:lnTo>
                    <a:pt x="36" y="0"/>
                  </a:lnTo>
                  <a:close/>
                </a:path>
              </a:pathLst>
            </a:custGeom>
            <a:solidFill>
              <a:srgbClr val="1A1A1A"/>
            </a:solidFill>
            <a:ln w="9525">
              <a:noFill/>
              <a:round/>
              <a:headEnd/>
              <a:tailEnd/>
            </a:ln>
          </p:spPr>
          <p:txBody>
            <a:bodyPr/>
            <a:lstStyle/>
            <a:p>
              <a:endParaRPr lang="en-US"/>
            </a:p>
          </p:txBody>
        </p:sp>
        <p:sp>
          <p:nvSpPr>
            <p:cNvPr id="16448" name="Freeform 117"/>
            <p:cNvSpPr>
              <a:spLocks/>
            </p:cNvSpPr>
            <p:nvPr/>
          </p:nvSpPr>
          <p:spPr bwMode="auto">
            <a:xfrm>
              <a:off x="2265" y="2053"/>
              <a:ext cx="59" cy="146"/>
            </a:xfrm>
            <a:custGeom>
              <a:avLst/>
              <a:gdLst>
                <a:gd name="T0" fmla="*/ 31 w 118"/>
                <a:gd name="T1" fmla="*/ 0 h 293"/>
                <a:gd name="T2" fmla="*/ 31 w 118"/>
                <a:gd name="T3" fmla="*/ 1 h 293"/>
                <a:gd name="T4" fmla="*/ 32 w 118"/>
                <a:gd name="T5" fmla="*/ 5 h 293"/>
                <a:gd name="T6" fmla="*/ 32 w 118"/>
                <a:gd name="T7" fmla="*/ 7 h 293"/>
                <a:gd name="T8" fmla="*/ 33 w 118"/>
                <a:gd name="T9" fmla="*/ 10 h 293"/>
                <a:gd name="T10" fmla="*/ 34 w 118"/>
                <a:gd name="T11" fmla="*/ 13 h 293"/>
                <a:gd name="T12" fmla="*/ 35 w 118"/>
                <a:gd name="T13" fmla="*/ 18 h 293"/>
                <a:gd name="T14" fmla="*/ 36 w 118"/>
                <a:gd name="T15" fmla="*/ 23 h 293"/>
                <a:gd name="T16" fmla="*/ 37 w 118"/>
                <a:gd name="T17" fmla="*/ 28 h 293"/>
                <a:gd name="T18" fmla="*/ 37 w 118"/>
                <a:gd name="T19" fmla="*/ 32 h 293"/>
                <a:gd name="T20" fmla="*/ 39 w 118"/>
                <a:gd name="T21" fmla="*/ 39 h 293"/>
                <a:gd name="T22" fmla="*/ 39 w 118"/>
                <a:gd name="T23" fmla="*/ 42 h 293"/>
                <a:gd name="T24" fmla="*/ 40 w 118"/>
                <a:gd name="T25" fmla="*/ 45 h 293"/>
                <a:gd name="T26" fmla="*/ 40 w 118"/>
                <a:gd name="T27" fmla="*/ 47 h 293"/>
                <a:gd name="T28" fmla="*/ 41 w 118"/>
                <a:gd name="T29" fmla="*/ 51 h 293"/>
                <a:gd name="T30" fmla="*/ 42 w 118"/>
                <a:gd name="T31" fmla="*/ 54 h 293"/>
                <a:gd name="T32" fmla="*/ 42 w 118"/>
                <a:gd name="T33" fmla="*/ 58 h 293"/>
                <a:gd name="T34" fmla="*/ 43 w 118"/>
                <a:gd name="T35" fmla="*/ 61 h 293"/>
                <a:gd name="T36" fmla="*/ 44 w 118"/>
                <a:gd name="T37" fmla="*/ 65 h 293"/>
                <a:gd name="T38" fmla="*/ 44 w 118"/>
                <a:gd name="T39" fmla="*/ 67 h 293"/>
                <a:gd name="T40" fmla="*/ 45 w 118"/>
                <a:gd name="T41" fmla="*/ 71 h 293"/>
                <a:gd name="T42" fmla="*/ 45 w 118"/>
                <a:gd name="T43" fmla="*/ 74 h 293"/>
                <a:gd name="T44" fmla="*/ 46 w 118"/>
                <a:gd name="T45" fmla="*/ 78 h 293"/>
                <a:gd name="T46" fmla="*/ 47 w 118"/>
                <a:gd name="T47" fmla="*/ 81 h 293"/>
                <a:gd name="T48" fmla="*/ 48 w 118"/>
                <a:gd name="T49" fmla="*/ 85 h 293"/>
                <a:gd name="T50" fmla="*/ 48 w 118"/>
                <a:gd name="T51" fmla="*/ 88 h 293"/>
                <a:gd name="T52" fmla="*/ 49 w 118"/>
                <a:gd name="T53" fmla="*/ 92 h 293"/>
                <a:gd name="T54" fmla="*/ 49 w 118"/>
                <a:gd name="T55" fmla="*/ 96 h 293"/>
                <a:gd name="T56" fmla="*/ 50 w 118"/>
                <a:gd name="T57" fmla="*/ 99 h 293"/>
                <a:gd name="T58" fmla="*/ 50 w 118"/>
                <a:gd name="T59" fmla="*/ 103 h 293"/>
                <a:gd name="T60" fmla="*/ 51 w 118"/>
                <a:gd name="T61" fmla="*/ 106 h 293"/>
                <a:gd name="T62" fmla="*/ 52 w 118"/>
                <a:gd name="T63" fmla="*/ 109 h 293"/>
                <a:gd name="T64" fmla="*/ 52 w 118"/>
                <a:gd name="T65" fmla="*/ 112 h 293"/>
                <a:gd name="T66" fmla="*/ 52 w 118"/>
                <a:gd name="T67" fmla="*/ 116 h 293"/>
                <a:gd name="T68" fmla="*/ 53 w 118"/>
                <a:gd name="T69" fmla="*/ 119 h 293"/>
                <a:gd name="T70" fmla="*/ 54 w 118"/>
                <a:gd name="T71" fmla="*/ 123 h 293"/>
                <a:gd name="T72" fmla="*/ 55 w 118"/>
                <a:gd name="T73" fmla="*/ 129 h 293"/>
                <a:gd name="T74" fmla="*/ 56 w 118"/>
                <a:gd name="T75" fmla="*/ 133 h 293"/>
                <a:gd name="T76" fmla="*/ 57 w 118"/>
                <a:gd name="T77" fmla="*/ 138 h 293"/>
                <a:gd name="T78" fmla="*/ 58 w 118"/>
                <a:gd name="T79" fmla="*/ 141 h 293"/>
                <a:gd name="T80" fmla="*/ 58 w 118"/>
                <a:gd name="T81" fmla="*/ 143 h 293"/>
                <a:gd name="T82" fmla="*/ 58 w 118"/>
                <a:gd name="T83" fmla="*/ 144 h 293"/>
                <a:gd name="T84" fmla="*/ 59 w 118"/>
                <a:gd name="T85" fmla="*/ 146 h 293"/>
                <a:gd name="T86" fmla="*/ 0 w 118"/>
                <a:gd name="T87" fmla="*/ 102 h 293"/>
                <a:gd name="T88" fmla="*/ 31 w 118"/>
                <a:gd name="T89" fmla="*/ 0 h 293"/>
                <a:gd name="T90" fmla="*/ 31 w 118"/>
                <a:gd name="T91" fmla="*/ 0 h 2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8"/>
                <a:gd name="T139" fmla="*/ 0 h 293"/>
                <a:gd name="T140" fmla="*/ 118 w 118"/>
                <a:gd name="T141" fmla="*/ 293 h 29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8" h="293">
                  <a:moveTo>
                    <a:pt x="63" y="0"/>
                  </a:moveTo>
                  <a:lnTo>
                    <a:pt x="63" y="2"/>
                  </a:lnTo>
                  <a:lnTo>
                    <a:pt x="64" y="10"/>
                  </a:lnTo>
                  <a:lnTo>
                    <a:pt x="64" y="14"/>
                  </a:lnTo>
                  <a:lnTo>
                    <a:pt x="66" y="21"/>
                  </a:lnTo>
                  <a:lnTo>
                    <a:pt x="68" y="27"/>
                  </a:lnTo>
                  <a:lnTo>
                    <a:pt x="70" y="37"/>
                  </a:lnTo>
                  <a:lnTo>
                    <a:pt x="72" y="46"/>
                  </a:lnTo>
                  <a:lnTo>
                    <a:pt x="74" y="56"/>
                  </a:lnTo>
                  <a:lnTo>
                    <a:pt x="74" y="65"/>
                  </a:lnTo>
                  <a:lnTo>
                    <a:pt x="78" y="78"/>
                  </a:lnTo>
                  <a:lnTo>
                    <a:pt x="78" y="84"/>
                  </a:lnTo>
                  <a:lnTo>
                    <a:pt x="80" y="90"/>
                  </a:lnTo>
                  <a:lnTo>
                    <a:pt x="80" y="95"/>
                  </a:lnTo>
                  <a:lnTo>
                    <a:pt x="82" y="103"/>
                  </a:lnTo>
                  <a:lnTo>
                    <a:pt x="83" y="109"/>
                  </a:lnTo>
                  <a:lnTo>
                    <a:pt x="83" y="116"/>
                  </a:lnTo>
                  <a:lnTo>
                    <a:pt x="85" y="122"/>
                  </a:lnTo>
                  <a:lnTo>
                    <a:pt x="87" y="130"/>
                  </a:lnTo>
                  <a:lnTo>
                    <a:pt x="87" y="135"/>
                  </a:lnTo>
                  <a:lnTo>
                    <a:pt x="89" y="143"/>
                  </a:lnTo>
                  <a:lnTo>
                    <a:pt x="89" y="149"/>
                  </a:lnTo>
                  <a:lnTo>
                    <a:pt x="91" y="156"/>
                  </a:lnTo>
                  <a:lnTo>
                    <a:pt x="93" y="162"/>
                  </a:lnTo>
                  <a:lnTo>
                    <a:pt x="95" y="170"/>
                  </a:lnTo>
                  <a:lnTo>
                    <a:pt x="95" y="177"/>
                  </a:lnTo>
                  <a:lnTo>
                    <a:pt x="97" y="185"/>
                  </a:lnTo>
                  <a:lnTo>
                    <a:pt x="97" y="192"/>
                  </a:lnTo>
                  <a:lnTo>
                    <a:pt x="99" y="198"/>
                  </a:lnTo>
                  <a:lnTo>
                    <a:pt x="99" y="206"/>
                  </a:lnTo>
                  <a:lnTo>
                    <a:pt x="101" y="213"/>
                  </a:lnTo>
                  <a:lnTo>
                    <a:pt x="103" y="219"/>
                  </a:lnTo>
                  <a:lnTo>
                    <a:pt x="104" y="225"/>
                  </a:lnTo>
                  <a:lnTo>
                    <a:pt x="104" y="232"/>
                  </a:lnTo>
                  <a:lnTo>
                    <a:pt x="106" y="238"/>
                  </a:lnTo>
                  <a:lnTo>
                    <a:pt x="108" y="247"/>
                  </a:lnTo>
                  <a:lnTo>
                    <a:pt x="110" y="259"/>
                  </a:lnTo>
                  <a:lnTo>
                    <a:pt x="112" y="266"/>
                  </a:lnTo>
                  <a:lnTo>
                    <a:pt x="114" y="276"/>
                  </a:lnTo>
                  <a:lnTo>
                    <a:pt x="116" y="282"/>
                  </a:lnTo>
                  <a:lnTo>
                    <a:pt x="116" y="287"/>
                  </a:lnTo>
                  <a:lnTo>
                    <a:pt x="116" y="289"/>
                  </a:lnTo>
                  <a:lnTo>
                    <a:pt x="118" y="293"/>
                  </a:lnTo>
                  <a:lnTo>
                    <a:pt x="0" y="204"/>
                  </a:lnTo>
                  <a:lnTo>
                    <a:pt x="63" y="0"/>
                  </a:lnTo>
                  <a:close/>
                </a:path>
              </a:pathLst>
            </a:custGeom>
            <a:solidFill>
              <a:srgbClr val="1A1A1A"/>
            </a:solidFill>
            <a:ln w="9525">
              <a:noFill/>
              <a:round/>
              <a:headEnd/>
              <a:tailEnd/>
            </a:ln>
          </p:spPr>
          <p:txBody>
            <a:bodyPr/>
            <a:lstStyle/>
            <a:p>
              <a:endParaRPr lang="en-US"/>
            </a:p>
          </p:txBody>
        </p:sp>
        <p:sp>
          <p:nvSpPr>
            <p:cNvPr id="16449" name="Freeform 118"/>
            <p:cNvSpPr>
              <a:spLocks/>
            </p:cNvSpPr>
            <p:nvPr/>
          </p:nvSpPr>
          <p:spPr bwMode="auto">
            <a:xfrm>
              <a:off x="2031" y="2056"/>
              <a:ext cx="305" cy="247"/>
            </a:xfrm>
            <a:custGeom>
              <a:avLst/>
              <a:gdLst>
                <a:gd name="T0" fmla="*/ 0 w 611"/>
                <a:gd name="T1" fmla="*/ 77 h 494"/>
                <a:gd name="T2" fmla="*/ 0 w 611"/>
                <a:gd name="T3" fmla="*/ 76 h 494"/>
                <a:gd name="T4" fmla="*/ 2 w 611"/>
                <a:gd name="T5" fmla="*/ 73 h 494"/>
                <a:gd name="T6" fmla="*/ 2 w 611"/>
                <a:gd name="T7" fmla="*/ 70 h 494"/>
                <a:gd name="T8" fmla="*/ 3 w 611"/>
                <a:gd name="T9" fmla="*/ 68 h 494"/>
                <a:gd name="T10" fmla="*/ 5 w 611"/>
                <a:gd name="T11" fmla="*/ 63 h 494"/>
                <a:gd name="T12" fmla="*/ 6 w 611"/>
                <a:gd name="T13" fmla="*/ 61 h 494"/>
                <a:gd name="T14" fmla="*/ 8 w 611"/>
                <a:gd name="T15" fmla="*/ 57 h 494"/>
                <a:gd name="T16" fmla="*/ 11 w 611"/>
                <a:gd name="T17" fmla="*/ 54 h 494"/>
                <a:gd name="T18" fmla="*/ 13 w 611"/>
                <a:gd name="T19" fmla="*/ 50 h 494"/>
                <a:gd name="T20" fmla="*/ 17 w 611"/>
                <a:gd name="T21" fmla="*/ 47 h 494"/>
                <a:gd name="T22" fmla="*/ 21 w 611"/>
                <a:gd name="T23" fmla="*/ 42 h 494"/>
                <a:gd name="T24" fmla="*/ 25 w 611"/>
                <a:gd name="T25" fmla="*/ 39 h 494"/>
                <a:gd name="T26" fmla="*/ 29 w 611"/>
                <a:gd name="T27" fmla="*/ 35 h 494"/>
                <a:gd name="T28" fmla="*/ 35 w 611"/>
                <a:gd name="T29" fmla="*/ 31 h 494"/>
                <a:gd name="T30" fmla="*/ 37 w 611"/>
                <a:gd name="T31" fmla="*/ 30 h 494"/>
                <a:gd name="T32" fmla="*/ 40 w 611"/>
                <a:gd name="T33" fmla="*/ 28 h 494"/>
                <a:gd name="T34" fmla="*/ 42 w 611"/>
                <a:gd name="T35" fmla="*/ 26 h 494"/>
                <a:gd name="T36" fmla="*/ 45 w 611"/>
                <a:gd name="T37" fmla="*/ 24 h 494"/>
                <a:gd name="T38" fmla="*/ 48 w 611"/>
                <a:gd name="T39" fmla="*/ 23 h 494"/>
                <a:gd name="T40" fmla="*/ 51 w 611"/>
                <a:gd name="T41" fmla="*/ 21 h 494"/>
                <a:gd name="T42" fmla="*/ 55 w 611"/>
                <a:gd name="T43" fmla="*/ 19 h 494"/>
                <a:gd name="T44" fmla="*/ 58 w 611"/>
                <a:gd name="T45" fmla="*/ 18 h 494"/>
                <a:gd name="T46" fmla="*/ 61 w 611"/>
                <a:gd name="T47" fmla="*/ 16 h 494"/>
                <a:gd name="T48" fmla="*/ 64 w 611"/>
                <a:gd name="T49" fmla="*/ 15 h 494"/>
                <a:gd name="T50" fmla="*/ 67 w 611"/>
                <a:gd name="T51" fmla="*/ 14 h 494"/>
                <a:gd name="T52" fmla="*/ 70 w 611"/>
                <a:gd name="T53" fmla="*/ 13 h 494"/>
                <a:gd name="T54" fmla="*/ 73 w 611"/>
                <a:gd name="T55" fmla="*/ 12 h 494"/>
                <a:gd name="T56" fmla="*/ 76 w 611"/>
                <a:gd name="T57" fmla="*/ 10 h 494"/>
                <a:gd name="T58" fmla="*/ 80 w 611"/>
                <a:gd name="T59" fmla="*/ 9 h 494"/>
                <a:gd name="T60" fmla="*/ 83 w 611"/>
                <a:gd name="T61" fmla="*/ 9 h 494"/>
                <a:gd name="T62" fmla="*/ 87 w 611"/>
                <a:gd name="T63" fmla="*/ 6 h 494"/>
                <a:gd name="T64" fmla="*/ 93 w 611"/>
                <a:gd name="T65" fmla="*/ 4 h 494"/>
                <a:gd name="T66" fmla="*/ 97 w 611"/>
                <a:gd name="T67" fmla="*/ 3 h 494"/>
                <a:gd name="T68" fmla="*/ 102 w 611"/>
                <a:gd name="T69" fmla="*/ 1 h 494"/>
                <a:gd name="T70" fmla="*/ 104 w 611"/>
                <a:gd name="T71" fmla="*/ 0 h 494"/>
                <a:gd name="T72" fmla="*/ 107 w 611"/>
                <a:gd name="T73" fmla="*/ 0 h 494"/>
                <a:gd name="T74" fmla="*/ 109 w 611"/>
                <a:gd name="T75" fmla="*/ 0 h 494"/>
                <a:gd name="T76" fmla="*/ 110 w 611"/>
                <a:gd name="T77" fmla="*/ 0 h 494"/>
                <a:gd name="T78" fmla="*/ 205 w 611"/>
                <a:gd name="T79" fmla="*/ 135 h 494"/>
                <a:gd name="T80" fmla="*/ 259 w 611"/>
                <a:gd name="T81" fmla="*/ 129 h 494"/>
                <a:gd name="T82" fmla="*/ 280 w 611"/>
                <a:gd name="T83" fmla="*/ 160 h 494"/>
                <a:gd name="T84" fmla="*/ 300 w 611"/>
                <a:gd name="T85" fmla="*/ 180 h 494"/>
                <a:gd name="T86" fmla="*/ 288 w 611"/>
                <a:gd name="T87" fmla="*/ 194 h 494"/>
                <a:gd name="T88" fmla="*/ 305 w 611"/>
                <a:gd name="T89" fmla="*/ 245 h 494"/>
                <a:gd name="T90" fmla="*/ 294 w 611"/>
                <a:gd name="T91" fmla="*/ 247 h 494"/>
                <a:gd name="T92" fmla="*/ 283 w 611"/>
                <a:gd name="T93" fmla="*/ 238 h 494"/>
                <a:gd name="T94" fmla="*/ 250 w 611"/>
                <a:gd name="T95" fmla="*/ 241 h 494"/>
                <a:gd name="T96" fmla="*/ 175 w 611"/>
                <a:gd name="T97" fmla="*/ 189 h 494"/>
                <a:gd name="T98" fmla="*/ 175 w 611"/>
                <a:gd name="T99" fmla="*/ 172 h 494"/>
                <a:gd name="T100" fmla="*/ 0 w 611"/>
                <a:gd name="T101" fmla="*/ 77 h 494"/>
                <a:gd name="T102" fmla="*/ 0 w 611"/>
                <a:gd name="T103" fmla="*/ 77 h 49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11"/>
                <a:gd name="T157" fmla="*/ 0 h 494"/>
                <a:gd name="T158" fmla="*/ 611 w 611"/>
                <a:gd name="T159" fmla="*/ 494 h 49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11" h="494">
                  <a:moveTo>
                    <a:pt x="0" y="154"/>
                  </a:moveTo>
                  <a:lnTo>
                    <a:pt x="0" y="152"/>
                  </a:lnTo>
                  <a:lnTo>
                    <a:pt x="4" y="145"/>
                  </a:lnTo>
                  <a:lnTo>
                    <a:pt x="4" y="139"/>
                  </a:lnTo>
                  <a:lnTo>
                    <a:pt x="6" y="135"/>
                  </a:lnTo>
                  <a:lnTo>
                    <a:pt x="10" y="127"/>
                  </a:lnTo>
                  <a:lnTo>
                    <a:pt x="13" y="122"/>
                  </a:lnTo>
                  <a:lnTo>
                    <a:pt x="17" y="114"/>
                  </a:lnTo>
                  <a:lnTo>
                    <a:pt x="23" y="107"/>
                  </a:lnTo>
                  <a:lnTo>
                    <a:pt x="27" y="99"/>
                  </a:lnTo>
                  <a:lnTo>
                    <a:pt x="34" y="93"/>
                  </a:lnTo>
                  <a:lnTo>
                    <a:pt x="42" y="84"/>
                  </a:lnTo>
                  <a:lnTo>
                    <a:pt x="50" y="78"/>
                  </a:lnTo>
                  <a:lnTo>
                    <a:pt x="59" y="70"/>
                  </a:lnTo>
                  <a:lnTo>
                    <a:pt x="71" y="63"/>
                  </a:lnTo>
                  <a:lnTo>
                    <a:pt x="74" y="59"/>
                  </a:lnTo>
                  <a:lnTo>
                    <a:pt x="80" y="55"/>
                  </a:lnTo>
                  <a:lnTo>
                    <a:pt x="84" y="51"/>
                  </a:lnTo>
                  <a:lnTo>
                    <a:pt x="91" y="48"/>
                  </a:lnTo>
                  <a:lnTo>
                    <a:pt x="97" y="46"/>
                  </a:lnTo>
                  <a:lnTo>
                    <a:pt x="103" y="42"/>
                  </a:lnTo>
                  <a:lnTo>
                    <a:pt x="110" y="38"/>
                  </a:lnTo>
                  <a:lnTo>
                    <a:pt x="116" y="36"/>
                  </a:lnTo>
                  <a:lnTo>
                    <a:pt x="122" y="32"/>
                  </a:lnTo>
                  <a:lnTo>
                    <a:pt x="128" y="31"/>
                  </a:lnTo>
                  <a:lnTo>
                    <a:pt x="135" y="27"/>
                  </a:lnTo>
                  <a:lnTo>
                    <a:pt x="141" y="25"/>
                  </a:lnTo>
                  <a:lnTo>
                    <a:pt x="147" y="23"/>
                  </a:lnTo>
                  <a:lnTo>
                    <a:pt x="152" y="19"/>
                  </a:lnTo>
                  <a:lnTo>
                    <a:pt x="160" y="17"/>
                  </a:lnTo>
                  <a:lnTo>
                    <a:pt x="166" y="17"/>
                  </a:lnTo>
                  <a:lnTo>
                    <a:pt x="175" y="11"/>
                  </a:lnTo>
                  <a:lnTo>
                    <a:pt x="187" y="8"/>
                  </a:lnTo>
                  <a:lnTo>
                    <a:pt x="194" y="6"/>
                  </a:lnTo>
                  <a:lnTo>
                    <a:pt x="204" y="2"/>
                  </a:lnTo>
                  <a:lnTo>
                    <a:pt x="209" y="0"/>
                  </a:lnTo>
                  <a:lnTo>
                    <a:pt x="215" y="0"/>
                  </a:lnTo>
                  <a:lnTo>
                    <a:pt x="219" y="0"/>
                  </a:lnTo>
                  <a:lnTo>
                    <a:pt x="221" y="0"/>
                  </a:lnTo>
                  <a:lnTo>
                    <a:pt x="411" y="270"/>
                  </a:lnTo>
                  <a:lnTo>
                    <a:pt x="519" y="257"/>
                  </a:lnTo>
                  <a:lnTo>
                    <a:pt x="561" y="319"/>
                  </a:lnTo>
                  <a:lnTo>
                    <a:pt x="601" y="359"/>
                  </a:lnTo>
                  <a:lnTo>
                    <a:pt x="576" y="388"/>
                  </a:lnTo>
                  <a:lnTo>
                    <a:pt x="611" y="489"/>
                  </a:lnTo>
                  <a:lnTo>
                    <a:pt x="588" y="494"/>
                  </a:lnTo>
                  <a:lnTo>
                    <a:pt x="567" y="475"/>
                  </a:lnTo>
                  <a:lnTo>
                    <a:pt x="500" y="481"/>
                  </a:lnTo>
                  <a:lnTo>
                    <a:pt x="350" y="378"/>
                  </a:lnTo>
                  <a:lnTo>
                    <a:pt x="350" y="344"/>
                  </a:lnTo>
                  <a:lnTo>
                    <a:pt x="0" y="154"/>
                  </a:lnTo>
                  <a:close/>
                </a:path>
              </a:pathLst>
            </a:custGeom>
            <a:solidFill>
              <a:srgbClr val="C7695C"/>
            </a:solidFill>
            <a:ln w="9525">
              <a:noFill/>
              <a:round/>
              <a:headEnd/>
              <a:tailEnd/>
            </a:ln>
          </p:spPr>
          <p:txBody>
            <a:bodyPr/>
            <a:lstStyle/>
            <a:p>
              <a:endParaRPr lang="en-US"/>
            </a:p>
          </p:txBody>
        </p:sp>
        <p:sp>
          <p:nvSpPr>
            <p:cNvPr id="16450" name="Freeform 119"/>
            <p:cNvSpPr>
              <a:spLocks/>
            </p:cNvSpPr>
            <p:nvPr/>
          </p:nvSpPr>
          <p:spPr bwMode="auto">
            <a:xfrm>
              <a:off x="2059" y="2095"/>
              <a:ext cx="263" cy="165"/>
            </a:xfrm>
            <a:custGeom>
              <a:avLst/>
              <a:gdLst>
                <a:gd name="T0" fmla="*/ 0 w 525"/>
                <a:gd name="T1" fmla="*/ 53 h 331"/>
                <a:gd name="T2" fmla="*/ 0 w 525"/>
                <a:gd name="T3" fmla="*/ 49 h 331"/>
                <a:gd name="T4" fmla="*/ 3 w 525"/>
                <a:gd name="T5" fmla="*/ 42 h 331"/>
                <a:gd name="T6" fmla="*/ 9 w 525"/>
                <a:gd name="T7" fmla="*/ 33 h 331"/>
                <a:gd name="T8" fmla="*/ 17 w 525"/>
                <a:gd name="T9" fmla="*/ 25 h 331"/>
                <a:gd name="T10" fmla="*/ 24 w 525"/>
                <a:gd name="T11" fmla="*/ 21 h 331"/>
                <a:gd name="T12" fmla="*/ 32 w 525"/>
                <a:gd name="T13" fmla="*/ 15 h 331"/>
                <a:gd name="T14" fmla="*/ 40 w 525"/>
                <a:gd name="T15" fmla="*/ 10 h 331"/>
                <a:gd name="T16" fmla="*/ 48 w 525"/>
                <a:gd name="T17" fmla="*/ 6 h 331"/>
                <a:gd name="T18" fmla="*/ 54 w 525"/>
                <a:gd name="T19" fmla="*/ 3 h 331"/>
                <a:gd name="T20" fmla="*/ 61 w 525"/>
                <a:gd name="T21" fmla="*/ 0 h 331"/>
                <a:gd name="T22" fmla="*/ 172 w 525"/>
                <a:gd name="T23" fmla="*/ 101 h 331"/>
                <a:gd name="T24" fmla="*/ 263 w 525"/>
                <a:gd name="T25" fmla="*/ 158 h 331"/>
                <a:gd name="T26" fmla="*/ 210 w 525"/>
                <a:gd name="T27" fmla="*/ 123 h 331"/>
                <a:gd name="T28" fmla="*/ 188 w 525"/>
                <a:gd name="T29" fmla="*/ 133 h 331"/>
                <a:gd name="T30" fmla="*/ 145 w 525"/>
                <a:gd name="T31" fmla="*/ 153 h 331"/>
                <a:gd name="T32" fmla="*/ 143 w 525"/>
                <a:gd name="T33" fmla="*/ 135 h 331"/>
                <a:gd name="T34" fmla="*/ 134 w 525"/>
                <a:gd name="T35" fmla="*/ 129 h 331"/>
                <a:gd name="T36" fmla="*/ 127 w 525"/>
                <a:gd name="T37" fmla="*/ 124 h 331"/>
                <a:gd name="T38" fmla="*/ 116 w 525"/>
                <a:gd name="T39" fmla="*/ 119 h 331"/>
                <a:gd name="T40" fmla="*/ 108 w 525"/>
                <a:gd name="T41" fmla="*/ 114 h 331"/>
                <a:gd name="T42" fmla="*/ 102 w 525"/>
                <a:gd name="T43" fmla="*/ 110 h 331"/>
                <a:gd name="T44" fmla="*/ 95 w 525"/>
                <a:gd name="T45" fmla="*/ 106 h 331"/>
                <a:gd name="T46" fmla="*/ 89 w 525"/>
                <a:gd name="T47" fmla="*/ 102 h 331"/>
                <a:gd name="T48" fmla="*/ 82 w 525"/>
                <a:gd name="T49" fmla="*/ 99 h 331"/>
                <a:gd name="T50" fmla="*/ 76 w 525"/>
                <a:gd name="T51" fmla="*/ 96 h 331"/>
                <a:gd name="T52" fmla="*/ 69 w 525"/>
                <a:gd name="T53" fmla="*/ 92 h 331"/>
                <a:gd name="T54" fmla="*/ 62 w 525"/>
                <a:gd name="T55" fmla="*/ 88 h 331"/>
                <a:gd name="T56" fmla="*/ 55 w 525"/>
                <a:gd name="T57" fmla="*/ 84 h 331"/>
                <a:gd name="T58" fmla="*/ 49 w 525"/>
                <a:gd name="T59" fmla="*/ 81 h 331"/>
                <a:gd name="T60" fmla="*/ 42 w 525"/>
                <a:gd name="T61" fmla="*/ 77 h 331"/>
                <a:gd name="T62" fmla="*/ 36 w 525"/>
                <a:gd name="T63" fmla="*/ 74 h 331"/>
                <a:gd name="T64" fmla="*/ 28 w 525"/>
                <a:gd name="T65" fmla="*/ 69 h 331"/>
                <a:gd name="T66" fmla="*/ 17 w 525"/>
                <a:gd name="T67" fmla="*/ 62 h 331"/>
                <a:gd name="T68" fmla="*/ 9 w 525"/>
                <a:gd name="T69" fmla="*/ 59 h 331"/>
                <a:gd name="T70" fmla="*/ 2 w 525"/>
                <a:gd name="T71" fmla="*/ 54 h 331"/>
                <a:gd name="T72" fmla="*/ 0 w 525"/>
                <a:gd name="T73" fmla="*/ 54 h 3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25"/>
                <a:gd name="T112" fmla="*/ 0 h 331"/>
                <a:gd name="T113" fmla="*/ 525 w 525"/>
                <a:gd name="T114" fmla="*/ 331 h 3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25" h="331">
                  <a:moveTo>
                    <a:pt x="0" y="108"/>
                  </a:moveTo>
                  <a:lnTo>
                    <a:pt x="0" y="106"/>
                  </a:lnTo>
                  <a:lnTo>
                    <a:pt x="0" y="105"/>
                  </a:lnTo>
                  <a:lnTo>
                    <a:pt x="0" y="99"/>
                  </a:lnTo>
                  <a:lnTo>
                    <a:pt x="4" y="93"/>
                  </a:lnTo>
                  <a:lnTo>
                    <a:pt x="6" y="84"/>
                  </a:lnTo>
                  <a:lnTo>
                    <a:pt x="12" y="76"/>
                  </a:lnTo>
                  <a:lnTo>
                    <a:pt x="17" y="67"/>
                  </a:lnTo>
                  <a:lnTo>
                    <a:pt x="29" y="59"/>
                  </a:lnTo>
                  <a:lnTo>
                    <a:pt x="34" y="51"/>
                  </a:lnTo>
                  <a:lnTo>
                    <a:pt x="40" y="46"/>
                  </a:lnTo>
                  <a:lnTo>
                    <a:pt x="48" y="42"/>
                  </a:lnTo>
                  <a:lnTo>
                    <a:pt x="55" y="36"/>
                  </a:lnTo>
                  <a:lnTo>
                    <a:pt x="63" y="30"/>
                  </a:lnTo>
                  <a:lnTo>
                    <a:pt x="72" y="27"/>
                  </a:lnTo>
                  <a:lnTo>
                    <a:pt x="80" y="21"/>
                  </a:lnTo>
                  <a:lnTo>
                    <a:pt x="88" y="17"/>
                  </a:lnTo>
                  <a:lnTo>
                    <a:pt x="95" y="13"/>
                  </a:lnTo>
                  <a:lnTo>
                    <a:pt x="101" y="10"/>
                  </a:lnTo>
                  <a:lnTo>
                    <a:pt x="107" y="6"/>
                  </a:lnTo>
                  <a:lnTo>
                    <a:pt x="112" y="4"/>
                  </a:lnTo>
                  <a:lnTo>
                    <a:pt x="122" y="0"/>
                  </a:lnTo>
                  <a:lnTo>
                    <a:pt x="126" y="0"/>
                  </a:lnTo>
                  <a:lnTo>
                    <a:pt x="344" y="203"/>
                  </a:lnTo>
                  <a:lnTo>
                    <a:pt x="453" y="184"/>
                  </a:lnTo>
                  <a:lnTo>
                    <a:pt x="525" y="316"/>
                  </a:lnTo>
                  <a:lnTo>
                    <a:pt x="493" y="325"/>
                  </a:lnTo>
                  <a:lnTo>
                    <a:pt x="419" y="247"/>
                  </a:lnTo>
                  <a:lnTo>
                    <a:pt x="398" y="272"/>
                  </a:lnTo>
                  <a:lnTo>
                    <a:pt x="375" y="266"/>
                  </a:lnTo>
                  <a:lnTo>
                    <a:pt x="348" y="331"/>
                  </a:lnTo>
                  <a:lnTo>
                    <a:pt x="289" y="306"/>
                  </a:lnTo>
                  <a:lnTo>
                    <a:pt x="289" y="272"/>
                  </a:lnTo>
                  <a:lnTo>
                    <a:pt x="285" y="270"/>
                  </a:lnTo>
                  <a:lnTo>
                    <a:pt x="276" y="264"/>
                  </a:lnTo>
                  <a:lnTo>
                    <a:pt x="268" y="259"/>
                  </a:lnTo>
                  <a:lnTo>
                    <a:pt x="261" y="255"/>
                  </a:lnTo>
                  <a:lnTo>
                    <a:pt x="253" y="249"/>
                  </a:lnTo>
                  <a:lnTo>
                    <a:pt x="244" y="245"/>
                  </a:lnTo>
                  <a:lnTo>
                    <a:pt x="232" y="238"/>
                  </a:lnTo>
                  <a:lnTo>
                    <a:pt x="221" y="232"/>
                  </a:lnTo>
                  <a:lnTo>
                    <a:pt x="215" y="228"/>
                  </a:lnTo>
                  <a:lnTo>
                    <a:pt x="209" y="224"/>
                  </a:lnTo>
                  <a:lnTo>
                    <a:pt x="204" y="221"/>
                  </a:lnTo>
                  <a:lnTo>
                    <a:pt x="198" y="219"/>
                  </a:lnTo>
                  <a:lnTo>
                    <a:pt x="190" y="213"/>
                  </a:lnTo>
                  <a:lnTo>
                    <a:pt x="185" y="211"/>
                  </a:lnTo>
                  <a:lnTo>
                    <a:pt x="177" y="205"/>
                  </a:lnTo>
                  <a:lnTo>
                    <a:pt x="171" y="203"/>
                  </a:lnTo>
                  <a:lnTo>
                    <a:pt x="164" y="198"/>
                  </a:lnTo>
                  <a:lnTo>
                    <a:pt x="158" y="196"/>
                  </a:lnTo>
                  <a:lnTo>
                    <a:pt x="152" y="192"/>
                  </a:lnTo>
                  <a:lnTo>
                    <a:pt x="145" y="188"/>
                  </a:lnTo>
                  <a:lnTo>
                    <a:pt x="137" y="184"/>
                  </a:lnTo>
                  <a:lnTo>
                    <a:pt x="131" y="181"/>
                  </a:lnTo>
                  <a:lnTo>
                    <a:pt x="124" y="177"/>
                  </a:lnTo>
                  <a:lnTo>
                    <a:pt x="118" y="173"/>
                  </a:lnTo>
                  <a:lnTo>
                    <a:pt x="110" y="169"/>
                  </a:lnTo>
                  <a:lnTo>
                    <a:pt x="105" y="165"/>
                  </a:lnTo>
                  <a:lnTo>
                    <a:pt x="97" y="162"/>
                  </a:lnTo>
                  <a:lnTo>
                    <a:pt x="91" y="158"/>
                  </a:lnTo>
                  <a:lnTo>
                    <a:pt x="84" y="154"/>
                  </a:lnTo>
                  <a:lnTo>
                    <a:pt x="78" y="150"/>
                  </a:lnTo>
                  <a:lnTo>
                    <a:pt x="72" y="148"/>
                  </a:lnTo>
                  <a:lnTo>
                    <a:pt x="67" y="144"/>
                  </a:lnTo>
                  <a:lnTo>
                    <a:pt x="55" y="139"/>
                  </a:lnTo>
                  <a:lnTo>
                    <a:pt x="46" y="133"/>
                  </a:lnTo>
                  <a:lnTo>
                    <a:pt x="34" y="125"/>
                  </a:lnTo>
                  <a:lnTo>
                    <a:pt x="25" y="122"/>
                  </a:lnTo>
                  <a:lnTo>
                    <a:pt x="17" y="118"/>
                  </a:lnTo>
                  <a:lnTo>
                    <a:pt x="14" y="114"/>
                  </a:lnTo>
                  <a:lnTo>
                    <a:pt x="4" y="108"/>
                  </a:lnTo>
                  <a:lnTo>
                    <a:pt x="0" y="108"/>
                  </a:lnTo>
                  <a:close/>
                </a:path>
              </a:pathLst>
            </a:custGeom>
            <a:solidFill>
              <a:srgbClr val="F59E91"/>
            </a:solidFill>
            <a:ln w="9525">
              <a:noFill/>
              <a:round/>
              <a:headEnd/>
              <a:tailEnd/>
            </a:ln>
          </p:spPr>
          <p:txBody>
            <a:bodyPr/>
            <a:lstStyle/>
            <a:p>
              <a:endParaRPr lang="en-US"/>
            </a:p>
          </p:txBody>
        </p:sp>
        <p:sp>
          <p:nvSpPr>
            <p:cNvPr id="16451" name="Freeform 120"/>
            <p:cNvSpPr>
              <a:spLocks/>
            </p:cNvSpPr>
            <p:nvPr/>
          </p:nvSpPr>
          <p:spPr bwMode="auto">
            <a:xfrm>
              <a:off x="2221" y="1628"/>
              <a:ext cx="127" cy="114"/>
            </a:xfrm>
            <a:custGeom>
              <a:avLst/>
              <a:gdLst>
                <a:gd name="T0" fmla="*/ 11 w 255"/>
                <a:gd name="T1" fmla="*/ 113 h 228"/>
                <a:gd name="T2" fmla="*/ 9 w 255"/>
                <a:gd name="T3" fmla="*/ 107 h 228"/>
                <a:gd name="T4" fmla="*/ 8 w 255"/>
                <a:gd name="T5" fmla="*/ 102 h 228"/>
                <a:gd name="T6" fmla="*/ 6 w 255"/>
                <a:gd name="T7" fmla="*/ 94 h 228"/>
                <a:gd name="T8" fmla="*/ 4 w 255"/>
                <a:gd name="T9" fmla="*/ 87 h 228"/>
                <a:gd name="T10" fmla="*/ 3 w 255"/>
                <a:gd name="T11" fmla="*/ 78 h 228"/>
                <a:gd name="T12" fmla="*/ 1 w 255"/>
                <a:gd name="T13" fmla="*/ 70 h 228"/>
                <a:gd name="T14" fmla="*/ 1 w 255"/>
                <a:gd name="T15" fmla="*/ 59 h 228"/>
                <a:gd name="T16" fmla="*/ 0 w 255"/>
                <a:gd name="T17" fmla="*/ 50 h 228"/>
                <a:gd name="T18" fmla="*/ 1 w 255"/>
                <a:gd name="T19" fmla="*/ 40 h 228"/>
                <a:gd name="T20" fmla="*/ 3 w 255"/>
                <a:gd name="T21" fmla="*/ 30 h 228"/>
                <a:gd name="T22" fmla="*/ 7 w 255"/>
                <a:gd name="T23" fmla="*/ 22 h 228"/>
                <a:gd name="T24" fmla="*/ 12 w 255"/>
                <a:gd name="T25" fmla="*/ 14 h 228"/>
                <a:gd name="T26" fmla="*/ 20 w 255"/>
                <a:gd name="T27" fmla="*/ 9 h 228"/>
                <a:gd name="T28" fmla="*/ 28 w 255"/>
                <a:gd name="T29" fmla="*/ 5 h 228"/>
                <a:gd name="T30" fmla="*/ 33 w 255"/>
                <a:gd name="T31" fmla="*/ 3 h 228"/>
                <a:gd name="T32" fmla="*/ 40 w 255"/>
                <a:gd name="T33" fmla="*/ 2 h 228"/>
                <a:gd name="T34" fmla="*/ 46 w 255"/>
                <a:gd name="T35" fmla="*/ 1 h 228"/>
                <a:gd name="T36" fmla="*/ 53 w 255"/>
                <a:gd name="T37" fmla="*/ 0 h 228"/>
                <a:gd name="T38" fmla="*/ 61 w 255"/>
                <a:gd name="T39" fmla="*/ 0 h 228"/>
                <a:gd name="T40" fmla="*/ 68 w 255"/>
                <a:gd name="T41" fmla="*/ 1 h 228"/>
                <a:gd name="T42" fmla="*/ 75 w 255"/>
                <a:gd name="T43" fmla="*/ 1 h 228"/>
                <a:gd name="T44" fmla="*/ 83 w 255"/>
                <a:gd name="T45" fmla="*/ 2 h 228"/>
                <a:gd name="T46" fmla="*/ 90 w 255"/>
                <a:gd name="T47" fmla="*/ 4 h 228"/>
                <a:gd name="T48" fmla="*/ 97 w 255"/>
                <a:gd name="T49" fmla="*/ 5 h 228"/>
                <a:gd name="T50" fmla="*/ 104 w 255"/>
                <a:gd name="T51" fmla="*/ 6 h 228"/>
                <a:gd name="T52" fmla="*/ 109 w 255"/>
                <a:gd name="T53" fmla="*/ 7 h 228"/>
                <a:gd name="T54" fmla="*/ 115 w 255"/>
                <a:gd name="T55" fmla="*/ 9 h 228"/>
                <a:gd name="T56" fmla="*/ 122 w 255"/>
                <a:gd name="T57" fmla="*/ 10 h 228"/>
                <a:gd name="T58" fmla="*/ 126 w 255"/>
                <a:gd name="T59" fmla="*/ 12 h 228"/>
                <a:gd name="T60" fmla="*/ 127 w 255"/>
                <a:gd name="T61" fmla="*/ 89 h 228"/>
                <a:gd name="T62" fmla="*/ 123 w 255"/>
                <a:gd name="T63" fmla="*/ 88 h 228"/>
                <a:gd name="T64" fmla="*/ 118 w 255"/>
                <a:gd name="T65" fmla="*/ 86 h 228"/>
                <a:gd name="T66" fmla="*/ 113 w 255"/>
                <a:gd name="T67" fmla="*/ 85 h 228"/>
                <a:gd name="T68" fmla="*/ 106 w 255"/>
                <a:gd name="T69" fmla="*/ 82 h 228"/>
                <a:gd name="T70" fmla="*/ 99 w 255"/>
                <a:gd name="T71" fmla="*/ 79 h 228"/>
                <a:gd name="T72" fmla="*/ 91 w 255"/>
                <a:gd name="T73" fmla="*/ 75 h 228"/>
                <a:gd name="T74" fmla="*/ 85 w 255"/>
                <a:gd name="T75" fmla="*/ 72 h 228"/>
                <a:gd name="T76" fmla="*/ 77 w 255"/>
                <a:gd name="T77" fmla="*/ 67 h 228"/>
                <a:gd name="T78" fmla="*/ 70 w 255"/>
                <a:gd name="T79" fmla="*/ 61 h 228"/>
                <a:gd name="T80" fmla="*/ 61 w 255"/>
                <a:gd name="T81" fmla="*/ 53 h 228"/>
                <a:gd name="T82" fmla="*/ 53 w 255"/>
                <a:gd name="T83" fmla="*/ 47 h 228"/>
                <a:gd name="T84" fmla="*/ 50 w 255"/>
                <a:gd name="T85" fmla="*/ 45 h 228"/>
                <a:gd name="T86" fmla="*/ 46 w 255"/>
                <a:gd name="T87" fmla="*/ 52 h 228"/>
                <a:gd name="T88" fmla="*/ 42 w 255"/>
                <a:gd name="T89" fmla="*/ 58 h 228"/>
                <a:gd name="T90" fmla="*/ 38 w 255"/>
                <a:gd name="T91" fmla="*/ 65 h 228"/>
                <a:gd name="T92" fmla="*/ 34 w 255"/>
                <a:gd name="T93" fmla="*/ 70 h 228"/>
                <a:gd name="T94" fmla="*/ 29 w 255"/>
                <a:gd name="T95" fmla="*/ 77 h 228"/>
                <a:gd name="T96" fmla="*/ 26 w 255"/>
                <a:gd name="T97" fmla="*/ 86 h 228"/>
                <a:gd name="T98" fmla="*/ 22 w 255"/>
                <a:gd name="T99" fmla="*/ 93 h 228"/>
                <a:gd name="T100" fmla="*/ 18 w 255"/>
                <a:gd name="T101" fmla="*/ 101 h 228"/>
                <a:gd name="T102" fmla="*/ 15 w 255"/>
                <a:gd name="T103" fmla="*/ 107 h 228"/>
                <a:gd name="T104" fmla="*/ 12 w 255"/>
                <a:gd name="T105" fmla="*/ 113 h 228"/>
                <a:gd name="T106" fmla="*/ 12 w 255"/>
                <a:gd name="T107" fmla="*/ 114 h 22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55"/>
                <a:gd name="T163" fmla="*/ 0 h 228"/>
                <a:gd name="T164" fmla="*/ 255 w 255"/>
                <a:gd name="T165" fmla="*/ 228 h 22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55" h="228">
                  <a:moveTo>
                    <a:pt x="25" y="228"/>
                  </a:moveTo>
                  <a:lnTo>
                    <a:pt x="23" y="226"/>
                  </a:lnTo>
                  <a:lnTo>
                    <a:pt x="21" y="218"/>
                  </a:lnTo>
                  <a:lnTo>
                    <a:pt x="19" y="213"/>
                  </a:lnTo>
                  <a:lnTo>
                    <a:pt x="18" y="209"/>
                  </a:lnTo>
                  <a:lnTo>
                    <a:pt x="16" y="203"/>
                  </a:lnTo>
                  <a:lnTo>
                    <a:pt x="16" y="197"/>
                  </a:lnTo>
                  <a:lnTo>
                    <a:pt x="12" y="188"/>
                  </a:lnTo>
                  <a:lnTo>
                    <a:pt x="10" y="180"/>
                  </a:lnTo>
                  <a:lnTo>
                    <a:pt x="8" y="173"/>
                  </a:lnTo>
                  <a:lnTo>
                    <a:pt x="8" y="165"/>
                  </a:lnTo>
                  <a:lnTo>
                    <a:pt x="6" y="156"/>
                  </a:lnTo>
                  <a:lnTo>
                    <a:pt x="4" y="146"/>
                  </a:lnTo>
                  <a:lnTo>
                    <a:pt x="2" y="139"/>
                  </a:lnTo>
                  <a:lnTo>
                    <a:pt x="2" y="129"/>
                  </a:lnTo>
                  <a:lnTo>
                    <a:pt x="2" y="118"/>
                  </a:lnTo>
                  <a:lnTo>
                    <a:pt x="0" y="108"/>
                  </a:lnTo>
                  <a:lnTo>
                    <a:pt x="0" y="99"/>
                  </a:lnTo>
                  <a:lnTo>
                    <a:pt x="2" y="89"/>
                  </a:lnTo>
                  <a:lnTo>
                    <a:pt x="2" y="80"/>
                  </a:lnTo>
                  <a:lnTo>
                    <a:pt x="4" y="70"/>
                  </a:lnTo>
                  <a:lnTo>
                    <a:pt x="6" y="61"/>
                  </a:lnTo>
                  <a:lnTo>
                    <a:pt x="10" y="53"/>
                  </a:lnTo>
                  <a:lnTo>
                    <a:pt x="14" y="43"/>
                  </a:lnTo>
                  <a:lnTo>
                    <a:pt x="19" y="36"/>
                  </a:lnTo>
                  <a:lnTo>
                    <a:pt x="25" y="28"/>
                  </a:lnTo>
                  <a:lnTo>
                    <a:pt x="33" y="23"/>
                  </a:lnTo>
                  <a:lnTo>
                    <a:pt x="40" y="17"/>
                  </a:lnTo>
                  <a:lnTo>
                    <a:pt x="50" y="11"/>
                  </a:lnTo>
                  <a:lnTo>
                    <a:pt x="56" y="9"/>
                  </a:lnTo>
                  <a:lnTo>
                    <a:pt x="61" y="7"/>
                  </a:lnTo>
                  <a:lnTo>
                    <a:pt x="67" y="5"/>
                  </a:lnTo>
                  <a:lnTo>
                    <a:pt x="75" y="5"/>
                  </a:lnTo>
                  <a:lnTo>
                    <a:pt x="80" y="4"/>
                  </a:lnTo>
                  <a:lnTo>
                    <a:pt x="86" y="2"/>
                  </a:lnTo>
                  <a:lnTo>
                    <a:pt x="92" y="2"/>
                  </a:lnTo>
                  <a:lnTo>
                    <a:pt x="99" y="2"/>
                  </a:lnTo>
                  <a:lnTo>
                    <a:pt x="107" y="0"/>
                  </a:lnTo>
                  <a:lnTo>
                    <a:pt x="115" y="0"/>
                  </a:lnTo>
                  <a:lnTo>
                    <a:pt x="122" y="0"/>
                  </a:lnTo>
                  <a:lnTo>
                    <a:pt x="130" y="2"/>
                  </a:lnTo>
                  <a:lnTo>
                    <a:pt x="137" y="2"/>
                  </a:lnTo>
                  <a:lnTo>
                    <a:pt x="145" y="2"/>
                  </a:lnTo>
                  <a:lnTo>
                    <a:pt x="151" y="2"/>
                  </a:lnTo>
                  <a:lnTo>
                    <a:pt x="160" y="4"/>
                  </a:lnTo>
                  <a:lnTo>
                    <a:pt x="166" y="4"/>
                  </a:lnTo>
                  <a:lnTo>
                    <a:pt x="173" y="5"/>
                  </a:lnTo>
                  <a:lnTo>
                    <a:pt x="181" y="7"/>
                  </a:lnTo>
                  <a:lnTo>
                    <a:pt x="189" y="9"/>
                  </a:lnTo>
                  <a:lnTo>
                    <a:pt x="194" y="9"/>
                  </a:lnTo>
                  <a:lnTo>
                    <a:pt x="202" y="11"/>
                  </a:lnTo>
                  <a:lnTo>
                    <a:pt x="208" y="11"/>
                  </a:lnTo>
                  <a:lnTo>
                    <a:pt x="213" y="13"/>
                  </a:lnTo>
                  <a:lnTo>
                    <a:pt x="219" y="13"/>
                  </a:lnTo>
                  <a:lnTo>
                    <a:pt x="225" y="15"/>
                  </a:lnTo>
                  <a:lnTo>
                    <a:pt x="231" y="17"/>
                  </a:lnTo>
                  <a:lnTo>
                    <a:pt x="236" y="19"/>
                  </a:lnTo>
                  <a:lnTo>
                    <a:pt x="244" y="19"/>
                  </a:lnTo>
                  <a:lnTo>
                    <a:pt x="250" y="21"/>
                  </a:lnTo>
                  <a:lnTo>
                    <a:pt x="253" y="23"/>
                  </a:lnTo>
                  <a:lnTo>
                    <a:pt x="255" y="24"/>
                  </a:lnTo>
                  <a:lnTo>
                    <a:pt x="255" y="178"/>
                  </a:lnTo>
                  <a:lnTo>
                    <a:pt x="251" y="177"/>
                  </a:lnTo>
                  <a:lnTo>
                    <a:pt x="246" y="175"/>
                  </a:lnTo>
                  <a:lnTo>
                    <a:pt x="242" y="173"/>
                  </a:lnTo>
                  <a:lnTo>
                    <a:pt x="236" y="171"/>
                  </a:lnTo>
                  <a:lnTo>
                    <a:pt x="231" y="169"/>
                  </a:lnTo>
                  <a:lnTo>
                    <a:pt x="227" y="169"/>
                  </a:lnTo>
                  <a:lnTo>
                    <a:pt x="219" y="165"/>
                  </a:lnTo>
                  <a:lnTo>
                    <a:pt x="212" y="163"/>
                  </a:lnTo>
                  <a:lnTo>
                    <a:pt x="204" y="159"/>
                  </a:lnTo>
                  <a:lnTo>
                    <a:pt x="198" y="158"/>
                  </a:lnTo>
                  <a:lnTo>
                    <a:pt x="191" y="154"/>
                  </a:lnTo>
                  <a:lnTo>
                    <a:pt x="183" y="150"/>
                  </a:lnTo>
                  <a:lnTo>
                    <a:pt x="175" y="146"/>
                  </a:lnTo>
                  <a:lnTo>
                    <a:pt x="170" y="144"/>
                  </a:lnTo>
                  <a:lnTo>
                    <a:pt x="160" y="139"/>
                  </a:lnTo>
                  <a:lnTo>
                    <a:pt x="154" y="133"/>
                  </a:lnTo>
                  <a:lnTo>
                    <a:pt x="147" y="129"/>
                  </a:lnTo>
                  <a:lnTo>
                    <a:pt x="141" y="123"/>
                  </a:lnTo>
                  <a:lnTo>
                    <a:pt x="130" y="114"/>
                  </a:lnTo>
                  <a:lnTo>
                    <a:pt x="122" y="106"/>
                  </a:lnTo>
                  <a:lnTo>
                    <a:pt x="113" y="99"/>
                  </a:lnTo>
                  <a:lnTo>
                    <a:pt x="107" y="93"/>
                  </a:lnTo>
                  <a:lnTo>
                    <a:pt x="105" y="89"/>
                  </a:lnTo>
                  <a:lnTo>
                    <a:pt x="101" y="89"/>
                  </a:lnTo>
                  <a:lnTo>
                    <a:pt x="97" y="99"/>
                  </a:lnTo>
                  <a:lnTo>
                    <a:pt x="92" y="104"/>
                  </a:lnTo>
                  <a:lnTo>
                    <a:pt x="88" y="112"/>
                  </a:lnTo>
                  <a:lnTo>
                    <a:pt x="84" y="116"/>
                  </a:lnTo>
                  <a:lnTo>
                    <a:pt x="80" y="121"/>
                  </a:lnTo>
                  <a:lnTo>
                    <a:pt x="77" y="129"/>
                  </a:lnTo>
                  <a:lnTo>
                    <a:pt x="75" y="135"/>
                  </a:lnTo>
                  <a:lnTo>
                    <a:pt x="69" y="140"/>
                  </a:lnTo>
                  <a:lnTo>
                    <a:pt x="65" y="146"/>
                  </a:lnTo>
                  <a:lnTo>
                    <a:pt x="59" y="154"/>
                  </a:lnTo>
                  <a:lnTo>
                    <a:pt x="58" y="163"/>
                  </a:lnTo>
                  <a:lnTo>
                    <a:pt x="52" y="171"/>
                  </a:lnTo>
                  <a:lnTo>
                    <a:pt x="48" y="178"/>
                  </a:lnTo>
                  <a:lnTo>
                    <a:pt x="44" y="186"/>
                  </a:lnTo>
                  <a:lnTo>
                    <a:pt x="40" y="194"/>
                  </a:lnTo>
                  <a:lnTo>
                    <a:pt x="37" y="201"/>
                  </a:lnTo>
                  <a:lnTo>
                    <a:pt x="33" y="207"/>
                  </a:lnTo>
                  <a:lnTo>
                    <a:pt x="31" y="213"/>
                  </a:lnTo>
                  <a:lnTo>
                    <a:pt x="29" y="218"/>
                  </a:lnTo>
                  <a:lnTo>
                    <a:pt x="25" y="226"/>
                  </a:lnTo>
                  <a:lnTo>
                    <a:pt x="25" y="228"/>
                  </a:lnTo>
                  <a:close/>
                </a:path>
              </a:pathLst>
            </a:custGeom>
            <a:solidFill>
              <a:srgbClr val="8C5E2B"/>
            </a:solidFill>
            <a:ln w="9525">
              <a:noFill/>
              <a:round/>
              <a:headEnd/>
              <a:tailEnd/>
            </a:ln>
          </p:spPr>
          <p:txBody>
            <a:bodyPr/>
            <a:lstStyle/>
            <a:p>
              <a:endParaRPr lang="en-US"/>
            </a:p>
          </p:txBody>
        </p:sp>
        <p:sp>
          <p:nvSpPr>
            <p:cNvPr id="16452" name="Freeform 121"/>
            <p:cNvSpPr>
              <a:spLocks/>
            </p:cNvSpPr>
            <p:nvPr/>
          </p:nvSpPr>
          <p:spPr bwMode="auto">
            <a:xfrm>
              <a:off x="2274" y="1638"/>
              <a:ext cx="62" cy="58"/>
            </a:xfrm>
            <a:custGeom>
              <a:avLst/>
              <a:gdLst>
                <a:gd name="T0" fmla="*/ 1 w 124"/>
                <a:gd name="T1" fmla="*/ 0 h 116"/>
                <a:gd name="T2" fmla="*/ 62 w 124"/>
                <a:gd name="T3" fmla="*/ 22 h 116"/>
                <a:gd name="T4" fmla="*/ 23 w 124"/>
                <a:gd name="T5" fmla="*/ 23 h 116"/>
                <a:gd name="T6" fmla="*/ 62 w 124"/>
                <a:gd name="T7" fmla="*/ 58 h 116"/>
                <a:gd name="T8" fmla="*/ 60 w 124"/>
                <a:gd name="T9" fmla="*/ 58 h 116"/>
                <a:gd name="T10" fmla="*/ 56 w 124"/>
                <a:gd name="T11" fmla="*/ 56 h 116"/>
                <a:gd name="T12" fmla="*/ 53 w 124"/>
                <a:gd name="T13" fmla="*/ 55 h 116"/>
                <a:gd name="T14" fmla="*/ 51 w 124"/>
                <a:gd name="T15" fmla="*/ 55 h 116"/>
                <a:gd name="T16" fmla="*/ 48 w 124"/>
                <a:gd name="T17" fmla="*/ 54 h 116"/>
                <a:gd name="T18" fmla="*/ 45 w 124"/>
                <a:gd name="T19" fmla="*/ 54 h 116"/>
                <a:gd name="T20" fmla="*/ 40 w 124"/>
                <a:gd name="T21" fmla="*/ 52 h 116"/>
                <a:gd name="T22" fmla="*/ 37 w 124"/>
                <a:gd name="T23" fmla="*/ 50 h 116"/>
                <a:gd name="T24" fmla="*/ 33 w 124"/>
                <a:gd name="T25" fmla="*/ 49 h 116"/>
                <a:gd name="T26" fmla="*/ 30 w 124"/>
                <a:gd name="T27" fmla="*/ 48 h 116"/>
                <a:gd name="T28" fmla="*/ 25 w 124"/>
                <a:gd name="T29" fmla="*/ 46 h 116"/>
                <a:gd name="T30" fmla="*/ 22 w 124"/>
                <a:gd name="T31" fmla="*/ 43 h 116"/>
                <a:gd name="T32" fmla="*/ 19 w 124"/>
                <a:gd name="T33" fmla="*/ 40 h 116"/>
                <a:gd name="T34" fmla="*/ 16 w 124"/>
                <a:gd name="T35" fmla="*/ 38 h 116"/>
                <a:gd name="T36" fmla="*/ 13 w 124"/>
                <a:gd name="T37" fmla="*/ 35 h 116"/>
                <a:gd name="T38" fmla="*/ 11 w 124"/>
                <a:gd name="T39" fmla="*/ 31 h 116"/>
                <a:gd name="T40" fmla="*/ 8 w 124"/>
                <a:gd name="T41" fmla="*/ 29 h 116"/>
                <a:gd name="T42" fmla="*/ 7 w 124"/>
                <a:gd name="T43" fmla="*/ 26 h 116"/>
                <a:gd name="T44" fmla="*/ 5 w 124"/>
                <a:gd name="T45" fmla="*/ 23 h 116"/>
                <a:gd name="T46" fmla="*/ 4 w 124"/>
                <a:gd name="T47" fmla="*/ 19 h 116"/>
                <a:gd name="T48" fmla="*/ 3 w 124"/>
                <a:gd name="T49" fmla="*/ 16 h 116"/>
                <a:gd name="T50" fmla="*/ 2 w 124"/>
                <a:gd name="T51" fmla="*/ 13 h 116"/>
                <a:gd name="T52" fmla="*/ 1 w 124"/>
                <a:gd name="T53" fmla="*/ 7 h 116"/>
                <a:gd name="T54" fmla="*/ 0 w 124"/>
                <a:gd name="T55" fmla="*/ 4 h 116"/>
                <a:gd name="T56" fmla="*/ 0 w 124"/>
                <a:gd name="T57" fmla="*/ 1 h 116"/>
                <a:gd name="T58" fmla="*/ 1 w 124"/>
                <a:gd name="T59" fmla="*/ 0 h 116"/>
                <a:gd name="T60" fmla="*/ 1 w 124"/>
                <a:gd name="T61" fmla="*/ 0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24"/>
                <a:gd name="T94" fmla="*/ 0 h 116"/>
                <a:gd name="T95" fmla="*/ 124 w 124"/>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24" h="116">
                  <a:moveTo>
                    <a:pt x="2" y="0"/>
                  </a:moveTo>
                  <a:lnTo>
                    <a:pt x="124" y="43"/>
                  </a:lnTo>
                  <a:lnTo>
                    <a:pt x="46" y="45"/>
                  </a:lnTo>
                  <a:lnTo>
                    <a:pt x="124" y="116"/>
                  </a:lnTo>
                  <a:lnTo>
                    <a:pt x="120" y="116"/>
                  </a:lnTo>
                  <a:lnTo>
                    <a:pt x="112" y="112"/>
                  </a:lnTo>
                  <a:lnTo>
                    <a:pt x="106" y="110"/>
                  </a:lnTo>
                  <a:lnTo>
                    <a:pt x="101" y="110"/>
                  </a:lnTo>
                  <a:lnTo>
                    <a:pt x="95" y="108"/>
                  </a:lnTo>
                  <a:lnTo>
                    <a:pt x="89" y="108"/>
                  </a:lnTo>
                  <a:lnTo>
                    <a:pt x="80" y="104"/>
                  </a:lnTo>
                  <a:lnTo>
                    <a:pt x="74" y="100"/>
                  </a:lnTo>
                  <a:lnTo>
                    <a:pt x="65" y="97"/>
                  </a:lnTo>
                  <a:lnTo>
                    <a:pt x="59" y="95"/>
                  </a:lnTo>
                  <a:lnTo>
                    <a:pt x="49" y="91"/>
                  </a:lnTo>
                  <a:lnTo>
                    <a:pt x="44" y="85"/>
                  </a:lnTo>
                  <a:lnTo>
                    <a:pt x="38" y="79"/>
                  </a:lnTo>
                  <a:lnTo>
                    <a:pt x="32" y="76"/>
                  </a:lnTo>
                  <a:lnTo>
                    <a:pt x="25" y="70"/>
                  </a:lnTo>
                  <a:lnTo>
                    <a:pt x="21" y="62"/>
                  </a:lnTo>
                  <a:lnTo>
                    <a:pt x="15" y="57"/>
                  </a:lnTo>
                  <a:lnTo>
                    <a:pt x="13" y="51"/>
                  </a:lnTo>
                  <a:lnTo>
                    <a:pt x="9" y="45"/>
                  </a:lnTo>
                  <a:lnTo>
                    <a:pt x="8" y="38"/>
                  </a:lnTo>
                  <a:lnTo>
                    <a:pt x="6" y="32"/>
                  </a:lnTo>
                  <a:lnTo>
                    <a:pt x="4" y="26"/>
                  </a:lnTo>
                  <a:lnTo>
                    <a:pt x="2" y="15"/>
                  </a:lnTo>
                  <a:lnTo>
                    <a:pt x="0" y="7"/>
                  </a:lnTo>
                  <a:lnTo>
                    <a:pt x="0" y="2"/>
                  </a:lnTo>
                  <a:lnTo>
                    <a:pt x="2" y="0"/>
                  </a:lnTo>
                  <a:close/>
                </a:path>
              </a:pathLst>
            </a:custGeom>
            <a:solidFill>
              <a:srgbClr val="E68033"/>
            </a:solidFill>
            <a:ln w="9525">
              <a:noFill/>
              <a:round/>
              <a:headEnd/>
              <a:tailEnd/>
            </a:ln>
          </p:spPr>
          <p:txBody>
            <a:bodyPr/>
            <a:lstStyle/>
            <a:p>
              <a:endParaRPr lang="en-US"/>
            </a:p>
          </p:txBody>
        </p:sp>
        <p:sp>
          <p:nvSpPr>
            <p:cNvPr id="16453" name="Freeform 122"/>
            <p:cNvSpPr>
              <a:spLocks/>
            </p:cNvSpPr>
            <p:nvPr/>
          </p:nvSpPr>
          <p:spPr bwMode="auto">
            <a:xfrm>
              <a:off x="1685" y="2270"/>
              <a:ext cx="248" cy="243"/>
            </a:xfrm>
            <a:custGeom>
              <a:avLst/>
              <a:gdLst>
                <a:gd name="T0" fmla="*/ 5 w 494"/>
                <a:gd name="T1" fmla="*/ 68 h 484"/>
                <a:gd name="T2" fmla="*/ 110 w 494"/>
                <a:gd name="T3" fmla="*/ 136 h 484"/>
                <a:gd name="T4" fmla="*/ 248 w 494"/>
                <a:gd name="T5" fmla="*/ 0 h 484"/>
                <a:gd name="T6" fmla="*/ 242 w 494"/>
                <a:gd name="T7" fmla="*/ 243 h 484"/>
                <a:gd name="T8" fmla="*/ 0 w 494"/>
                <a:gd name="T9" fmla="*/ 238 h 484"/>
                <a:gd name="T10" fmla="*/ 5 w 494"/>
                <a:gd name="T11" fmla="*/ 68 h 484"/>
                <a:gd name="T12" fmla="*/ 5 w 494"/>
                <a:gd name="T13" fmla="*/ 68 h 484"/>
                <a:gd name="T14" fmla="*/ 0 60000 65536"/>
                <a:gd name="T15" fmla="*/ 0 60000 65536"/>
                <a:gd name="T16" fmla="*/ 0 60000 65536"/>
                <a:gd name="T17" fmla="*/ 0 60000 65536"/>
                <a:gd name="T18" fmla="*/ 0 60000 65536"/>
                <a:gd name="T19" fmla="*/ 0 60000 65536"/>
                <a:gd name="T20" fmla="*/ 0 60000 65536"/>
                <a:gd name="T21" fmla="*/ 0 w 494"/>
                <a:gd name="T22" fmla="*/ 0 h 484"/>
                <a:gd name="T23" fmla="*/ 494 w 494"/>
                <a:gd name="T24" fmla="*/ 484 h 4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4" h="484">
                  <a:moveTo>
                    <a:pt x="9" y="135"/>
                  </a:moveTo>
                  <a:lnTo>
                    <a:pt x="219" y="271"/>
                  </a:lnTo>
                  <a:lnTo>
                    <a:pt x="494" y="0"/>
                  </a:lnTo>
                  <a:lnTo>
                    <a:pt x="483" y="484"/>
                  </a:lnTo>
                  <a:lnTo>
                    <a:pt x="0" y="475"/>
                  </a:lnTo>
                  <a:lnTo>
                    <a:pt x="9" y="135"/>
                  </a:lnTo>
                  <a:close/>
                </a:path>
              </a:pathLst>
            </a:custGeom>
            <a:solidFill>
              <a:srgbClr val="CCCCCC"/>
            </a:solidFill>
            <a:ln w="9525">
              <a:noFill/>
              <a:round/>
              <a:headEnd/>
              <a:tailEnd/>
            </a:ln>
          </p:spPr>
          <p:txBody>
            <a:bodyPr/>
            <a:lstStyle/>
            <a:p>
              <a:endParaRPr lang="en-US"/>
            </a:p>
          </p:txBody>
        </p:sp>
        <p:sp>
          <p:nvSpPr>
            <p:cNvPr id="16454" name="Freeform 123"/>
            <p:cNvSpPr>
              <a:spLocks/>
            </p:cNvSpPr>
            <p:nvPr/>
          </p:nvSpPr>
          <p:spPr bwMode="auto">
            <a:xfrm>
              <a:off x="1694" y="2181"/>
              <a:ext cx="231" cy="63"/>
            </a:xfrm>
            <a:custGeom>
              <a:avLst/>
              <a:gdLst>
                <a:gd name="T0" fmla="*/ 0 w 462"/>
                <a:gd name="T1" fmla="*/ 0 h 125"/>
                <a:gd name="T2" fmla="*/ 231 w 462"/>
                <a:gd name="T3" fmla="*/ 0 h 125"/>
                <a:gd name="T4" fmla="*/ 231 w 462"/>
                <a:gd name="T5" fmla="*/ 63 h 125"/>
                <a:gd name="T6" fmla="*/ 2 w 462"/>
                <a:gd name="T7" fmla="*/ 63 h 125"/>
                <a:gd name="T8" fmla="*/ 0 w 462"/>
                <a:gd name="T9" fmla="*/ 0 h 125"/>
                <a:gd name="T10" fmla="*/ 0 w 462"/>
                <a:gd name="T11" fmla="*/ 0 h 125"/>
                <a:gd name="T12" fmla="*/ 0 60000 65536"/>
                <a:gd name="T13" fmla="*/ 0 60000 65536"/>
                <a:gd name="T14" fmla="*/ 0 60000 65536"/>
                <a:gd name="T15" fmla="*/ 0 60000 65536"/>
                <a:gd name="T16" fmla="*/ 0 60000 65536"/>
                <a:gd name="T17" fmla="*/ 0 60000 65536"/>
                <a:gd name="T18" fmla="*/ 0 w 462"/>
                <a:gd name="T19" fmla="*/ 0 h 125"/>
                <a:gd name="T20" fmla="*/ 462 w 462"/>
                <a:gd name="T21" fmla="*/ 125 h 125"/>
              </a:gdLst>
              <a:ahLst/>
              <a:cxnLst>
                <a:cxn ang="T12">
                  <a:pos x="T0" y="T1"/>
                </a:cxn>
                <a:cxn ang="T13">
                  <a:pos x="T2" y="T3"/>
                </a:cxn>
                <a:cxn ang="T14">
                  <a:pos x="T4" y="T5"/>
                </a:cxn>
                <a:cxn ang="T15">
                  <a:pos x="T6" y="T7"/>
                </a:cxn>
                <a:cxn ang="T16">
                  <a:pos x="T8" y="T9"/>
                </a:cxn>
                <a:cxn ang="T17">
                  <a:pos x="T10" y="T11"/>
                </a:cxn>
              </a:cxnLst>
              <a:rect l="T18" t="T19" r="T20" b="T21"/>
              <a:pathLst>
                <a:path w="462" h="125">
                  <a:moveTo>
                    <a:pt x="0" y="0"/>
                  </a:moveTo>
                  <a:lnTo>
                    <a:pt x="462" y="0"/>
                  </a:lnTo>
                  <a:lnTo>
                    <a:pt x="462" y="125"/>
                  </a:lnTo>
                  <a:lnTo>
                    <a:pt x="4" y="125"/>
                  </a:lnTo>
                  <a:lnTo>
                    <a:pt x="0" y="0"/>
                  </a:lnTo>
                  <a:close/>
                </a:path>
              </a:pathLst>
            </a:custGeom>
            <a:solidFill>
              <a:srgbClr val="E6E6E6"/>
            </a:solidFill>
            <a:ln w="9525">
              <a:noFill/>
              <a:round/>
              <a:headEnd/>
              <a:tailEnd/>
            </a:ln>
          </p:spPr>
          <p:txBody>
            <a:bodyPr/>
            <a:lstStyle/>
            <a:p>
              <a:endParaRPr lang="en-US"/>
            </a:p>
          </p:txBody>
        </p:sp>
        <p:sp>
          <p:nvSpPr>
            <p:cNvPr id="16455" name="Freeform 124"/>
            <p:cNvSpPr>
              <a:spLocks/>
            </p:cNvSpPr>
            <p:nvPr/>
          </p:nvSpPr>
          <p:spPr bwMode="auto">
            <a:xfrm>
              <a:off x="1403" y="2325"/>
              <a:ext cx="347" cy="171"/>
            </a:xfrm>
            <a:custGeom>
              <a:avLst/>
              <a:gdLst>
                <a:gd name="T0" fmla="*/ 238 w 694"/>
                <a:gd name="T1" fmla="*/ 17 h 340"/>
                <a:gd name="T2" fmla="*/ 235 w 694"/>
                <a:gd name="T3" fmla="*/ 24 h 340"/>
                <a:gd name="T4" fmla="*/ 231 w 694"/>
                <a:gd name="T5" fmla="*/ 30 h 340"/>
                <a:gd name="T6" fmla="*/ 225 w 694"/>
                <a:gd name="T7" fmla="*/ 39 h 340"/>
                <a:gd name="T8" fmla="*/ 218 w 694"/>
                <a:gd name="T9" fmla="*/ 48 h 340"/>
                <a:gd name="T10" fmla="*/ 208 w 694"/>
                <a:gd name="T11" fmla="*/ 56 h 340"/>
                <a:gd name="T12" fmla="*/ 201 w 694"/>
                <a:gd name="T13" fmla="*/ 60 h 340"/>
                <a:gd name="T14" fmla="*/ 196 w 694"/>
                <a:gd name="T15" fmla="*/ 65 h 340"/>
                <a:gd name="T16" fmla="*/ 188 w 694"/>
                <a:gd name="T17" fmla="*/ 68 h 340"/>
                <a:gd name="T18" fmla="*/ 180 w 694"/>
                <a:gd name="T19" fmla="*/ 71 h 340"/>
                <a:gd name="T20" fmla="*/ 171 w 694"/>
                <a:gd name="T21" fmla="*/ 73 h 340"/>
                <a:gd name="T22" fmla="*/ 161 w 694"/>
                <a:gd name="T23" fmla="*/ 76 h 340"/>
                <a:gd name="T24" fmla="*/ 155 w 694"/>
                <a:gd name="T25" fmla="*/ 77 h 340"/>
                <a:gd name="T26" fmla="*/ 150 w 694"/>
                <a:gd name="T27" fmla="*/ 78 h 340"/>
                <a:gd name="T28" fmla="*/ 138 w 694"/>
                <a:gd name="T29" fmla="*/ 80 h 340"/>
                <a:gd name="T30" fmla="*/ 132 w 694"/>
                <a:gd name="T31" fmla="*/ 80 h 340"/>
                <a:gd name="T32" fmla="*/ 125 w 694"/>
                <a:gd name="T33" fmla="*/ 80 h 340"/>
                <a:gd name="T34" fmla="*/ 119 w 694"/>
                <a:gd name="T35" fmla="*/ 81 h 340"/>
                <a:gd name="T36" fmla="*/ 112 w 694"/>
                <a:gd name="T37" fmla="*/ 81 h 340"/>
                <a:gd name="T38" fmla="*/ 105 w 694"/>
                <a:gd name="T39" fmla="*/ 81 h 340"/>
                <a:gd name="T40" fmla="*/ 99 w 694"/>
                <a:gd name="T41" fmla="*/ 81 h 340"/>
                <a:gd name="T42" fmla="*/ 93 w 694"/>
                <a:gd name="T43" fmla="*/ 81 h 340"/>
                <a:gd name="T44" fmla="*/ 87 w 694"/>
                <a:gd name="T45" fmla="*/ 82 h 340"/>
                <a:gd name="T46" fmla="*/ 81 w 694"/>
                <a:gd name="T47" fmla="*/ 81 h 340"/>
                <a:gd name="T48" fmla="*/ 74 w 694"/>
                <a:gd name="T49" fmla="*/ 81 h 340"/>
                <a:gd name="T50" fmla="*/ 64 w 694"/>
                <a:gd name="T51" fmla="*/ 81 h 340"/>
                <a:gd name="T52" fmla="*/ 53 w 694"/>
                <a:gd name="T53" fmla="*/ 81 h 340"/>
                <a:gd name="T54" fmla="*/ 45 w 694"/>
                <a:gd name="T55" fmla="*/ 81 h 340"/>
                <a:gd name="T56" fmla="*/ 37 w 694"/>
                <a:gd name="T57" fmla="*/ 81 h 340"/>
                <a:gd name="T58" fmla="*/ 33 w 694"/>
                <a:gd name="T59" fmla="*/ 81 h 340"/>
                <a:gd name="T60" fmla="*/ 27 w 694"/>
                <a:gd name="T61" fmla="*/ 81 h 340"/>
                <a:gd name="T62" fmla="*/ 208 w 694"/>
                <a:gd name="T63" fmla="*/ 125 h 340"/>
                <a:gd name="T64" fmla="*/ 249 w 694"/>
                <a:gd name="T65" fmla="*/ 137 h 340"/>
                <a:gd name="T66" fmla="*/ 254 w 694"/>
                <a:gd name="T67" fmla="*/ 137 h 340"/>
                <a:gd name="T68" fmla="*/ 261 w 694"/>
                <a:gd name="T69" fmla="*/ 137 h 340"/>
                <a:gd name="T70" fmla="*/ 267 w 694"/>
                <a:gd name="T71" fmla="*/ 137 h 340"/>
                <a:gd name="T72" fmla="*/ 275 w 694"/>
                <a:gd name="T73" fmla="*/ 135 h 340"/>
                <a:gd name="T74" fmla="*/ 285 w 694"/>
                <a:gd name="T75" fmla="*/ 131 h 340"/>
                <a:gd name="T76" fmla="*/ 293 w 694"/>
                <a:gd name="T77" fmla="*/ 126 h 340"/>
                <a:gd name="T78" fmla="*/ 303 w 694"/>
                <a:gd name="T79" fmla="*/ 119 h 340"/>
                <a:gd name="T80" fmla="*/ 311 w 694"/>
                <a:gd name="T81" fmla="*/ 114 h 340"/>
                <a:gd name="T82" fmla="*/ 319 w 694"/>
                <a:gd name="T83" fmla="*/ 110 h 340"/>
                <a:gd name="T84" fmla="*/ 327 w 694"/>
                <a:gd name="T85" fmla="*/ 109 h 340"/>
                <a:gd name="T86" fmla="*/ 335 w 694"/>
                <a:gd name="T87" fmla="*/ 108 h 340"/>
                <a:gd name="T88" fmla="*/ 340 w 694"/>
                <a:gd name="T89" fmla="*/ 108 h 340"/>
                <a:gd name="T90" fmla="*/ 346 w 694"/>
                <a:gd name="T91" fmla="*/ 109 h 340"/>
                <a:gd name="T92" fmla="*/ 339 w 694"/>
                <a:gd name="T93" fmla="*/ 90 h 340"/>
                <a:gd name="T94" fmla="*/ 281 w 694"/>
                <a:gd name="T95" fmla="*/ 0 h 3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94"/>
                <a:gd name="T145" fmla="*/ 0 h 340"/>
                <a:gd name="T146" fmla="*/ 694 w 694"/>
                <a:gd name="T147" fmla="*/ 340 h 34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94" h="340">
                  <a:moveTo>
                    <a:pt x="561" y="0"/>
                  </a:moveTo>
                  <a:lnTo>
                    <a:pt x="476" y="34"/>
                  </a:lnTo>
                  <a:lnTo>
                    <a:pt x="474" y="38"/>
                  </a:lnTo>
                  <a:lnTo>
                    <a:pt x="470" y="47"/>
                  </a:lnTo>
                  <a:lnTo>
                    <a:pt x="466" y="53"/>
                  </a:lnTo>
                  <a:lnTo>
                    <a:pt x="462" y="59"/>
                  </a:lnTo>
                  <a:lnTo>
                    <a:pt x="457" y="66"/>
                  </a:lnTo>
                  <a:lnTo>
                    <a:pt x="451" y="78"/>
                  </a:lnTo>
                  <a:lnTo>
                    <a:pt x="443" y="85"/>
                  </a:lnTo>
                  <a:lnTo>
                    <a:pt x="436" y="95"/>
                  </a:lnTo>
                  <a:lnTo>
                    <a:pt x="426" y="103"/>
                  </a:lnTo>
                  <a:lnTo>
                    <a:pt x="417" y="112"/>
                  </a:lnTo>
                  <a:lnTo>
                    <a:pt x="409" y="116"/>
                  </a:lnTo>
                  <a:lnTo>
                    <a:pt x="403" y="120"/>
                  </a:lnTo>
                  <a:lnTo>
                    <a:pt x="398" y="125"/>
                  </a:lnTo>
                  <a:lnTo>
                    <a:pt x="392" y="129"/>
                  </a:lnTo>
                  <a:lnTo>
                    <a:pt x="384" y="131"/>
                  </a:lnTo>
                  <a:lnTo>
                    <a:pt x="377" y="135"/>
                  </a:lnTo>
                  <a:lnTo>
                    <a:pt x="369" y="139"/>
                  </a:lnTo>
                  <a:lnTo>
                    <a:pt x="361" y="142"/>
                  </a:lnTo>
                  <a:lnTo>
                    <a:pt x="352" y="144"/>
                  </a:lnTo>
                  <a:lnTo>
                    <a:pt x="342" y="146"/>
                  </a:lnTo>
                  <a:lnTo>
                    <a:pt x="331" y="150"/>
                  </a:lnTo>
                  <a:lnTo>
                    <a:pt x="322" y="152"/>
                  </a:lnTo>
                  <a:lnTo>
                    <a:pt x="316" y="152"/>
                  </a:lnTo>
                  <a:lnTo>
                    <a:pt x="310" y="154"/>
                  </a:lnTo>
                  <a:lnTo>
                    <a:pt x="304" y="154"/>
                  </a:lnTo>
                  <a:lnTo>
                    <a:pt x="299" y="156"/>
                  </a:lnTo>
                  <a:lnTo>
                    <a:pt x="287" y="158"/>
                  </a:lnTo>
                  <a:lnTo>
                    <a:pt x="276" y="160"/>
                  </a:lnTo>
                  <a:lnTo>
                    <a:pt x="270" y="160"/>
                  </a:lnTo>
                  <a:lnTo>
                    <a:pt x="263" y="160"/>
                  </a:lnTo>
                  <a:lnTo>
                    <a:pt x="257" y="160"/>
                  </a:lnTo>
                  <a:lnTo>
                    <a:pt x="251" y="160"/>
                  </a:lnTo>
                  <a:lnTo>
                    <a:pt x="244" y="160"/>
                  </a:lnTo>
                  <a:lnTo>
                    <a:pt x="238" y="161"/>
                  </a:lnTo>
                  <a:lnTo>
                    <a:pt x="230" y="161"/>
                  </a:lnTo>
                  <a:lnTo>
                    <a:pt x="225" y="161"/>
                  </a:lnTo>
                  <a:lnTo>
                    <a:pt x="217" y="161"/>
                  </a:lnTo>
                  <a:lnTo>
                    <a:pt x="211" y="161"/>
                  </a:lnTo>
                  <a:lnTo>
                    <a:pt x="206" y="161"/>
                  </a:lnTo>
                  <a:lnTo>
                    <a:pt x="198" y="161"/>
                  </a:lnTo>
                  <a:lnTo>
                    <a:pt x="192" y="161"/>
                  </a:lnTo>
                  <a:lnTo>
                    <a:pt x="186" y="161"/>
                  </a:lnTo>
                  <a:lnTo>
                    <a:pt x="181" y="161"/>
                  </a:lnTo>
                  <a:lnTo>
                    <a:pt x="175" y="163"/>
                  </a:lnTo>
                  <a:lnTo>
                    <a:pt x="167" y="161"/>
                  </a:lnTo>
                  <a:lnTo>
                    <a:pt x="162" y="161"/>
                  </a:lnTo>
                  <a:lnTo>
                    <a:pt x="156" y="161"/>
                  </a:lnTo>
                  <a:lnTo>
                    <a:pt x="148" y="161"/>
                  </a:lnTo>
                  <a:lnTo>
                    <a:pt x="137" y="161"/>
                  </a:lnTo>
                  <a:lnTo>
                    <a:pt x="128" y="161"/>
                  </a:lnTo>
                  <a:lnTo>
                    <a:pt x="116" y="161"/>
                  </a:lnTo>
                  <a:lnTo>
                    <a:pt x="107" y="161"/>
                  </a:lnTo>
                  <a:lnTo>
                    <a:pt x="97" y="161"/>
                  </a:lnTo>
                  <a:lnTo>
                    <a:pt x="90" y="161"/>
                  </a:lnTo>
                  <a:lnTo>
                    <a:pt x="82" y="161"/>
                  </a:lnTo>
                  <a:lnTo>
                    <a:pt x="74" y="161"/>
                  </a:lnTo>
                  <a:lnTo>
                    <a:pt x="69" y="161"/>
                  </a:lnTo>
                  <a:lnTo>
                    <a:pt x="65" y="161"/>
                  </a:lnTo>
                  <a:lnTo>
                    <a:pt x="57" y="161"/>
                  </a:lnTo>
                  <a:lnTo>
                    <a:pt x="55" y="161"/>
                  </a:lnTo>
                  <a:lnTo>
                    <a:pt x="0" y="340"/>
                  </a:lnTo>
                  <a:lnTo>
                    <a:pt x="417" y="249"/>
                  </a:lnTo>
                  <a:lnTo>
                    <a:pt x="498" y="272"/>
                  </a:lnTo>
                  <a:lnTo>
                    <a:pt x="506" y="272"/>
                  </a:lnTo>
                  <a:lnTo>
                    <a:pt x="508" y="272"/>
                  </a:lnTo>
                  <a:lnTo>
                    <a:pt x="515" y="272"/>
                  </a:lnTo>
                  <a:lnTo>
                    <a:pt x="521" y="272"/>
                  </a:lnTo>
                  <a:lnTo>
                    <a:pt x="529" y="274"/>
                  </a:lnTo>
                  <a:lnTo>
                    <a:pt x="534" y="272"/>
                  </a:lnTo>
                  <a:lnTo>
                    <a:pt x="542" y="270"/>
                  </a:lnTo>
                  <a:lnTo>
                    <a:pt x="550" y="268"/>
                  </a:lnTo>
                  <a:lnTo>
                    <a:pt x="559" y="266"/>
                  </a:lnTo>
                  <a:lnTo>
                    <a:pt x="569" y="260"/>
                  </a:lnTo>
                  <a:lnTo>
                    <a:pt x="576" y="257"/>
                  </a:lnTo>
                  <a:lnTo>
                    <a:pt x="586" y="251"/>
                  </a:lnTo>
                  <a:lnTo>
                    <a:pt x="595" y="245"/>
                  </a:lnTo>
                  <a:lnTo>
                    <a:pt x="605" y="237"/>
                  </a:lnTo>
                  <a:lnTo>
                    <a:pt x="612" y="232"/>
                  </a:lnTo>
                  <a:lnTo>
                    <a:pt x="622" y="226"/>
                  </a:lnTo>
                  <a:lnTo>
                    <a:pt x="630" y="222"/>
                  </a:lnTo>
                  <a:lnTo>
                    <a:pt x="637" y="218"/>
                  </a:lnTo>
                  <a:lnTo>
                    <a:pt x="647" y="217"/>
                  </a:lnTo>
                  <a:lnTo>
                    <a:pt x="654" y="217"/>
                  </a:lnTo>
                  <a:lnTo>
                    <a:pt x="662" y="217"/>
                  </a:lnTo>
                  <a:lnTo>
                    <a:pt x="669" y="215"/>
                  </a:lnTo>
                  <a:lnTo>
                    <a:pt x="675" y="215"/>
                  </a:lnTo>
                  <a:lnTo>
                    <a:pt x="679" y="215"/>
                  </a:lnTo>
                  <a:lnTo>
                    <a:pt x="685" y="217"/>
                  </a:lnTo>
                  <a:lnTo>
                    <a:pt x="692" y="217"/>
                  </a:lnTo>
                  <a:lnTo>
                    <a:pt x="694" y="218"/>
                  </a:lnTo>
                  <a:lnTo>
                    <a:pt x="677" y="179"/>
                  </a:lnTo>
                  <a:lnTo>
                    <a:pt x="563" y="169"/>
                  </a:lnTo>
                  <a:lnTo>
                    <a:pt x="561" y="0"/>
                  </a:lnTo>
                  <a:close/>
                </a:path>
              </a:pathLst>
            </a:custGeom>
            <a:solidFill>
              <a:srgbClr val="EDA391"/>
            </a:solidFill>
            <a:ln w="9525">
              <a:noFill/>
              <a:round/>
              <a:headEnd/>
              <a:tailEnd/>
            </a:ln>
          </p:spPr>
          <p:txBody>
            <a:bodyPr/>
            <a:lstStyle/>
            <a:p>
              <a:endParaRPr lang="en-US"/>
            </a:p>
          </p:txBody>
        </p:sp>
        <p:sp>
          <p:nvSpPr>
            <p:cNvPr id="16456" name="Freeform 125"/>
            <p:cNvSpPr>
              <a:spLocks/>
            </p:cNvSpPr>
            <p:nvPr/>
          </p:nvSpPr>
          <p:spPr bwMode="auto">
            <a:xfrm>
              <a:off x="1355" y="2394"/>
              <a:ext cx="245" cy="103"/>
            </a:xfrm>
            <a:custGeom>
              <a:avLst/>
              <a:gdLst>
                <a:gd name="T0" fmla="*/ 151 w 491"/>
                <a:gd name="T1" fmla="*/ 67 h 207"/>
                <a:gd name="T2" fmla="*/ 157 w 491"/>
                <a:gd name="T3" fmla="*/ 66 h 207"/>
                <a:gd name="T4" fmla="*/ 161 w 491"/>
                <a:gd name="T5" fmla="*/ 65 h 207"/>
                <a:gd name="T6" fmla="*/ 168 w 491"/>
                <a:gd name="T7" fmla="*/ 65 h 207"/>
                <a:gd name="T8" fmla="*/ 176 w 491"/>
                <a:gd name="T9" fmla="*/ 64 h 207"/>
                <a:gd name="T10" fmla="*/ 183 w 491"/>
                <a:gd name="T11" fmla="*/ 64 h 207"/>
                <a:gd name="T12" fmla="*/ 192 w 491"/>
                <a:gd name="T13" fmla="*/ 63 h 207"/>
                <a:gd name="T14" fmla="*/ 200 w 491"/>
                <a:gd name="T15" fmla="*/ 63 h 207"/>
                <a:gd name="T16" fmla="*/ 209 w 491"/>
                <a:gd name="T17" fmla="*/ 61 h 207"/>
                <a:gd name="T18" fmla="*/ 217 w 491"/>
                <a:gd name="T19" fmla="*/ 61 h 207"/>
                <a:gd name="T20" fmla="*/ 224 w 491"/>
                <a:gd name="T21" fmla="*/ 60 h 207"/>
                <a:gd name="T22" fmla="*/ 232 w 491"/>
                <a:gd name="T23" fmla="*/ 60 h 207"/>
                <a:gd name="T24" fmla="*/ 241 w 491"/>
                <a:gd name="T25" fmla="*/ 60 h 207"/>
                <a:gd name="T26" fmla="*/ 245 w 491"/>
                <a:gd name="T27" fmla="*/ 60 h 207"/>
                <a:gd name="T28" fmla="*/ 243 w 491"/>
                <a:gd name="T29" fmla="*/ 60 h 207"/>
                <a:gd name="T30" fmla="*/ 238 w 491"/>
                <a:gd name="T31" fmla="*/ 61 h 207"/>
                <a:gd name="T32" fmla="*/ 231 w 491"/>
                <a:gd name="T33" fmla="*/ 64 h 207"/>
                <a:gd name="T34" fmla="*/ 220 w 491"/>
                <a:gd name="T35" fmla="*/ 68 h 207"/>
                <a:gd name="T36" fmla="*/ 213 w 491"/>
                <a:gd name="T37" fmla="*/ 70 h 207"/>
                <a:gd name="T38" fmla="*/ 207 w 491"/>
                <a:gd name="T39" fmla="*/ 72 h 207"/>
                <a:gd name="T40" fmla="*/ 199 w 491"/>
                <a:gd name="T41" fmla="*/ 74 h 207"/>
                <a:gd name="T42" fmla="*/ 192 w 491"/>
                <a:gd name="T43" fmla="*/ 77 h 207"/>
                <a:gd name="T44" fmla="*/ 184 w 491"/>
                <a:gd name="T45" fmla="*/ 78 h 207"/>
                <a:gd name="T46" fmla="*/ 176 w 491"/>
                <a:gd name="T47" fmla="*/ 80 h 207"/>
                <a:gd name="T48" fmla="*/ 167 w 491"/>
                <a:gd name="T49" fmla="*/ 82 h 207"/>
                <a:gd name="T50" fmla="*/ 159 w 491"/>
                <a:gd name="T51" fmla="*/ 85 h 207"/>
                <a:gd name="T52" fmla="*/ 148 w 491"/>
                <a:gd name="T53" fmla="*/ 87 h 207"/>
                <a:gd name="T54" fmla="*/ 138 w 491"/>
                <a:gd name="T55" fmla="*/ 88 h 207"/>
                <a:gd name="T56" fmla="*/ 126 w 491"/>
                <a:gd name="T57" fmla="*/ 90 h 207"/>
                <a:gd name="T58" fmla="*/ 115 w 491"/>
                <a:gd name="T59" fmla="*/ 92 h 207"/>
                <a:gd name="T60" fmla="*/ 109 w 491"/>
                <a:gd name="T61" fmla="*/ 93 h 207"/>
                <a:gd name="T62" fmla="*/ 103 w 491"/>
                <a:gd name="T63" fmla="*/ 93 h 207"/>
                <a:gd name="T64" fmla="*/ 92 w 491"/>
                <a:gd name="T65" fmla="*/ 95 h 207"/>
                <a:gd name="T66" fmla="*/ 81 w 491"/>
                <a:gd name="T67" fmla="*/ 97 h 207"/>
                <a:gd name="T68" fmla="*/ 70 w 491"/>
                <a:gd name="T69" fmla="*/ 98 h 207"/>
                <a:gd name="T70" fmla="*/ 61 w 491"/>
                <a:gd name="T71" fmla="*/ 98 h 207"/>
                <a:gd name="T72" fmla="*/ 51 w 491"/>
                <a:gd name="T73" fmla="*/ 99 h 207"/>
                <a:gd name="T74" fmla="*/ 43 w 491"/>
                <a:gd name="T75" fmla="*/ 100 h 207"/>
                <a:gd name="T76" fmla="*/ 36 w 491"/>
                <a:gd name="T77" fmla="*/ 101 h 207"/>
                <a:gd name="T78" fmla="*/ 29 w 491"/>
                <a:gd name="T79" fmla="*/ 102 h 207"/>
                <a:gd name="T80" fmla="*/ 26 w 491"/>
                <a:gd name="T81" fmla="*/ 103 h 207"/>
                <a:gd name="T82" fmla="*/ 22 w 491"/>
                <a:gd name="T83" fmla="*/ 103 h 207"/>
                <a:gd name="T84" fmla="*/ 93 w 491"/>
                <a:gd name="T85" fmla="*/ 11 h 20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91"/>
                <a:gd name="T130" fmla="*/ 0 h 207"/>
                <a:gd name="T131" fmla="*/ 491 w 491"/>
                <a:gd name="T132" fmla="*/ 207 h 20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91" h="207">
                  <a:moveTo>
                    <a:pt x="187" y="23"/>
                  </a:moveTo>
                  <a:lnTo>
                    <a:pt x="303" y="135"/>
                  </a:lnTo>
                  <a:lnTo>
                    <a:pt x="306" y="133"/>
                  </a:lnTo>
                  <a:lnTo>
                    <a:pt x="314" y="133"/>
                  </a:lnTo>
                  <a:lnTo>
                    <a:pt x="318" y="131"/>
                  </a:lnTo>
                  <a:lnTo>
                    <a:pt x="323" y="131"/>
                  </a:lnTo>
                  <a:lnTo>
                    <a:pt x="329" y="131"/>
                  </a:lnTo>
                  <a:lnTo>
                    <a:pt x="337" y="131"/>
                  </a:lnTo>
                  <a:lnTo>
                    <a:pt x="344" y="129"/>
                  </a:lnTo>
                  <a:lnTo>
                    <a:pt x="352" y="129"/>
                  </a:lnTo>
                  <a:lnTo>
                    <a:pt x="360" y="129"/>
                  </a:lnTo>
                  <a:lnTo>
                    <a:pt x="367" y="129"/>
                  </a:lnTo>
                  <a:lnTo>
                    <a:pt x="375" y="127"/>
                  </a:lnTo>
                  <a:lnTo>
                    <a:pt x="384" y="127"/>
                  </a:lnTo>
                  <a:lnTo>
                    <a:pt x="392" y="127"/>
                  </a:lnTo>
                  <a:lnTo>
                    <a:pt x="401" y="127"/>
                  </a:lnTo>
                  <a:lnTo>
                    <a:pt x="409" y="125"/>
                  </a:lnTo>
                  <a:lnTo>
                    <a:pt x="419" y="123"/>
                  </a:lnTo>
                  <a:lnTo>
                    <a:pt x="426" y="123"/>
                  </a:lnTo>
                  <a:lnTo>
                    <a:pt x="434" y="123"/>
                  </a:lnTo>
                  <a:lnTo>
                    <a:pt x="441" y="121"/>
                  </a:lnTo>
                  <a:lnTo>
                    <a:pt x="449" y="121"/>
                  </a:lnTo>
                  <a:lnTo>
                    <a:pt x="457" y="121"/>
                  </a:lnTo>
                  <a:lnTo>
                    <a:pt x="464" y="121"/>
                  </a:lnTo>
                  <a:lnTo>
                    <a:pt x="474" y="120"/>
                  </a:lnTo>
                  <a:lnTo>
                    <a:pt x="483" y="120"/>
                  </a:lnTo>
                  <a:lnTo>
                    <a:pt x="489" y="120"/>
                  </a:lnTo>
                  <a:lnTo>
                    <a:pt x="491" y="120"/>
                  </a:lnTo>
                  <a:lnTo>
                    <a:pt x="489" y="120"/>
                  </a:lnTo>
                  <a:lnTo>
                    <a:pt x="487" y="120"/>
                  </a:lnTo>
                  <a:lnTo>
                    <a:pt x="483" y="121"/>
                  </a:lnTo>
                  <a:lnTo>
                    <a:pt x="477" y="123"/>
                  </a:lnTo>
                  <a:lnTo>
                    <a:pt x="470" y="127"/>
                  </a:lnTo>
                  <a:lnTo>
                    <a:pt x="462" y="129"/>
                  </a:lnTo>
                  <a:lnTo>
                    <a:pt x="451" y="133"/>
                  </a:lnTo>
                  <a:lnTo>
                    <a:pt x="441" y="137"/>
                  </a:lnTo>
                  <a:lnTo>
                    <a:pt x="434" y="139"/>
                  </a:lnTo>
                  <a:lnTo>
                    <a:pt x="426" y="140"/>
                  </a:lnTo>
                  <a:lnTo>
                    <a:pt x="420" y="142"/>
                  </a:lnTo>
                  <a:lnTo>
                    <a:pt x="415" y="144"/>
                  </a:lnTo>
                  <a:lnTo>
                    <a:pt x="407" y="146"/>
                  </a:lnTo>
                  <a:lnTo>
                    <a:pt x="399" y="148"/>
                  </a:lnTo>
                  <a:lnTo>
                    <a:pt x="392" y="150"/>
                  </a:lnTo>
                  <a:lnTo>
                    <a:pt x="384" y="154"/>
                  </a:lnTo>
                  <a:lnTo>
                    <a:pt x="377" y="154"/>
                  </a:lnTo>
                  <a:lnTo>
                    <a:pt x="369" y="156"/>
                  </a:lnTo>
                  <a:lnTo>
                    <a:pt x="360" y="159"/>
                  </a:lnTo>
                  <a:lnTo>
                    <a:pt x="352" y="161"/>
                  </a:lnTo>
                  <a:lnTo>
                    <a:pt x="342" y="163"/>
                  </a:lnTo>
                  <a:lnTo>
                    <a:pt x="335" y="165"/>
                  </a:lnTo>
                  <a:lnTo>
                    <a:pt x="325" y="167"/>
                  </a:lnTo>
                  <a:lnTo>
                    <a:pt x="318" y="171"/>
                  </a:lnTo>
                  <a:lnTo>
                    <a:pt x="306" y="171"/>
                  </a:lnTo>
                  <a:lnTo>
                    <a:pt x="297" y="175"/>
                  </a:lnTo>
                  <a:lnTo>
                    <a:pt x="285" y="175"/>
                  </a:lnTo>
                  <a:lnTo>
                    <a:pt x="276" y="177"/>
                  </a:lnTo>
                  <a:lnTo>
                    <a:pt x="263" y="178"/>
                  </a:lnTo>
                  <a:lnTo>
                    <a:pt x="253" y="180"/>
                  </a:lnTo>
                  <a:lnTo>
                    <a:pt x="242" y="182"/>
                  </a:lnTo>
                  <a:lnTo>
                    <a:pt x="230" y="184"/>
                  </a:lnTo>
                  <a:lnTo>
                    <a:pt x="225" y="184"/>
                  </a:lnTo>
                  <a:lnTo>
                    <a:pt x="219" y="186"/>
                  </a:lnTo>
                  <a:lnTo>
                    <a:pt x="213" y="186"/>
                  </a:lnTo>
                  <a:lnTo>
                    <a:pt x="207" y="186"/>
                  </a:lnTo>
                  <a:lnTo>
                    <a:pt x="196" y="188"/>
                  </a:lnTo>
                  <a:lnTo>
                    <a:pt x="185" y="190"/>
                  </a:lnTo>
                  <a:lnTo>
                    <a:pt x="173" y="192"/>
                  </a:lnTo>
                  <a:lnTo>
                    <a:pt x="162" y="194"/>
                  </a:lnTo>
                  <a:lnTo>
                    <a:pt x="150" y="194"/>
                  </a:lnTo>
                  <a:lnTo>
                    <a:pt x="141" y="197"/>
                  </a:lnTo>
                  <a:lnTo>
                    <a:pt x="131" y="197"/>
                  </a:lnTo>
                  <a:lnTo>
                    <a:pt x="122" y="197"/>
                  </a:lnTo>
                  <a:lnTo>
                    <a:pt x="110" y="199"/>
                  </a:lnTo>
                  <a:lnTo>
                    <a:pt x="103" y="199"/>
                  </a:lnTo>
                  <a:lnTo>
                    <a:pt x="93" y="201"/>
                  </a:lnTo>
                  <a:lnTo>
                    <a:pt x="86" y="201"/>
                  </a:lnTo>
                  <a:lnTo>
                    <a:pt x="78" y="203"/>
                  </a:lnTo>
                  <a:lnTo>
                    <a:pt x="72" y="203"/>
                  </a:lnTo>
                  <a:lnTo>
                    <a:pt x="65" y="203"/>
                  </a:lnTo>
                  <a:lnTo>
                    <a:pt x="59" y="205"/>
                  </a:lnTo>
                  <a:lnTo>
                    <a:pt x="53" y="205"/>
                  </a:lnTo>
                  <a:lnTo>
                    <a:pt x="52" y="207"/>
                  </a:lnTo>
                  <a:lnTo>
                    <a:pt x="46" y="207"/>
                  </a:lnTo>
                  <a:lnTo>
                    <a:pt x="44" y="207"/>
                  </a:lnTo>
                  <a:lnTo>
                    <a:pt x="0" y="0"/>
                  </a:lnTo>
                  <a:lnTo>
                    <a:pt x="187" y="23"/>
                  </a:lnTo>
                  <a:close/>
                </a:path>
              </a:pathLst>
            </a:custGeom>
            <a:solidFill>
              <a:srgbClr val="A84A3D"/>
            </a:solidFill>
            <a:ln w="9525">
              <a:noFill/>
              <a:round/>
              <a:headEnd/>
              <a:tailEnd/>
            </a:ln>
          </p:spPr>
          <p:txBody>
            <a:bodyPr/>
            <a:lstStyle/>
            <a:p>
              <a:endParaRPr lang="en-US"/>
            </a:p>
          </p:txBody>
        </p:sp>
        <p:sp>
          <p:nvSpPr>
            <p:cNvPr id="16457" name="Freeform 126"/>
            <p:cNvSpPr>
              <a:spLocks/>
            </p:cNvSpPr>
            <p:nvPr/>
          </p:nvSpPr>
          <p:spPr bwMode="auto">
            <a:xfrm>
              <a:off x="1273" y="2341"/>
              <a:ext cx="166" cy="172"/>
            </a:xfrm>
            <a:custGeom>
              <a:avLst/>
              <a:gdLst>
                <a:gd name="T0" fmla="*/ 101 w 332"/>
                <a:gd name="T1" fmla="*/ 171 h 344"/>
                <a:gd name="T2" fmla="*/ 166 w 332"/>
                <a:gd name="T3" fmla="*/ 115 h 344"/>
                <a:gd name="T4" fmla="*/ 82 w 332"/>
                <a:gd name="T5" fmla="*/ 0 h 344"/>
                <a:gd name="T6" fmla="*/ 24 w 332"/>
                <a:gd name="T7" fmla="*/ 0 h 344"/>
                <a:gd name="T8" fmla="*/ 0 w 332"/>
                <a:gd name="T9" fmla="*/ 18 h 344"/>
                <a:gd name="T10" fmla="*/ 30 w 332"/>
                <a:gd name="T11" fmla="*/ 86 h 344"/>
                <a:gd name="T12" fmla="*/ 97 w 332"/>
                <a:gd name="T13" fmla="*/ 103 h 344"/>
                <a:gd name="T14" fmla="*/ 30 w 332"/>
                <a:gd name="T15" fmla="*/ 134 h 344"/>
                <a:gd name="T16" fmla="*/ 14 w 332"/>
                <a:gd name="T17" fmla="*/ 172 h 344"/>
                <a:gd name="T18" fmla="*/ 101 w 332"/>
                <a:gd name="T19" fmla="*/ 171 h 344"/>
                <a:gd name="T20" fmla="*/ 101 w 332"/>
                <a:gd name="T21" fmla="*/ 171 h 3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2"/>
                <a:gd name="T34" fmla="*/ 0 h 344"/>
                <a:gd name="T35" fmla="*/ 332 w 332"/>
                <a:gd name="T36" fmla="*/ 344 h 3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2" h="344">
                  <a:moveTo>
                    <a:pt x="203" y="341"/>
                  </a:moveTo>
                  <a:lnTo>
                    <a:pt x="332" y="230"/>
                  </a:lnTo>
                  <a:lnTo>
                    <a:pt x="163" y="0"/>
                  </a:lnTo>
                  <a:lnTo>
                    <a:pt x="49" y="0"/>
                  </a:lnTo>
                  <a:lnTo>
                    <a:pt x="0" y="36"/>
                  </a:lnTo>
                  <a:lnTo>
                    <a:pt x="60" y="173"/>
                  </a:lnTo>
                  <a:lnTo>
                    <a:pt x="195" y="206"/>
                  </a:lnTo>
                  <a:lnTo>
                    <a:pt x="60" y="268"/>
                  </a:lnTo>
                  <a:lnTo>
                    <a:pt x="28" y="344"/>
                  </a:lnTo>
                  <a:lnTo>
                    <a:pt x="203" y="341"/>
                  </a:lnTo>
                  <a:close/>
                </a:path>
              </a:pathLst>
            </a:custGeom>
            <a:solidFill>
              <a:srgbClr val="BDC9D4"/>
            </a:solidFill>
            <a:ln w="9525">
              <a:noFill/>
              <a:round/>
              <a:headEnd/>
              <a:tailEnd/>
            </a:ln>
          </p:spPr>
          <p:txBody>
            <a:bodyPr/>
            <a:lstStyle/>
            <a:p>
              <a:endParaRPr lang="en-US"/>
            </a:p>
          </p:txBody>
        </p:sp>
        <p:sp>
          <p:nvSpPr>
            <p:cNvPr id="16458" name="Freeform 127"/>
            <p:cNvSpPr>
              <a:spLocks/>
            </p:cNvSpPr>
            <p:nvPr/>
          </p:nvSpPr>
          <p:spPr bwMode="auto">
            <a:xfrm>
              <a:off x="1647" y="2355"/>
              <a:ext cx="35" cy="55"/>
            </a:xfrm>
            <a:custGeom>
              <a:avLst/>
              <a:gdLst>
                <a:gd name="T0" fmla="*/ 35 w 68"/>
                <a:gd name="T1" fmla="*/ 0 h 110"/>
                <a:gd name="T2" fmla="*/ 0 w 68"/>
                <a:gd name="T3" fmla="*/ 44 h 110"/>
                <a:gd name="T4" fmla="*/ 35 w 68"/>
                <a:gd name="T5" fmla="*/ 55 h 110"/>
                <a:gd name="T6" fmla="*/ 35 w 68"/>
                <a:gd name="T7" fmla="*/ 0 h 110"/>
                <a:gd name="T8" fmla="*/ 35 w 68"/>
                <a:gd name="T9" fmla="*/ 0 h 110"/>
                <a:gd name="T10" fmla="*/ 0 60000 65536"/>
                <a:gd name="T11" fmla="*/ 0 60000 65536"/>
                <a:gd name="T12" fmla="*/ 0 60000 65536"/>
                <a:gd name="T13" fmla="*/ 0 60000 65536"/>
                <a:gd name="T14" fmla="*/ 0 60000 65536"/>
                <a:gd name="T15" fmla="*/ 0 w 68"/>
                <a:gd name="T16" fmla="*/ 0 h 110"/>
                <a:gd name="T17" fmla="*/ 68 w 68"/>
                <a:gd name="T18" fmla="*/ 110 h 110"/>
              </a:gdLst>
              <a:ahLst/>
              <a:cxnLst>
                <a:cxn ang="T10">
                  <a:pos x="T0" y="T1"/>
                </a:cxn>
                <a:cxn ang="T11">
                  <a:pos x="T2" y="T3"/>
                </a:cxn>
                <a:cxn ang="T12">
                  <a:pos x="T4" y="T5"/>
                </a:cxn>
                <a:cxn ang="T13">
                  <a:pos x="T6" y="T7"/>
                </a:cxn>
                <a:cxn ang="T14">
                  <a:pos x="T8" y="T9"/>
                </a:cxn>
              </a:cxnLst>
              <a:rect l="T15" t="T16" r="T17" b="T18"/>
              <a:pathLst>
                <a:path w="68" h="110">
                  <a:moveTo>
                    <a:pt x="68" y="0"/>
                  </a:moveTo>
                  <a:lnTo>
                    <a:pt x="0" y="87"/>
                  </a:lnTo>
                  <a:lnTo>
                    <a:pt x="68" y="110"/>
                  </a:lnTo>
                  <a:lnTo>
                    <a:pt x="68" y="0"/>
                  </a:lnTo>
                  <a:close/>
                </a:path>
              </a:pathLst>
            </a:custGeom>
            <a:solidFill>
              <a:srgbClr val="A84A3D"/>
            </a:solidFill>
            <a:ln w="9525">
              <a:noFill/>
              <a:round/>
              <a:headEnd/>
              <a:tailEnd/>
            </a:ln>
          </p:spPr>
          <p:txBody>
            <a:bodyPr/>
            <a:lstStyle/>
            <a:p>
              <a:endParaRPr lang="en-US"/>
            </a:p>
          </p:txBody>
        </p:sp>
        <p:sp>
          <p:nvSpPr>
            <p:cNvPr id="16459" name="Freeform 128"/>
            <p:cNvSpPr>
              <a:spLocks/>
            </p:cNvSpPr>
            <p:nvPr/>
          </p:nvSpPr>
          <p:spPr bwMode="auto">
            <a:xfrm>
              <a:off x="1275" y="2939"/>
              <a:ext cx="249" cy="75"/>
            </a:xfrm>
            <a:custGeom>
              <a:avLst/>
              <a:gdLst>
                <a:gd name="T0" fmla="*/ 0 w 499"/>
                <a:gd name="T1" fmla="*/ 2 h 150"/>
                <a:gd name="T2" fmla="*/ 174 w 499"/>
                <a:gd name="T3" fmla="*/ 0 h 150"/>
                <a:gd name="T4" fmla="*/ 249 w 499"/>
                <a:gd name="T5" fmla="*/ 61 h 150"/>
                <a:gd name="T6" fmla="*/ 203 w 499"/>
                <a:gd name="T7" fmla="*/ 75 h 150"/>
                <a:gd name="T8" fmla="*/ 48 w 499"/>
                <a:gd name="T9" fmla="*/ 68 h 150"/>
                <a:gd name="T10" fmla="*/ 0 w 499"/>
                <a:gd name="T11" fmla="*/ 2 h 150"/>
                <a:gd name="T12" fmla="*/ 0 w 499"/>
                <a:gd name="T13" fmla="*/ 2 h 150"/>
                <a:gd name="T14" fmla="*/ 0 60000 65536"/>
                <a:gd name="T15" fmla="*/ 0 60000 65536"/>
                <a:gd name="T16" fmla="*/ 0 60000 65536"/>
                <a:gd name="T17" fmla="*/ 0 60000 65536"/>
                <a:gd name="T18" fmla="*/ 0 60000 65536"/>
                <a:gd name="T19" fmla="*/ 0 60000 65536"/>
                <a:gd name="T20" fmla="*/ 0 60000 65536"/>
                <a:gd name="T21" fmla="*/ 0 w 499"/>
                <a:gd name="T22" fmla="*/ 0 h 150"/>
                <a:gd name="T23" fmla="*/ 499 w 499"/>
                <a:gd name="T24" fmla="*/ 150 h 1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9" h="150">
                  <a:moveTo>
                    <a:pt x="0" y="5"/>
                  </a:moveTo>
                  <a:lnTo>
                    <a:pt x="348" y="0"/>
                  </a:lnTo>
                  <a:lnTo>
                    <a:pt x="499" y="123"/>
                  </a:lnTo>
                  <a:lnTo>
                    <a:pt x="407" y="150"/>
                  </a:lnTo>
                  <a:lnTo>
                    <a:pt x="97" y="135"/>
                  </a:lnTo>
                  <a:lnTo>
                    <a:pt x="0" y="5"/>
                  </a:lnTo>
                  <a:close/>
                </a:path>
              </a:pathLst>
            </a:custGeom>
            <a:solidFill>
              <a:srgbClr val="544230"/>
            </a:solidFill>
            <a:ln w="9525">
              <a:noFill/>
              <a:round/>
              <a:headEnd/>
              <a:tailEnd/>
            </a:ln>
          </p:spPr>
          <p:txBody>
            <a:bodyPr/>
            <a:lstStyle/>
            <a:p>
              <a:endParaRPr lang="en-US"/>
            </a:p>
          </p:txBody>
        </p:sp>
        <p:sp>
          <p:nvSpPr>
            <p:cNvPr id="16460" name="Freeform 129"/>
            <p:cNvSpPr>
              <a:spLocks/>
            </p:cNvSpPr>
            <p:nvPr/>
          </p:nvSpPr>
          <p:spPr bwMode="auto">
            <a:xfrm>
              <a:off x="871" y="2891"/>
              <a:ext cx="528" cy="122"/>
            </a:xfrm>
            <a:custGeom>
              <a:avLst/>
              <a:gdLst>
                <a:gd name="T0" fmla="*/ 55 w 1058"/>
                <a:gd name="T1" fmla="*/ 0 h 243"/>
                <a:gd name="T2" fmla="*/ 295 w 1058"/>
                <a:gd name="T3" fmla="*/ 59 h 243"/>
                <a:gd name="T4" fmla="*/ 395 w 1058"/>
                <a:gd name="T5" fmla="*/ 5 h 243"/>
                <a:gd name="T6" fmla="*/ 473 w 1058"/>
                <a:gd name="T7" fmla="*/ 16 h 243"/>
                <a:gd name="T8" fmla="*/ 475 w 1058"/>
                <a:gd name="T9" fmla="*/ 17 h 243"/>
                <a:gd name="T10" fmla="*/ 478 w 1058"/>
                <a:gd name="T11" fmla="*/ 22 h 243"/>
                <a:gd name="T12" fmla="*/ 480 w 1058"/>
                <a:gd name="T13" fmla="*/ 25 h 243"/>
                <a:gd name="T14" fmla="*/ 484 w 1058"/>
                <a:gd name="T15" fmla="*/ 28 h 243"/>
                <a:gd name="T16" fmla="*/ 488 w 1058"/>
                <a:gd name="T17" fmla="*/ 31 h 243"/>
                <a:gd name="T18" fmla="*/ 493 w 1058"/>
                <a:gd name="T19" fmla="*/ 34 h 243"/>
                <a:gd name="T20" fmla="*/ 496 w 1058"/>
                <a:gd name="T21" fmla="*/ 36 h 243"/>
                <a:gd name="T22" fmla="*/ 498 w 1058"/>
                <a:gd name="T23" fmla="*/ 38 h 243"/>
                <a:gd name="T24" fmla="*/ 501 w 1058"/>
                <a:gd name="T25" fmla="*/ 39 h 243"/>
                <a:gd name="T26" fmla="*/ 504 w 1058"/>
                <a:gd name="T27" fmla="*/ 41 h 243"/>
                <a:gd name="T28" fmla="*/ 510 w 1058"/>
                <a:gd name="T29" fmla="*/ 44 h 243"/>
                <a:gd name="T30" fmla="*/ 516 w 1058"/>
                <a:gd name="T31" fmla="*/ 47 h 243"/>
                <a:gd name="T32" fmla="*/ 520 w 1058"/>
                <a:gd name="T33" fmla="*/ 49 h 243"/>
                <a:gd name="T34" fmla="*/ 524 w 1058"/>
                <a:gd name="T35" fmla="*/ 51 h 243"/>
                <a:gd name="T36" fmla="*/ 526 w 1058"/>
                <a:gd name="T37" fmla="*/ 51 h 243"/>
                <a:gd name="T38" fmla="*/ 528 w 1058"/>
                <a:gd name="T39" fmla="*/ 53 h 243"/>
                <a:gd name="T40" fmla="*/ 459 w 1058"/>
                <a:gd name="T41" fmla="*/ 122 h 243"/>
                <a:gd name="T42" fmla="*/ 0 w 1058"/>
                <a:gd name="T43" fmla="*/ 122 h 243"/>
                <a:gd name="T44" fmla="*/ 55 w 1058"/>
                <a:gd name="T45" fmla="*/ 0 h 243"/>
                <a:gd name="T46" fmla="*/ 55 w 1058"/>
                <a:gd name="T47" fmla="*/ 0 h 24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58"/>
                <a:gd name="T73" fmla="*/ 0 h 243"/>
                <a:gd name="T74" fmla="*/ 1058 w 1058"/>
                <a:gd name="T75" fmla="*/ 243 h 24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58" h="243">
                  <a:moveTo>
                    <a:pt x="111" y="0"/>
                  </a:moveTo>
                  <a:lnTo>
                    <a:pt x="592" y="118"/>
                  </a:lnTo>
                  <a:lnTo>
                    <a:pt x="791" y="9"/>
                  </a:lnTo>
                  <a:lnTo>
                    <a:pt x="947" y="32"/>
                  </a:lnTo>
                  <a:lnTo>
                    <a:pt x="951" y="34"/>
                  </a:lnTo>
                  <a:lnTo>
                    <a:pt x="957" y="44"/>
                  </a:lnTo>
                  <a:lnTo>
                    <a:pt x="962" y="49"/>
                  </a:lnTo>
                  <a:lnTo>
                    <a:pt x="970" y="55"/>
                  </a:lnTo>
                  <a:lnTo>
                    <a:pt x="978" y="61"/>
                  </a:lnTo>
                  <a:lnTo>
                    <a:pt x="987" y="68"/>
                  </a:lnTo>
                  <a:lnTo>
                    <a:pt x="993" y="72"/>
                  </a:lnTo>
                  <a:lnTo>
                    <a:pt x="997" y="76"/>
                  </a:lnTo>
                  <a:lnTo>
                    <a:pt x="1004" y="78"/>
                  </a:lnTo>
                  <a:lnTo>
                    <a:pt x="1010" y="82"/>
                  </a:lnTo>
                  <a:lnTo>
                    <a:pt x="1021" y="87"/>
                  </a:lnTo>
                  <a:lnTo>
                    <a:pt x="1033" y="93"/>
                  </a:lnTo>
                  <a:lnTo>
                    <a:pt x="1042" y="97"/>
                  </a:lnTo>
                  <a:lnTo>
                    <a:pt x="1050" y="101"/>
                  </a:lnTo>
                  <a:lnTo>
                    <a:pt x="1054" y="102"/>
                  </a:lnTo>
                  <a:lnTo>
                    <a:pt x="1058" y="106"/>
                  </a:lnTo>
                  <a:lnTo>
                    <a:pt x="919" y="243"/>
                  </a:lnTo>
                  <a:lnTo>
                    <a:pt x="0" y="243"/>
                  </a:lnTo>
                  <a:lnTo>
                    <a:pt x="111" y="0"/>
                  </a:lnTo>
                  <a:close/>
                </a:path>
              </a:pathLst>
            </a:custGeom>
            <a:solidFill>
              <a:srgbClr val="EDA391"/>
            </a:solidFill>
            <a:ln w="9525">
              <a:noFill/>
              <a:round/>
              <a:headEnd/>
              <a:tailEnd/>
            </a:ln>
          </p:spPr>
          <p:txBody>
            <a:bodyPr/>
            <a:lstStyle/>
            <a:p>
              <a:endParaRPr lang="en-US"/>
            </a:p>
          </p:txBody>
        </p:sp>
        <p:sp>
          <p:nvSpPr>
            <p:cNvPr id="16461" name="Freeform 130"/>
            <p:cNvSpPr>
              <a:spLocks/>
            </p:cNvSpPr>
            <p:nvPr/>
          </p:nvSpPr>
          <p:spPr bwMode="auto">
            <a:xfrm>
              <a:off x="880" y="2893"/>
              <a:ext cx="568" cy="132"/>
            </a:xfrm>
            <a:custGeom>
              <a:avLst/>
              <a:gdLst>
                <a:gd name="T0" fmla="*/ 101 w 1136"/>
                <a:gd name="T1" fmla="*/ 8 h 264"/>
                <a:gd name="T2" fmla="*/ 101 w 1136"/>
                <a:gd name="T3" fmla="*/ 9 h 264"/>
                <a:gd name="T4" fmla="*/ 103 w 1136"/>
                <a:gd name="T5" fmla="*/ 13 h 264"/>
                <a:gd name="T6" fmla="*/ 104 w 1136"/>
                <a:gd name="T7" fmla="*/ 15 h 264"/>
                <a:gd name="T8" fmla="*/ 105 w 1136"/>
                <a:gd name="T9" fmla="*/ 19 h 264"/>
                <a:gd name="T10" fmla="*/ 108 w 1136"/>
                <a:gd name="T11" fmla="*/ 22 h 264"/>
                <a:gd name="T12" fmla="*/ 111 w 1136"/>
                <a:gd name="T13" fmla="*/ 27 h 264"/>
                <a:gd name="T14" fmla="*/ 114 w 1136"/>
                <a:gd name="T15" fmla="*/ 31 h 264"/>
                <a:gd name="T16" fmla="*/ 118 w 1136"/>
                <a:gd name="T17" fmla="*/ 36 h 264"/>
                <a:gd name="T18" fmla="*/ 123 w 1136"/>
                <a:gd name="T19" fmla="*/ 40 h 264"/>
                <a:gd name="T20" fmla="*/ 127 w 1136"/>
                <a:gd name="T21" fmla="*/ 45 h 264"/>
                <a:gd name="T22" fmla="*/ 131 w 1136"/>
                <a:gd name="T23" fmla="*/ 47 h 264"/>
                <a:gd name="T24" fmla="*/ 134 w 1136"/>
                <a:gd name="T25" fmla="*/ 50 h 264"/>
                <a:gd name="T26" fmla="*/ 137 w 1136"/>
                <a:gd name="T27" fmla="*/ 52 h 264"/>
                <a:gd name="T28" fmla="*/ 141 w 1136"/>
                <a:gd name="T29" fmla="*/ 55 h 264"/>
                <a:gd name="T30" fmla="*/ 143 w 1136"/>
                <a:gd name="T31" fmla="*/ 57 h 264"/>
                <a:gd name="T32" fmla="*/ 148 w 1136"/>
                <a:gd name="T33" fmla="*/ 59 h 264"/>
                <a:gd name="T34" fmla="*/ 151 w 1136"/>
                <a:gd name="T35" fmla="*/ 62 h 264"/>
                <a:gd name="T36" fmla="*/ 156 w 1136"/>
                <a:gd name="T37" fmla="*/ 66 h 264"/>
                <a:gd name="T38" fmla="*/ 160 w 1136"/>
                <a:gd name="T39" fmla="*/ 67 h 264"/>
                <a:gd name="T40" fmla="*/ 165 w 1136"/>
                <a:gd name="T41" fmla="*/ 69 h 264"/>
                <a:gd name="T42" fmla="*/ 170 w 1136"/>
                <a:gd name="T43" fmla="*/ 71 h 264"/>
                <a:gd name="T44" fmla="*/ 175 w 1136"/>
                <a:gd name="T45" fmla="*/ 74 h 264"/>
                <a:gd name="T46" fmla="*/ 180 w 1136"/>
                <a:gd name="T47" fmla="*/ 76 h 264"/>
                <a:gd name="T48" fmla="*/ 184 w 1136"/>
                <a:gd name="T49" fmla="*/ 78 h 264"/>
                <a:gd name="T50" fmla="*/ 190 w 1136"/>
                <a:gd name="T51" fmla="*/ 79 h 264"/>
                <a:gd name="T52" fmla="*/ 195 w 1136"/>
                <a:gd name="T53" fmla="*/ 82 h 264"/>
                <a:gd name="T54" fmla="*/ 200 w 1136"/>
                <a:gd name="T55" fmla="*/ 84 h 264"/>
                <a:gd name="T56" fmla="*/ 205 w 1136"/>
                <a:gd name="T57" fmla="*/ 85 h 264"/>
                <a:gd name="T58" fmla="*/ 210 w 1136"/>
                <a:gd name="T59" fmla="*/ 87 h 264"/>
                <a:gd name="T60" fmla="*/ 216 w 1136"/>
                <a:gd name="T61" fmla="*/ 89 h 264"/>
                <a:gd name="T62" fmla="*/ 220 w 1136"/>
                <a:gd name="T63" fmla="*/ 91 h 264"/>
                <a:gd name="T64" fmla="*/ 226 w 1136"/>
                <a:gd name="T65" fmla="*/ 93 h 264"/>
                <a:gd name="T66" fmla="*/ 231 w 1136"/>
                <a:gd name="T67" fmla="*/ 95 h 264"/>
                <a:gd name="T68" fmla="*/ 236 w 1136"/>
                <a:gd name="T69" fmla="*/ 97 h 264"/>
                <a:gd name="T70" fmla="*/ 240 w 1136"/>
                <a:gd name="T71" fmla="*/ 97 h 264"/>
                <a:gd name="T72" fmla="*/ 245 w 1136"/>
                <a:gd name="T73" fmla="*/ 98 h 264"/>
                <a:gd name="T74" fmla="*/ 249 w 1136"/>
                <a:gd name="T75" fmla="*/ 99 h 264"/>
                <a:gd name="T76" fmla="*/ 254 w 1136"/>
                <a:gd name="T77" fmla="*/ 101 h 264"/>
                <a:gd name="T78" fmla="*/ 258 w 1136"/>
                <a:gd name="T79" fmla="*/ 101 h 264"/>
                <a:gd name="T80" fmla="*/ 262 w 1136"/>
                <a:gd name="T81" fmla="*/ 103 h 264"/>
                <a:gd name="T82" fmla="*/ 266 w 1136"/>
                <a:gd name="T83" fmla="*/ 104 h 264"/>
                <a:gd name="T84" fmla="*/ 269 w 1136"/>
                <a:gd name="T85" fmla="*/ 105 h 264"/>
                <a:gd name="T86" fmla="*/ 274 w 1136"/>
                <a:gd name="T87" fmla="*/ 106 h 264"/>
                <a:gd name="T88" fmla="*/ 279 w 1136"/>
                <a:gd name="T89" fmla="*/ 108 h 264"/>
                <a:gd name="T90" fmla="*/ 282 w 1136"/>
                <a:gd name="T91" fmla="*/ 108 h 264"/>
                <a:gd name="T92" fmla="*/ 283 w 1136"/>
                <a:gd name="T93" fmla="*/ 109 h 264"/>
                <a:gd name="T94" fmla="*/ 303 w 1136"/>
                <a:gd name="T95" fmla="*/ 98 h 264"/>
                <a:gd name="T96" fmla="*/ 341 w 1136"/>
                <a:gd name="T97" fmla="*/ 106 h 264"/>
                <a:gd name="T98" fmla="*/ 422 w 1136"/>
                <a:gd name="T99" fmla="*/ 89 h 264"/>
                <a:gd name="T100" fmla="*/ 411 w 1136"/>
                <a:gd name="T101" fmla="*/ 37 h 264"/>
                <a:gd name="T102" fmla="*/ 398 w 1136"/>
                <a:gd name="T103" fmla="*/ 32 h 264"/>
                <a:gd name="T104" fmla="*/ 416 w 1136"/>
                <a:gd name="T105" fmla="*/ 10 h 264"/>
                <a:gd name="T106" fmla="*/ 566 w 1136"/>
                <a:gd name="T107" fmla="*/ 98 h 264"/>
                <a:gd name="T108" fmla="*/ 568 w 1136"/>
                <a:gd name="T109" fmla="*/ 119 h 264"/>
                <a:gd name="T110" fmla="*/ 408 w 1136"/>
                <a:gd name="T111" fmla="*/ 132 h 264"/>
                <a:gd name="T112" fmla="*/ 308 w 1136"/>
                <a:gd name="T113" fmla="*/ 124 h 264"/>
                <a:gd name="T114" fmla="*/ 224 w 1136"/>
                <a:gd name="T115" fmla="*/ 128 h 264"/>
                <a:gd name="T116" fmla="*/ 0 w 1136"/>
                <a:gd name="T117" fmla="*/ 116 h 264"/>
                <a:gd name="T118" fmla="*/ 42 w 1136"/>
                <a:gd name="T119" fmla="*/ 0 h 264"/>
                <a:gd name="T120" fmla="*/ 101 w 1136"/>
                <a:gd name="T121" fmla="*/ 8 h 264"/>
                <a:gd name="T122" fmla="*/ 101 w 1136"/>
                <a:gd name="T123" fmla="*/ 8 h 26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36"/>
                <a:gd name="T187" fmla="*/ 0 h 264"/>
                <a:gd name="T188" fmla="*/ 1136 w 1136"/>
                <a:gd name="T189" fmla="*/ 264 h 26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36" h="264">
                  <a:moveTo>
                    <a:pt x="202" y="17"/>
                  </a:moveTo>
                  <a:lnTo>
                    <a:pt x="202" y="19"/>
                  </a:lnTo>
                  <a:lnTo>
                    <a:pt x="206" y="26"/>
                  </a:lnTo>
                  <a:lnTo>
                    <a:pt x="208" y="30"/>
                  </a:lnTo>
                  <a:lnTo>
                    <a:pt x="211" y="38"/>
                  </a:lnTo>
                  <a:lnTo>
                    <a:pt x="217" y="45"/>
                  </a:lnTo>
                  <a:lnTo>
                    <a:pt x="223" y="55"/>
                  </a:lnTo>
                  <a:lnTo>
                    <a:pt x="228" y="62"/>
                  </a:lnTo>
                  <a:lnTo>
                    <a:pt x="236" y="72"/>
                  </a:lnTo>
                  <a:lnTo>
                    <a:pt x="246" y="81"/>
                  </a:lnTo>
                  <a:lnTo>
                    <a:pt x="255" y="91"/>
                  </a:lnTo>
                  <a:lnTo>
                    <a:pt x="261" y="95"/>
                  </a:lnTo>
                  <a:lnTo>
                    <a:pt x="267" y="100"/>
                  </a:lnTo>
                  <a:lnTo>
                    <a:pt x="274" y="104"/>
                  </a:lnTo>
                  <a:lnTo>
                    <a:pt x="282" y="110"/>
                  </a:lnTo>
                  <a:lnTo>
                    <a:pt x="287" y="114"/>
                  </a:lnTo>
                  <a:lnTo>
                    <a:pt x="297" y="119"/>
                  </a:lnTo>
                  <a:lnTo>
                    <a:pt x="303" y="125"/>
                  </a:lnTo>
                  <a:lnTo>
                    <a:pt x="312" y="131"/>
                  </a:lnTo>
                  <a:lnTo>
                    <a:pt x="320" y="135"/>
                  </a:lnTo>
                  <a:lnTo>
                    <a:pt x="331" y="138"/>
                  </a:lnTo>
                  <a:lnTo>
                    <a:pt x="341" y="142"/>
                  </a:lnTo>
                  <a:lnTo>
                    <a:pt x="350" y="148"/>
                  </a:lnTo>
                  <a:lnTo>
                    <a:pt x="360" y="152"/>
                  </a:lnTo>
                  <a:lnTo>
                    <a:pt x="369" y="156"/>
                  </a:lnTo>
                  <a:lnTo>
                    <a:pt x="381" y="159"/>
                  </a:lnTo>
                  <a:lnTo>
                    <a:pt x="390" y="165"/>
                  </a:lnTo>
                  <a:lnTo>
                    <a:pt x="400" y="169"/>
                  </a:lnTo>
                  <a:lnTo>
                    <a:pt x="411" y="171"/>
                  </a:lnTo>
                  <a:lnTo>
                    <a:pt x="421" y="175"/>
                  </a:lnTo>
                  <a:lnTo>
                    <a:pt x="432" y="178"/>
                  </a:lnTo>
                  <a:lnTo>
                    <a:pt x="441" y="182"/>
                  </a:lnTo>
                  <a:lnTo>
                    <a:pt x="453" y="186"/>
                  </a:lnTo>
                  <a:lnTo>
                    <a:pt x="462" y="190"/>
                  </a:lnTo>
                  <a:lnTo>
                    <a:pt x="472" y="194"/>
                  </a:lnTo>
                  <a:lnTo>
                    <a:pt x="481" y="195"/>
                  </a:lnTo>
                  <a:lnTo>
                    <a:pt x="491" y="197"/>
                  </a:lnTo>
                  <a:lnTo>
                    <a:pt x="499" y="199"/>
                  </a:lnTo>
                  <a:lnTo>
                    <a:pt x="508" y="203"/>
                  </a:lnTo>
                  <a:lnTo>
                    <a:pt x="516" y="203"/>
                  </a:lnTo>
                  <a:lnTo>
                    <a:pt x="523" y="207"/>
                  </a:lnTo>
                  <a:lnTo>
                    <a:pt x="531" y="209"/>
                  </a:lnTo>
                  <a:lnTo>
                    <a:pt x="538" y="211"/>
                  </a:lnTo>
                  <a:lnTo>
                    <a:pt x="548" y="213"/>
                  </a:lnTo>
                  <a:lnTo>
                    <a:pt x="557" y="216"/>
                  </a:lnTo>
                  <a:lnTo>
                    <a:pt x="563" y="216"/>
                  </a:lnTo>
                  <a:lnTo>
                    <a:pt x="565" y="218"/>
                  </a:lnTo>
                  <a:lnTo>
                    <a:pt x="607" y="197"/>
                  </a:lnTo>
                  <a:lnTo>
                    <a:pt x="683" y="213"/>
                  </a:lnTo>
                  <a:lnTo>
                    <a:pt x="845" y="178"/>
                  </a:lnTo>
                  <a:lnTo>
                    <a:pt x="822" y="74"/>
                  </a:lnTo>
                  <a:lnTo>
                    <a:pt x="797" y="64"/>
                  </a:lnTo>
                  <a:lnTo>
                    <a:pt x="833" y="21"/>
                  </a:lnTo>
                  <a:lnTo>
                    <a:pt x="1132" y="197"/>
                  </a:lnTo>
                  <a:lnTo>
                    <a:pt x="1136" y="239"/>
                  </a:lnTo>
                  <a:lnTo>
                    <a:pt x="816" y="264"/>
                  </a:lnTo>
                  <a:lnTo>
                    <a:pt x="616" y="249"/>
                  </a:lnTo>
                  <a:lnTo>
                    <a:pt x="449" y="256"/>
                  </a:lnTo>
                  <a:lnTo>
                    <a:pt x="0" y="232"/>
                  </a:lnTo>
                  <a:lnTo>
                    <a:pt x="84" y="0"/>
                  </a:lnTo>
                  <a:lnTo>
                    <a:pt x="202" y="17"/>
                  </a:lnTo>
                  <a:close/>
                </a:path>
              </a:pathLst>
            </a:custGeom>
            <a:solidFill>
              <a:srgbClr val="A84A3D"/>
            </a:solidFill>
            <a:ln w="9525">
              <a:noFill/>
              <a:round/>
              <a:headEnd/>
              <a:tailEnd/>
            </a:ln>
          </p:spPr>
          <p:txBody>
            <a:bodyPr/>
            <a:lstStyle/>
            <a:p>
              <a:endParaRPr lang="en-US"/>
            </a:p>
          </p:txBody>
        </p:sp>
        <p:sp>
          <p:nvSpPr>
            <p:cNvPr id="16462" name="Freeform 131"/>
            <p:cNvSpPr>
              <a:spLocks/>
            </p:cNvSpPr>
            <p:nvPr/>
          </p:nvSpPr>
          <p:spPr bwMode="auto">
            <a:xfrm>
              <a:off x="792" y="2814"/>
              <a:ext cx="196" cy="199"/>
            </a:xfrm>
            <a:custGeom>
              <a:avLst/>
              <a:gdLst>
                <a:gd name="T0" fmla="*/ 196 w 392"/>
                <a:gd name="T1" fmla="*/ 73 h 397"/>
                <a:gd name="T2" fmla="*/ 92 w 392"/>
                <a:gd name="T3" fmla="*/ 0 h 397"/>
                <a:gd name="T4" fmla="*/ 27 w 392"/>
                <a:gd name="T5" fmla="*/ 75 h 397"/>
                <a:gd name="T6" fmla="*/ 60 w 392"/>
                <a:gd name="T7" fmla="*/ 120 h 397"/>
                <a:gd name="T8" fmla="*/ 10 w 392"/>
                <a:gd name="T9" fmla="*/ 139 h 397"/>
                <a:gd name="T10" fmla="*/ 0 w 392"/>
                <a:gd name="T11" fmla="*/ 199 h 397"/>
                <a:gd name="T12" fmla="*/ 136 w 392"/>
                <a:gd name="T13" fmla="*/ 199 h 397"/>
                <a:gd name="T14" fmla="*/ 137 w 392"/>
                <a:gd name="T15" fmla="*/ 197 h 397"/>
                <a:gd name="T16" fmla="*/ 140 w 392"/>
                <a:gd name="T17" fmla="*/ 195 h 397"/>
                <a:gd name="T18" fmla="*/ 141 w 392"/>
                <a:gd name="T19" fmla="*/ 192 h 397"/>
                <a:gd name="T20" fmla="*/ 144 w 392"/>
                <a:gd name="T21" fmla="*/ 189 h 397"/>
                <a:gd name="T22" fmla="*/ 147 w 392"/>
                <a:gd name="T23" fmla="*/ 187 h 397"/>
                <a:gd name="T24" fmla="*/ 150 w 392"/>
                <a:gd name="T25" fmla="*/ 185 h 397"/>
                <a:gd name="T26" fmla="*/ 153 w 392"/>
                <a:gd name="T27" fmla="*/ 180 h 397"/>
                <a:gd name="T28" fmla="*/ 156 w 392"/>
                <a:gd name="T29" fmla="*/ 176 h 397"/>
                <a:gd name="T30" fmla="*/ 159 w 392"/>
                <a:gd name="T31" fmla="*/ 172 h 397"/>
                <a:gd name="T32" fmla="*/ 162 w 392"/>
                <a:gd name="T33" fmla="*/ 168 h 397"/>
                <a:gd name="T34" fmla="*/ 166 w 392"/>
                <a:gd name="T35" fmla="*/ 164 h 397"/>
                <a:gd name="T36" fmla="*/ 169 w 392"/>
                <a:gd name="T37" fmla="*/ 159 h 397"/>
                <a:gd name="T38" fmla="*/ 173 w 392"/>
                <a:gd name="T39" fmla="*/ 153 h 397"/>
                <a:gd name="T40" fmla="*/ 175 w 392"/>
                <a:gd name="T41" fmla="*/ 148 h 397"/>
                <a:gd name="T42" fmla="*/ 176 w 392"/>
                <a:gd name="T43" fmla="*/ 145 h 397"/>
                <a:gd name="T44" fmla="*/ 177 w 392"/>
                <a:gd name="T45" fmla="*/ 142 h 397"/>
                <a:gd name="T46" fmla="*/ 178 w 392"/>
                <a:gd name="T47" fmla="*/ 139 h 397"/>
                <a:gd name="T48" fmla="*/ 179 w 392"/>
                <a:gd name="T49" fmla="*/ 136 h 397"/>
                <a:gd name="T50" fmla="*/ 181 w 392"/>
                <a:gd name="T51" fmla="*/ 132 h 397"/>
                <a:gd name="T52" fmla="*/ 182 w 392"/>
                <a:gd name="T53" fmla="*/ 129 h 397"/>
                <a:gd name="T54" fmla="*/ 183 w 392"/>
                <a:gd name="T55" fmla="*/ 127 h 397"/>
                <a:gd name="T56" fmla="*/ 184 w 392"/>
                <a:gd name="T57" fmla="*/ 124 h 397"/>
                <a:gd name="T58" fmla="*/ 185 w 392"/>
                <a:gd name="T59" fmla="*/ 120 h 397"/>
                <a:gd name="T60" fmla="*/ 186 w 392"/>
                <a:gd name="T61" fmla="*/ 117 h 397"/>
                <a:gd name="T62" fmla="*/ 186 w 392"/>
                <a:gd name="T63" fmla="*/ 114 h 397"/>
                <a:gd name="T64" fmla="*/ 187 w 392"/>
                <a:gd name="T65" fmla="*/ 110 h 397"/>
                <a:gd name="T66" fmla="*/ 189 w 392"/>
                <a:gd name="T67" fmla="*/ 105 h 397"/>
                <a:gd name="T68" fmla="*/ 191 w 392"/>
                <a:gd name="T69" fmla="*/ 99 h 397"/>
                <a:gd name="T70" fmla="*/ 192 w 392"/>
                <a:gd name="T71" fmla="*/ 93 h 397"/>
                <a:gd name="T72" fmla="*/ 193 w 392"/>
                <a:gd name="T73" fmla="*/ 89 h 397"/>
                <a:gd name="T74" fmla="*/ 193 w 392"/>
                <a:gd name="T75" fmla="*/ 84 h 397"/>
                <a:gd name="T76" fmla="*/ 194 w 392"/>
                <a:gd name="T77" fmla="*/ 80 h 397"/>
                <a:gd name="T78" fmla="*/ 195 w 392"/>
                <a:gd name="T79" fmla="*/ 77 h 397"/>
                <a:gd name="T80" fmla="*/ 195 w 392"/>
                <a:gd name="T81" fmla="*/ 75 h 397"/>
                <a:gd name="T82" fmla="*/ 195 w 392"/>
                <a:gd name="T83" fmla="*/ 73 h 397"/>
                <a:gd name="T84" fmla="*/ 196 w 392"/>
                <a:gd name="T85" fmla="*/ 73 h 397"/>
                <a:gd name="T86" fmla="*/ 196 w 392"/>
                <a:gd name="T87" fmla="*/ 73 h 39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2"/>
                <a:gd name="T133" fmla="*/ 0 h 397"/>
                <a:gd name="T134" fmla="*/ 392 w 392"/>
                <a:gd name="T135" fmla="*/ 397 h 39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2" h="397">
                  <a:moveTo>
                    <a:pt x="392" y="146"/>
                  </a:moveTo>
                  <a:lnTo>
                    <a:pt x="183" y="0"/>
                  </a:lnTo>
                  <a:lnTo>
                    <a:pt x="54" y="150"/>
                  </a:lnTo>
                  <a:lnTo>
                    <a:pt x="120" y="239"/>
                  </a:lnTo>
                  <a:lnTo>
                    <a:pt x="19" y="277"/>
                  </a:lnTo>
                  <a:lnTo>
                    <a:pt x="0" y="397"/>
                  </a:lnTo>
                  <a:lnTo>
                    <a:pt x="272" y="397"/>
                  </a:lnTo>
                  <a:lnTo>
                    <a:pt x="274" y="393"/>
                  </a:lnTo>
                  <a:lnTo>
                    <a:pt x="280" y="390"/>
                  </a:lnTo>
                  <a:lnTo>
                    <a:pt x="282" y="384"/>
                  </a:lnTo>
                  <a:lnTo>
                    <a:pt x="288" y="378"/>
                  </a:lnTo>
                  <a:lnTo>
                    <a:pt x="293" y="374"/>
                  </a:lnTo>
                  <a:lnTo>
                    <a:pt x="299" y="369"/>
                  </a:lnTo>
                  <a:lnTo>
                    <a:pt x="305" y="359"/>
                  </a:lnTo>
                  <a:lnTo>
                    <a:pt x="312" y="352"/>
                  </a:lnTo>
                  <a:lnTo>
                    <a:pt x="318" y="344"/>
                  </a:lnTo>
                  <a:lnTo>
                    <a:pt x="324" y="336"/>
                  </a:lnTo>
                  <a:lnTo>
                    <a:pt x="331" y="327"/>
                  </a:lnTo>
                  <a:lnTo>
                    <a:pt x="337" y="317"/>
                  </a:lnTo>
                  <a:lnTo>
                    <a:pt x="345" y="306"/>
                  </a:lnTo>
                  <a:lnTo>
                    <a:pt x="350" y="296"/>
                  </a:lnTo>
                  <a:lnTo>
                    <a:pt x="352" y="289"/>
                  </a:lnTo>
                  <a:lnTo>
                    <a:pt x="354" y="283"/>
                  </a:lnTo>
                  <a:lnTo>
                    <a:pt x="356" y="277"/>
                  </a:lnTo>
                  <a:lnTo>
                    <a:pt x="358" y="272"/>
                  </a:lnTo>
                  <a:lnTo>
                    <a:pt x="362" y="264"/>
                  </a:lnTo>
                  <a:lnTo>
                    <a:pt x="364" y="258"/>
                  </a:lnTo>
                  <a:lnTo>
                    <a:pt x="366" y="253"/>
                  </a:lnTo>
                  <a:lnTo>
                    <a:pt x="367" y="247"/>
                  </a:lnTo>
                  <a:lnTo>
                    <a:pt x="369" y="239"/>
                  </a:lnTo>
                  <a:lnTo>
                    <a:pt x="371" y="234"/>
                  </a:lnTo>
                  <a:lnTo>
                    <a:pt x="371" y="228"/>
                  </a:lnTo>
                  <a:lnTo>
                    <a:pt x="373" y="220"/>
                  </a:lnTo>
                  <a:lnTo>
                    <a:pt x="377" y="209"/>
                  </a:lnTo>
                  <a:lnTo>
                    <a:pt x="381" y="198"/>
                  </a:lnTo>
                  <a:lnTo>
                    <a:pt x="383" y="186"/>
                  </a:lnTo>
                  <a:lnTo>
                    <a:pt x="385" y="177"/>
                  </a:lnTo>
                  <a:lnTo>
                    <a:pt x="386" y="167"/>
                  </a:lnTo>
                  <a:lnTo>
                    <a:pt x="388" y="160"/>
                  </a:lnTo>
                  <a:lnTo>
                    <a:pt x="390" y="154"/>
                  </a:lnTo>
                  <a:lnTo>
                    <a:pt x="390" y="150"/>
                  </a:lnTo>
                  <a:lnTo>
                    <a:pt x="390" y="146"/>
                  </a:lnTo>
                  <a:lnTo>
                    <a:pt x="392" y="146"/>
                  </a:lnTo>
                  <a:close/>
                </a:path>
              </a:pathLst>
            </a:custGeom>
            <a:solidFill>
              <a:srgbClr val="BDC9D4"/>
            </a:solidFill>
            <a:ln w="9525">
              <a:noFill/>
              <a:round/>
              <a:headEnd/>
              <a:tailEnd/>
            </a:ln>
          </p:spPr>
          <p:txBody>
            <a:bodyPr/>
            <a:lstStyle/>
            <a:p>
              <a:endParaRPr lang="en-US"/>
            </a:p>
          </p:txBody>
        </p:sp>
        <p:sp>
          <p:nvSpPr>
            <p:cNvPr id="16463" name="Freeform 132"/>
            <p:cNvSpPr>
              <a:spLocks/>
            </p:cNvSpPr>
            <p:nvPr/>
          </p:nvSpPr>
          <p:spPr bwMode="auto">
            <a:xfrm>
              <a:off x="835" y="2820"/>
              <a:ext cx="137" cy="193"/>
            </a:xfrm>
            <a:custGeom>
              <a:avLst/>
              <a:gdLst>
                <a:gd name="T0" fmla="*/ 54 w 276"/>
                <a:gd name="T1" fmla="*/ 0 h 386"/>
                <a:gd name="T2" fmla="*/ 54 w 276"/>
                <a:gd name="T3" fmla="*/ 139 h 386"/>
                <a:gd name="T4" fmla="*/ 0 w 276"/>
                <a:gd name="T5" fmla="*/ 193 h 386"/>
                <a:gd name="T6" fmla="*/ 97 w 276"/>
                <a:gd name="T7" fmla="*/ 193 h 386"/>
                <a:gd name="T8" fmla="*/ 97 w 276"/>
                <a:gd name="T9" fmla="*/ 191 h 386"/>
                <a:gd name="T10" fmla="*/ 101 w 276"/>
                <a:gd name="T11" fmla="*/ 187 h 386"/>
                <a:gd name="T12" fmla="*/ 102 w 276"/>
                <a:gd name="T13" fmla="*/ 184 h 386"/>
                <a:gd name="T14" fmla="*/ 105 w 276"/>
                <a:gd name="T15" fmla="*/ 180 h 386"/>
                <a:gd name="T16" fmla="*/ 107 w 276"/>
                <a:gd name="T17" fmla="*/ 177 h 386"/>
                <a:gd name="T18" fmla="*/ 111 w 276"/>
                <a:gd name="T19" fmla="*/ 173 h 386"/>
                <a:gd name="T20" fmla="*/ 113 w 276"/>
                <a:gd name="T21" fmla="*/ 169 h 386"/>
                <a:gd name="T22" fmla="*/ 115 w 276"/>
                <a:gd name="T23" fmla="*/ 163 h 386"/>
                <a:gd name="T24" fmla="*/ 118 w 276"/>
                <a:gd name="T25" fmla="*/ 158 h 386"/>
                <a:gd name="T26" fmla="*/ 122 w 276"/>
                <a:gd name="T27" fmla="*/ 153 h 386"/>
                <a:gd name="T28" fmla="*/ 124 w 276"/>
                <a:gd name="T29" fmla="*/ 148 h 386"/>
                <a:gd name="T30" fmla="*/ 127 w 276"/>
                <a:gd name="T31" fmla="*/ 142 h 386"/>
                <a:gd name="T32" fmla="*/ 129 w 276"/>
                <a:gd name="T33" fmla="*/ 137 h 386"/>
                <a:gd name="T34" fmla="*/ 131 w 276"/>
                <a:gd name="T35" fmla="*/ 132 h 386"/>
                <a:gd name="T36" fmla="*/ 132 w 276"/>
                <a:gd name="T37" fmla="*/ 126 h 386"/>
                <a:gd name="T38" fmla="*/ 133 w 276"/>
                <a:gd name="T39" fmla="*/ 121 h 386"/>
                <a:gd name="T40" fmla="*/ 134 w 276"/>
                <a:gd name="T41" fmla="*/ 116 h 386"/>
                <a:gd name="T42" fmla="*/ 135 w 276"/>
                <a:gd name="T43" fmla="*/ 110 h 386"/>
                <a:gd name="T44" fmla="*/ 136 w 276"/>
                <a:gd name="T45" fmla="*/ 104 h 386"/>
                <a:gd name="T46" fmla="*/ 137 w 276"/>
                <a:gd name="T47" fmla="*/ 99 h 386"/>
                <a:gd name="T48" fmla="*/ 137 w 276"/>
                <a:gd name="T49" fmla="*/ 94 h 386"/>
                <a:gd name="T50" fmla="*/ 137 w 276"/>
                <a:gd name="T51" fmla="*/ 90 h 386"/>
                <a:gd name="T52" fmla="*/ 137 w 276"/>
                <a:gd name="T53" fmla="*/ 85 h 386"/>
                <a:gd name="T54" fmla="*/ 137 w 276"/>
                <a:gd name="T55" fmla="*/ 80 h 386"/>
                <a:gd name="T56" fmla="*/ 137 w 276"/>
                <a:gd name="T57" fmla="*/ 76 h 386"/>
                <a:gd name="T58" fmla="*/ 137 w 276"/>
                <a:gd name="T59" fmla="*/ 74 h 386"/>
                <a:gd name="T60" fmla="*/ 137 w 276"/>
                <a:gd name="T61" fmla="*/ 69 h 386"/>
                <a:gd name="T62" fmla="*/ 137 w 276"/>
                <a:gd name="T63" fmla="*/ 68 h 386"/>
                <a:gd name="T64" fmla="*/ 54 w 276"/>
                <a:gd name="T65" fmla="*/ 0 h 386"/>
                <a:gd name="T66" fmla="*/ 54 w 276"/>
                <a:gd name="T67" fmla="*/ 0 h 3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6"/>
                <a:gd name="T103" fmla="*/ 0 h 386"/>
                <a:gd name="T104" fmla="*/ 276 w 276"/>
                <a:gd name="T105" fmla="*/ 386 h 38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6" h="386">
                  <a:moveTo>
                    <a:pt x="108" y="0"/>
                  </a:moveTo>
                  <a:lnTo>
                    <a:pt x="108" y="278"/>
                  </a:lnTo>
                  <a:lnTo>
                    <a:pt x="0" y="386"/>
                  </a:lnTo>
                  <a:lnTo>
                    <a:pt x="196" y="386"/>
                  </a:lnTo>
                  <a:lnTo>
                    <a:pt x="196" y="382"/>
                  </a:lnTo>
                  <a:lnTo>
                    <a:pt x="204" y="373"/>
                  </a:lnTo>
                  <a:lnTo>
                    <a:pt x="205" y="367"/>
                  </a:lnTo>
                  <a:lnTo>
                    <a:pt x="211" y="360"/>
                  </a:lnTo>
                  <a:lnTo>
                    <a:pt x="215" y="354"/>
                  </a:lnTo>
                  <a:lnTo>
                    <a:pt x="223" y="346"/>
                  </a:lnTo>
                  <a:lnTo>
                    <a:pt x="228" y="337"/>
                  </a:lnTo>
                  <a:lnTo>
                    <a:pt x="232" y="325"/>
                  </a:lnTo>
                  <a:lnTo>
                    <a:pt x="238" y="316"/>
                  </a:lnTo>
                  <a:lnTo>
                    <a:pt x="245" y="306"/>
                  </a:lnTo>
                  <a:lnTo>
                    <a:pt x="249" y="295"/>
                  </a:lnTo>
                  <a:lnTo>
                    <a:pt x="255" y="284"/>
                  </a:lnTo>
                  <a:lnTo>
                    <a:pt x="259" y="274"/>
                  </a:lnTo>
                  <a:lnTo>
                    <a:pt x="264" y="264"/>
                  </a:lnTo>
                  <a:lnTo>
                    <a:pt x="266" y="253"/>
                  </a:lnTo>
                  <a:lnTo>
                    <a:pt x="268" y="242"/>
                  </a:lnTo>
                  <a:lnTo>
                    <a:pt x="270" y="232"/>
                  </a:lnTo>
                  <a:lnTo>
                    <a:pt x="272" y="221"/>
                  </a:lnTo>
                  <a:lnTo>
                    <a:pt x="274" y="209"/>
                  </a:lnTo>
                  <a:lnTo>
                    <a:pt x="276" y="198"/>
                  </a:lnTo>
                  <a:lnTo>
                    <a:pt x="276" y="188"/>
                  </a:lnTo>
                  <a:lnTo>
                    <a:pt x="276" y="179"/>
                  </a:lnTo>
                  <a:lnTo>
                    <a:pt x="276" y="169"/>
                  </a:lnTo>
                  <a:lnTo>
                    <a:pt x="276" y="160"/>
                  </a:lnTo>
                  <a:lnTo>
                    <a:pt x="276" y="152"/>
                  </a:lnTo>
                  <a:lnTo>
                    <a:pt x="276" y="147"/>
                  </a:lnTo>
                  <a:lnTo>
                    <a:pt x="276" y="137"/>
                  </a:lnTo>
                  <a:lnTo>
                    <a:pt x="276" y="135"/>
                  </a:lnTo>
                  <a:lnTo>
                    <a:pt x="108" y="0"/>
                  </a:lnTo>
                  <a:close/>
                </a:path>
              </a:pathLst>
            </a:custGeom>
            <a:solidFill>
              <a:srgbClr val="7A94A8"/>
            </a:solidFill>
            <a:ln w="9525">
              <a:noFill/>
              <a:round/>
              <a:headEnd/>
              <a:tailEnd/>
            </a:ln>
          </p:spPr>
          <p:txBody>
            <a:bodyPr/>
            <a:lstStyle/>
            <a:p>
              <a:endParaRPr lang="en-US"/>
            </a:p>
          </p:txBody>
        </p:sp>
        <p:sp>
          <p:nvSpPr>
            <p:cNvPr id="16464" name="Freeform 139"/>
            <p:cNvSpPr>
              <a:spLocks/>
            </p:cNvSpPr>
            <p:nvPr/>
          </p:nvSpPr>
          <p:spPr bwMode="auto">
            <a:xfrm>
              <a:off x="1973" y="1794"/>
              <a:ext cx="223" cy="257"/>
            </a:xfrm>
            <a:custGeom>
              <a:avLst/>
              <a:gdLst>
                <a:gd name="T0" fmla="*/ 90 w 447"/>
                <a:gd name="T1" fmla="*/ 152 h 514"/>
                <a:gd name="T2" fmla="*/ 145 w 447"/>
                <a:gd name="T3" fmla="*/ 194 h 514"/>
                <a:gd name="T4" fmla="*/ 140 w 447"/>
                <a:gd name="T5" fmla="*/ 192 h 514"/>
                <a:gd name="T6" fmla="*/ 134 w 447"/>
                <a:gd name="T7" fmla="*/ 190 h 514"/>
                <a:gd name="T8" fmla="*/ 126 w 447"/>
                <a:gd name="T9" fmla="*/ 189 h 514"/>
                <a:gd name="T10" fmla="*/ 118 w 447"/>
                <a:gd name="T11" fmla="*/ 188 h 514"/>
                <a:gd name="T12" fmla="*/ 106 w 447"/>
                <a:gd name="T13" fmla="*/ 189 h 514"/>
                <a:gd name="T14" fmla="*/ 98 w 447"/>
                <a:gd name="T15" fmla="*/ 192 h 514"/>
                <a:gd name="T16" fmla="*/ 92 w 447"/>
                <a:gd name="T17" fmla="*/ 195 h 514"/>
                <a:gd name="T18" fmla="*/ 85 w 447"/>
                <a:gd name="T19" fmla="*/ 198 h 514"/>
                <a:gd name="T20" fmla="*/ 79 w 447"/>
                <a:gd name="T21" fmla="*/ 200 h 514"/>
                <a:gd name="T22" fmla="*/ 71 w 447"/>
                <a:gd name="T23" fmla="*/ 204 h 514"/>
                <a:gd name="T24" fmla="*/ 65 w 447"/>
                <a:gd name="T25" fmla="*/ 209 h 514"/>
                <a:gd name="T26" fmla="*/ 58 w 447"/>
                <a:gd name="T27" fmla="*/ 214 h 514"/>
                <a:gd name="T28" fmla="*/ 51 w 447"/>
                <a:gd name="T29" fmla="*/ 219 h 514"/>
                <a:gd name="T30" fmla="*/ 45 w 447"/>
                <a:gd name="T31" fmla="*/ 223 h 514"/>
                <a:gd name="T32" fmla="*/ 39 w 447"/>
                <a:gd name="T33" fmla="*/ 229 h 514"/>
                <a:gd name="T34" fmla="*/ 33 w 447"/>
                <a:gd name="T35" fmla="*/ 234 h 514"/>
                <a:gd name="T36" fmla="*/ 27 w 447"/>
                <a:gd name="T37" fmla="*/ 238 h 514"/>
                <a:gd name="T38" fmla="*/ 20 w 447"/>
                <a:gd name="T39" fmla="*/ 245 h 514"/>
                <a:gd name="T40" fmla="*/ 13 w 447"/>
                <a:gd name="T41" fmla="*/ 252 h 514"/>
                <a:gd name="T42" fmla="*/ 9 w 447"/>
                <a:gd name="T43" fmla="*/ 256 h 514"/>
                <a:gd name="T44" fmla="*/ 0 w 447"/>
                <a:gd name="T45" fmla="*/ 226 h 514"/>
                <a:gd name="T46" fmla="*/ 2 w 447"/>
                <a:gd name="T47" fmla="*/ 222 h 514"/>
                <a:gd name="T48" fmla="*/ 5 w 447"/>
                <a:gd name="T49" fmla="*/ 218 h 514"/>
                <a:gd name="T50" fmla="*/ 9 w 447"/>
                <a:gd name="T51" fmla="*/ 211 h 514"/>
                <a:gd name="T52" fmla="*/ 14 w 447"/>
                <a:gd name="T53" fmla="*/ 203 h 514"/>
                <a:gd name="T54" fmla="*/ 22 w 447"/>
                <a:gd name="T55" fmla="*/ 194 h 514"/>
                <a:gd name="T56" fmla="*/ 28 w 447"/>
                <a:gd name="T57" fmla="*/ 183 h 514"/>
                <a:gd name="T58" fmla="*/ 37 w 447"/>
                <a:gd name="T59" fmla="*/ 173 h 514"/>
                <a:gd name="T60" fmla="*/ 41 w 447"/>
                <a:gd name="T61" fmla="*/ 166 h 514"/>
                <a:gd name="T62" fmla="*/ 45 w 447"/>
                <a:gd name="T63" fmla="*/ 161 h 514"/>
                <a:gd name="T64" fmla="*/ 50 w 447"/>
                <a:gd name="T65" fmla="*/ 154 h 514"/>
                <a:gd name="T66" fmla="*/ 55 w 447"/>
                <a:gd name="T67" fmla="*/ 148 h 514"/>
                <a:gd name="T68" fmla="*/ 60 w 447"/>
                <a:gd name="T69" fmla="*/ 142 h 514"/>
                <a:gd name="T70" fmla="*/ 64 w 447"/>
                <a:gd name="T71" fmla="*/ 136 h 514"/>
                <a:gd name="T72" fmla="*/ 69 w 447"/>
                <a:gd name="T73" fmla="*/ 129 h 514"/>
                <a:gd name="T74" fmla="*/ 75 w 447"/>
                <a:gd name="T75" fmla="*/ 123 h 514"/>
                <a:gd name="T76" fmla="*/ 80 w 447"/>
                <a:gd name="T77" fmla="*/ 117 h 514"/>
                <a:gd name="T78" fmla="*/ 85 w 447"/>
                <a:gd name="T79" fmla="*/ 111 h 514"/>
                <a:gd name="T80" fmla="*/ 90 w 447"/>
                <a:gd name="T81" fmla="*/ 104 h 514"/>
                <a:gd name="T82" fmla="*/ 96 w 447"/>
                <a:gd name="T83" fmla="*/ 99 h 514"/>
                <a:gd name="T84" fmla="*/ 102 w 447"/>
                <a:gd name="T85" fmla="*/ 92 h 514"/>
                <a:gd name="T86" fmla="*/ 106 w 447"/>
                <a:gd name="T87" fmla="*/ 87 h 514"/>
                <a:gd name="T88" fmla="*/ 118 w 447"/>
                <a:gd name="T89" fmla="*/ 76 h 514"/>
                <a:gd name="T90" fmla="*/ 128 w 447"/>
                <a:gd name="T91" fmla="*/ 66 h 514"/>
                <a:gd name="T92" fmla="*/ 139 w 447"/>
                <a:gd name="T93" fmla="*/ 56 h 514"/>
                <a:gd name="T94" fmla="*/ 148 w 447"/>
                <a:gd name="T95" fmla="*/ 47 h 514"/>
                <a:gd name="T96" fmla="*/ 158 w 447"/>
                <a:gd name="T97" fmla="*/ 40 h 514"/>
                <a:gd name="T98" fmla="*/ 166 w 447"/>
                <a:gd name="T99" fmla="*/ 33 h 514"/>
                <a:gd name="T100" fmla="*/ 175 w 447"/>
                <a:gd name="T101" fmla="*/ 27 h 514"/>
                <a:gd name="T102" fmla="*/ 183 w 447"/>
                <a:gd name="T103" fmla="*/ 21 h 514"/>
                <a:gd name="T104" fmla="*/ 191 w 447"/>
                <a:gd name="T105" fmla="*/ 17 h 514"/>
                <a:gd name="T106" fmla="*/ 198 w 447"/>
                <a:gd name="T107" fmla="*/ 12 h 514"/>
                <a:gd name="T108" fmla="*/ 204 w 447"/>
                <a:gd name="T109" fmla="*/ 8 h 514"/>
                <a:gd name="T110" fmla="*/ 215 w 447"/>
                <a:gd name="T111" fmla="*/ 4 h 514"/>
                <a:gd name="T112" fmla="*/ 220 w 447"/>
                <a:gd name="T113" fmla="*/ 0 h 514"/>
                <a:gd name="T114" fmla="*/ 223 w 447"/>
                <a:gd name="T115" fmla="*/ 0 h 51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47"/>
                <a:gd name="T175" fmla="*/ 0 h 514"/>
                <a:gd name="T176" fmla="*/ 447 w 447"/>
                <a:gd name="T177" fmla="*/ 514 h 51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47" h="514">
                  <a:moveTo>
                    <a:pt x="447" y="0"/>
                  </a:moveTo>
                  <a:lnTo>
                    <a:pt x="181" y="305"/>
                  </a:lnTo>
                  <a:lnTo>
                    <a:pt x="293" y="392"/>
                  </a:lnTo>
                  <a:lnTo>
                    <a:pt x="291" y="388"/>
                  </a:lnTo>
                  <a:lnTo>
                    <a:pt x="285" y="386"/>
                  </a:lnTo>
                  <a:lnTo>
                    <a:pt x="280" y="384"/>
                  </a:lnTo>
                  <a:lnTo>
                    <a:pt x="276" y="382"/>
                  </a:lnTo>
                  <a:lnTo>
                    <a:pt x="268" y="381"/>
                  </a:lnTo>
                  <a:lnTo>
                    <a:pt x="263" y="381"/>
                  </a:lnTo>
                  <a:lnTo>
                    <a:pt x="253" y="379"/>
                  </a:lnTo>
                  <a:lnTo>
                    <a:pt x="245" y="379"/>
                  </a:lnTo>
                  <a:lnTo>
                    <a:pt x="236" y="377"/>
                  </a:lnTo>
                  <a:lnTo>
                    <a:pt x="226" y="379"/>
                  </a:lnTo>
                  <a:lnTo>
                    <a:pt x="213" y="379"/>
                  </a:lnTo>
                  <a:lnTo>
                    <a:pt x="204" y="382"/>
                  </a:lnTo>
                  <a:lnTo>
                    <a:pt x="196" y="384"/>
                  </a:lnTo>
                  <a:lnTo>
                    <a:pt x="190" y="386"/>
                  </a:lnTo>
                  <a:lnTo>
                    <a:pt x="185" y="390"/>
                  </a:lnTo>
                  <a:lnTo>
                    <a:pt x="179" y="394"/>
                  </a:lnTo>
                  <a:lnTo>
                    <a:pt x="171" y="396"/>
                  </a:lnTo>
                  <a:lnTo>
                    <a:pt x="166" y="400"/>
                  </a:lnTo>
                  <a:lnTo>
                    <a:pt x="158" y="401"/>
                  </a:lnTo>
                  <a:lnTo>
                    <a:pt x="150" y="407"/>
                  </a:lnTo>
                  <a:lnTo>
                    <a:pt x="143" y="409"/>
                  </a:lnTo>
                  <a:lnTo>
                    <a:pt x="137" y="413"/>
                  </a:lnTo>
                  <a:lnTo>
                    <a:pt x="131" y="419"/>
                  </a:lnTo>
                  <a:lnTo>
                    <a:pt x="124" y="424"/>
                  </a:lnTo>
                  <a:lnTo>
                    <a:pt x="116" y="428"/>
                  </a:lnTo>
                  <a:lnTo>
                    <a:pt x="110" y="434"/>
                  </a:lnTo>
                  <a:lnTo>
                    <a:pt x="103" y="438"/>
                  </a:lnTo>
                  <a:lnTo>
                    <a:pt x="97" y="443"/>
                  </a:lnTo>
                  <a:lnTo>
                    <a:pt x="90" y="447"/>
                  </a:lnTo>
                  <a:lnTo>
                    <a:pt x="84" y="453"/>
                  </a:lnTo>
                  <a:lnTo>
                    <a:pt x="78" y="458"/>
                  </a:lnTo>
                  <a:lnTo>
                    <a:pt x="72" y="464"/>
                  </a:lnTo>
                  <a:lnTo>
                    <a:pt x="67" y="468"/>
                  </a:lnTo>
                  <a:lnTo>
                    <a:pt x="59" y="474"/>
                  </a:lnTo>
                  <a:lnTo>
                    <a:pt x="55" y="477"/>
                  </a:lnTo>
                  <a:lnTo>
                    <a:pt x="50" y="483"/>
                  </a:lnTo>
                  <a:lnTo>
                    <a:pt x="40" y="491"/>
                  </a:lnTo>
                  <a:lnTo>
                    <a:pt x="34" y="498"/>
                  </a:lnTo>
                  <a:lnTo>
                    <a:pt x="27" y="504"/>
                  </a:lnTo>
                  <a:lnTo>
                    <a:pt x="23" y="508"/>
                  </a:lnTo>
                  <a:lnTo>
                    <a:pt x="19" y="512"/>
                  </a:lnTo>
                  <a:lnTo>
                    <a:pt x="19" y="514"/>
                  </a:lnTo>
                  <a:lnTo>
                    <a:pt x="0" y="453"/>
                  </a:lnTo>
                  <a:lnTo>
                    <a:pt x="0" y="451"/>
                  </a:lnTo>
                  <a:lnTo>
                    <a:pt x="4" y="445"/>
                  </a:lnTo>
                  <a:lnTo>
                    <a:pt x="8" y="439"/>
                  </a:lnTo>
                  <a:lnTo>
                    <a:pt x="10" y="436"/>
                  </a:lnTo>
                  <a:lnTo>
                    <a:pt x="15" y="428"/>
                  </a:lnTo>
                  <a:lnTo>
                    <a:pt x="19" y="422"/>
                  </a:lnTo>
                  <a:lnTo>
                    <a:pt x="25" y="413"/>
                  </a:lnTo>
                  <a:lnTo>
                    <a:pt x="29" y="407"/>
                  </a:lnTo>
                  <a:lnTo>
                    <a:pt x="36" y="396"/>
                  </a:lnTo>
                  <a:lnTo>
                    <a:pt x="44" y="388"/>
                  </a:lnTo>
                  <a:lnTo>
                    <a:pt x="50" y="377"/>
                  </a:lnTo>
                  <a:lnTo>
                    <a:pt x="57" y="367"/>
                  </a:lnTo>
                  <a:lnTo>
                    <a:pt x="65" y="356"/>
                  </a:lnTo>
                  <a:lnTo>
                    <a:pt x="74" y="346"/>
                  </a:lnTo>
                  <a:lnTo>
                    <a:pt x="78" y="339"/>
                  </a:lnTo>
                  <a:lnTo>
                    <a:pt x="82" y="333"/>
                  </a:lnTo>
                  <a:lnTo>
                    <a:pt x="86" y="327"/>
                  </a:lnTo>
                  <a:lnTo>
                    <a:pt x="91" y="322"/>
                  </a:lnTo>
                  <a:lnTo>
                    <a:pt x="95" y="314"/>
                  </a:lnTo>
                  <a:lnTo>
                    <a:pt x="101" y="308"/>
                  </a:lnTo>
                  <a:lnTo>
                    <a:pt x="105" y="303"/>
                  </a:lnTo>
                  <a:lnTo>
                    <a:pt x="110" y="297"/>
                  </a:lnTo>
                  <a:lnTo>
                    <a:pt x="114" y="291"/>
                  </a:lnTo>
                  <a:lnTo>
                    <a:pt x="120" y="284"/>
                  </a:lnTo>
                  <a:lnTo>
                    <a:pt x="124" y="278"/>
                  </a:lnTo>
                  <a:lnTo>
                    <a:pt x="129" y="272"/>
                  </a:lnTo>
                  <a:lnTo>
                    <a:pt x="133" y="266"/>
                  </a:lnTo>
                  <a:lnTo>
                    <a:pt x="139" y="259"/>
                  </a:lnTo>
                  <a:lnTo>
                    <a:pt x="143" y="253"/>
                  </a:lnTo>
                  <a:lnTo>
                    <a:pt x="150" y="247"/>
                  </a:lnTo>
                  <a:lnTo>
                    <a:pt x="154" y="242"/>
                  </a:lnTo>
                  <a:lnTo>
                    <a:pt x="160" y="234"/>
                  </a:lnTo>
                  <a:lnTo>
                    <a:pt x="166" y="228"/>
                  </a:lnTo>
                  <a:lnTo>
                    <a:pt x="171" y="223"/>
                  </a:lnTo>
                  <a:lnTo>
                    <a:pt x="175" y="215"/>
                  </a:lnTo>
                  <a:lnTo>
                    <a:pt x="181" y="209"/>
                  </a:lnTo>
                  <a:lnTo>
                    <a:pt x="187" y="204"/>
                  </a:lnTo>
                  <a:lnTo>
                    <a:pt x="192" y="198"/>
                  </a:lnTo>
                  <a:lnTo>
                    <a:pt x="196" y="192"/>
                  </a:lnTo>
                  <a:lnTo>
                    <a:pt x="204" y="185"/>
                  </a:lnTo>
                  <a:lnTo>
                    <a:pt x="207" y="179"/>
                  </a:lnTo>
                  <a:lnTo>
                    <a:pt x="213" y="175"/>
                  </a:lnTo>
                  <a:lnTo>
                    <a:pt x="225" y="162"/>
                  </a:lnTo>
                  <a:lnTo>
                    <a:pt x="236" y="152"/>
                  </a:lnTo>
                  <a:lnTo>
                    <a:pt x="245" y="143"/>
                  </a:lnTo>
                  <a:lnTo>
                    <a:pt x="257" y="133"/>
                  </a:lnTo>
                  <a:lnTo>
                    <a:pt x="266" y="122"/>
                  </a:lnTo>
                  <a:lnTo>
                    <a:pt x="278" y="113"/>
                  </a:lnTo>
                  <a:lnTo>
                    <a:pt x="287" y="103"/>
                  </a:lnTo>
                  <a:lnTo>
                    <a:pt x="297" y="95"/>
                  </a:lnTo>
                  <a:lnTo>
                    <a:pt x="306" y="88"/>
                  </a:lnTo>
                  <a:lnTo>
                    <a:pt x="316" y="80"/>
                  </a:lnTo>
                  <a:lnTo>
                    <a:pt x="325" y="73"/>
                  </a:lnTo>
                  <a:lnTo>
                    <a:pt x="333" y="67"/>
                  </a:lnTo>
                  <a:lnTo>
                    <a:pt x="342" y="59"/>
                  </a:lnTo>
                  <a:lnTo>
                    <a:pt x="350" y="54"/>
                  </a:lnTo>
                  <a:lnTo>
                    <a:pt x="358" y="48"/>
                  </a:lnTo>
                  <a:lnTo>
                    <a:pt x="367" y="42"/>
                  </a:lnTo>
                  <a:lnTo>
                    <a:pt x="375" y="38"/>
                  </a:lnTo>
                  <a:lnTo>
                    <a:pt x="382" y="35"/>
                  </a:lnTo>
                  <a:lnTo>
                    <a:pt x="390" y="29"/>
                  </a:lnTo>
                  <a:lnTo>
                    <a:pt x="396" y="25"/>
                  </a:lnTo>
                  <a:lnTo>
                    <a:pt x="401" y="21"/>
                  </a:lnTo>
                  <a:lnTo>
                    <a:pt x="409" y="17"/>
                  </a:lnTo>
                  <a:lnTo>
                    <a:pt x="418" y="10"/>
                  </a:lnTo>
                  <a:lnTo>
                    <a:pt x="430" y="8"/>
                  </a:lnTo>
                  <a:lnTo>
                    <a:pt x="436" y="2"/>
                  </a:lnTo>
                  <a:lnTo>
                    <a:pt x="441" y="0"/>
                  </a:lnTo>
                  <a:lnTo>
                    <a:pt x="443" y="0"/>
                  </a:lnTo>
                  <a:lnTo>
                    <a:pt x="447" y="0"/>
                  </a:lnTo>
                  <a:close/>
                </a:path>
              </a:pathLst>
            </a:custGeom>
            <a:solidFill>
              <a:srgbClr val="E6FFE6"/>
            </a:solidFill>
            <a:ln w="9525">
              <a:noFill/>
              <a:round/>
              <a:headEnd/>
              <a:tailEnd/>
            </a:ln>
          </p:spPr>
          <p:txBody>
            <a:bodyPr/>
            <a:lstStyle/>
            <a:p>
              <a:endParaRPr lang="en-US"/>
            </a:p>
          </p:txBody>
        </p:sp>
        <p:sp>
          <p:nvSpPr>
            <p:cNvPr id="16465" name="Freeform 140"/>
            <p:cNvSpPr>
              <a:spLocks/>
            </p:cNvSpPr>
            <p:nvPr/>
          </p:nvSpPr>
          <p:spPr bwMode="auto">
            <a:xfrm>
              <a:off x="2305" y="1980"/>
              <a:ext cx="46" cy="56"/>
            </a:xfrm>
            <a:custGeom>
              <a:avLst/>
              <a:gdLst>
                <a:gd name="T0" fmla="*/ 0 w 91"/>
                <a:gd name="T1" fmla="*/ 0 h 110"/>
                <a:gd name="T2" fmla="*/ 46 w 91"/>
                <a:gd name="T3" fmla="*/ 1 h 110"/>
                <a:gd name="T4" fmla="*/ 27 w 91"/>
                <a:gd name="T5" fmla="*/ 56 h 110"/>
                <a:gd name="T6" fmla="*/ 0 w 91"/>
                <a:gd name="T7" fmla="*/ 0 h 110"/>
                <a:gd name="T8" fmla="*/ 0 w 91"/>
                <a:gd name="T9" fmla="*/ 0 h 110"/>
                <a:gd name="T10" fmla="*/ 0 60000 65536"/>
                <a:gd name="T11" fmla="*/ 0 60000 65536"/>
                <a:gd name="T12" fmla="*/ 0 60000 65536"/>
                <a:gd name="T13" fmla="*/ 0 60000 65536"/>
                <a:gd name="T14" fmla="*/ 0 60000 65536"/>
                <a:gd name="T15" fmla="*/ 0 w 91"/>
                <a:gd name="T16" fmla="*/ 0 h 110"/>
                <a:gd name="T17" fmla="*/ 91 w 91"/>
                <a:gd name="T18" fmla="*/ 110 h 110"/>
              </a:gdLst>
              <a:ahLst/>
              <a:cxnLst>
                <a:cxn ang="T10">
                  <a:pos x="T0" y="T1"/>
                </a:cxn>
                <a:cxn ang="T11">
                  <a:pos x="T2" y="T3"/>
                </a:cxn>
                <a:cxn ang="T12">
                  <a:pos x="T4" y="T5"/>
                </a:cxn>
                <a:cxn ang="T13">
                  <a:pos x="T6" y="T7"/>
                </a:cxn>
                <a:cxn ang="T14">
                  <a:pos x="T8" y="T9"/>
                </a:cxn>
              </a:cxnLst>
              <a:rect l="T15" t="T16" r="T17" b="T18"/>
              <a:pathLst>
                <a:path w="91" h="110">
                  <a:moveTo>
                    <a:pt x="0" y="0"/>
                  </a:moveTo>
                  <a:lnTo>
                    <a:pt x="91" y="2"/>
                  </a:lnTo>
                  <a:lnTo>
                    <a:pt x="53" y="110"/>
                  </a:lnTo>
                  <a:lnTo>
                    <a:pt x="0" y="0"/>
                  </a:lnTo>
                  <a:close/>
                </a:path>
              </a:pathLst>
            </a:custGeom>
            <a:solidFill>
              <a:srgbClr val="B0C2B0"/>
            </a:solidFill>
            <a:ln w="9525">
              <a:noFill/>
              <a:round/>
              <a:headEnd/>
              <a:tailEnd/>
            </a:ln>
          </p:spPr>
          <p:txBody>
            <a:bodyPr/>
            <a:lstStyle/>
            <a:p>
              <a:endParaRPr lang="en-US"/>
            </a:p>
          </p:txBody>
        </p:sp>
        <p:sp>
          <p:nvSpPr>
            <p:cNvPr id="16466" name="Freeform 141"/>
            <p:cNvSpPr>
              <a:spLocks/>
            </p:cNvSpPr>
            <p:nvPr/>
          </p:nvSpPr>
          <p:spPr bwMode="auto">
            <a:xfrm>
              <a:off x="1955" y="2051"/>
              <a:ext cx="55" cy="96"/>
            </a:xfrm>
            <a:custGeom>
              <a:avLst/>
              <a:gdLst>
                <a:gd name="T0" fmla="*/ 30 w 110"/>
                <a:gd name="T1" fmla="*/ 0 h 192"/>
                <a:gd name="T2" fmla="*/ 55 w 110"/>
                <a:gd name="T3" fmla="*/ 96 h 192"/>
                <a:gd name="T4" fmla="*/ 0 w 110"/>
                <a:gd name="T5" fmla="*/ 48 h 192"/>
                <a:gd name="T6" fmla="*/ 30 w 110"/>
                <a:gd name="T7" fmla="*/ 0 h 192"/>
                <a:gd name="T8" fmla="*/ 30 w 110"/>
                <a:gd name="T9" fmla="*/ 0 h 192"/>
                <a:gd name="T10" fmla="*/ 0 60000 65536"/>
                <a:gd name="T11" fmla="*/ 0 60000 65536"/>
                <a:gd name="T12" fmla="*/ 0 60000 65536"/>
                <a:gd name="T13" fmla="*/ 0 60000 65536"/>
                <a:gd name="T14" fmla="*/ 0 60000 65536"/>
                <a:gd name="T15" fmla="*/ 0 w 110"/>
                <a:gd name="T16" fmla="*/ 0 h 192"/>
                <a:gd name="T17" fmla="*/ 110 w 110"/>
                <a:gd name="T18" fmla="*/ 192 h 192"/>
              </a:gdLst>
              <a:ahLst/>
              <a:cxnLst>
                <a:cxn ang="T10">
                  <a:pos x="T0" y="T1"/>
                </a:cxn>
                <a:cxn ang="T11">
                  <a:pos x="T2" y="T3"/>
                </a:cxn>
                <a:cxn ang="T12">
                  <a:pos x="T4" y="T5"/>
                </a:cxn>
                <a:cxn ang="T13">
                  <a:pos x="T6" y="T7"/>
                </a:cxn>
                <a:cxn ang="T14">
                  <a:pos x="T8" y="T9"/>
                </a:cxn>
              </a:cxnLst>
              <a:rect l="T15" t="T16" r="T17" b="T18"/>
              <a:pathLst>
                <a:path w="110" h="192">
                  <a:moveTo>
                    <a:pt x="61" y="0"/>
                  </a:moveTo>
                  <a:lnTo>
                    <a:pt x="110" y="192"/>
                  </a:lnTo>
                  <a:lnTo>
                    <a:pt x="0" y="95"/>
                  </a:lnTo>
                  <a:lnTo>
                    <a:pt x="61" y="0"/>
                  </a:lnTo>
                  <a:close/>
                </a:path>
              </a:pathLst>
            </a:custGeom>
            <a:solidFill>
              <a:srgbClr val="D4EBD4"/>
            </a:solidFill>
            <a:ln w="9525">
              <a:noFill/>
              <a:round/>
              <a:headEnd/>
              <a:tailEnd/>
            </a:ln>
          </p:spPr>
          <p:txBody>
            <a:bodyPr/>
            <a:lstStyle/>
            <a:p>
              <a:endParaRPr lang="en-US"/>
            </a:p>
          </p:txBody>
        </p:sp>
        <p:sp>
          <p:nvSpPr>
            <p:cNvPr id="16467" name="Freeform 142"/>
            <p:cNvSpPr>
              <a:spLocks/>
            </p:cNvSpPr>
            <p:nvPr/>
          </p:nvSpPr>
          <p:spPr bwMode="auto">
            <a:xfrm>
              <a:off x="2227" y="1644"/>
              <a:ext cx="43" cy="95"/>
            </a:xfrm>
            <a:custGeom>
              <a:avLst/>
              <a:gdLst>
                <a:gd name="T0" fmla="*/ 43 w 85"/>
                <a:gd name="T1" fmla="*/ 24 h 190"/>
                <a:gd name="T2" fmla="*/ 34 w 85"/>
                <a:gd name="T3" fmla="*/ 0 h 190"/>
                <a:gd name="T4" fmla="*/ 32 w 85"/>
                <a:gd name="T5" fmla="*/ 0 h 190"/>
                <a:gd name="T6" fmla="*/ 30 w 85"/>
                <a:gd name="T7" fmla="*/ 2 h 190"/>
                <a:gd name="T8" fmla="*/ 25 w 85"/>
                <a:gd name="T9" fmla="*/ 5 h 190"/>
                <a:gd name="T10" fmla="*/ 21 w 85"/>
                <a:gd name="T11" fmla="*/ 9 h 190"/>
                <a:gd name="T12" fmla="*/ 17 w 85"/>
                <a:gd name="T13" fmla="*/ 11 h 190"/>
                <a:gd name="T14" fmla="*/ 14 w 85"/>
                <a:gd name="T15" fmla="*/ 13 h 190"/>
                <a:gd name="T16" fmla="*/ 12 w 85"/>
                <a:gd name="T17" fmla="*/ 16 h 190"/>
                <a:gd name="T18" fmla="*/ 10 w 85"/>
                <a:gd name="T19" fmla="*/ 20 h 190"/>
                <a:gd name="T20" fmla="*/ 7 w 85"/>
                <a:gd name="T21" fmla="*/ 24 h 190"/>
                <a:gd name="T22" fmla="*/ 6 w 85"/>
                <a:gd name="T23" fmla="*/ 26 h 190"/>
                <a:gd name="T24" fmla="*/ 3 w 85"/>
                <a:gd name="T25" fmla="*/ 31 h 190"/>
                <a:gd name="T26" fmla="*/ 3 w 85"/>
                <a:gd name="T27" fmla="*/ 36 h 190"/>
                <a:gd name="T28" fmla="*/ 1 w 85"/>
                <a:gd name="T29" fmla="*/ 41 h 190"/>
                <a:gd name="T30" fmla="*/ 1 w 85"/>
                <a:gd name="T31" fmla="*/ 46 h 190"/>
                <a:gd name="T32" fmla="*/ 0 w 85"/>
                <a:gd name="T33" fmla="*/ 50 h 190"/>
                <a:gd name="T34" fmla="*/ 0 w 85"/>
                <a:gd name="T35" fmla="*/ 56 h 190"/>
                <a:gd name="T36" fmla="*/ 0 w 85"/>
                <a:gd name="T37" fmla="*/ 61 h 190"/>
                <a:gd name="T38" fmla="*/ 0 w 85"/>
                <a:gd name="T39" fmla="*/ 66 h 190"/>
                <a:gd name="T40" fmla="*/ 1 w 85"/>
                <a:gd name="T41" fmla="*/ 71 h 190"/>
                <a:gd name="T42" fmla="*/ 2 w 85"/>
                <a:gd name="T43" fmla="*/ 75 h 190"/>
                <a:gd name="T44" fmla="*/ 2 w 85"/>
                <a:gd name="T45" fmla="*/ 79 h 190"/>
                <a:gd name="T46" fmla="*/ 3 w 85"/>
                <a:gd name="T47" fmla="*/ 83 h 190"/>
                <a:gd name="T48" fmla="*/ 4 w 85"/>
                <a:gd name="T49" fmla="*/ 87 h 190"/>
                <a:gd name="T50" fmla="*/ 5 w 85"/>
                <a:gd name="T51" fmla="*/ 90 h 190"/>
                <a:gd name="T52" fmla="*/ 6 w 85"/>
                <a:gd name="T53" fmla="*/ 94 h 190"/>
                <a:gd name="T54" fmla="*/ 7 w 85"/>
                <a:gd name="T55" fmla="*/ 95 h 190"/>
                <a:gd name="T56" fmla="*/ 43 w 85"/>
                <a:gd name="T57" fmla="*/ 24 h 190"/>
                <a:gd name="T58" fmla="*/ 43 w 85"/>
                <a:gd name="T59" fmla="*/ 24 h 19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5"/>
                <a:gd name="T91" fmla="*/ 0 h 190"/>
                <a:gd name="T92" fmla="*/ 85 w 85"/>
                <a:gd name="T93" fmla="*/ 190 h 19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5" h="190">
                  <a:moveTo>
                    <a:pt x="85" y="49"/>
                  </a:moveTo>
                  <a:lnTo>
                    <a:pt x="68" y="0"/>
                  </a:lnTo>
                  <a:lnTo>
                    <a:pt x="64" y="0"/>
                  </a:lnTo>
                  <a:lnTo>
                    <a:pt x="59" y="4"/>
                  </a:lnTo>
                  <a:lnTo>
                    <a:pt x="49" y="10"/>
                  </a:lnTo>
                  <a:lnTo>
                    <a:pt x="42" y="17"/>
                  </a:lnTo>
                  <a:lnTo>
                    <a:pt x="34" y="21"/>
                  </a:lnTo>
                  <a:lnTo>
                    <a:pt x="28" y="27"/>
                  </a:lnTo>
                  <a:lnTo>
                    <a:pt x="23" y="32"/>
                  </a:lnTo>
                  <a:lnTo>
                    <a:pt x="19" y="40"/>
                  </a:lnTo>
                  <a:lnTo>
                    <a:pt x="13" y="48"/>
                  </a:lnTo>
                  <a:lnTo>
                    <a:pt x="11" y="53"/>
                  </a:lnTo>
                  <a:lnTo>
                    <a:pt x="5" y="63"/>
                  </a:lnTo>
                  <a:lnTo>
                    <a:pt x="5" y="72"/>
                  </a:lnTo>
                  <a:lnTo>
                    <a:pt x="2" y="82"/>
                  </a:lnTo>
                  <a:lnTo>
                    <a:pt x="2" y="91"/>
                  </a:lnTo>
                  <a:lnTo>
                    <a:pt x="0" y="101"/>
                  </a:lnTo>
                  <a:lnTo>
                    <a:pt x="0" y="112"/>
                  </a:lnTo>
                  <a:lnTo>
                    <a:pt x="0" y="122"/>
                  </a:lnTo>
                  <a:lnTo>
                    <a:pt x="0" y="131"/>
                  </a:lnTo>
                  <a:lnTo>
                    <a:pt x="2" y="141"/>
                  </a:lnTo>
                  <a:lnTo>
                    <a:pt x="4" y="150"/>
                  </a:lnTo>
                  <a:lnTo>
                    <a:pt x="4" y="158"/>
                  </a:lnTo>
                  <a:lnTo>
                    <a:pt x="5" y="165"/>
                  </a:lnTo>
                  <a:lnTo>
                    <a:pt x="7" y="173"/>
                  </a:lnTo>
                  <a:lnTo>
                    <a:pt x="9" y="179"/>
                  </a:lnTo>
                  <a:lnTo>
                    <a:pt x="11" y="188"/>
                  </a:lnTo>
                  <a:lnTo>
                    <a:pt x="13" y="190"/>
                  </a:lnTo>
                  <a:lnTo>
                    <a:pt x="85" y="49"/>
                  </a:lnTo>
                  <a:close/>
                </a:path>
              </a:pathLst>
            </a:custGeom>
            <a:solidFill>
              <a:srgbClr val="693600"/>
            </a:solidFill>
            <a:ln w="9525">
              <a:noFill/>
              <a:round/>
              <a:headEnd/>
              <a:tailEnd/>
            </a:ln>
          </p:spPr>
          <p:txBody>
            <a:bodyPr/>
            <a:lstStyle/>
            <a:p>
              <a:endParaRPr lang="en-US"/>
            </a:p>
          </p:txBody>
        </p:sp>
        <p:sp>
          <p:nvSpPr>
            <p:cNvPr id="16468" name="Freeform 144"/>
            <p:cNvSpPr>
              <a:spLocks/>
            </p:cNvSpPr>
            <p:nvPr/>
          </p:nvSpPr>
          <p:spPr bwMode="auto">
            <a:xfrm>
              <a:off x="1458" y="1959"/>
              <a:ext cx="92" cy="193"/>
            </a:xfrm>
            <a:custGeom>
              <a:avLst/>
              <a:gdLst>
                <a:gd name="T0" fmla="*/ 22 w 185"/>
                <a:gd name="T1" fmla="*/ 0 h 388"/>
                <a:gd name="T2" fmla="*/ 92 w 185"/>
                <a:gd name="T3" fmla="*/ 88 h 388"/>
                <a:gd name="T4" fmla="*/ 0 w 185"/>
                <a:gd name="T5" fmla="*/ 193 h 388"/>
                <a:gd name="T6" fmla="*/ 1 w 185"/>
                <a:gd name="T7" fmla="*/ 22 h 388"/>
                <a:gd name="T8" fmla="*/ 22 w 185"/>
                <a:gd name="T9" fmla="*/ 0 h 388"/>
                <a:gd name="T10" fmla="*/ 22 w 185"/>
                <a:gd name="T11" fmla="*/ 0 h 388"/>
                <a:gd name="T12" fmla="*/ 0 60000 65536"/>
                <a:gd name="T13" fmla="*/ 0 60000 65536"/>
                <a:gd name="T14" fmla="*/ 0 60000 65536"/>
                <a:gd name="T15" fmla="*/ 0 60000 65536"/>
                <a:gd name="T16" fmla="*/ 0 60000 65536"/>
                <a:gd name="T17" fmla="*/ 0 60000 65536"/>
                <a:gd name="T18" fmla="*/ 0 w 185"/>
                <a:gd name="T19" fmla="*/ 0 h 388"/>
                <a:gd name="T20" fmla="*/ 185 w 185"/>
                <a:gd name="T21" fmla="*/ 388 h 388"/>
              </a:gdLst>
              <a:ahLst/>
              <a:cxnLst>
                <a:cxn ang="T12">
                  <a:pos x="T0" y="T1"/>
                </a:cxn>
                <a:cxn ang="T13">
                  <a:pos x="T2" y="T3"/>
                </a:cxn>
                <a:cxn ang="T14">
                  <a:pos x="T4" y="T5"/>
                </a:cxn>
                <a:cxn ang="T15">
                  <a:pos x="T6" y="T7"/>
                </a:cxn>
                <a:cxn ang="T16">
                  <a:pos x="T8" y="T9"/>
                </a:cxn>
                <a:cxn ang="T17">
                  <a:pos x="T10" y="T11"/>
                </a:cxn>
              </a:cxnLst>
              <a:rect l="T18" t="T19" r="T20" b="T21"/>
              <a:pathLst>
                <a:path w="185" h="388">
                  <a:moveTo>
                    <a:pt x="44" y="0"/>
                  </a:moveTo>
                  <a:lnTo>
                    <a:pt x="185" y="177"/>
                  </a:lnTo>
                  <a:lnTo>
                    <a:pt x="0" y="388"/>
                  </a:lnTo>
                  <a:lnTo>
                    <a:pt x="2" y="44"/>
                  </a:lnTo>
                  <a:lnTo>
                    <a:pt x="44" y="0"/>
                  </a:lnTo>
                  <a:close/>
                </a:path>
              </a:pathLst>
            </a:custGeom>
            <a:solidFill>
              <a:srgbClr val="DEBFEB"/>
            </a:solidFill>
            <a:ln w="9525">
              <a:noFill/>
              <a:round/>
              <a:headEnd/>
              <a:tailEnd/>
            </a:ln>
          </p:spPr>
          <p:txBody>
            <a:bodyPr/>
            <a:lstStyle/>
            <a:p>
              <a:endParaRPr lang="en-US"/>
            </a:p>
          </p:txBody>
        </p:sp>
        <p:sp>
          <p:nvSpPr>
            <p:cNvPr id="16469" name="Freeform 145"/>
            <p:cNvSpPr>
              <a:spLocks/>
            </p:cNvSpPr>
            <p:nvPr/>
          </p:nvSpPr>
          <p:spPr bwMode="auto">
            <a:xfrm>
              <a:off x="974" y="2462"/>
              <a:ext cx="18" cy="56"/>
            </a:xfrm>
            <a:custGeom>
              <a:avLst/>
              <a:gdLst>
                <a:gd name="T0" fmla="*/ 18 w 36"/>
                <a:gd name="T1" fmla="*/ 0 h 112"/>
                <a:gd name="T2" fmla="*/ 18 w 36"/>
                <a:gd name="T3" fmla="*/ 56 h 112"/>
                <a:gd name="T4" fmla="*/ 0 w 36"/>
                <a:gd name="T5" fmla="*/ 30 h 112"/>
                <a:gd name="T6" fmla="*/ 18 w 36"/>
                <a:gd name="T7" fmla="*/ 0 h 112"/>
                <a:gd name="T8" fmla="*/ 18 w 36"/>
                <a:gd name="T9" fmla="*/ 0 h 112"/>
                <a:gd name="T10" fmla="*/ 0 60000 65536"/>
                <a:gd name="T11" fmla="*/ 0 60000 65536"/>
                <a:gd name="T12" fmla="*/ 0 60000 65536"/>
                <a:gd name="T13" fmla="*/ 0 60000 65536"/>
                <a:gd name="T14" fmla="*/ 0 60000 65536"/>
                <a:gd name="T15" fmla="*/ 0 w 36"/>
                <a:gd name="T16" fmla="*/ 0 h 112"/>
                <a:gd name="T17" fmla="*/ 36 w 36"/>
                <a:gd name="T18" fmla="*/ 112 h 112"/>
              </a:gdLst>
              <a:ahLst/>
              <a:cxnLst>
                <a:cxn ang="T10">
                  <a:pos x="T0" y="T1"/>
                </a:cxn>
                <a:cxn ang="T11">
                  <a:pos x="T2" y="T3"/>
                </a:cxn>
                <a:cxn ang="T12">
                  <a:pos x="T4" y="T5"/>
                </a:cxn>
                <a:cxn ang="T13">
                  <a:pos x="T6" y="T7"/>
                </a:cxn>
                <a:cxn ang="T14">
                  <a:pos x="T8" y="T9"/>
                </a:cxn>
              </a:cxnLst>
              <a:rect l="T15" t="T16" r="T17" b="T18"/>
              <a:pathLst>
                <a:path w="36" h="112">
                  <a:moveTo>
                    <a:pt x="36" y="0"/>
                  </a:moveTo>
                  <a:lnTo>
                    <a:pt x="36" y="112"/>
                  </a:lnTo>
                  <a:lnTo>
                    <a:pt x="0" y="60"/>
                  </a:lnTo>
                  <a:lnTo>
                    <a:pt x="36" y="0"/>
                  </a:lnTo>
                  <a:close/>
                </a:path>
              </a:pathLst>
            </a:custGeom>
            <a:solidFill>
              <a:srgbClr val="8AA1FF"/>
            </a:solidFill>
            <a:ln w="9525">
              <a:noFill/>
              <a:round/>
              <a:headEnd/>
              <a:tailEnd/>
            </a:ln>
          </p:spPr>
          <p:txBody>
            <a:bodyPr/>
            <a:lstStyle/>
            <a:p>
              <a:endParaRPr lang="en-US"/>
            </a:p>
          </p:txBody>
        </p:sp>
        <p:sp>
          <p:nvSpPr>
            <p:cNvPr id="16470" name="Freeform 146"/>
            <p:cNvSpPr>
              <a:spLocks/>
            </p:cNvSpPr>
            <p:nvPr/>
          </p:nvSpPr>
          <p:spPr bwMode="auto">
            <a:xfrm>
              <a:off x="964" y="2531"/>
              <a:ext cx="29" cy="196"/>
            </a:xfrm>
            <a:custGeom>
              <a:avLst/>
              <a:gdLst>
                <a:gd name="T0" fmla="*/ 29 w 59"/>
                <a:gd name="T1" fmla="*/ 0 h 394"/>
                <a:gd name="T2" fmla="*/ 26 w 59"/>
                <a:gd name="T3" fmla="*/ 196 h 394"/>
                <a:gd name="T4" fmla="*/ 0 w 59"/>
                <a:gd name="T5" fmla="*/ 175 h 394"/>
                <a:gd name="T6" fmla="*/ 29 w 59"/>
                <a:gd name="T7" fmla="*/ 0 h 394"/>
                <a:gd name="T8" fmla="*/ 29 w 59"/>
                <a:gd name="T9" fmla="*/ 0 h 394"/>
                <a:gd name="T10" fmla="*/ 0 60000 65536"/>
                <a:gd name="T11" fmla="*/ 0 60000 65536"/>
                <a:gd name="T12" fmla="*/ 0 60000 65536"/>
                <a:gd name="T13" fmla="*/ 0 60000 65536"/>
                <a:gd name="T14" fmla="*/ 0 60000 65536"/>
                <a:gd name="T15" fmla="*/ 0 w 59"/>
                <a:gd name="T16" fmla="*/ 0 h 394"/>
                <a:gd name="T17" fmla="*/ 59 w 59"/>
                <a:gd name="T18" fmla="*/ 394 h 394"/>
              </a:gdLst>
              <a:ahLst/>
              <a:cxnLst>
                <a:cxn ang="T10">
                  <a:pos x="T0" y="T1"/>
                </a:cxn>
                <a:cxn ang="T11">
                  <a:pos x="T2" y="T3"/>
                </a:cxn>
                <a:cxn ang="T12">
                  <a:pos x="T4" y="T5"/>
                </a:cxn>
                <a:cxn ang="T13">
                  <a:pos x="T6" y="T7"/>
                </a:cxn>
                <a:cxn ang="T14">
                  <a:pos x="T8" y="T9"/>
                </a:cxn>
              </a:cxnLst>
              <a:rect l="T15" t="T16" r="T17" b="T18"/>
              <a:pathLst>
                <a:path w="59" h="394">
                  <a:moveTo>
                    <a:pt x="59" y="0"/>
                  </a:moveTo>
                  <a:lnTo>
                    <a:pt x="53" y="394"/>
                  </a:lnTo>
                  <a:lnTo>
                    <a:pt x="0" y="352"/>
                  </a:lnTo>
                  <a:lnTo>
                    <a:pt x="59" y="0"/>
                  </a:lnTo>
                  <a:close/>
                </a:path>
              </a:pathLst>
            </a:custGeom>
            <a:solidFill>
              <a:srgbClr val="8AA1FF"/>
            </a:solidFill>
            <a:ln w="9525">
              <a:noFill/>
              <a:round/>
              <a:headEnd/>
              <a:tailEnd/>
            </a:ln>
          </p:spPr>
          <p:txBody>
            <a:bodyPr/>
            <a:lstStyle/>
            <a:p>
              <a:endParaRPr lang="en-US"/>
            </a:p>
          </p:txBody>
        </p:sp>
        <p:sp>
          <p:nvSpPr>
            <p:cNvPr id="16471" name="Freeform 147"/>
            <p:cNvSpPr>
              <a:spLocks/>
            </p:cNvSpPr>
            <p:nvPr/>
          </p:nvSpPr>
          <p:spPr bwMode="auto">
            <a:xfrm>
              <a:off x="1251" y="2791"/>
              <a:ext cx="102" cy="150"/>
            </a:xfrm>
            <a:custGeom>
              <a:avLst/>
              <a:gdLst>
                <a:gd name="T0" fmla="*/ 101 w 203"/>
                <a:gd name="T1" fmla="*/ 148 h 301"/>
                <a:gd name="T2" fmla="*/ 100 w 203"/>
                <a:gd name="T3" fmla="*/ 141 h 301"/>
                <a:gd name="T4" fmla="*/ 97 w 203"/>
                <a:gd name="T5" fmla="*/ 133 h 301"/>
                <a:gd name="T6" fmla="*/ 94 w 203"/>
                <a:gd name="T7" fmla="*/ 124 h 301"/>
                <a:gd name="T8" fmla="*/ 90 w 203"/>
                <a:gd name="T9" fmla="*/ 113 h 301"/>
                <a:gd name="T10" fmla="*/ 85 w 203"/>
                <a:gd name="T11" fmla="*/ 104 h 301"/>
                <a:gd name="T12" fmla="*/ 82 w 203"/>
                <a:gd name="T13" fmla="*/ 98 h 301"/>
                <a:gd name="T14" fmla="*/ 78 w 203"/>
                <a:gd name="T15" fmla="*/ 91 h 301"/>
                <a:gd name="T16" fmla="*/ 73 w 203"/>
                <a:gd name="T17" fmla="*/ 84 h 301"/>
                <a:gd name="T18" fmla="*/ 70 w 203"/>
                <a:gd name="T19" fmla="*/ 78 h 301"/>
                <a:gd name="T20" fmla="*/ 64 w 203"/>
                <a:gd name="T21" fmla="*/ 70 h 301"/>
                <a:gd name="T22" fmla="*/ 58 w 203"/>
                <a:gd name="T23" fmla="*/ 63 h 301"/>
                <a:gd name="T24" fmla="*/ 52 w 203"/>
                <a:gd name="T25" fmla="*/ 56 h 301"/>
                <a:gd name="T26" fmla="*/ 47 w 203"/>
                <a:gd name="T27" fmla="*/ 48 h 301"/>
                <a:gd name="T28" fmla="*/ 40 w 203"/>
                <a:gd name="T29" fmla="*/ 42 h 301"/>
                <a:gd name="T30" fmla="*/ 34 w 203"/>
                <a:gd name="T31" fmla="*/ 35 h 301"/>
                <a:gd name="T32" fmla="*/ 30 w 203"/>
                <a:gd name="T33" fmla="*/ 29 h 301"/>
                <a:gd name="T34" fmla="*/ 23 w 203"/>
                <a:gd name="T35" fmla="*/ 23 h 301"/>
                <a:gd name="T36" fmla="*/ 18 w 203"/>
                <a:gd name="T37" fmla="*/ 17 h 301"/>
                <a:gd name="T38" fmla="*/ 11 w 203"/>
                <a:gd name="T39" fmla="*/ 10 h 301"/>
                <a:gd name="T40" fmla="*/ 4 w 203"/>
                <a:gd name="T41" fmla="*/ 4 h 301"/>
                <a:gd name="T42" fmla="*/ 0 w 203"/>
                <a:gd name="T43" fmla="*/ 0 h 301"/>
                <a:gd name="T44" fmla="*/ 0 w 203"/>
                <a:gd name="T45" fmla="*/ 4 h 301"/>
                <a:gd name="T46" fmla="*/ 2 w 203"/>
                <a:gd name="T47" fmla="*/ 8 h 301"/>
                <a:gd name="T48" fmla="*/ 4 w 203"/>
                <a:gd name="T49" fmla="*/ 15 h 301"/>
                <a:gd name="T50" fmla="*/ 7 w 203"/>
                <a:gd name="T51" fmla="*/ 23 h 301"/>
                <a:gd name="T52" fmla="*/ 11 w 203"/>
                <a:gd name="T53" fmla="*/ 32 h 301"/>
                <a:gd name="T54" fmla="*/ 15 w 203"/>
                <a:gd name="T55" fmla="*/ 44 h 301"/>
                <a:gd name="T56" fmla="*/ 18 w 203"/>
                <a:gd name="T57" fmla="*/ 48 h 301"/>
                <a:gd name="T58" fmla="*/ 22 w 203"/>
                <a:gd name="T59" fmla="*/ 55 h 301"/>
                <a:gd name="T60" fmla="*/ 25 w 203"/>
                <a:gd name="T61" fmla="*/ 61 h 301"/>
                <a:gd name="T62" fmla="*/ 28 w 203"/>
                <a:gd name="T63" fmla="*/ 67 h 301"/>
                <a:gd name="T64" fmla="*/ 32 w 203"/>
                <a:gd name="T65" fmla="*/ 74 h 301"/>
                <a:gd name="T66" fmla="*/ 35 w 203"/>
                <a:gd name="T67" fmla="*/ 81 h 301"/>
                <a:gd name="T68" fmla="*/ 39 w 203"/>
                <a:gd name="T69" fmla="*/ 86 h 301"/>
                <a:gd name="T70" fmla="*/ 43 w 203"/>
                <a:gd name="T71" fmla="*/ 93 h 301"/>
                <a:gd name="T72" fmla="*/ 47 w 203"/>
                <a:gd name="T73" fmla="*/ 99 h 301"/>
                <a:gd name="T74" fmla="*/ 52 w 203"/>
                <a:gd name="T75" fmla="*/ 104 h 301"/>
                <a:gd name="T76" fmla="*/ 57 w 203"/>
                <a:gd name="T77" fmla="*/ 115 h 301"/>
                <a:gd name="T78" fmla="*/ 63 w 203"/>
                <a:gd name="T79" fmla="*/ 122 h 301"/>
                <a:gd name="T80" fmla="*/ 66 w 203"/>
                <a:gd name="T81" fmla="*/ 128 h 301"/>
                <a:gd name="T82" fmla="*/ 68 w 203"/>
                <a:gd name="T83" fmla="*/ 130 h 301"/>
                <a:gd name="T84" fmla="*/ 102 w 203"/>
                <a:gd name="T85" fmla="*/ 150 h 30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3"/>
                <a:gd name="T130" fmla="*/ 0 h 301"/>
                <a:gd name="T131" fmla="*/ 203 w 203"/>
                <a:gd name="T132" fmla="*/ 301 h 30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3" h="301">
                  <a:moveTo>
                    <a:pt x="203" y="301"/>
                  </a:moveTo>
                  <a:lnTo>
                    <a:pt x="201" y="297"/>
                  </a:lnTo>
                  <a:lnTo>
                    <a:pt x="201" y="289"/>
                  </a:lnTo>
                  <a:lnTo>
                    <a:pt x="200" y="282"/>
                  </a:lnTo>
                  <a:lnTo>
                    <a:pt x="196" y="276"/>
                  </a:lnTo>
                  <a:lnTo>
                    <a:pt x="194" y="266"/>
                  </a:lnTo>
                  <a:lnTo>
                    <a:pt x="192" y="259"/>
                  </a:lnTo>
                  <a:lnTo>
                    <a:pt x="188" y="249"/>
                  </a:lnTo>
                  <a:lnTo>
                    <a:pt x="184" y="238"/>
                  </a:lnTo>
                  <a:lnTo>
                    <a:pt x="179" y="226"/>
                  </a:lnTo>
                  <a:lnTo>
                    <a:pt x="175" y="215"/>
                  </a:lnTo>
                  <a:lnTo>
                    <a:pt x="169" y="209"/>
                  </a:lnTo>
                  <a:lnTo>
                    <a:pt x="167" y="202"/>
                  </a:lnTo>
                  <a:lnTo>
                    <a:pt x="163" y="196"/>
                  </a:lnTo>
                  <a:lnTo>
                    <a:pt x="160" y="188"/>
                  </a:lnTo>
                  <a:lnTo>
                    <a:pt x="156" y="183"/>
                  </a:lnTo>
                  <a:lnTo>
                    <a:pt x="152" y="177"/>
                  </a:lnTo>
                  <a:lnTo>
                    <a:pt x="146" y="169"/>
                  </a:lnTo>
                  <a:lnTo>
                    <a:pt x="144" y="164"/>
                  </a:lnTo>
                  <a:lnTo>
                    <a:pt x="139" y="156"/>
                  </a:lnTo>
                  <a:lnTo>
                    <a:pt x="133" y="149"/>
                  </a:lnTo>
                  <a:lnTo>
                    <a:pt x="127" y="141"/>
                  </a:lnTo>
                  <a:lnTo>
                    <a:pt x="122" y="133"/>
                  </a:lnTo>
                  <a:lnTo>
                    <a:pt x="116" y="126"/>
                  </a:lnTo>
                  <a:lnTo>
                    <a:pt x="110" y="118"/>
                  </a:lnTo>
                  <a:lnTo>
                    <a:pt x="104" y="112"/>
                  </a:lnTo>
                  <a:lnTo>
                    <a:pt x="101" y="105"/>
                  </a:lnTo>
                  <a:lnTo>
                    <a:pt x="93" y="97"/>
                  </a:lnTo>
                  <a:lnTo>
                    <a:pt x="87" y="92"/>
                  </a:lnTo>
                  <a:lnTo>
                    <a:pt x="80" y="84"/>
                  </a:lnTo>
                  <a:lnTo>
                    <a:pt x="74" y="76"/>
                  </a:lnTo>
                  <a:lnTo>
                    <a:pt x="68" y="71"/>
                  </a:lnTo>
                  <a:lnTo>
                    <a:pt x="63" y="65"/>
                  </a:lnTo>
                  <a:lnTo>
                    <a:pt x="59" y="59"/>
                  </a:lnTo>
                  <a:lnTo>
                    <a:pt x="53" y="53"/>
                  </a:lnTo>
                  <a:lnTo>
                    <a:pt x="46" y="46"/>
                  </a:lnTo>
                  <a:lnTo>
                    <a:pt x="40" y="40"/>
                  </a:lnTo>
                  <a:lnTo>
                    <a:pt x="36" y="34"/>
                  </a:lnTo>
                  <a:lnTo>
                    <a:pt x="30" y="31"/>
                  </a:lnTo>
                  <a:lnTo>
                    <a:pt x="21" y="21"/>
                  </a:lnTo>
                  <a:lnTo>
                    <a:pt x="15" y="15"/>
                  </a:lnTo>
                  <a:lnTo>
                    <a:pt x="8" y="8"/>
                  </a:lnTo>
                  <a:lnTo>
                    <a:pt x="4" y="4"/>
                  </a:lnTo>
                  <a:lnTo>
                    <a:pt x="0" y="0"/>
                  </a:lnTo>
                  <a:lnTo>
                    <a:pt x="0" y="2"/>
                  </a:lnTo>
                  <a:lnTo>
                    <a:pt x="0" y="8"/>
                  </a:lnTo>
                  <a:lnTo>
                    <a:pt x="0" y="12"/>
                  </a:lnTo>
                  <a:lnTo>
                    <a:pt x="4" y="17"/>
                  </a:lnTo>
                  <a:lnTo>
                    <a:pt x="4" y="23"/>
                  </a:lnTo>
                  <a:lnTo>
                    <a:pt x="8" y="31"/>
                  </a:lnTo>
                  <a:lnTo>
                    <a:pt x="9" y="36"/>
                  </a:lnTo>
                  <a:lnTo>
                    <a:pt x="13" y="46"/>
                  </a:lnTo>
                  <a:lnTo>
                    <a:pt x="15" y="55"/>
                  </a:lnTo>
                  <a:lnTo>
                    <a:pt x="21" y="65"/>
                  </a:lnTo>
                  <a:lnTo>
                    <a:pt x="23" y="74"/>
                  </a:lnTo>
                  <a:lnTo>
                    <a:pt x="30" y="88"/>
                  </a:lnTo>
                  <a:lnTo>
                    <a:pt x="32" y="92"/>
                  </a:lnTo>
                  <a:lnTo>
                    <a:pt x="36" y="97"/>
                  </a:lnTo>
                  <a:lnTo>
                    <a:pt x="38" y="105"/>
                  </a:lnTo>
                  <a:lnTo>
                    <a:pt x="44" y="111"/>
                  </a:lnTo>
                  <a:lnTo>
                    <a:pt x="46" y="116"/>
                  </a:lnTo>
                  <a:lnTo>
                    <a:pt x="49" y="122"/>
                  </a:lnTo>
                  <a:lnTo>
                    <a:pt x="53" y="130"/>
                  </a:lnTo>
                  <a:lnTo>
                    <a:pt x="55" y="135"/>
                  </a:lnTo>
                  <a:lnTo>
                    <a:pt x="59" y="141"/>
                  </a:lnTo>
                  <a:lnTo>
                    <a:pt x="63" y="149"/>
                  </a:lnTo>
                  <a:lnTo>
                    <a:pt x="66" y="154"/>
                  </a:lnTo>
                  <a:lnTo>
                    <a:pt x="70" y="162"/>
                  </a:lnTo>
                  <a:lnTo>
                    <a:pt x="74" y="166"/>
                  </a:lnTo>
                  <a:lnTo>
                    <a:pt x="78" y="173"/>
                  </a:lnTo>
                  <a:lnTo>
                    <a:pt x="82" y="179"/>
                  </a:lnTo>
                  <a:lnTo>
                    <a:pt x="85" y="187"/>
                  </a:lnTo>
                  <a:lnTo>
                    <a:pt x="89" y="192"/>
                  </a:lnTo>
                  <a:lnTo>
                    <a:pt x="93" y="198"/>
                  </a:lnTo>
                  <a:lnTo>
                    <a:pt x="97" y="204"/>
                  </a:lnTo>
                  <a:lnTo>
                    <a:pt x="103" y="209"/>
                  </a:lnTo>
                  <a:lnTo>
                    <a:pt x="108" y="219"/>
                  </a:lnTo>
                  <a:lnTo>
                    <a:pt x="114" y="230"/>
                  </a:lnTo>
                  <a:lnTo>
                    <a:pt x="120" y="238"/>
                  </a:lnTo>
                  <a:lnTo>
                    <a:pt x="125" y="245"/>
                  </a:lnTo>
                  <a:lnTo>
                    <a:pt x="127" y="251"/>
                  </a:lnTo>
                  <a:lnTo>
                    <a:pt x="131" y="257"/>
                  </a:lnTo>
                  <a:lnTo>
                    <a:pt x="135" y="259"/>
                  </a:lnTo>
                  <a:lnTo>
                    <a:pt x="135" y="261"/>
                  </a:lnTo>
                  <a:lnTo>
                    <a:pt x="203" y="301"/>
                  </a:lnTo>
                  <a:close/>
                </a:path>
              </a:pathLst>
            </a:custGeom>
            <a:solidFill>
              <a:srgbClr val="63632E"/>
            </a:solidFill>
            <a:ln w="9525">
              <a:noFill/>
              <a:round/>
              <a:headEnd/>
              <a:tailEnd/>
            </a:ln>
          </p:spPr>
          <p:txBody>
            <a:bodyPr/>
            <a:lstStyle/>
            <a:p>
              <a:endParaRPr lang="en-US"/>
            </a:p>
          </p:txBody>
        </p:sp>
        <p:sp>
          <p:nvSpPr>
            <p:cNvPr id="16472" name="Freeform 148"/>
            <p:cNvSpPr>
              <a:spLocks/>
            </p:cNvSpPr>
            <p:nvPr/>
          </p:nvSpPr>
          <p:spPr bwMode="auto">
            <a:xfrm>
              <a:off x="1250" y="2786"/>
              <a:ext cx="53" cy="83"/>
            </a:xfrm>
            <a:custGeom>
              <a:avLst/>
              <a:gdLst>
                <a:gd name="T0" fmla="*/ 0 w 106"/>
                <a:gd name="T1" fmla="*/ 0 h 165"/>
                <a:gd name="T2" fmla="*/ 53 w 106"/>
                <a:gd name="T3" fmla="*/ 67 h 165"/>
                <a:gd name="T4" fmla="*/ 40 w 106"/>
                <a:gd name="T5" fmla="*/ 83 h 165"/>
                <a:gd name="T6" fmla="*/ 0 w 106"/>
                <a:gd name="T7" fmla="*/ 0 h 165"/>
                <a:gd name="T8" fmla="*/ 0 w 106"/>
                <a:gd name="T9" fmla="*/ 0 h 165"/>
                <a:gd name="T10" fmla="*/ 0 60000 65536"/>
                <a:gd name="T11" fmla="*/ 0 60000 65536"/>
                <a:gd name="T12" fmla="*/ 0 60000 65536"/>
                <a:gd name="T13" fmla="*/ 0 60000 65536"/>
                <a:gd name="T14" fmla="*/ 0 60000 65536"/>
                <a:gd name="T15" fmla="*/ 0 w 106"/>
                <a:gd name="T16" fmla="*/ 0 h 165"/>
                <a:gd name="T17" fmla="*/ 106 w 106"/>
                <a:gd name="T18" fmla="*/ 165 h 165"/>
              </a:gdLst>
              <a:ahLst/>
              <a:cxnLst>
                <a:cxn ang="T10">
                  <a:pos x="T0" y="T1"/>
                </a:cxn>
                <a:cxn ang="T11">
                  <a:pos x="T2" y="T3"/>
                </a:cxn>
                <a:cxn ang="T12">
                  <a:pos x="T4" y="T5"/>
                </a:cxn>
                <a:cxn ang="T13">
                  <a:pos x="T6" y="T7"/>
                </a:cxn>
                <a:cxn ang="T14">
                  <a:pos x="T8" y="T9"/>
                </a:cxn>
              </a:cxnLst>
              <a:rect l="T15" t="T16" r="T17" b="T18"/>
              <a:pathLst>
                <a:path w="106" h="165">
                  <a:moveTo>
                    <a:pt x="0" y="0"/>
                  </a:moveTo>
                  <a:lnTo>
                    <a:pt x="106" y="133"/>
                  </a:lnTo>
                  <a:lnTo>
                    <a:pt x="80" y="165"/>
                  </a:lnTo>
                  <a:lnTo>
                    <a:pt x="0" y="0"/>
                  </a:lnTo>
                  <a:close/>
                </a:path>
              </a:pathLst>
            </a:custGeom>
            <a:solidFill>
              <a:srgbClr val="BDAB2B"/>
            </a:solidFill>
            <a:ln w="9525">
              <a:noFill/>
              <a:round/>
              <a:headEnd/>
              <a:tailEnd/>
            </a:ln>
          </p:spPr>
          <p:txBody>
            <a:bodyPr/>
            <a:lstStyle/>
            <a:p>
              <a:endParaRPr lang="en-US"/>
            </a:p>
          </p:txBody>
        </p:sp>
        <p:sp>
          <p:nvSpPr>
            <p:cNvPr id="16473" name="Freeform 149"/>
            <p:cNvSpPr>
              <a:spLocks/>
            </p:cNvSpPr>
            <p:nvPr/>
          </p:nvSpPr>
          <p:spPr bwMode="auto">
            <a:xfrm>
              <a:off x="1297" y="2868"/>
              <a:ext cx="43" cy="63"/>
            </a:xfrm>
            <a:custGeom>
              <a:avLst/>
              <a:gdLst>
                <a:gd name="T0" fmla="*/ 12 w 88"/>
                <a:gd name="T1" fmla="*/ 0 h 126"/>
                <a:gd name="T2" fmla="*/ 0 w 88"/>
                <a:gd name="T3" fmla="*/ 13 h 126"/>
                <a:gd name="T4" fmla="*/ 16 w 88"/>
                <a:gd name="T5" fmla="*/ 41 h 126"/>
                <a:gd name="T6" fmla="*/ 43 w 88"/>
                <a:gd name="T7" fmla="*/ 63 h 126"/>
                <a:gd name="T8" fmla="*/ 12 w 88"/>
                <a:gd name="T9" fmla="*/ 0 h 126"/>
                <a:gd name="T10" fmla="*/ 12 w 88"/>
                <a:gd name="T11" fmla="*/ 0 h 126"/>
                <a:gd name="T12" fmla="*/ 0 60000 65536"/>
                <a:gd name="T13" fmla="*/ 0 60000 65536"/>
                <a:gd name="T14" fmla="*/ 0 60000 65536"/>
                <a:gd name="T15" fmla="*/ 0 60000 65536"/>
                <a:gd name="T16" fmla="*/ 0 60000 65536"/>
                <a:gd name="T17" fmla="*/ 0 60000 65536"/>
                <a:gd name="T18" fmla="*/ 0 w 88"/>
                <a:gd name="T19" fmla="*/ 0 h 126"/>
                <a:gd name="T20" fmla="*/ 88 w 88"/>
                <a:gd name="T21" fmla="*/ 126 h 126"/>
              </a:gdLst>
              <a:ahLst/>
              <a:cxnLst>
                <a:cxn ang="T12">
                  <a:pos x="T0" y="T1"/>
                </a:cxn>
                <a:cxn ang="T13">
                  <a:pos x="T2" y="T3"/>
                </a:cxn>
                <a:cxn ang="T14">
                  <a:pos x="T4" y="T5"/>
                </a:cxn>
                <a:cxn ang="T15">
                  <a:pos x="T6" y="T7"/>
                </a:cxn>
                <a:cxn ang="T16">
                  <a:pos x="T8" y="T9"/>
                </a:cxn>
                <a:cxn ang="T17">
                  <a:pos x="T10" y="T11"/>
                </a:cxn>
              </a:cxnLst>
              <a:rect l="T18" t="T19" r="T20" b="T21"/>
              <a:pathLst>
                <a:path w="88" h="126">
                  <a:moveTo>
                    <a:pt x="25" y="0"/>
                  </a:moveTo>
                  <a:lnTo>
                    <a:pt x="0" y="25"/>
                  </a:lnTo>
                  <a:lnTo>
                    <a:pt x="33" y="82"/>
                  </a:lnTo>
                  <a:lnTo>
                    <a:pt x="88" y="126"/>
                  </a:lnTo>
                  <a:lnTo>
                    <a:pt x="25" y="0"/>
                  </a:lnTo>
                  <a:close/>
                </a:path>
              </a:pathLst>
            </a:custGeom>
            <a:solidFill>
              <a:srgbClr val="BDAB2B"/>
            </a:solidFill>
            <a:ln w="9525">
              <a:noFill/>
              <a:round/>
              <a:headEnd/>
              <a:tailEnd/>
            </a:ln>
          </p:spPr>
          <p:txBody>
            <a:bodyPr/>
            <a:lstStyle/>
            <a:p>
              <a:endParaRPr lang="en-US"/>
            </a:p>
          </p:txBody>
        </p:sp>
      </p:grpSp>
      <p:grpSp>
        <p:nvGrpSpPr>
          <p:cNvPr id="4" name="Group 372"/>
          <p:cNvGrpSpPr>
            <a:grpSpLocks/>
          </p:cNvGrpSpPr>
          <p:nvPr/>
        </p:nvGrpSpPr>
        <p:grpSpPr bwMode="auto">
          <a:xfrm>
            <a:off x="3419475" y="1268413"/>
            <a:ext cx="2016125" cy="1296987"/>
            <a:chOff x="2064" y="1117"/>
            <a:chExt cx="1149" cy="706"/>
          </a:xfrm>
        </p:grpSpPr>
        <p:sp>
          <p:nvSpPr>
            <p:cNvPr id="16475" name="AutoShape 152"/>
            <p:cNvSpPr>
              <a:spLocks noChangeAspect="1" noChangeArrowheads="1" noTextEdit="1"/>
            </p:cNvSpPr>
            <p:nvPr/>
          </p:nvSpPr>
          <p:spPr bwMode="auto">
            <a:xfrm>
              <a:off x="2064" y="1117"/>
              <a:ext cx="1149" cy="706"/>
            </a:xfrm>
            <a:prstGeom prst="rect">
              <a:avLst/>
            </a:prstGeom>
            <a:noFill/>
            <a:ln w="9525">
              <a:noFill/>
              <a:miter lim="800000"/>
              <a:headEnd/>
              <a:tailEnd/>
            </a:ln>
          </p:spPr>
          <p:txBody>
            <a:bodyPr/>
            <a:lstStyle/>
            <a:p>
              <a:endParaRPr lang="en-US"/>
            </a:p>
          </p:txBody>
        </p:sp>
        <p:sp>
          <p:nvSpPr>
            <p:cNvPr id="16476" name="Freeform 154"/>
            <p:cNvSpPr>
              <a:spLocks/>
            </p:cNvSpPr>
            <p:nvPr/>
          </p:nvSpPr>
          <p:spPr bwMode="auto">
            <a:xfrm>
              <a:off x="2271" y="1674"/>
              <a:ext cx="280" cy="71"/>
            </a:xfrm>
            <a:custGeom>
              <a:avLst/>
              <a:gdLst>
                <a:gd name="T0" fmla="*/ 0 w 559"/>
                <a:gd name="T1" fmla="*/ 71 h 141"/>
                <a:gd name="T2" fmla="*/ 280 w 559"/>
                <a:gd name="T3" fmla="*/ 57 h 141"/>
                <a:gd name="T4" fmla="*/ 275 w 559"/>
                <a:gd name="T5" fmla="*/ 0 h 141"/>
                <a:gd name="T6" fmla="*/ 10 w 559"/>
                <a:gd name="T7" fmla="*/ 31 h 141"/>
                <a:gd name="T8" fmla="*/ 0 w 559"/>
                <a:gd name="T9" fmla="*/ 71 h 141"/>
                <a:gd name="T10" fmla="*/ 0 60000 65536"/>
                <a:gd name="T11" fmla="*/ 0 60000 65536"/>
                <a:gd name="T12" fmla="*/ 0 60000 65536"/>
                <a:gd name="T13" fmla="*/ 0 60000 65536"/>
                <a:gd name="T14" fmla="*/ 0 60000 65536"/>
                <a:gd name="T15" fmla="*/ 0 w 559"/>
                <a:gd name="T16" fmla="*/ 0 h 141"/>
                <a:gd name="T17" fmla="*/ 559 w 559"/>
                <a:gd name="T18" fmla="*/ 141 h 141"/>
              </a:gdLst>
              <a:ahLst/>
              <a:cxnLst>
                <a:cxn ang="T10">
                  <a:pos x="T0" y="T1"/>
                </a:cxn>
                <a:cxn ang="T11">
                  <a:pos x="T2" y="T3"/>
                </a:cxn>
                <a:cxn ang="T12">
                  <a:pos x="T4" y="T5"/>
                </a:cxn>
                <a:cxn ang="T13">
                  <a:pos x="T6" y="T7"/>
                </a:cxn>
                <a:cxn ang="T14">
                  <a:pos x="T8" y="T9"/>
                </a:cxn>
              </a:cxnLst>
              <a:rect l="T15" t="T16" r="T17" b="T18"/>
              <a:pathLst>
                <a:path w="559" h="141">
                  <a:moveTo>
                    <a:pt x="0" y="141"/>
                  </a:moveTo>
                  <a:lnTo>
                    <a:pt x="559" y="114"/>
                  </a:lnTo>
                  <a:lnTo>
                    <a:pt x="549" y="0"/>
                  </a:lnTo>
                  <a:lnTo>
                    <a:pt x="19" y="62"/>
                  </a:lnTo>
                  <a:lnTo>
                    <a:pt x="0" y="141"/>
                  </a:lnTo>
                  <a:close/>
                </a:path>
              </a:pathLst>
            </a:custGeom>
            <a:solidFill>
              <a:srgbClr val="A0BAE2"/>
            </a:solidFill>
            <a:ln w="9525">
              <a:noFill/>
              <a:round/>
              <a:headEnd/>
              <a:tailEnd/>
            </a:ln>
          </p:spPr>
          <p:txBody>
            <a:bodyPr/>
            <a:lstStyle/>
            <a:p>
              <a:endParaRPr lang="en-US"/>
            </a:p>
          </p:txBody>
        </p:sp>
        <p:sp>
          <p:nvSpPr>
            <p:cNvPr id="16477" name="Freeform 156"/>
            <p:cNvSpPr>
              <a:spLocks/>
            </p:cNvSpPr>
            <p:nvPr/>
          </p:nvSpPr>
          <p:spPr bwMode="auto">
            <a:xfrm>
              <a:off x="2065" y="1520"/>
              <a:ext cx="133" cy="207"/>
            </a:xfrm>
            <a:custGeom>
              <a:avLst/>
              <a:gdLst>
                <a:gd name="T0" fmla="*/ 17 w 267"/>
                <a:gd name="T1" fmla="*/ 2 h 416"/>
                <a:gd name="T2" fmla="*/ 65 w 267"/>
                <a:gd name="T3" fmla="*/ 0 h 416"/>
                <a:gd name="T4" fmla="*/ 114 w 267"/>
                <a:gd name="T5" fmla="*/ 2 h 416"/>
                <a:gd name="T6" fmla="*/ 120 w 267"/>
                <a:gd name="T7" fmla="*/ 27 h 416"/>
                <a:gd name="T8" fmla="*/ 125 w 267"/>
                <a:gd name="T9" fmla="*/ 52 h 416"/>
                <a:gd name="T10" fmla="*/ 128 w 267"/>
                <a:gd name="T11" fmla="*/ 74 h 416"/>
                <a:gd name="T12" fmla="*/ 131 w 267"/>
                <a:gd name="T13" fmla="*/ 97 h 416"/>
                <a:gd name="T14" fmla="*/ 132 w 267"/>
                <a:gd name="T15" fmla="*/ 118 h 416"/>
                <a:gd name="T16" fmla="*/ 133 w 267"/>
                <a:gd name="T17" fmla="*/ 142 h 416"/>
                <a:gd name="T18" fmla="*/ 133 w 267"/>
                <a:gd name="T19" fmla="*/ 165 h 416"/>
                <a:gd name="T20" fmla="*/ 133 w 267"/>
                <a:gd name="T21" fmla="*/ 191 h 416"/>
                <a:gd name="T22" fmla="*/ 77 w 267"/>
                <a:gd name="T23" fmla="*/ 207 h 416"/>
                <a:gd name="T24" fmla="*/ 0 w 267"/>
                <a:gd name="T25" fmla="*/ 194 h 416"/>
                <a:gd name="T26" fmla="*/ 0 w 267"/>
                <a:gd name="T27" fmla="*/ 139 h 416"/>
                <a:gd name="T28" fmla="*/ 7 w 267"/>
                <a:gd name="T29" fmla="*/ 46 h 416"/>
                <a:gd name="T30" fmla="*/ 17 w 267"/>
                <a:gd name="T31" fmla="*/ 2 h 4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67"/>
                <a:gd name="T49" fmla="*/ 0 h 416"/>
                <a:gd name="T50" fmla="*/ 267 w 267"/>
                <a:gd name="T51" fmla="*/ 416 h 4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67" h="416">
                  <a:moveTo>
                    <a:pt x="35" y="5"/>
                  </a:moveTo>
                  <a:lnTo>
                    <a:pt x="131" y="0"/>
                  </a:lnTo>
                  <a:lnTo>
                    <a:pt x="228" y="5"/>
                  </a:lnTo>
                  <a:lnTo>
                    <a:pt x="241" y="55"/>
                  </a:lnTo>
                  <a:lnTo>
                    <a:pt x="250" y="104"/>
                  </a:lnTo>
                  <a:lnTo>
                    <a:pt x="257" y="149"/>
                  </a:lnTo>
                  <a:lnTo>
                    <a:pt x="262" y="194"/>
                  </a:lnTo>
                  <a:lnTo>
                    <a:pt x="265" y="238"/>
                  </a:lnTo>
                  <a:lnTo>
                    <a:pt x="266" y="285"/>
                  </a:lnTo>
                  <a:lnTo>
                    <a:pt x="267" y="332"/>
                  </a:lnTo>
                  <a:lnTo>
                    <a:pt x="267" y="384"/>
                  </a:lnTo>
                  <a:lnTo>
                    <a:pt x="155" y="416"/>
                  </a:lnTo>
                  <a:lnTo>
                    <a:pt x="0" y="390"/>
                  </a:lnTo>
                  <a:lnTo>
                    <a:pt x="1" y="279"/>
                  </a:lnTo>
                  <a:lnTo>
                    <a:pt x="15" y="93"/>
                  </a:lnTo>
                  <a:lnTo>
                    <a:pt x="35" y="5"/>
                  </a:lnTo>
                  <a:close/>
                </a:path>
              </a:pathLst>
            </a:custGeom>
            <a:solidFill>
              <a:srgbClr val="3A4447"/>
            </a:solidFill>
            <a:ln w="9525">
              <a:noFill/>
              <a:round/>
              <a:headEnd/>
              <a:tailEnd/>
            </a:ln>
          </p:spPr>
          <p:txBody>
            <a:bodyPr/>
            <a:lstStyle/>
            <a:p>
              <a:endParaRPr lang="en-US"/>
            </a:p>
          </p:txBody>
        </p:sp>
        <p:sp>
          <p:nvSpPr>
            <p:cNvPr id="16478" name="Freeform 157"/>
            <p:cNvSpPr>
              <a:spLocks/>
            </p:cNvSpPr>
            <p:nvPr/>
          </p:nvSpPr>
          <p:spPr bwMode="auto">
            <a:xfrm>
              <a:off x="2065" y="1541"/>
              <a:ext cx="80" cy="163"/>
            </a:xfrm>
            <a:custGeom>
              <a:avLst/>
              <a:gdLst>
                <a:gd name="T0" fmla="*/ 11 w 161"/>
                <a:gd name="T1" fmla="*/ 2 h 326"/>
                <a:gd name="T2" fmla="*/ 41 w 161"/>
                <a:gd name="T3" fmla="*/ 0 h 326"/>
                <a:gd name="T4" fmla="*/ 78 w 161"/>
                <a:gd name="T5" fmla="*/ 3 h 326"/>
                <a:gd name="T6" fmla="*/ 80 w 161"/>
                <a:gd name="T7" fmla="*/ 43 h 326"/>
                <a:gd name="T8" fmla="*/ 80 w 161"/>
                <a:gd name="T9" fmla="*/ 85 h 326"/>
                <a:gd name="T10" fmla="*/ 80 w 161"/>
                <a:gd name="T11" fmla="*/ 125 h 326"/>
                <a:gd name="T12" fmla="*/ 78 w 161"/>
                <a:gd name="T13" fmla="*/ 163 h 326"/>
                <a:gd name="T14" fmla="*/ 68 w 161"/>
                <a:gd name="T15" fmla="*/ 163 h 326"/>
                <a:gd name="T16" fmla="*/ 58 w 161"/>
                <a:gd name="T17" fmla="*/ 162 h 326"/>
                <a:gd name="T18" fmla="*/ 48 w 161"/>
                <a:gd name="T19" fmla="*/ 162 h 326"/>
                <a:gd name="T20" fmla="*/ 38 w 161"/>
                <a:gd name="T21" fmla="*/ 161 h 326"/>
                <a:gd name="T22" fmla="*/ 27 w 161"/>
                <a:gd name="T23" fmla="*/ 160 h 326"/>
                <a:gd name="T24" fmla="*/ 18 w 161"/>
                <a:gd name="T25" fmla="*/ 159 h 326"/>
                <a:gd name="T26" fmla="*/ 8 w 161"/>
                <a:gd name="T27" fmla="*/ 158 h 326"/>
                <a:gd name="T28" fmla="*/ 0 w 161"/>
                <a:gd name="T29" fmla="*/ 157 h 326"/>
                <a:gd name="T30" fmla="*/ 0 w 161"/>
                <a:gd name="T31" fmla="*/ 115 h 326"/>
                <a:gd name="T32" fmla="*/ 1 w 161"/>
                <a:gd name="T33" fmla="*/ 79 h 326"/>
                <a:gd name="T34" fmla="*/ 4 w 161"/>
                <a:gd name="T35" fmla="*/ 42 h 326"/>
                <a:gd name="T36" fmla="*/ 11 w 161"/>
                <a:gd name="T37" fmla="*/ 2 h 3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1"/>
                <a:gd name="T58" fmla="*/ 0 h 326"/>
                <a:gd name="T59" fmla="*/ 161 w 161"/>
                <a:gd name="T60" fmla="*/ 326 h 3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1" h="326">
                  <a:moveTo>
                    <a:pt x="23" y="4"/>
                  </a:moveTo>
                  <a:lnTo>
                    <a:pt x="83" y="0"/>
                  </a:lnTo>
                  <a:lnTo>
                    <a:pt x="156" y="5"/>
                  </a:lnTo>
                  <a:lnTo>
                    <a:pt x="160" y="86"/>
                  </a:lnTo>
                  <a:lnTo>
                    <a:pt x="161" y="170"/>
                  </a:lnTo>
                  <a:lnTo>
                    <a:pt x="160" y="251"/>
                  </a:lnTo>
                  <a:lnTo>
                    <a:pt x="156" y="326"/>
                  </a:lnTo>
                  <a:lnTo>
                    <a:pt x="136" y="326"/>
                  </a:lnTo>
                  <a:lnTo>
                    <a:pt x="116" y="324"/>
                  </a:lnTo>
                  <a:lnTo>
                    <a:pt x="96" y="323"/>
                  </a:lnTo>
                  <a:lnTo>
                    <a:pt x="76" y="322"/>
                  </a:lnTo>
                  <a:lnTo>
                    <a:pt x="55" y="320"/>
                  </a:lnTo>
                  <a:lnTo>
                    <a:pt x="37" y="318"/>
                  </a:lnTo>
                  <a:lnTo>
                    <a:pt x="17" y="316"/>
                  </a:lnTo>
                  <a:lnTo>
                    <a:pt x="0" y="314"/>
                  </a:lnTo>
                  <a:lnTo>
                    <a:pt x="0" y="231"/>
                  </a:lnTo>
                  <a:lnTo>
                    <a:pt x="2" y="157"/>
                  </a:lnTo>
                  <a:lnTo>
                    <a:pt x="9" y="85"/>
                  </a:lnTo>
                  <a:lnTo>
                    <a:pt x="23" y="4"/>
                  </a:lnTo>
                  <a:close/>
                </a:path>
              </a:pathLst>
            </a:custGeom>
            <a:solidFill>
              <a:srgbClr val="967044"/>
            </a:solidFill>
            <a:ln w="9525">
              <a:noFill/>
              <a:round/>
              <a:headEnd/>
              <a:tailEnd/>
            </a:ln>
          </p:spPr>
          <p:txBody>
            <a:bodyPr/>
            <a:lstStyle/>
            <a:p>
              <a:endParaRPr lang="en-US"/>
            </a:p>
          </p:txBody>
        </p:sp>
        <p:sp>
          <p:nvSpPr>
            <p:cNvPr id="16479" name="Freeform 158"/>
            <p:cNvSpPr>
              <a:spLocks/>
            </p:cNvSpPr>
            <p:nvPr/>
          </p:nvSpPr>
          <p:spPr bwMode="auto">
            <a:xfrm>
              <a:off x="2066" y="1541"/>
              <a:ext cx="77" cy="153"/>
            </a:xfrm>
            <a:custGeom>
              <a:avLst/>
              <a:gdLst>
                <a:gd name="T0" fmla="*/ 11 w 156"/>
                <a:gd name="T1" fmla="*/ 2 h 306"/>
                <a:gd name="T2" fmla="*/ 14 w 156"/>
                <a:gd name="T3" fmla="*/ 1 h 306"/>
                <a:gd name="T4" fmla="*/ 18 w 156"/>
                <a:gd name="T5" fmla="*/ 1 h 306"/>
                <a:gd name="T6" fmla="*/ 22 w 156"/>
                <a:gd name="T7" fmla="*/ 1 h 306"/>
                <a:gd name="T8" fmla="*/ 25 w 156"/>
                <a:gd name="T9" fmla="*/ 1 h 306"/>
                <a:gd name="T10" fmla="*/ 29 w 156"/>
                <a:gd name="T11" fmla="*/ 1 h 306"/>
                <a:gd name="T12" fmla="*/ 32 w 156"/>
                <a:gd name="T13" fmla="*/ 1 h 306"/>
                <a:gd name="T14" fmla="*/ 36 w 156"/>
                <a:gd name="T15" fmla="*/ 0 h 306"/>
                <a:gd name="T16" fmla="*/ 39 w 156"/>
                <a:gd name="T17" fmla="*/ 0 h 306"/>
                <a:gd name="T18" fmla="*/ 44 w 156"/>
                <a:gd name="T19" fmla="*/ 1 h 306"/>
                <a:gd name="T20" fmla="*/ 48 w 156"/>
                <a:gd name="T21" fmla="*/ 1 h 306"/>
                <a:gd name="T22" fmla="*/ 52 w 156"/>
                <a:gd name="T23" fmla="*/ 1 h 306"/>
                <a:gd name="T24" fmla="*/ 56 w 156"/>
                <a:gd name="T25" fmla="*/ 1 h 306"/>
                <a:gd name="T26" fmla="*/ 61 w 156"/>
                <a:gd name="T27" fmla="*/ 1 h 306"/>
                <a:gd name="T28" fmla="*/ 65 w 156"/>
                <a:gd name="T29" fmla="*/ 2 h 306"/>
                <a:gd name="T30" fmla="*/ 70 w 156"/>
                <a:gd name="T31" fmla="*/ 2 h 306"/>
                <a:gd name="T32" fmla="*/ 74 w 156"/>
                <a:gd name="T33" fmla="*/ 2 h 306"/>
                <a:gd name="T34" fmla="*/ 76 w 156"/>
                <a:gd name="T35" fmla="*/ 40 h 306"/>
                <a:gd name="T36" fmla="*/ 77 w 156"/>
                <a:gd name="T37" fmla="*/ 79 h 306"/>
                <a:gd name="T38" fmla="*/ 76 w 156"/>
                <a:gd name="T39" fmla="*/ 118 h 306"/>
                <a:gd name="T40" fmla="*/ 74 w 156"/>
                <a:gd name="T41" fmla="*/ 153 h 306"/>
                <a:gd name="T42" fmla="*/ 65 w 156"/>
                <a:gd name="T43" fmla="*/ 153 h 306"/>
                <a:gd name="T44" fmla="*/ 55 w 156"/>
                <a:gd name="T45" fmla="*/ 153 h 306"/>
                <a:gd name="T46" fmla="*/ 46 w 156"/>
                <a:gd name="T47" fmla="*/ 152 h 306"/>
                <a:gd name="T48" fmla="*/ 36 w 156"/>
                <a:gd name="T49" fmla="*/ 152 h 306"/>
                <a:gd name="T50" fmla="*/ 27 w 156"/>
                <a:gd name="T51" fmla="*/ 150 h 306"/>
                <a:gd name="T52" fmla="*/ 18 w 156"/>
                <a:gd name="T53" fmla="*/ 149 h 306"/>
                <a:gd name="T54" fmla="*/ 9 w 156"/>
                <a:gd name="T55" fmla="*/ 149 h 306"/>
                <a:gd name="T56" fmla="*/ 0 w 156"/>
                <a:gd name="T57" fmla="*/ 147 h 306"/>
                <a:gd name="T58" fmla="*/ 0 w 156"/>
                <a:gd name="T59" fmla="*/ 108 h 306"/>
                <a:gd name="T60" fmla="*/ 1 w 156"/>
                <a:gd name="T61" fmla="*/ 74 h 306"/>
                <a:gd name="T62" fmla="*/ 4 w 156"/>
                <a:gd name="T63" fmla="*/ 40 h 306"/>
                <a:gd name="T64" fmla="*/ 11 w 156"/>
                <a:gd name="T65" fmla="*/ 2 h 3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6"/>
                <a:gd name="T100" fmla="*/ 0 h 306"/>
                <a:gd name="T101" fmla="*/ 156 w 156"/>
                <a:gd name="T102" fmla="*/ 306 h 30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6" h="306">
                  <a:moveTo>
                    <a:pt x="22" y="4"/>
                  </a:moveTo>
                  <a:lnTo>
                    <a:pt x="29" y="3"/>
                  </a:lnTo>
                  <a:lnTo>
                    <a:pt x="37" y="3"/>
                  </a:lnTo>
                  <a:lnTo>
                    <a:pt x="44" y="2"/>
                  </a:lnTo>
                  <a:lnTo>
                    <a:pt x="51" y="2"/>
                  </a:lnTo>
                  <a:lnTo>
                    <a:pt x="58" y="1"/>
                  </a:lnTo>
                  <a:lnTo>
                    <a:pt x="65" y="1"/>
                  </a:lnTo>
                  <a:lnTo>
                    <a:pt x="73" y="0"/>
                  </a:lnTo>
                  <a:lnTo>
                    <a:pt x="80" y="0"/>
                  </a:lnTo>
                  <a:lnTo>
                    <a:pt x="89" y="1"/>
                  </a:lnTo>
                  <a:lnTo>
                    <a:pt x="97" y="1"/>
                  </a:lnTo>
                  <a:lnTo>
                    <a:pt x="106" y="2"/>
                  </a:lnTo>
                  <a:lnTo>
                    <a:pt x="114" y="2"/>
                  </a:lnTo>
                  <a:lnTo>
                    <a:pt x="124" y="3"/>
                  </a:lnTo>
                  <a:lnTo>
                    <a:pt x="132" y="4"/>
                  </a:lnTo>
                  <a:lnTo>
                    <a:pt x="141" y="4"/>
                  </a:lnTo>
                  <a:lnTo>
                    <a:pt x="150" y="5"/>
                  </a:lnTo>
                  <a:lnTo>
                    <a:pt x="154" y="81"/>
                  </a:lnTo>
                  <a:lnTo>
                    <a:pt x="156" y="159"/>
                  </a:lnTo>
                  <a:lnTo>
                    <a:pt x="154" y="236"/>
                  </a:lnTo>
                  <a:lnTo>
                    <a:pt x="150" y="306"/>
                  </a:lnTo>
                  <a:lnTo>
                    <a:pt x="131" y="306"/>
                  </a:lnTo>
                  <a:lnTo>
                    <a:pt x="112" y="305"/>
                  </a:lnTo>
                  <a:lnTo>
                    <a:pt x="93" y="304"/>
                  </a:lnTo>
                  <a:lnTo>
                    <a:pt x="73" y="303"/>
                  </a:lnTo>
                  <a:lnTo>
                    <a:pt x="55" y="300"/>
                  </a:lnTo>
                  <a:lnTo>
                    <a:pt x="36" y="298"/>
                  </a:lnTo>
                  <a:lnTo>
                    <a:pt x="18" y="297"/>
                  </a:lnTo>
                  <a:lnTo>
                    <a:pt x="0" y="294"/>
                  </a:lnTo>
                  <a:lnTo>
                    <a:pt x="0" y="217"/>
                  </a:lnTo>
                  <a:lnTo>
                    <a:pt x="3" y="148"/>
                  </a:lnTo>
                  <a:lnTo>
                    <a:pt x="9" y="80"/>
                  </a:lnTo>
                  <a:lnTo>
                    <a:pt x="22" y="4"/>
                  </a:lnTo>
                  <a:close/>
                </a:path>
              </a:pathLst>
            </a:custGeom>
            <a:solidFill>
              <a:srgbClr val="9B774F"/>
            </a:solidFill>
            <a:ln w="9525">
              <a:noFill/>
              <a:round/>
              <a:headEnd/>
              <a:tailEnd/>
            </a:ln>
          </p:spPr>
          <p:txBody>
            <a:bodyPr/>
            <a:lstStyle/>
            <a:p>
              <a:endParaRPr lang="en-US"/>
            </a:p>
          </p:txBody>
        </p:sp>
        <p:sp>
          <p:nvSpPr>
            <p:cNvPr id="16480" name="Freeform 159"/>
            <p:cNvSpPr>
              <a:spLocks/>
            </p:cNvSpPr>
            <p:nvPr/>
          </p:nvSpPr>
          <p:spPr bwMode="auto">
            <a:xfrm>
              <a:off x="2066" y="1541"/>
              <a:ext cx="75" cy="143"/>
            </a:xfrm>
            <a:custGeom>
              <a:avLst/>
              <a:gdLst>
                <a:gd name="T0" fmla="*/ 11 w 149"/>
                <a:gd name="T1" fmla="*/ 2 h 285"/>
                <a:gd name="T2" fmla="*/ 14 w 149"/>
                <a:gd name="T3" fmla="*/ 2 h 285"/>
                <a:gd name="T4" fmla="*/ 18 w 149"/>
                <a:gd name="T5" fmla="*/ 2 h 285"/>
                <a:gd name="T6" fmla="*/ 21 w 149"/>
                <a:gd name="T7" fmla="*/ 1 h 285"/>
                <a:gd name="T8" fmla="*/ 25 w 149"/>
                <a:gd name="T9" fmla="*/ 1 h 285"/>
                <a:gd name="T10" fmla="*/ 28 w 149"/>
                <a:gd name="T11" fmla="*/ 1 h 285"/>
                <a:gd name="T12" fmla="*/ 32 w 149"/>
                <a:gd name="T13" fmla="*/ 1 h 285"/>
                <a:gd name="T14" fmla="*/ 35 w 149"/>
                <a:gd name="T15" fmla="*/ 0 h 285"/>
                <a:gd name="T16" fmla="*/ 39 w 149"/>
                <a:gd name="T17" fmla="*/ 0 h 285"/>
                <a:gd name="T18" fmla="*/ 43 w 149"/>
                <a:gd name="T19" fmla="*/ 1 h 285"/>
                <a:gd name="T20" fmla="*/ 47 w 149"/>
                <a:gd name="T21" fmla="*/ 1 h 285"/>
                <a:gd name="T22" fmla="*/ 51 w 149"/>
                <a:gd name="T23" fmla="*/ 1 h 285"/>
                <a:gd name="T24" fmla="*/ 55 w 149"/>
                <a:gd name="T25" fmla="*/ 1 h 285"/>
                <a:gd name="T26" fmla="*/ 60 w 149"/>
                <a:gd name="T27" fmla="*/ 2 h 285"/>
                <a:gd name="T28" fmla="*/ 64 w 149"/>
                <a:gd name="T29" fmla="*/ 2 h 285"/>
                <a:gd name="T30" fmla="*/ 69 w 149"/>
                <a:gd name="T31" fmla="*/ 2 h 285"/>
                <a:gd name="T32" fmla="*/ 73 w 149"/>
                <a:gd name="T33" fmla="*/ 3 h 285"/>
                <a:gd name="T34" fmla="*/ 74 w 149"/>
                <a:gd name="T35" fmla="*/ 38 h 285"/>
                <a:gd name="T36" fmla="*/ 75 w 149"/>
                <a:gd name="T37" fmla="*/ 74 h 285"/>
                <a:gd name="T38" fmla="*/ 74 w 149"/>
                <a:gd name="T39" fmla="*/ 110 h 285"/>
                <a:gd name="T40" fmla="*/ 73 w 149"/>
                <a:gd name="T41" fmla="*/ 143 h 285"/>
                <a:gd name="T42" fmla="*/ 63 w 149"/>
                <a:gd name="T43" fmla="*/ 143 h 285"/>
                <a:gd name="T44" fmla="*/ 54 w 149"/>
                <a:gd name="T45" fmla="*/ 143 h 285"/>
                <a:gd name="T46" fmla="*/ 44 w 149"/>
                <a:gd name="T47" fmla="*/ 142 h 285"/>
                <a:gd name="T48" fmla="*/ 35 w 149"/>
                <a:gd name="T49" fmla="*/ 142 h 285"/>
                <a:gd name="T50" fmla="*/ 26 w 149"/>
                <a:gd name="T51" fmla="*/ 141 h 285"/>
                <a:gd name="T52" fmla="*/ 17 w 149"/>
                <a:gd name="T53" fmla="*/ 140 h 285"/>
                <a:gd name="T54" fmla="*/ 9 w 149"/>
                <a:gd name="T55" fmla="*/ 139 h 285"/>
                <a:gd name="T56" fmla="*/ 0 w 149"/>
                <a:gd name="T57" fmla="*/ 138 h 285"/>
                <a:gd name="T58" fmla="*/ 0 w 149"/>
                <a:gd name="T59" fmla="*/ 102 h 285"/>
                <a:gd name="T60" fmla="*/ 1 w 149"/>
                <a:gd name="T61" fmla="*/ 70 h 285"/>
                <a:gd name="T62" fmla="*/ 5 w 149"/>
                <a:gd name="T63" fmla="*/ 38 h 285"/>
                <a:gd name="T64" fmla="*/ 11 w 149"/>
                <a:gd name="T65" fmla="*/ 2 h 2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9"/>
                <a:gd name="T100" fmla="*/ 0 h 285"/>
                <a:gd name="T101" fmla="*/ 149 w 149"/>
                <a:gd name="T102" fmla="*/ 285 h 2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9" h="285">
                  <a:moveTo>
                    <a:pt x="21" y="4"/>
                  </a:moveTo>
                  <a:lnTo>
                    <a:pt x="28" y="3"/>
                  </a:lnTo>
                  <a:lnTo>
                    <a:pt x="35" y="3"/>
                  </a:lnTo>
                  <a:lnTo>
                    <a:pt x="42" y="2"/>
                  </a:lnTo>
                  <a:lnTo>
                    <a:pt x="49" y="2"/>
                  </a:lnTo>
                  <a:lnTo>
                    <a:pt x="56" y="1"/>
                  </a:lnTo>
                  <a:lnTo>
                    <a:pt x="63" y="1"/>
                  </a:lnTo>
                  <a:lnTo>
                    <a:pt x="70" y="0"/>
                  </a:lnTo>
                  <a:lnTo>
                    <a:pt x="77" y="0"/>
                  </a:lnTo>
                  <a:lnTo>
                    <a:pt x="85" y="1"/>
                  </a:lnTo>
                  <a:lnTo>
                    <a:pt x="93" y="1"/>
                  </a:lnTo>
                  <a:lnTo>
                    <a:pt x="102" y="2"/>
                  </a:lnTo>
                  <a:lnTo>
                    <a:pt x="110" y="2"/>
                  </a:lnTo>
                  <a:lnTo>
                    <a:pt x="119" y="3"/>
                  </a:lnTo>
                  <a:lnTo>
                    <a:pt x="127" y="4"/>
                  </a:lnTo>
                  <a:lnTo>
                    <a:pt x="137" y="4"/>
                  </a:lnTo>
                  <a:lnTo>
                    <a:pt x="145" y="5"/>
                  </a:lnTo>
                  <a:lnTo>
                    <a:pt x="148" y="76"/>
                  </a:lnTo>
                  <a:lnTo>
                    <a:pt x="149" y="148"/>
                  </a:lnTo>
                  <a:lnTo>
                    <a:pt x="148" y="220"/>
                  </a:lnTo>
                  <a:lnTo>
                    <a:pt x="145" y="285"/>
                  </a:lnTo>
                  <a:lnTo>
                    <a:pt x="126" y="285"/>
                  </a:lnTo>
                  <a:lnTo>
                    <a:pt x="108" y="285"/>
                  </a:lnTo>
                  <a:lnTo>
                    <a:pt x="88" y="284"/>
                  </a:lnTo>
                  <a:lnTo>
                    <a:pt x="70" y="283"/>
                  </a:lnTo>
                  <a:lnTo>
                    <a:pt x="51" y="282"/>
                  </a:lnTo>
                  <a:lnTo>
                    <a:pt x="34" y="280"/>
                  </a:lnTo>
                  <a:lnTo>
                    <a:pt x="17" y="278"/>
                  </a:lnTo>
                  <a:lnTo>
                    <a:pt x="0" y="276"/>
                  </a:lnTo>
                  <a:lnTo>
                    <a:pt x="0" y="204"/>
                  </a:lnTo>
                  <a:lnTo>
                    <a:pt x="2" y="139"/>
                  </a:lnTo>
                  <a:lnTo>
                    <a:pt x="9" y="75"/>
                  </a:lnTo>
                  <a:lnTo>
                    <a:pt x="21" y="4"/>
                  </a:lnTo>
                  <a:close/>
                </a:path>
              </a:pathLst>
            </a:custGeom>
            <a:solidFill>
              <a:srgbClr val="A07F59"/>
            </a:solidFill>
            <a:ln w="9525">
              <a:noFill/>
              <a:round/>
              <a:headEnd/>
              <a:tailEnd/>
            </a:ln>
          </p:spPr>
          <p:txBody>
            <a:bodyPr/>
            <a:lstStyle/>
            <a:p>
              <a:endParaRPr lang="en-US"/>
            </a:p>
          </p:txBody>
        </p:sp>
        <p:sp>
          <p:nvSpPr>
            <p:cNvPr id="16481" name="Freeform 160"/>
            <p:cNvSpPr>
              <a:spLocks/>
            </p:cNvSpPr>
            <p:nvPr/>
          </p:nvSpPr>
          <p:spPr bwMode="auto">
            <a:xfrm>
              <a:off x="2067" y="1541"/>
              <a:ext cx="72" cy="133"/>
            </a:xfrm>
            <a:custGeom>
              <a:avLst/>
              <a:gdLst>
                <a:gd name="T0" fmla="*/ 11 w 143"/>
                <a:gd name="T1" fmla="*/ 2 h 266"/>
                <a:gd name="T2" fmla="*/ 14 w 143"/>
                <a:gd name="T3" fmla="*/ 2 h 266"/>
                <a:gd name="T4" fmla="*/ 17 w 143"/>
                <a:gd name="T5" fmla="*/ 1 h 266"/>
                <a:gd name="T6" fmla="*/ 20 w 143"/>
                <a:gd name="T7" fmla="*/ 1 h 266"/>
                <a:gd name="T8" fmla="*/ 24 w 143"/>
                <a:gd name="T9" fmla="*/ 1 h 266"/>
                <a:gd name="T10" fmla="*/ 27 w 143"/>
                <a:gd name="T11" fmla="*/ 1 h 266"/>
                <a:gd name="T12" fmla="*/ 31 w 143"/>
                <a:gd name="T13" fmla="*/ 1 h 266"/>
                <a:gd name="T14" fmla="*/ 34 w 143"/>
                <a:gd name="T15" fmla="*/ 0 h 266"/>
                <a:gd name="T16" fmla="*/ 37 w 143"/>
                <a:gd name="T17" fmla="*/ 0 h 266"/>
                <a:gd name="T18" fmla="*/ 41 w 143"/>
                <a:gd name="T19" fmla="*/ 1 h 266"/>
                <a:gd name="T20" fmla="*/ 45 w 143"/>
                <a:gd name="T21" fmla="*/ 1 h 266"/>
                <a:gd name="T22" fmla="*/ 49 w 143"/>
                <a:gd name="T23" fmla="*/ 1 h 266"/>
                <a:gd name="T24" fmla="*/ 53 w 143"/>
                <a:gd name="T25" fmla="*/ 1 h 266"/>
                <a:gd name="T26" fmla="*/ 57 w 143"/>
                <a:gd name="T27" fmla="*/ 1 h 266"/>
                <a:gd name="T28" fmla="*/ 61 w 143"/>
                <a:gd name="T29" fmla="*/ 2 h 266"/>
                <a:gd name="T30" fmla="*/ 65 w 143"/>
                <a:gd name="T31" fmla="*/ 2 h 266"/>
                <a:gd name="T32" fmla="*/ 69 w 143"/>
                <a:gd name="T33" fmla="*/ 2 h 266"/>
                <a:gd name="T34" fmla="*/ 71 w 143"/>
                <a:gd name="T35" fmla="*/ 35 h 266"/>
                <a:gd name="T36" fmla="*/ 72 w 143"/>
                <a:gd name="T37" fmla="*/ 69 h 266"/>
                <a:gd name="T38" fmla="*/ 71 w 143"/>
                <a:gd name="T39" fmla="*/ 102 h 266"/>
                <a:gd name="T40" fmla="*/ 69 w 143"/>
                <a:gd name="T41" fmla="*/ 133 h 266"/>
                <a:gd name="T42" fmla="*/ 61 w 143"/>
                <a:gd name="T43" fmla="*/ 133 h 266"/>
                <a:gd name="T44" fmla="*/ 52 w 143"/>
                <a:gd name="T45" fmla="*/ 133 h 266"/>
                <a:gd name="T46" fmla="*/ 43 w 143"/>
                <a:gd name="T47" fmla="*/ 133 h 266"/>
                <a:gd name="T48" fmla="*/ 34 w 143"/>
                <a:gd name="T49" fmla="*/ 132 h 266"/>
                <a:gd name="T50" fmla="*/ 26 w 143"/>
                <a:gd name="T51" fmla="*/ 131 h 266"/>
                <a:gd name="T52" fmla="*/ 17 w 143"/>
                <a:gd name="T53" fmla="*/ 131 h 266"/>
                <a:gd name="T54" fmla="*/ 8 w 143"/>
                <a:gd name="T55" fmla="*/ 130 h 266"/>
                <a:gd name="T56" fmla="*/ 0 w 143"/>
                <a:gd name="T57" fmla="*/ 129 h 266"/>
                <a:gd name="T58" fmla="*/ 0 w 143"/>
                <a:gd name="T59" fmla="*/ 95 h 266"/>
                <a:gd name="T60" fmla="*/ 1 w 143"/>
                <a:gd name="T61" fmla="*/ 65 h 266"/>
                <a:gd name="T62" fmla="*/ 4 w 143"/>
                <a:gd name="T63" fmla="*/ 35 h 266"/>
                <a:gd name="T64" fmla="*/ 11 w 143"/>
                <a:gd name="T65" fmla="*/ 2 h 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3"/>
                <a:gd name="T100" fmla="*/ 0 h 266"/>
                <a:gd name="T101" fmla="*/ 143 w 143"/>
                <a:gd name="T102" fmla="*/ 266 h 26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3" h="266">
                  <a:moveTo>
                    <a:pt x="21" y="4"/>
                  </a:moveTo>
                  <a:lnTo>
                    <a:pt x="28" y="4"/>
                  </a:lnTo>
                  <a:lnTo>
                    <a:pt x="33" y="3"/>
                  </a:lnTo>
                  <a:lnTo>
                    <a:pt x="40" y="3"/>
                  </a:lnTo>
                  <a:lnTo>
                    <a:pt x="47" y="2"/>
                  </a:lnTo>
                  <a:lnTo>
                    <a:pt x="54" y="1"/>
                  </a:lnTo>
                  <a:lnTo>
                    <a:pt x="61" y="1"/>
                  </a:lnTo>
                  <a:lnTo>
                    <a:pt x="67" y="0"/>
                  </a:lnTo>
                  <a:lnTo>
                    <a:pt x="74" y="0"/>
                  </a:lnTo>
                  <a:lnTo>
                    <a:pt x="82" y="1"/>
                  </a:lnTo>
                  <a:lnTo>
                    <a:pt x="90" y="1"/>
                  </a:lnTo>
                  <a:lnTo>
                    <a:pt x="98" y="2"/>
                  </a:lnTo>
                  <a:lnTo>
                    <a:pt x="106" y="2"/>
                  </a:lnTo>
                  <a:lnTo>
                    <a:pt x="114" y="3"/>
                  </a:lnTo>
                  <a:lnTo>
                    <a:pt x="122" y="4"/>
                  </a:lnTo>
                  <a:lnTo>
                    <a:pt x="130" y="4"/>
                  </a:lnTo>
                  <a:lnTo>
                    <a:pt x="138" y="5"/>
                  </a:lnTo>
                  <a:lnTo>
                    <a:pt x="142" y="71"/>
                  </a:lnTo>
                  <a:lnTo>
                    <a:pt x="143" y="138"/>
                  </a:lnTo>
                  <a:lnTo>
                    <a:pt x="142" y="205"/>
                  </a:lnTo>
                  <a:lnTo>
                    <a:pt x="138" y="266"/>
                  </a:lnTo>
                  <a:lnTo>
                    <a:pt x="121" y="266"/>
                  </a:lnTo>
                  <a:lnTo>
                    <a:pt x="104" y="266"/>
                  </a:lnTo>
                  <a:lnTo>
                    <a:pt x="85" y="265"/>
                  </a:lnTo>
                  <a:lnTo>
                    <a:pt x="68" y="263"/>
                  </a:lnTo>
                  <a:lnTo>
                    <a:pt x="51" y="262"/>
                  </a:lnTo>
                  <a:lnTo>
                    <a:pt x="33" y="261"/>
                  </a:lnTo>
                  <a:lnTo>
                    <a:pt x="16" y="259"/>
                  </a:lnTo>
                  <a:lnTo>
                    <a:pt x="0" y="258"/>
                  </a:lnTo>
                  <a:lnTo>
                    <a:pt x="0" y="190"/>
                  </a:lnTo>
                  <a:lnTo>
                    <a:pt x="2" y="130"/>
                  </a:lnTo>
                  <a:lnTo>
                    <a:pt x="8" y="70"/>
                  </a:lnTo>
                  <a:lnTo>
                    <a:pt x="21" y="4"/>
                  </a:lnTo>
                  <a:close/>
                </a:path>
              </a:pathLst>
            </a:custGeom>
            <a:solidFill>
              <a:srgbClr val="A58966"/>
            </a:solidFill>
            <a:ln w="9525">
              <a:noFill/>
              <a:round/>
              <a:headEnd/>
              <a:tailEnd/>
            </a:ln>
          </p:spPr>
          <p:txBody>
            <a:bodyPr/>
            <a:lstStyle/>
            <a:p>
              <a:endParaRPr lang="en-US"/>
            </a:p>
          </p:txBody>
        </p:sp>
        <p:sp>
          <p:nvSpPr>
            <p:cNvPr id="16482" name="Freeform 161"/>
            <p:cNvSpPr>
              <a:spLocks/>
            </p:cNvSpPr>
            <p:nvPr/>
          </p:nvSpPr>
          <p:spPr bwMode="auto">
            <a:xfrm>
              <a:off x="2069" y="1541"/>
              <a:ext cx="68" cy="123"/>
            </a:xfrm>
            <a:custGeom>
              <a:avLst/>
              <a:gdLst>
                <a:gd name="T0" fmla="*/ 9 w 136"/>
                <a:gd name="T1" fmla="*/ 2 h 246"/>
                <a:gd name="T2" fmla="*/ 13 w 136"/>
                <a:gd name="T3" fmla="*/ 2 h 246"/>
                <a:gd name="T4" fmla="*/ 15 w 136"/>
                <a:gd name="T5" fmla="*/ 2 h 246"/>
                <a:gd name="T6" fmla="*/ 19 w 136"/>
                <a:gd name="T7" fmla="*/ 2 h 246"/>
                <a:gd name="T8" fmla="*/ 22 w 136"/>
                <a:gd name="T9" fmla="*/ 1 h 246"/>
                <a:gd name="T10" fmla="*/ 25 w 136"/>
                <a:gd name="T11" fmla="*/ 1 h 246"/>
                <a:gd name="T12" fmla="*/ 29 w 136"/>
                <a:gd name="T13" fmla="*/ 1 h 246"/>
                <a:gd name="T14" fmla="*/ 32 w 136"/>
                <a:gd name="T15" fmla="*/ 0 h 246"/>
                <a:gd name="T16" fmla="*/ 35 w 136"/>
                <a:gd name="T17" fmla="*/ 0 h 246"/>
                <a:gd name="T18" fmla="*/ 39 w 136"/>
                <a:gd name="T19" fmla="*/ 1 h 246"/>
                <a:gd name="T20" fmla="*/ 43 w 136"/>
                <a:gd name="T21" fmla="*/ 1 h 246"/>
                <a:gd name="T22" fmla="*/ 47 w 136"/>
                <a:gd name="T23" fmla="*/ 1 h 246"/>
                <a:gd name="T24" fmla="*/ 51 w 136"/>
                <a:gd name="T25" fmla="*/ 1 h 246"/>
                <a:gd name="T26" fmla="*/ 55 w 136"/>
                <a:gd name="T27" fmla="*/ 2 h 246"/>
                <a:gd name="T28" fmla="*/ 59 w 136"/>
                <a:gd name="T29" fmla="*/ 2 h 246"/>
                <a:gd name="T30" fmla="*/ 62 w 136"/>
                <a:gd name="T31" fmla="*/ 2 h 246"/>
                <a:gd name="T32" fmla="*/ 67 w 136"/>
                <a:gd name="T33" fmla="*/ 3 h 246"/>
                <a:gd name="T34" fmla="*/ 68 w 136"/>
                <a:gd name="T35" fmla="*/ 33 h 246"/>
                <a:gd name="T36" fmla="*/ 68 w 136"/>
                <a:gd name="T37" fmla="*/ 64 h 246"/>
                <a:gd name="T38" fmla="*/ 68 w 136"/>
                <a:gd name="T39" fmla="*/ 95 h 246"/>
                <a:gd name="T40" fmla="*/ 67 w 136"/>
                <a:gd name="T41" fmla="*/ 123 h 246"/>
                <a:gd name="T42" fmla="*/ 57 w 136"/>
                <a:gd name="T43" fmla="*/ 123 h 246"/>
                <a:gd name="T44" fmla="*/ 49 w 136"/>
                <a:gd name="T45" fmla="*/ 123 h 246"/>
                <a:gd name="T46" fmla="*/ 41 w 136"/>
                <a:gd name="T47" fmla="*/ 123 h 246"/>
                <a:gd name="T48" fmla="*/ 33 w 136"/>
                <a:gd name="T49" fmla="*/ 122 h 246"/>
                <a:gd name="T50" fmla="*/ 23 w 136"/>
                <a:gd name="T51" fmla="*/ 122 h 246"/>
                <a:gd name="T52" fmla="*/ 15 w 136"/>
                <a:gd name="T53" fmla="*/ 121 h 246"/>
                <a:gd name="T54" fmla="*/ 7 w 136"/>
                <a:gd name="T55" fmla="*/ 120 h 246"/>
                <a:gd name="T56" fmla="*/ 0 w 136"/>
                <a:gd name="T57" fmla="*/ 120 h 246"/>
                <a:gd name="T58" fmla="*/ 0 w 136"/>
                <a:gd name="T59" fmla="*/ 89 h 246"/>
                <a:gd name="T60" fmla="*/ 1 w 136"/>
                <a:gd name="T61" fmla="*/ 61 h 246"/>
                <a:gd name="T62" fmla="*/ 3 w 136"/>
                <a:gd name="T63" fmla="*/ 33 h 246"/>
                <a:gd name="T64" fmla="*/ 9 w 136"/>
                <a:gd name="T65" fmla="*/ 2 h 2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6"/>
                <a:gd name="T100" fmla="*/ 0 h 246"/>
                <a:gd name="T101" fmla="*/ 136 w 136"/>
                <a:gd name="T102" fmla="*/ 246 h 24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6" h="246">
                  <a:moveTo>
                    <a:pt x="19" y="4"/>
                  </a:moveTo>
                  <a:lnTo>
                    <a:pt x="26" y="4"/>
                  </a:lnTo>
                  <a:lnTo>
                    <a:pt x="31" y="3"/>
                  </a:lnTo>
                  <a:lnTo>
                    <a:pt x="38" y="3"/>
                  </a:lnTo>
                  <a:lnTo>
                    <a:pt x="45" y="2"/>
                  </a:lnTo>
                  <a:lnTo>
                    <a:pt x="51" y="1"/>
                  </a:lnTo>
                  <a:lnTo>
                    <a:pt x="58" y="1"/>
                  </a:lnTo>
                  <a:lnTo>
                    <a:pt x="64" y="0"/>
                  </a:lnTo>
                  <a:lnTo>
                    <a:pt x="70" y="0"/>
                  </a:lnTo>
                  <a:lnTo>
                    <a:pt x="79" y="1"/>
                  </a:lnTo>
                  <a:lnTo>
                    <a:pt x="87" y="1"/>
                  </a:lnTo>
                  <a:lnTo>
                    <a:pt x="94" y="2"/>
                  </a:lnTo>
                  <a:lnTo>
                    <a:pt x="102" y="2"/>
                  </a:lnTo>
                  <a:lnTo>
                    <a:pt x="110" y="3"/>
                  </a:lnTo>
                  <a:lnTo>
                    <a:pt x="118" y="4"/>
                  </a:lnTo>
                  <a:lnTo>
                    <a:pt x="125" y="4"/>
                  </a:lnTo>
                  <a:lnTo>
                    <a:pt x="133" y="5"/>
                  </a:lnTo>
                  <a:lnTo>
                    <a:pt x="135" y="65"/>
                  </a:lnTo>
                  <a:lnTo>
                    <a:pt x="136" y="128"/>
                  </a:lnTo>
                  <a:lnTo>
                    <a:pt x="135" y="189"/>
                  </a:lnTo>
                  <a:lnTo>
                    <a:pt x="133" y="246"/>
                  </a:lnTo>
                  <a:lnTo>
                    <a:pt x="115" y="246"/>
                  </a:lnTo>
                  <a:lnTo>
                    <a:pt x="99" y="246"/>
                  </a:lnTo>
                  <a:lnTo>
                    <a:pt x="82" y="245"/>
                  </a:lnTo>
                  <a:lnTo>
                    <a:pt x="65" y="244"/>
                  </a:lnTo>
                  <a:lnTo>
                    <a:pt x="47" y="243"/>
                  </a:lnTo>
                  <a:lnTo>
                    <a:pt x="31" y="242"/>
                  </a:lnTo>
                  <a:lnTo>
                    <a:pt x="15" y="240"/>
                  </a:lnTo>
                  <a:lnTo>
                    <a:pt x="0" y="239"/>
                  </a:lnTo>
                  <a:lnTo>
                    <a:pt x="0" y="177"/>
                  </a:lnTo>
                  <a:lnTo>
                    <a:pt x="1" y="121"/>
                  </a:lnTo>
                  <a:lnTo>
                    <a:pt x="7" y="65"/>
                  </a:lnTo>
                  <a:lnTo>
                    <a:pt x="19" y="4"/>
                  </a:lnTo>
                  <a:close/>
                </a:path>
              </a:pathLst>
            </a:custGeom>
            <a:solidFill>
              <a:srgbClr val="AA9170"/>
            </a:solidFill>
            <a:ln w="9525">
              <a:noFill/>
              <a:round/>
              <a:headEnd/>
              <a:tailEnd/>
            </a:ln>
          </p:spPr>
          <p:txBody>
            <a:bodyPr/>
            <a:lstStyle/>
            <a:p>
              <a:endParaRPr lang="en-US"/>
            </a:p>
          </p:txBody>
        </p:sp>
        <p:sp>
          <p:nvSpPr>
            <p:cNvPr id="16483" name="Freeform 162"/>
            <p:cNvSpPr>
              <a:spLocks/>
            </p:cNvSpPr>
            <p:nvPr/>
          </p:nvSpPr>
          <p:spPr bwMode="auto">
            <a:xfrm>
              <a:off x="2070" y="1541"/>
              <a:ext cx="64" cy="113"/>
            </a:xfrm>
            <a:custGeom>
              <a:avLst/>
              <a:gdLst>
                <a:gd name="T0" fmla="*/ 8 w 129"/>
                <a:gd name="T1" fmla="*/ 2 h 227"/>
                <a:gd name="T2" fmla="*/ 12 w 129"/>
                <a:gd name="T3" fmla="*/ 2 h 227"/>
                <a:gd name="T4" fmla="*/ 14 w 129"/>
                <a:gd name="T5" fmla="*/ 1 h 227"/>
                <a:gd name="T6" fmla="*/ 18 w 129"/>
                <a:gd name="T7" fmla="*/ 1 h 227"/>
                <a:gd name="T8" fmla="*/ 21 w 129"/>
                <a:gd name="T9" fmla="*/ 1 h 227"/>
                <a:gd name="T10" fmla="*/ 24 w 129"/>
                <a:gd name="T11" fmla="*/ 1 h 227"/>
                <a:gd name="T12" fmla="*/ 27 w 129"/>
                <a:gd name="T13" fmla="*/ 0 h 227"/>
                <a:gd name="T14" fmla="*/ 30 w 129"/>
                <a:gd name="T15" fmla="*/ 0 h 227"/>
                <a:gd name="T16" fmla="*/ 33 w 129"/>
                <a:gd name="T17" fmla="*/ 0 h 227"/>
                <a:gd name="T18" fmla="*/ 36 w 129"/>
                <a:gd name="T19" fmla="*/ 0 h 227"/>
                <a:gd name="T20" fmla="*/ 40 w 129"/>
                <a:gd name="T21" fmla="*/ 0 h 227"/>
                <a:gd name="T22" fmla="*/ 44 w 129"/>
                <a:gd name="T23" fmla="*/ 1 h 227"/>
                <a:gd name="T24" fmla="*/ 48 w 129"/>
                <a:gd name="T25" fmla="*/ 1 h 227"/>
                <a:gd name="T26" fmla="*/ 51 w 129"/>
                <a:gd name="T27" fmla="*/ 1 h 227"/>
                <a:gd name="T28" fmla="*/ 55 w 129"/>
                <a:gd name="T29" fmla="*/ 2 h 227"/>
                <a:gd name="T30" fmla="*/ 59 w 129"/>
                <a:gd name="T31" fmla="*/ 2 h 227"/>
                <a:gd name="T32" fmla="*/ 63 w 129"/>
                <a:gd name="T33" fmla="*/ 2 h 227"/>
                <a:gd name="T34" fmla="*/ 64 w 129"/>
                <a:gd name="T35" fmla="*/ 30 h 227"/>
                <a:gd name="T36" fmla="*/ 64 w 129"/>
                <a:gd name="T37" fmla="*/ 58 h 227"/>
                <a:gd name="T38" fmla="*/ 64 w 129"/>
                <a:gd name="T39" fmla="*/ 87 h 227"/>
                <a:gd name="T40" fmla="*/ 63 w 129"/>
                <a:gd name="T41" fmla="*/ 113 h 227"/>
                <a:gd name="T42" fmla="*/ 55 w 129"/>
                <a:gd name="T43" fmla="*/ 113 h 227"/>
                <a:gd name="T44" fmla="*/ 47 w 129"/>
                <a:gd name="T45" fmla="*/ 113 h 227"/>
                <a:gd name="T46" fmla="*/ 39 w 129"/>
                <a:gd name="T47" fmla="*/ 112 h 227"/>
                <a:gd name="T48" fmla="*/ 31 w 129"/>
                <a:gd name="T49" fmla="*/ 112 h 227"/>
                <a:gd name="T50" fmla="*/ 23 w 129"/>
                <a:gd name="T51" fmla="*/ 112 h 227"/>
                <a:gd name="T52" fmla="*/ 14 w 129"/>
                <a:gd name="T53" fmla="*/ 111 h 227"/>
                <a:gd name="T54" fmla="*/ 7 w 129"/>
                <a:gd name="T55" fmla="*/ 111 h 227"/>
                <a:gd name="T56" fmla="*/ 0 w 129"/>
                <a:gd name="T57" fmla="*/ 110 h 227"/>
                <a:gd name="T58" fmla="*/ 0 w 129"/>
                <a:gd name="T59" fmla="*/ 81 h 227"/>
                <a:gd name="T60" fmla="*/ 0 w 129"/>
                <a:gd name="T61" fmla="*/ 55 h 227"/>
                <a:gd name="T62" fmla="*/ 2 w 129"/>
                <a:gd name="T63" fmla="*/ 30 h 227"/>
                <a:gd name="T64" fmla="*/ 8 w 129"/>
                <a:gd name="T65" fmla="*/ 2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227"/>
                <a:gd name="T101" fmla="*/ 129 w 129"/>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227">
                  <a:moveTo>
                    <a:pt x="17" y="4"/>
                  </a:moveTo>
                  <a:lnTo>
                    <a:pt x="24" y="4"/>
                  </a:lnTo>
                  <a:lnTo>
                    <a:pt x="29" y="3"/>
                  </a:lnTo>
                  <a:lnTo>
                    <a:pt x="36" y="3"/>
                  </a:lnTo>
                  <a:lnTo>
                    <a:pt x="42" y="2"/>
                  </a:lnTo>
                  <a:lnTo>
                    <a:pt x="48" y="2"/>
                  </a:lnTo>
                  <a:lnTo>
                    <a:pt x="54" y="1"/>
                  </a:lnTo>
                  <a:lnTo>
                    <a:pt x="61" y="1"/>
                  </a:lnTo>
                  <a:lnTo>
                    <a:pt x="66" y="0"/>
                  </a:lnTo>
                  <a:lnTo>
                    <a:pt x="73" y="1"/>
                  </a:lnTo>
                  <a:lnTo>
                    <a:pt x="81" y="1"/>
                  </a:lnTo>
                  <a:lnTo>
                    <a:pt x="88" y="2"/>
                  </a:lnTo>
                  <a:lnTo>
                    <a:pt x="96" y="2"/>
                  </a:lnTo>
                  <a:lnTo>
                    <a:pt x="103" y="3"/>
                  </a:lnTo>
                  <a:lnTo>
                    <a:pt x="111" y="4"/>
                  </a:lnTo>
                  <a:lnTo>
                    <a:pt x="118" y="4"/>
                  </a:lnTo>
                  <a:lnTo>
                    <a:pt x="126" y="5"/>
                  </a:lnTo>
                  <a:lnTo>
                    <a:pt x="129" y="60"/>
                  </a:lnTo>
                  <a:lnTo>
                    <a:pt x="129" y="117"/>
                  </a:lnTo>
                  <a:lnTo>
                    <a:pt x="129" y="174"/>
                  </a:lnTo>
                  <a:lnTo>
                    <a:pt x="126" y="227"/>
                  </a:lnTo>
                  <a:lnTo>
                    <a:pt x="110" y="227"/>
                  </a:lnTo>
                  <a:lnTo>
                    <a:pt x="94" y="227"/>
                  </a:lnTo>
                  <a:lnTo>
                    <a:pt x="78" y="225"/>
                  </a:lnTo>
                  <a:lnTo>
                    <a:pt x="62" y="225"/>
                  </a:lnTo>
                  <a:lnTo>
                    <a:pt x="46" y="224"/>
                  </a:lnTo>
                  <a:lnTo>
                    <a:pt x="29" y="223"/>
                  </a:lnTo>
                  <a:lnTo>
                    <a:pt x="14" y="222"/>
                  </a:lnTo>
                  <a:lnTo>
                    <a:pt x="0" y="221"/>
                  </a:lnTo>
                  <a:lnTo>
                    <a:pt x="0" y="163"/>
                  </a:lnTo>
                  <a:lnTo>
                    <a:pt x="1" y="111"/>
                  </a:lnTo>
                  <a:lnTo>
                    <a:pt x="5" y="61"/>
                  </a:lnTo>
                  <a:lnTo>
                    <a:pt x="17" y="4"/>
                  </a:lnTo>
                  <a:close/>
                </a:path>
              </a:pathLst>
            </a:custGeom>
            <a:solidFill>
              <a:srgbClr val="AF997A"/>
            </a:solidFill>
            <a:ln w="9525">
              <a:noFill/>
              <a:round/>
              <a:headEnd/>
              <a:tailEnd/>
            </a:ln>
          </p:spPr>
          <p:txBody>
            <a:bodyPr/>
            <a:lstStyle/>
            <a:p>
              <a:endParaRPr lang="en-US"/>
            </a:p>
          </p:txBody>
        </p:sp>
        <p:sp>
          <p:nvSpPr>
            <p:cNvPr id="16484" name="Freeform 163"/>
            <p:cNvSpPr>
              <a:spLocks/>
            </p:cNvSpPr>
            <p:nvPr/>
          </p:nvSpPr>
          <p:spPr bwMode="auto">
            <a:xfrm>
              <a:off x="2070" y="1541"/>
              <a:ext cx="62" cy="103"/>
            </a:xfrm>
            <a:custGeom>
              <a:avLst/>
              <a:gdLst>
                <a:gd name="T0" fmla="*/ 9 w 123"/>
                <a:gd name="T1" fmla="*/ 2 h 205"/>
                <a:gd name="T2" fmla="*/ 12 w 123"/>
                <a:gd name="T3" fmla="*/ 2 h 205"/>
                <a:gd name="T4" fmla="*/ 14 w 123"/>
                <a:gd name="T5" fmla="*/ 1 h 205"/>
                <a:gd name="T6" fmla="*/ 17 w 123"/>
                <a:gd name="T7" fmla="*/ 1 h 205"/>
                <a:gd name="T8" fmla="*/ 21 w 123"/>
                <a:gd name="T9" fmla="*/ 1 h 205"/>
                <a:gd name="T10" fmla="*/ 24 w 123"/>
                <a:gd name="T11" fmla="*/ 1 h 205"/>
                <a:gd name="T12" fmla="*/ 27 w 123"/>
                <a:gd name="T13" fmla="*/ 1 h 205"/>
                <a:gd name="T14" fmla="*/ 29 w 123"/>
                <a:gd name="T15" fmla="*/ 0 h 205"/>
                <a:gd name="T16" fmla="*/ 32 w 123"/>
                <a:gd name="T17" fmla="*/ 0 h 205"/>
                <a:gd name="T18" fmla="*/ 36 w 123"/>
                <a:gd name="T19" fmla="*/ 0 h 205"/>
                <a:gd name="T20" fmla="*/ 40 w 123"/>
                <a:gd name="T21" fmla="*/ 1 h 205"/>
                <a:gd name="T22" fmla="*/ 43 w 123"/>
                <a:gd name="T23" fmla="*/ 1 h 205"/>
                <a:gd name="T24" fmla="*/ 47 w 123"/>
                <a:gd name="T25" fmla="*/ 1 h 205"/>
                <a:gd name="T26" fmla="*/ 50 w 123"/>
                <a:gd name="T27" fmla="*/ 1 h 205"/>
                <a:gd name="T28" fmla="*/ 54 w 123"/>
                <a:gd name="T29" fmla="*/ 1 h 205"/>
                <a:gd name="T30" fmla="*/ 57 w 123"/>
                <a:gd name="T31" fmla="*/ 2 h 205"/>
                <a:gd name="T32" fmla="*/ 61 w 123"/>
                <a:gd name="T33" fmla="*/ 2 h 205"/>
                <a:gd name="T34" fmla="*/ 62 w 123"/>
                <a:gd name="T35" fmla="*/ 27 h 205"/>
                <a:gd name="T36" fmla="*/ 62 w 123"/>
                <a:gd name="T37" fmla="*/ 53 h 205"/>
                <a:gd name="T38" fmla="*/ 62 w 123"/>
                <a:gd name="T39" fmla="*/ 78 h 205"/>
                <a:gd name="T40" fmla="*/ 61 w 123"/>
                <a:gd name="T41" fmla="*/ 103 h 205"/>
                <a:gd name="T42" fmla="*/ 53 w 123"/>
                <a:gd name="T43" fmla="*/ 103 h 205"/>
                <a:gd name="T44" fmla="*/ 45 w 123"/>
                <a:gd name="T45" fmla="*/ 103 h 205"/>
                <a:gd name="T46" fmla="*/ 38 w 123"/>
                <a:gd name="T47" fmla="*/ 103 h 205"/>
                <a:gd name="T48" fmla="*/ 30 w 123"/>
                <a:gd name="T49" fmla="*/ 102 h 205"/>
                <a:gd name="T50" fmla="*/ 22 w 123"/>
                <a:gd name="T51" fmla="*/ 102 h 205"/>
                <a:gd name="T52" fmla="*/ 14 w 123"/>
                <a:gd name="T53" fmla="*/ 102 h 205"/>
                <a:gd name="T54" fmla="*/ 8 w 123"/>
                <a:gd name="T55" fmla="*/ 101 h 205"/>
                <a:gd name="T56" fmla="*/ 0 w 123"/>
                <a:gd name="T57" fmla="*/ 100 h 205"/>
                <a:gd name="T58" fmla="*/ 0 w 123"/>
                <a:gd name="T59" fmla="*/ 74 h 205"/>
                <a:gd name="T60" fmla="*/ 1 w 123"/>
                <a:gd name="T61" fmla="*/ 51 h 205"/>
                <a:gd name="T62" fmla="*/ 3 w 123"/>
                <a:gd name="T63" fmla="*/ 28 h 205"/>
                <a:gd name="T64" fmla="*/ 9 w 123"/>
                <a:gd name="T65" fmla="*/ 2 h 2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3"/>
                <a:gd name="T100" fmla="*/ 0 h 205"/>
                <a:gd name="T101" fmla="*/ 123 w 123"/>
                <a:gd name="T102" fmla="*/ 205 h 2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3" h="205">
                  <a:moveTo>
                    <a:pt x="17" y="3"/>
                  </a:moveTo>
                  <a:lnTo>
                    <a:pt x="23" y="3"/>
                  </a:lnTo>
                  <a:lnTo>
                    <a:pt x="28" y="2"/>
                  </a:lnTo>
                  <a:lnTo>
                    <a:pt x="34" y="2"/>
                  </a:lnTo>
                  <a:lnTo>
                    <a:pt x="41" y="1"/>
                  </a:lnTo>
                  <a:lnTo>
                    <a:pt x="47" y="1"/>
                  </a:lnTo>
                  <a:lnTo>
                    <a:pt x="53" y="1"/>
                  </a:lnTo>
                  <a:lnTo>
                    <a:pt x="58" y="0"/>
                  </a:lnTo>
                  <a:lnTo>
                    <a:pt x="64" y="0"/>
                  </a:lnTo>
                  <a:lnTo>
                    <a:pt x="71" y="0"/>
                  </a:lnTo>
                  <a:lnTo>
                    <a:pt x="79" y="1"/>
                  </a:lnTo>
                  <a:lnTo>
                    <a:pt x="86" y="1"/>
                  </a:lnTo>
                  <a:lnTo>
                    <a:pt x="93" y="1"/>
                  </a:lnTo>
                  <a:lnTo>
                    <a:pt x="100" y="2"/>
                  </a:lnTo>
                  <a:lnTo>
                    <a:pt x="107" y="2"/>
                  </a:lnTo>
                  <a:lnTo>
                    <a:pt x="114" y="3"/>
                  </a:lnTo>
                  <a:lnTo>
                    <a:pt x="121" y="3"/>
                  </a:lnTo>
                  <a:lnTo>
                    <a:pt x="123" y="54"/>
                  </a:lnTo>
                  <a:lnTo>
                    <a:pt x="123" y="106"/>
                  </a:lnTo>
                  <a:lnTo>
                    <a:pt x="123" y="156"/>
                  </a:lnTo>
                  <a:lnTo>
                    <a:pt x="121" y="205"/>
                  </a:lnTo>
                  <a:lnTo>
                    <a:pt x="106" y="205"/>
                  </a:lnTo>
                  <a:lnTo>
                    <a:pt x="90" y="205"/>
                  </a:lnTo>
                  <a:lnTo>
                    <a:pt x="75" y="205"/>
                  </a:lnTo>
                  <a:lnTo>
                    <a:pt x="60" y="204"/>
                  </a:lnTo>
                  <a:lnTo>
                    <a:pt x="43" y="204"/>
                  </a:lnTo>
                  <a:lnTo>
                    <a:pt x="28" y="203"/>
                  </a:lnTo>
                  <a:lnTo>
                    <a:pt x="15" y="201"/>
                  </a:lnTo>
                  <a:lnTo>
                    <a:pt x="0" y="200"/>
                  </a:lnTo>
                  <a:lnTo>
                    <a:pt x="0" y="148"/>
                  </a:lnTo>
                  <a:lnTo>
                    <a:pt x="1" y="101"/>
                  </a:lnTo>
                  <a:lnTo>
                    <a:pt x="5" y="55"/>
                  </a:lnTo>
                  <a:lnTo>
                    <a:pt x="17" y="3"/>
                  </a:lnTo>
                  <a:close/>
                </a:path>
              </a:pathLst>
            </a:custGeom>
            <a:solidFill>
              <a:srgbClr val="B59E82"/>
            </a:solidFill>
            <a:ln w="9525">
              <a:noFill/>
              <a:round/>
              <a:headEnd/>
              <a:tailEnd/>
            </a:ln>
          </p:spPr>
          <p:txBody>
            <a:bodyPr/>
            <a:lstStyle/>
            <a:p>
              <a:endParaRPr lang="en-US"/>
            </a:p>
          </p:txBody>
        </p:sp>
        <p:sp>
          <p:nvSpPr>
            <p:cNvPr id="16485" name="Freeform 164"/>
            <p:cNvSpPr>
              <a:spLocks/>
            </p:cNvSpPr>
            <p:nvPr/>
          </p:nvSpPr>
          <p:spPr bwMode="auto">
            <a:xfrm>
              <a:off x="2071" y="1541"/>
              <a:ext cx="59" cy="94"/>
            </a:xfrm>
            <a:custGeom>
              <a:avLst/>
              <a:gdLst>
                <a:gd name="T0" fmla="*/ 8 w 117"/>
                <a:gd name="T1" fmla="*/ 2 h 186"/>
                <a:gd name="T2" fmla="*/ 11 w 117"/>
                <a:gd name="T3" fmla="*/ 2 h 186"/>
                <a:gd name="T4" fmla="*/ 14 w 117"/>
                <a:gd name="T5" fmla="*/ 1 h 186"/>
                <a:gd name="T6" fmla="*/ 17 w 117"/>
                <a:gd name="T7" fmla="*/ 1 h 186"/>
                <a:gd name="T8" fmla="*/ 20 w 117"/>
                <a:gd name="T9" fmla="*/ 1 h 186"/>
                <a:gd name="T10" fmla="*/ 22 w 117"/>
                <a:gd name="T11" fmla="*/ 1 h 186"/>
                <a:gd name="T12" fmla="*/ 25 w 117"/>
                <a:gd name="T13" fmla="*/ 1 h 186"/>
                <a:gd name="T14" fmla="*/ 28 w 117"/>
                <a:gd name="T15" fmla="*/ 0 h 186"/>
                <a:gd name="T16" fmla="*/ 31 w 117"/>
                <a:gd name="T17" fmla="*/ 0 h 186"/>
                <a:gd name="T18" fmla="*/ 34 w 117"/>
                <a:gd name="T19" fmla="*/ 0 h 186"/>
                <a:gd name="T20" fmla="*/ 38 w 117"/>
                <a:gd name="T21" fmla="*/ 1 h 186"/>
                <a:gd name="T22" fmla="*/ 41 w 117"/>
                <a:gd name="T23" fmla="*/ 1 h 186"/>
                <a:gd name="T24" fmla="*/ 45 w 117"/>
                <a:gd name="T25" fmla="*/ 1 h 186"/>
                <a:gd name="T26" fmla="*/ 47 w 117"/>
                <a:gd name="T27" fmla="*/ 1 h 186"/>
                <a:gd name="T28" fmla="*/ 51 w 117"/>
                <a:gd name="T29" fmla="*/ 1 h 186"/>
                <a:gd name="T30" fmla="*/ 54 w 117"/>
                <a:gd name="T31" fmla="*/ 2 h 186"/>
                <a:gd name="T32" fmla="*/ 58 w 117"/>
                <a:gd name="T33" fmla="*/ 2 h 186"/>
                <a:gd name="T34" fmla="*/ 58 w 117"/>
                <a:gd name="T35" fmla="*/ 24 h 186"/>
                <a:gd name="T36" fmla="*/ 59 w 117"/>
                <a:gd name="T37" fmla="*/ 48 h 186"/>
                <a:gd name="T38" fmla="*/ 59 w 117"/>
                <a:gd name="T39" fmla="*/ 71 h 186"/>
                <a:gd name="T40" fmla="*/ 58 w 117"/>
                <a:gd name="T41" fmla="*/ 93 h 186"/>
                <a:gd name="T42" fmla="*/ 50 w 117"/>
                <a:gd name="T43" fmla="*/ 94 h 186"/>
                <a:gd name="T44" fmla="*/ 43 w 117"/>
                <a:gd name="T45" fmla="*/ 94 h 186"/>
                <a:gd name="T46" fmla="*/ 36 w 117"/>
                <a:gd name="T47" fmla="*/ 93 h 186"/>
                <a:gd name="T48" fmla="*/ 28 w 117"/>
                <a:gd name="T49" fmla="*/ 93 h 186"/>
                <a:gd name="T50" fmla="*/ 22 w 117"/>
                <a:gd name="T51" fmla="*/ 93 h 186"/>
                <a:gd name="T52" fmla="*/ 14 w 117"/>
                <a:gd name="T53" fmla="*/ 93 h 186"/>
                <a:gd name="T54" fmla="*/ 7 w 117"/>
                <a:gd name="T55" fmla="*/ 92 h 186"/>
                <a:gd name="T56" fmla="*/ 0 w 117"/>
                <a:gd name="T57" fmla="*/ 92 h 186"/>
                <a:gd name="T58" fmla="*/ 0 w 117"/>
                <a:gd name="T59" fmla="*/ 68 h 186"/>
                <a:gd name="T60" fmla="*/ 1 w 117"/>
                <a:gd name="T61" fmla="*/ 46 h 186"/>
                <a:gd name="T62" fmla="*/ 3 w 117"/>
                <a:gd name="T63" fmla="*/ 25 h 186"/>
                <a:gd name="T64" fmla="*/ 8 w 117"/>
                <a:gd name="T65" fmla="*/ 2 h 18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7"/>
                <a:gd name="T100" fmla="*/ 0 h 186"/>
                <a:gd name="T101" fmla="*/ 117 w 117"/>
                <a:gd name="T102" fmla="*/ 186 h 18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7" h="186">
                  <a:moveTo>
                    <a:pt x="16" y="3"/>
                  </a:moveTo>
                  <a:lnTo>
                    <a:pt x="22" y="3"/>
                  </a:lnTo>
                  <a:lnTo>
                    <a:pt x="28" y="2"/>
                  </a:lnTo>
                  <a:lnTo>
                    <a:pt x="33" y="2"/>
                  </a:lnTo>
                  <a:lnTo>
                    <a:pt x="39" y="1"/>
                  </a:lnTo>
                  <a:lnTo>
                    <a:pt x="44" y="1"/>
                  </a:lnTo>
                  <a:lnTo>
                    <a:pt x="50" y="1"/>
                  </a:lnTo>
                  <a:lnTo>
                    <a:pt x="55" y="0"/>
                  </a:lnTo>
                  <a:lnTo>
                    <a:pt x="61" y="0"/>
                  </a:lnTo>
                  <a:lnTo>
                    <a:pt x="68" y="0"/>
                  </a:lnTo>
                  <a:lnTo>
                    <a:pt x="75" y="1"/>
                  </a:lnTo>
                  <a:lnTo>
                    <a:pt x="82" y="1"/>
                  </a:lnTo>
                  <a:lnTo>
                    <a:pt x="89" y="1"/>
                  </a:lnTo>
                  <a:lnTo>
                    <a:pt x="94" y="2"/>
                  </a:lnTo>
                  <a:lnTo>
                    <a:pt x="101" y="2"/>
                  </a:lnTo>
                  <a:lnTo>
                    <a:pt x="108" y="3"/>
                  </a:lnTo>
                  <a:lnTo>
                    <a:pt x="115" y="3"/>
                  </a:lnTo>
                  <a:lnTo>
                    <a:pt x="116" y="48"/>
                  </a:lnTo>
                  <a:lnTo>
                    <a:pt x="117" y="94"/>
                  </a:lnTo>
                  <a:lnTo>
                    <a:pt x="117" y="141"/>
                  </a:lnTo>
                  <a:lnTo>
                    <a:pt x="115" y="185"/>
                  </a:lnTo>
                  <a:lnTo>
                    <a:pt x="100" y="186"/>
                  </a:lnTo>
                  <a:lnTo>
                    <a:pt x="86" y="186"/>
                  </a:lnTo>
                  <a:lnTo>
                    <a:pt x="71" y="185"/>
                  </a:lnTo>
                  <a:lnTo>
                    <a:pt x="56" y="185"/>
                  </a:lnTo>
                  <a:lnTo>
                    <a:pt x="43" y="184"/>
                  </a:lnTo>
                  <a:lnTo>
                    <a:pt x="28" y="184"/>
                  </a:lnTo>
                  <a:lnTo>
                    <a:pt x="14" y="183"/>
                  </a:lnTo>
                  <a:lnTo>
                    <a:pt x="0" y="182"/>
                  </a:lnTo>
                  <a:lnTo>
                    <a:pt x="0" y="135"/>
                  </a:lnTo>
                  <a:lnTo>
                    <a:pt x="1" y="92"/>
                  </a:lnTo>
                  <a:lnTo>
                    <a:pt x="6" y="49"/>
                  </a:lnTo>
                  <a:lnTo>
                    <a:pt x="16" y="3"/>
                  </a:lnTo>
                  <a:close/>
                </a:path>
              </a:pathLst>
            </a:custGeom>
            <a:solidFill>
              <a:srgbClr val="BAA58C"/>
            </a:solidFill>
            <a:ln w="9525">
              <a:noFill/>
              <a:round/>
              <a:headEnd/>
              <a:tailEnd/>
            </a:ln>
          </p:spPr>
          <p:txBody>
            <a:bodyPr/>
            <a:lstStyle/>
            <a:p>
              <a:endParaRPr lang="en-US"/>
            </a:p>
          </p:txBody>
        </p:sp>
        <p:sp>
          <p:nvSpPr>
            <p:cNvPr id="16486" name="Freeform 165"/>
            <p:cNvSpPr>
              <a:spLocks/>
            </p:cNvSpPr>
            <p:nvPr/>
          </p:nvSpPr>
          <p:spPr bwMode="auto">
            <a:xfrm>
              <a:off x="2073" y="1541"/>
              <a:ext cx="56" cy="83"/>
            </a:xfrm>
            <a:custGeom>
              <a:avLst/>
              <a:gdLst>
                <a:gd name="T0" fmla="*/ 7 w 112"/>
                <a:gd name="T1" fmla="*/ 1 h 166"/>
                <a:gd name="T2" fmla="*/ 11 w 112"/>
                <a:gd name="T3" fmla="*/ 1 h 166"/>
                <a:gd name="T4" fmla="*/ 13 w 112"/>
                <a:gd name="T5" fmla="*/ 1 h 166"/>
                <a:gd name="T6" fmla="*/ 15 w 112"/>
                <a:gd name="T7" fmla="*/ 1 h 166"/>
                <a:gd name="T8" fmla="*/ 19 w 112"/>
                <a:gd name="T9" fmla="*/ 1 h 166"/>
                <a:gd name="T10" fmla="*/ 21 w 112"/>
                <a:gd name="T11" fmla="*/ 1 h 166"/>
                <a:gd name="T12" fmla="*/ 24 w 112"/>
                <a:gd name="T13" fmla="*/ 1 h 166"/>
                <a:gd name="T14" fmla="*/ 26 w 112"/>
                <a:gd name="T15" fmla="*/ 0 h 166"/>
                <a:gd name="T16" fmla="*/ 29 w 112"/>
                <a:gd name="T17" fmla="*/ 0 h 166"/>
                <a:gd name="T18" fmla="*/ 33 w 112"/>
                <a:gd name="T19" fmla="*/ 0 h 166"/>
                <a:gd name="T20" fmla="*/ 36 w 112"/>
                <a:gd name="T21" fmla="*/ 1 h 166"/>
                <a:gd name="T22" fmla="*/ 39 w 112"/>
                <a:gd name="T23" fmla="*/ 1 h 166"/>
                <a:gd name="T24" fmla="*/ 42 w 112"/>
                <a:gd name="T25" fmla="*/ 1 h 166"/>
                <a:gd name="T26" fmla="*/ 45 w 112"/>
                <a:gd name="T27" fmla="*/ 1 h 166"/>
                <a:gd name="T28" fmla="*/ 49 w 112"/>
                <a:gd name="T29" fmla="*/ 1 h 166"/>
                <a:gd name="T30" fmla="*/ 52 w 112"/>
                <a:gd name="T31" fmla="*/ 1 h 166"/>
                <a:gd name="T32" fmla="*/ 55 w 112"/>
                <a:gd name="T33" fmla="*/ 1 h 166"/>
                <a:gd name="T34" fmla="*/ 56 w 112"/>
                <a:gd name="T35" fmla="*/ 21 h 166"/>
                <a:gd name="T36" fmla="*/ 56 w 112"/>
                <a:gd name="T37" fmla="*/ 42 h 166"/>
                <a:gd name="T38" fmla="*/ 56 w 112"/>
                <a:gd name="T39" fmla="*/ 62 h 166"/>
                <a:gd name="T40" fmla="*/ 55 w 112"/>
                <a:gd name="T41" fmla="*/ 83 h 166"/>
                <a:gd name="T42" fmla="*/ 48 w 112"/>
                <a:gd name="T43" fmla="*/ 83 h 166"/>
                <a:gd name="T44" fmla="*/ 41 w 112"/>
                <a:gd name="T45" fmla="*/ 83 h 166"/>
                <a:gd name="T46" fmla="*/ 34 w 112"/>
                <a:gd name="T47" fmla="*/ 83 h 166"/>
                <a:gd name="T48" fmla="*/ 27 w 112"/>
                <a:gd name="T49" fmla="*/ 83 h 166"/>
                <a:gd name="T50" fmla="*/ 21 w 112"/>
                <a:gd name="T51" fmla="*/ 83 h 166"/>
                <a:gd name="T52" fmla="*/ 14 w 112"/>
                <a:gd name="T53" fmla="*/ 83 h 166"/>
                <a:gd name="T54" fmla="*/ 7 w 112"/>
                <a:gd name="T55" fmla="*/ 82 h 166"/>
                <a:gd name="T56" fmla="*/ 0 w 112"/>
                <a:gd name="T57" fmla="*/ 82 h 166"/>
                <a:gd name="T58" fmla="*/ 0 w 112"/>
                <a:gd name="T59" fmla="*/ 60 h 166"/>
                <a:gd name="T60" fmla="*/ 1 w 112"/>
                <a:gd name="T61" fmla="*/ 42 h 166"/>
                <a:gd name="T62" fmla="*/ 3 w 112"/>
                <a:gd name="T63" fmla="*/ 22 h 166"/>
                <a:gd name="T64" fmla="*/ 7 w 112"/>
                <a:gd name="T65" fmla="*/ 1 h 1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2"/>
                <a:gd name="T100" fmla="*/ 0 h 166"/>
                <a:gd name="T101" fmla="*/ 112 w 112"/>
                <a:gd name="T102" fmla="*/ 166 h 16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2" h="166">
                  <a:moveTo>
                    <a:pt x="15" y="3"/>
                  </a:moveTo>
                  <a:lnTo>
                    <a:pt x="21" y="3"/>
                  </a:lnTo>
                  <a:lnTo>
                    <a:pt x="26" y="2"/>
                  </a:lnTo>
                  <a:lnTo>
                    <a:pt x="31" y="2"/>
                  </a:lnTo>
                  <a:lnTo>
                    <a:pt x="37" y="1"/>
                  </a:lnTo>
                  <a:lnTo>
                    <a:pt x="42" y="1"/>
                  </a:lnTo>
                  <a:lnTo>
                    <a:pt x="48" y="1"/>
                  </a:lnTo>
                  <a:lnTo>
                    <a:pt x="52" y="0"/>
                  </a:lnTo>
                  <a:lnTo>
                    <a:pt x="58" y="0"/>
                  </a:lnTo>
                  <a:lnTo>
                    <a:pt x="65" y="0"/>
                  </a:lnTo>
                  <a:lnTo>
                    <a:pt x="71" y="1"/>
                  </a:lnTo>
                  <a:lnTo>
                    <a:pt x="77" y="1"/>
                  </a:lnTo>
                  <a:lnTo>
                    <a:pt x="84" y="1"/>
                  </a:lnTo>
                  <a:lnTo>
                    <a:pt x="90" y="2"/>
                  </a:lnTo>
                  <a:lnTo>
                    <a:pt x="97" y="2"/>
                  </a:lnTo>
                  <a:lnTo>
                    <a:pt x="103" y="3"/>
                  </a:lnTo>
                  <a:lnTo>
                    <a:pt x="110" y="3"/>
                  </a:lnTo>
                  <a:lnTo>
                    <a:pt x="111" y="42"/>
                  </a:lnTo>
                  <a:lnTo>
                    <a:pt x="112" y="84"/>
                  </a:lnTo>
                  <a:lnTo>
                    <a:pt x="111" y="125"/>
                  </a:lnTo>
                  <a:lnTo>
                    <a:pt x="110" y="166"/>
                  </a:lnTo>
                  <a:lnTo>
                    <a:pt x="96" y="166"/>
                  </a:lnTo>
                  <a:lnTo>
                    <a:pt x="82" y="166"/>
                  </a:lnTo>
                  <a:lnTo>
                    <a:pt x="68" y="166"/>
                  </a:lnTo>
                  <a:lnTo>
                    <a:pt x="54" y="166"/>
                  </a:lnTo>
                  <a:lnTo>
                    <a:pt x="41" y="165"/>
                  </a:lnTo>
                  <a:lnTo>
                    <a:pt x="27" y="165"/>
                  </a:lnTo>
                  <a:lnTo>
                    <a:pt x="13" y="163"/>
                  </a:lnTo>
                  <a:lnTo>
                    <a:pt x="0" y="163"/>
                  </a:lnTo>
                  <a:lnTo>
                    <a:pt x="0" y="121"/>
                  </a:lnTo>
                  <a:lnTo>
                    <a:pt x="1" y="83"/>
                  </a:lnTo>
                  <a:lnTo>
                    <a:pt x="5" y="45"/>
                  </a:lnTo>
                  <a:lnTo>
                    <a:pt x="15" y="3"/>
                  </a:lnTo>
                  <a:close/>
                </a:path>
              </a:pathLst>
            </a:custGeom>
            <a:solidFill>
              <a:srgbClr val="BFAD96"/>
            </a:solidFill>
            <a:ln w="9525">
              <a:noFill/>
              <a:round/>
              <a:headEnd/>
              <a:tailEnd/>
            </a:ln>
          </p:spPr>
          <p:txBody>
            <a:bodyPr/>
            <a:lstStyle/>
            <a:p>
              <a:endParaRPr lang="en-US"/>
            </a:p>
          </p:txBody>
        </p:sp>
        <p:sp>
          <p:nvSpPr>
            <p:cNvPr id="16487" name="Freeform 166"/>
            <p:cNvSpPr>
              <a:spLocks/>
            </p:cNvSpPr>
            <p:nvPr/>
          </p:nvSpPr>
          <p:spPr bwMode="auto">
            <a:xfrm>
              <a:off x="2074" y="1541"/>
              <a:ext cx="52" cy="74"/>
            </a:xfrm>
            <a:custGeom>
              <a:avLst/>
              <a:gdLst>
                <a:gd name="T0" fmla="*/ 6 w 104"/>
                <a:gd name="T1" fmla="*/ 2 h 146"/>
                <a:gd name="T2" fmla="*/ 9 w 104"/>
                <a:gd name="T3" fmla="*/ 2 h 146"/>
                <a:gd name="T4" fmla="*/ 12 w 104"/>
                <a:gd name="T5" fmla="*/ 1 h 146"/>
                <a:gd name="T6" fmla="*/ 14 w 104"/>
                <a:gd name="T7" fmla="*/ 1 h 146"/>
                <a:gd name="T8" fmla="*/ 17 w 104"/>
                <a:gd name="T9" fmla="*/ 1 h 146"/>
                <a:gd name="T10" fmla="*/ 20 w 104"/>
                <a:gd name="T11" fmla="*/ 1 h 146"/>
                <a:gd name="T12" fmla="*/ 22 w 104"/>
                <a:gd name="T13" fmla="*/ 1 h 146"/>
                <a:gd name="T14" fmla="*/ 25 w 104"/>
                <a:gd name="T15" fmla="*/ 0 h 146"/>
                <a:gd name="T16" fmla="*/ 27 w 104"/>
                <a:gd name="T17" fmla="*/ 0 h 146"/>
                <a:gd name="T18" fmla="*/ 29 w 104"/>
                <a:gd name="T19" fmla="*/ 0 h 146"/>
                <a:gd name="T20" fmla="*/ 33 w 104"/>
                <a:gd name="T21" fmla="*/ 1 h 146"/>
                <a:gd name="T22" fmla="*/ 36 w 104"/>
                <a:gd name="T23" fmla="*/ 1 h 146"/>
                <a:gd name="T24" fmla="*/ 39 w 104"/>
                <a:gd name="T25" fmla="*/ 1 h 146"/>
                <a:gd name="T26" fmla="*/ 42 w 104"/>
                <a:gd name="T27" fmla="*/ 1 h 146"/>
                <a:gd name="T28" fmla="*/ 46 w 104"/>
                <a:gd name="T29" fmla="*/ 1 h 146"/>
                <a:gd name="T30" fmla="*/ 48 w 104"/>
                <a:gd name="T31" fmla="*/ 2 h 146"/>
                <a:gd name="T32" fmla="*/ 51 w 104"/>
                <a:gd name="T33" fmla="*/ 2 h 146"/>
                <a:gd name="T34" fmla="*/ 52 w 104"/>
                <a:gd name="T35" fmla="*/ 19 h 146"/>
                <a:gd name="T36" fmla="*/ 52 w 104"/>
                <a:gd name="T37" fmla="*/ 38 h 146"/>
                <a:gd name="T38" fmla="*/ 52 w 104"/>
                <a:gd name="T39" fmla="*/ 56 h 146"/>
                <a:gd name="T40" fmla="*/ 51 w 104"/>
                <a:gd name="T41" fmla="*/ 74 h 146"/>
                <a:gd name="T42" fmla="*/ 45 w 104"/>
                <a:gd name="T43" fmla="*/ 74 h 146"/>
                <a:gd name="T44" fmla="*/ 39 w 104"/>
                <a:gd name="T45" fmla="*/ 74 h 146"/>
                <a:gd name="T46" fmla="*/ 31 w 104"/>
                <a:gd name="T47" fmla="*/ 74 h 146"/>
                <a:gd name="T48" fmla="*/ 25 w 104"/>
                <a:gd name="T49" fmla="*/ 74 h 146"/>
                <a:gd name="T50" fmla="*/ 19 w 104"/>
                <a:gd name="T51" fmla="*/ 74 h 146"/>
                <a:gd name="T52" fmla="*/ 13 w 104"/>
                <a:gd name="T53" fmla="*/ 74 h 146"/>
                <a:gd name="T54" fmla="*/ 6 w 104"/>
                <a:gd name="T55" fmla="*/ 73 h 146"/>
                <a:gd name="T56" fmla="*/ 0 w 104"/>
                <a:gd name="T57" fmla="*/ 73 h 146"/>
                <a:gd name="T58" fmla="*/ 0 w 104"/>
                <a:gd name="T59" fmla="*/ 54 h 146"/>
                <a:gd name="T60" fmla="*/ 0 w 104"/>
                <a:gd name="T61" fmla="*/ 38 h 146"/>
                <a:gd name="T62" fmla="*/ 2 w 104"/>
                <a:gd name="T63" fmla="*/ 20 h 146"/>
                <a:gd name="T64" fmla="*/ 6 w 104"/>
                <a:gd name="T65" fmla="*/ 2 h 1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4"/>
                <a:gd name="T100" fmla="*/ 0 h 146"/>
                <a:gd name="T101" fmla="*/ 104 w 104"/>
                <a:gd name="T102" fmla="*/ 146 h 14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4" h="146">
                  <a:moveTo>
                    <a:pt x="12" y="3"/>
                  </a:moveTo>
                  <a:lnTo>
                    <a:pt x="18" y="3"/>
                  </a:lnTo>
                  <a:lnTo>
                    <a:pt x="23" y="2"/>
                  </a:lnTo>
                  <a:lnTo>
                    <a:pt x="28" y="2"/>
                  </a:lnTo>
                  <a:lnTo>
                    <a:pt x="33" y="1"/>
                  </a:lnTo>
                  <a:lnTo>
                    <a:pt x="39" y="1"/>
                  </a:lnTo>
                  <a:lnTo>
                    <a:pt x="43" y="1"/>
                  </a:lnTo>
                  <a:lnTo>
                    <a:pt x="49" y="0"/>
                  </a:lnTo>
                  <a:lnTo>
                    <a:pt x="54" y="0"/>
                  </a:lnTo>
                  <a:lnTo>
                    <a:pt x="59" y="0"/>
                  </a:lnTo>
                  <a:lnTo>
                    <a:pt x="66" y="1"/>
                  </a:lnTo>
                  <a:lnTo>
                    <a:pt x="72" y="1"/>
                  </a:lnTo>
                  <a:lnTo>
                    <a:pt x="78" y="1"/>
                  </a:lnTo>
                  <a:lnTo>
                    <a:pt x="84" y="2"/>
                  </a:lnTo>
                  <a:lnTo>
                    <a:pt x="91" y="2"/>
                  </a:lnTo>
                  <a:lnTo>
                    <a:pt x="96" y="3"/>
                  </a:lnTo>
                  <a:lnTo>
                    <a:pt x="102" y="3"/>
                  </a:lnTo>
                  <a:lnTo>
                    <a:pt x="103" y="38"/>
                  </a:lnTo>
                  <a:lnTo>
                    <a:pt x="104" y="74"/>
                  </a:lnTo>
                  <a:lnTo>
                    <a:pt x="103" y="110"/>
                  </a:lnTo>
                  <a:lnTo>
                    <a:pt x="102" y="146"/>
                  </a:lnTo>
                  <a:lnTo>
                    <a:pt x="89" y="146"/>
                  </a:lnTo>
                  <a:lnTo>
                    <a:pt x="77" y="146"/>
                  </a:lnTo>
                  <a:lnTo>
                    <a:pt x="63" y="146"/>
                  </a:lnTo>
                  <a:lnTo>
                    <a:pt x="50" y="146"/>
                  </a:lnTo>
                  <a:lnTo>
                    <a:pt x="38" y="146"/>
                  </a:lnTo>
                  <a:lnTo>
                    <a:pt x="25" y="146"/>
                  </a:lnTo>
                  <a:lnTo>
                    <a:pt x="12" y="145"/>
                  </a:lnTo>
                  <a:lnTo>
                    <a:pt x="0" y="145"/>
                  </a:lnTo>
                  <a:lnTo>
                    <a:pt x="0" y="107"/>
                  </a:lnTo>
                  <a:lnTo>
                    <a:pt x="0" y="74"/>
                  </a:lnTo>
                  <a:lnTo>
                    <a:pt x="3" y="40"/>
                  </a:lnTo>
                  <a:lnTo>
                    <a:pt x="12" y="3"/>
                  </a:lnTo>
                  <a:close/>
                </a:path>
              </a:pathLst>
            </a:custGeom>
            <a:solidFill>
              <a:srgbClr val="C4B7A3"/>
            </a:solidFill>
            <a:ln w="9525">
              <a:noFill/>
              <a:round/>
              <a:headEnd/>
              <a:tailEnd/>
            </a:ln>
          </p:spPr>
          <p:txBody>
            <a:bodyPr/>
            <a:lstStyle/>
            <a:p>
              <a:endParaRPr lang="en-US"/>
            </a:p>
          </p:txBody>
        </p:sp>
        <p:sp>
          <p:nvSpPr>
            <p:cNvPr id="16488" name="Freeform 167"/>
            <p:cNvSpPr>
              <a:spLocks/>
            </p:cNvSpPr>
            <p:nvPr/>
          </p:nvSpPr>
          <p:spPr bwMode="auto">
            <a:xfrm>
              <a:off x="2074" y="1541"/>
              <a:ext cx="50" cy="64"/>
            </a:xfrm>
            <a:custGeom>
              <a:avLst/>
              <a:gdLst>
                <a:gd name="T0" fmla="*/ 6 w 99"/>
                <a:gd name="T1" fmla="*/ 2 h 127"/>
                <a:gd name="T2" fmla="*/ 9 w 99"/>
                <a:gd name="T3" fmla="*/ 2 h 127"/>
                <a:gd name="T4" fmla="*/ 12 w 99"/>
                <a:gd name="T5" fmla="*/ 1 h 127"/>
                <a:gd name="T6" fmla="*/ 14 w 99"/>
                <a:gd name="T7" fmla="*/ 1 h 127"/>
                <a:gd name="T8" fmla="*/ 16 w 99"/>
                <a:gd name="T9" fmla="*/ 1 h 127"/>
                <a:gd name="T10" fmla="*/ 19 w 99"/>
                <a:gd name="T11" fmla="*/ 1 h 127"/>
                <a:gd name="T12" fmla="*/ 21 w 99"/>
                <a:gd name="T13" fmla="*/ 1 h 127"/>
                <a:gd name="T14" fmla="*/ 24 w 99"/>
                <a:gd name="T15" fmla="*/ 0 h 127"/>
                <a:gd name="T16" fmla="*/ 26 w 99"/>
                <a:gd name="T17" fmla="*/ 0 h 127"/>
                <a:gd name="T18" fmla="*/ 29 w 99"/>
                <a:gd name="T19" fmla="*/ 0 h 127"/>
                <a:gd name="T20" fmla="*/ 32 w 99"/>
                <a:gd name="T21" fmla="*/ 1 h 127"/>
                <a:gd name="T22" fmla="*/ 35 w 99"/>
                <a:gd name="T23" fmla="*/ 1 h 127"/>
                <a:gd name="T24" fmla="*/ 38 w 99"/>
                <a:gd name="T25" fmla="*/ 1 h 127"/>
                <a:gd name="T26" fmla="*/ 40 w 99"/>
                <a:gd name="T27" fmla="*/ 1 h 127"/>
                <a:gd name="T28" fmla="*/ 43 w 99"/>
                <a:gd name="T29" fmla="*/ 1 h 127"/>
                <a:gd name="T30" fmla="*/ 46 w 99"/>
                <a:gd name="T31" fmla="*/ 2 h 127"/>
                <a:gd name="T32" fmla="*/ 49 w 99"/>
                <a:gd name="T33" fmla="*/ 2 h 127"/>
                <a:gd name="T34" fmla="*/ 50 w 99"/>
                <a:gd name="T35" fmla="*/ 16 h 127"/>
                <a:gd name="T36" fmla="*/ 50 w 99"/>
                <a:gd name="T37" fmla="*/ 32 h 127"/>
                <a:gd name="T38" fmla="*/ 50 w 99"/>
                <a:gd name="T39" fmla="*/ 47 h 127"/>
                <a:gd name="T40" fmla="*/ 49 w 99"/>
                <a:gd name="T41" fmla="*/ 63 h 127"/>
                <a:gd name="T42" fmla="*/ 43 w 99"/>
                <a:gd name="T43" fmla="*/ 64 h 127"/>
                <a:gd name="T44" fmla="*/ 37 w 99"/>
                <a:gd name="T45" fmla="*/ 64 h 127"/>
                <a:gd name="T46" fmla="*/ 31 w 99"/>
                <a:gd name="T47" fmla="*/ 64 h 127"/>
                <a:gd name="T48" fmla="*/ 25 w 99"/>
                <a:gd name="T49" fmla="*/ 64 h 127"/>
                <a:gd name="T50" fmla="*/ 19 w 99"/>
                <a:gd name="T51" fmla="*/ 64 h 127"/>
                <a:gd name="T52" fmla="*/ 13 w 99"/>
                <a:gd name="T53" fmla="*/ 64 h 127"/>
                <a:gd name="T54" fmla="*/ 6 w 99"/>
                <a:gd name="T55" fmla="*/ 64 h 127"/>
                <a:gd name="T56" fmla="*/ 0 w 99"/>
                <a:gd name="T57" fmla="*/ 64 h 127"/>
                <a:gd name="T58" fmla="*/ 0 w 99"/>
                <a:gd name="T59" fmla="*/ 47 h 127"/>
                <a:gd name="T60" fmla="*/ 1 w 99"/>
                <a:gd name="T61" fmla="*/ 32 h 127"/>
                <a:gd name="T62" fmla="*/ 2 w 99"/>
                <a:gd name="T63" fmla="*/ 18 h 127"/>
                <a:gd name="T64" fmla="*/ 6 w 99"/>
                <a:gd name="T65" fmla="*/ 2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9"/>
                <a:gd name="T100" fmla="*/ 0 h 127"/>
                <a:gd name="T101" fmla="*/ 99 w 99"/>
                <a:gd name="T102" fmla="*/ 127 h 1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9" h="127">
                  <a:moveTo>
                    <a:pt x="12" y="3"/>
                  </a:moveTo>
                  <a:lnTo>
                    <a:pt x="17" y="3"/>
                  </a:lnTo>
                  <a:lnTo>
                    <a:pt x="23" y="2"/>
                  </a:lnTo>
                  <a:lnTo>
                    <a:pt x="27" y="2"/>
                  </a:lnTo>
                  <a:lnTo>
                    <a:pt x="32" y="1"/>
                  </a:lnTo>
                  <a:lnTo>
                    <a:pt x="38" y="1"/>
                  </a:lnTo>
                  <a:lnTo>
                    <a:pt x="42" y="1"/>
                  </a:lnTo>
                  <a:lnTo>
                    <a:pt x="47" y="0"/>
                  </a:lnTo>
                  <a:lnTo>
                    <a:pt x="52" y="0"/>
                  </a:lnTo>
                  <a:lnTo>
                    <a:pt x="57" y="0"/>
                  </a:lnTo>
                  <a:lnTo>
                    <a:pt x="63" y="1"/>
                  </a:lnTo>
                  <a:lnTo>
                    <a:pt x="69" y="1"/>
                  </a:lnTo>
                  <a:lnTo>
                    <a:pt x="75" y="1"/>
                  </a:lnTo>
                  <a:lnTo>
                    <a:pt x="80" y="2"/>
                  </a:lnTo>
                  <a:lnTo>
                    <a:pt x="86" y="2"/>
                  </a:lnTo>
                  <a:lnTo>
                    <a:pt x="92" y="3"/>
                  </a:lnTo>
                  <a:lnTo>
                    <a:pt x="98" y="3"/>
                  </a:lnTo>
                  <a:lnTo>
                    <a:pt x="99" y="32"/>
                  </a:lnTo>
                  <a:lnTo>
                    <a:pt x="99" y="63"/>
                  </a:lnTo>
                  <a:lnTo>
                    <a:pt x="99" y="94"/>
                  </a:lnTo>
                  <a:lnTo>
                    <a:pt x="98" y="125"/>
                  </a:lnTo>
                  <a:lnTo>
                    <a:pt x="85" y="127"/>
                  </a:lnTo>
                  <a:lnTo>
                    <a:pt x="73" y="127"/>
                  </a:lnTo>
                  <a:lnTo>
                    <a:pt x="61" y="127"/>
                  </a:lnTo>
                  <a:lnTo>
                    <a:pt x="49" y="127"/>
                  </a:lnTo>
                  <a:lnTo>
                    <a:pt x="37" y="127"/>
                  </a:lnTo>
                  <a:lnTo>
                    <a:pt x="25" y="127"/>
                  </a:lnTo>
                  <a:lnTo>
                    <a:pt x="12" y="127"/>
                  </a:lnTo>
                  <a:lnTo>
                    <a:pt x="0" y="127"/>
                  </a:lnTo>
                  <a:lnTo>
                    <a:pt x="0" y="94"/>
                  </a:lnTo>
                  <a:lnTo>
                    <a:pt x="1" y="64"/>
                  </a:lnTo>
                  <a:lnTo>
                    <a:pt x="4" y="36"/>
                  </a:lnTo>
                  <a:lnTo>
                    <a:pt x="12" y="3"/>
                  </a:lnTo>
                  <a:close/>
                </a:path>
              </a:pathLst>
            </a:custGeom>
            <a:solidFill>
              <a:srgbClr val="C9BFAD"/>
            </a:solidFill>
            <a:ln w="9525">
              <a:noFill/>
              <a:round/>
              <a:headEnd/>
              <a:tailEnd/>
            </a:ln>
          </p:spPr>
          <p:txBody>
            <a:bodyPr/>
            <a:lstStyle/>
            <a:p>
              <a:endParaRPr lang="en-US"/>
            </a:p>
          </p:txBody>
        </p:sp>
        <p:sp>
          <p:nvSpPr>
            <p:cNvPr id="16489" name="Freeform 168"/>
            <p:cNvSpPr>
              <a:spLocks/>
            </p:cNvSpPr>
            <p:nvPr/>
          </p:nvSpPr>
          <p:spPr bwMode="auto">
            <a:xfrm>
              <a:off x="2076" y="1541"/>
              <a:ext cx="46" cy="55"/>
            </a:xfrm>
            <a:custGeom>
              <a:avLst/>
              <a:gdLst>
                <a:gd name="T0" fmla="*/ 6 w 92"/>
                <a:gd name="T1" fmla="*/ 2 h 108"/>
                <a:gd name="T2" fmla="*/ 25 w 92"/>
                <a:gd name="T3" fmla="*/ 0 h 108"/>
                <a:gd name="T4" fmla="*/ 46 w 92"/>
                <a:gd name="T5" fmla="*/ 2 h 108"/>
                <a:gd name="T6" fmla="*/ 46 w 92"/>
                <a:gd name="T7" fmla="*/ 14 h 108"/>
                <a:gd name="T8" fmla="*/ 46 w 92"/>
                <a:gd name="T9" fmla="*/ 27 h 108"/>
                <a:gd name="T10" fmla="*/ 46 w 92"/>
                <a:gd name="T11" fmla="*/ 40 h 108"/>
                <a:gd name="T12" fmla="*/ 46 w 92"/>
                <a:gd name="T13" fmla="*/ 54 h 108"/>
                <a:gd name="T14" fmla="*/ 41 w 92"/>
                <a:gd name="T15" fmla="*/ 54 h 108"/>
                <a:gd name="T16" fmla="*/ 35 w 92"/>
                <a:gd name="T17" fmla="*/ 54 h 108"/>
                <a:gd name="T18" fmla="*/ 29 w 92"/>
                <a:gd name="T19" fmla="*/ 55 h 108"/>
                <a:gd name="T20" fmla="*/ 23 w 92"/>
                <a:gd name="T21" fmla="*/ 55 h 108"/>
                <a:gd name="T22" fmla="*/ 18 w 92"/>
                <a:gd name="T23" fmla="*/ 55 h 108"/>
                <a:gd name="T24" fmla="*/ 12 w 92"/>
                <a:gd name="T25" fmla="*/ 55 h 108"/>
                <a:gd name="T26" fmla="*/ 6 w 92"/>
                <a:gd name="T27" fmla="*/ 55 h 108"/>
                <a:gd name="T28" fmla="*/ 0 w 92"/>
                <a:gd name="T29" fmla="*/ 55 h 108"/>
                <a:gd name="T30" fmla="*/ 0 w 92"/>
                <a:gd name="T31" fmla="*/ 41 h 108"/>
                <a:gd name="T32" fmla="*/ 0 w 92"/>
                <a:gd name="T33" fmla="*/ 28 h 108"/>
                <a:gd name="T34" fmla="*/ 1 w 92"/>
                <a:gd name="T35" fmla="*/ 16 h 108"/>
                <a:gd name="T36" fmla="*/ 6 w 92"/>
                <a:gd name="T37" fmla="*/ 2 h 10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2"/>
                <a:gd name="T58" fmla="*/ 0 h 108"/>
                <a:gd name="T59" fmla="*/ 92 w 92"/>
                <a:gd name="T60" fmla="*/ 108 h 10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2" h="108">
                  <a:moveTo>
                    <a:pt x="12" y="3"/>
                  </a:moveTo>
                  <a:lnTo>
                    <a:pt x="50" y="0"/>
                  </a:lnTo>
                  <a:lnTo>
                    <a:pt x="92" y="3"/>
                  </a:lnTo>
                  <a:lnTo>
                    <a:pt x="92" y="27"/>
                  </a:lnTo>
                  <a:lnTo>
                    <a:pt x="92" y="53"/>
                  </a:lnTo>
                  <a:lnTo>
                    <a:pt x="92" y="79"/>
                  </a:lnTo>
                  <a:lnTo>
                    <a:pt x="92" y="106"/>
                  </a:lnTo>
                  <a:lnTo>
                    <a:pt x="81" y="107"/>
                  </a:lnTo>
                  <a:lnTo>
                    <a:pt x="69" y="107"/>
                  </a:lnTo>
                  <a:lnTo>
                    <a:pt x="58" y="108"/>
                  </a:lnTo>
                  <a:lnTo>
                    <a:pt x="46" y="108"/>
                  </a:lnTo>
                  <a:lnTo>
                    <a:pt x="35" y="108"/>
                  </a:lnTo>
                  <a:lnTo>
                    <a:pt x="23" y="108"/>
                  </a:lnTo>
                  <a:lnTo>
                    <a:pt x="12" y="108"/>
                  </a:lnTo>
                  <a:lnTo>
                    <a:pt x="0" y="108"/>
                  </a:lnTo>
                  <a:lnTo>
                    <a:pt x="0" y="80"/>
                  </a:lnTo>
                  <a:lnTo>
                    <a:pt x="0" y="55"/>
                  </a:lnTo>
                  <a:lnTo>
                    <a:pt x="3" y="31"/>
                  </a:lnTo>
                  <a:lnTo>
                    <a:pt x="12" y="3"/>
                  </a:lnTo>
                  <a:close/>
                </a:path>
              </a:pathLst>
            </a:custGeom>
            <a:solidFill>
              <a:srgbClr val="CEC6B7"/>
            </a:solidFill>
            <a:ln w="9525">
              <a:noFill/>
              <a:round/>
              <a:headEnd/>
              <a:tailEnd/>
            </a:ln>
          </p:spPr>
          <p:txBody>
            <a:bodyPr/>
            <a:lstStyle/>
            <a:p>
              <a:endParaRPr lang="en-US"/>
            </a:p>
          </p:txBody>
        </p:sp>
        <p:sp>
          <p:nvSpPr>
            <p:cNvPr id="16490" name="Freeform 169"/>
            <p:cNvSpPr>
              <a:spLocks/>
            </p:cNvSpPr>
            <p:nvPr/>
          </p:nvSpPr>
          <p:spPr bwMode="auto">
            <a:xfrm>
              <a:off x="2078" y="1525"/>
              <a:ext cx="65" cy="15"/>
            </a:xfrm>
            <a:custGeom>
              <a:avLst/>
              <a:gdLst>
                <a:gd name="T0" fmla="*/ 2 w 129"/>
                <a:gd name="T1" fmla="*/ 1 h 30"/>
                <a:gd name="T2" fmla="*/ 0 w 129"/>
                <a:gd name="T3" fmla="*/ 14 h 30"/>
                <a:gd name="T4" fmla="*/ 8 w 129"/>
                <a:gd name="T5" fmla="*/ 13 h 30"/>
                <a:gd name="T6" fmla="*/ 16 w 129"/>
                <a:gd name="T7" fmla="*/ 13 h 30"/>
                <a:gd name="T8" fmla="*/ 24 w 129"/>
                <a:gd name="T9" fmla="*/ 13 h 30"/>
                <a:gd name="T10" fmla="*/ 32 w 129"/>
                <a:gd name="T11" fmla="*/ 13 h 30"/>
                <a:gd name="T12" fmla="*/ 40 w 129"/>
                <a:gd name="T13" fmla="*/ 14 h 30"/>
                <a:gd name="T14" fmla="*/ 48 w 129"/>
                <a:gd name="T15" fmla="*/ 14 h 30"/>
                <a:gd name="T16" fmla="*/ 56 w 129"/>
                <a:gd name="T17" fmla="*/ 15 h 30"/>
                <a:gd name="T18" fmla="*/ 65 w 129"/>
                <a:gd name="T19" fmla="*/ 15 h 30"/>
                <a:gd name="T20" fmla="*/ 65 w 129"/>
                <a:gd name="T21" fmla="*/ 2 h 30"/>
                <a:gd name="T22" fmla="*/ 35 w 129"/>
                <a:gd name="T23" fmla="*/ 0 h 30"/>
                <a:gd name="T24" fmla="*/ 2 w 129"/>
                <a:gd name="T25" fmla="*/ 1 h 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9"/>
                <a:gd name="T40" fmla="*/ 0 h 30"/>
                <a:gd name="T41" fmla="*/ 129 w 129"/>
                <a:gd name="T42" fmla="*/ 30 h 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9" h="30">
                  <a:moveTo>
                    <a:pt x="3" y="2"/>
                  </a:moveTo>
                  <a:lnTo>
                    <a:pt x="0" y="27"/>
                  </a:lnTo>
                  <a:lnTo>
                    <a:pt x="16" y="26"/>
                  </a:lnTo>
                  <a:lnTo>
                    <a:pt x="32" y="25"/>
                  </a:lnTo>
                  <a:lnTo>
                    <a:pt x="48" y="25"/>
                  </a:lnTo>
                  <a:lnTo>
                    <a:pt x="64" y="26"/>
                  </a:lnTo>
                  <a:lnTo>
                    <a:pt x="79" y="27"/>
                  </a:lnTo>
                  <a:lnTo>
                    <a:pt x="95" y="28"/>
                  </a:lnTo>
                  <a:lnTo>
                    <a:pt x="112" y="29"/>
                  </a:lnTo>
                  <a:lnTo>
                    <a:pt x="129" y="30"/>
                  </a:lnTo>
                  <a:lnTo>
                    <a:pt x="129" y="4"/>
                  </a:lnTo>
                  <a:lnTo>
                    <a:pt x="69" y="0"/>
                  </a:lnTo>
                  <a:lnTo>
                    <a:pt x="3" y="2"/>
                  </a:lnTo>
                  <a:close/>
                </a:path>
              </a:pathLst>
            </a:custGeom>
            <a:solidFill>
              <a:srgbClr val="AA8E70"/>
            </a:solidFill>
            <a:ln w="9525">
              <a:noFill/>
              <a:round/>
              <a:headEnd/>
              <a:tailEnd/>
            </a:ln>
          </p:spPr>
          <p:txBody>
            <a:bodyPr/>
            <a:lstStyle/>
            <a:p>
              <a:endParaRPr lang="en-US"/>
            </a:p>
          </p:txBody>
        </p:sp>
        <p:sp>
          <p:nvSpPr>
            <p:cNvPr id="16491" name="Freeform 170"/>
            <p:cNvSpPr>
              <a:spLocks/>
            </p:cNvSpPr>
            <p:nvPr/>
          </p:nvSpPr>
          <p:spPr bwMode="auto">
            <a:xfrm>
              <a:off x="2065" y="1702"/>
              <a:ext cx="77" cy="25"/>
            </a:xfrm>
            <a:custGeom>
              <a:avLst/>
              <a:gdLst>
                <a:gd name="T0" fmla="*/ 0 w 156"/>
                <a:gd name="T1" fmla="*/ 0 h 51"/>
                <a:gd name="T2" fmla="*/ 77 w 156"/>
                <a:gd name="T3" fmla="*/ 7 h 51"/>
                <a:gd name="T4" fmla="*/ 77 w 156"/>
                <a:gd name="T5" fmla="*/ 25 h 51"/>
                <a:gd name="T6" fmla="*/ 0 w 156"/>
                <a:gd name="T7" fmla="*/ 14 h 51"/>
                <a:gd name="T8" fmla="*/ 0 w 156"/>
                <a:gd name="T9" fmla="*/ 0 h 51"/>
                <a:gd name="T10" fmla="*/ 0 60000 65536"/>
                <a:gd name="T11" fmla="*/ 0 60000 65536"/>
                <a:gd name="T12" fmla="*/ 0 60000 65536"/>
                <a:gd name="T13" fmla="*/ 0 60000 65536"/>
                <a:gd name="T14" fmla="*/ 0 60000 65536"/>
                <a:gd name="T15" fmla="*/ 0 w 156"/>
                <a:gd name="T16" fmla="*/ 0 h 51"/>
                <a:gd name="T17" fmla="*/ 156 w 156"/>
                <a:gd name="T18" fmla="*/ 51 h 51"/>
              </a:gdLst>
              <a:ahLst/>
              <a:cxnLst>
                <a:cxn ang="T10">
                  <a:pos x="T0" y="T1"/>
                </a:cxn>
                <a:cxn ang="T11">
                  <a:pos x="T2" y="T3"/>
                </a:cxn>
                <a:cxn ang="T12">
                  <a:pos x="T4" y="T5"/>
                </a:cxn>
                <a:cxn ang="T13">
                  <a:pos x="T6" y="T7"/>
                </a:cxn>
                <a:cxn ang="T14">
                  <a:pos x="T8" y="T9"/>
                </a:cxn>
              </a:cxnLst>
              <a:rect l="T15" t="T16" r="T17" b="T18"/>
              <a:pathLst>
                <a:path w="156" h="51">
                  <a:moveTo>
                    <a:pt x="1" y="0"/>
                  </a:moveTo>
                  <a:lnTo>
                    <a:pt x="156" y="15"/>
                  </a:lnTo>
                  <a:lnTo>
                    <a:pt x="156" y="51"/>
                  </a:lnTo>
                  <a:lnTo>
                    <a:pt x="0" y="28"/>
                  </a:lnTo>
                  <a:lnTo>
                    <a:pt x="1" y="0"/>
                  </a:lnTo>
                  <a:close/>
                </a:path>
              </a:pathLst>
            </a:custGeom>
            <a:solidFill>
              <a:srgbClr val="AA8E70"/>
            </a:solidFill>
            <a:ln w="9525">
              <a:noFill/>
              <a:round/>
              <a:headEnd/>
              <a:tailEnd/>
            </a:ln>
          </p:spPr>
          <p:txBody>
            <a:bodyPr/>
            <a:lstStyle/>
            <a:p>
              <a:endParaRPr lang="en-US"/>
            </a:p>
          </p:txBody>
        </p:sp>
        <p:sp>
          <p:nvSpPr>
            <p:cNvPr id="16492" name="Freeform 171"/>
            <p:cNvSpPr>
              <a:spLocks/>
            </p:cNvSpPr>
            <p:nvPr/>
          </p:nvSpPr>
          <p:spPr bwMode="auto">
            <a:xfrm>
              <a:off x="2088" y="1708"/>
              <a:ext cx="31" cy="8"/>
            </a:xfrm>
            <a:custGeom>
              <a:avLst/>
              <a:gdLst>
                <a:gd name="T0" fmla="*/ 16 w 63"/>
                <a:gd name="T1" fmla="*/ 0 h 16"/>
                <a:gd name="T2" fmla="*/ 22 w 63"/>
                <a:gd name="T3" fmla="*/ 1 h 16"/>
                <a:gd name="T4" fmla="*/ 27 w 63"/>
                <a:gd name="T5" fmla="*/ 1 h 16"/>
                <a:gd name="T6" fmla="*/ 30 w 63"/>
                <a:gd name="T7" fmla="*/ 3 h 16"/>
                <a:gd name="T8" fmla="*/ 31 w 63"/>
                <a:gd name="T9" fmla="*/ 5 h 16"/>
                <a:gd name="T10" fmla="*/ 30 w 63"/>
                <a:gd name="T11" fmla="*/ 6 h 16"/>
                <a:gd name="T12" fmla="*/ 26 w 63"/>
                <a:gd name="T13" fmla="*/ 7 h 16"/>
                <a:gd name="T14" fmla="*/ 22 w 63"/>
                <a:gd name="T15" fmla="*/ 8 h 16"/>
                <a:gd name="T16" fmla="*/ 15 w 63"/>
                <a:gd name="T17" fmla="*/ 7 h 16"/>
                <a:gd name="T18" fmla="*/ 9 w 63"/>
                <a:gd name="T19" fmla="*/ 6 h 16"/>
                <a:gd name="T20" fmla="*/ 5 w 63"/>
                <a:gd name="T21" fmla="*/ 5 h 16"/>
                <a:gd name="T22" fmla="*/ 1 w 63"/>
                <a:gd name="T23" fmla="*/ 4 h 16"/>
                <a:gd name="T24" fmla="*/ 0 w 63"/>
                <a:gd name="T25" fmla="*/ 2 h 16"/>
                <a:gd name="T26" fmla="*/ 2 w 63"/>
                <a:gd name="T27" fmla="*/ 1 h 16"/>
                <a:gd name="T28" fmla="*/ 5 w 63"/>
                <a:gd name="T29" fmla="*/ 0 h 16"/>
                <a:gd name="T30" fmla="*/ 10 w 63"/>
                <a:gd name="T31" fmla="*/ 0 h 16"/>
                <a:gd name="T32" fmla="*/ 16 w 63"/>
                <a:gd name="T33" fmla="*/ 0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
                <a:gd name="T52" fmla="*/ 0 h 16"/>
                <a:gd name="T53" fmla="*/ 63 w 63"/>
                <a:gd name="T54" fmla="*/ 16 h 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 h="16">
                  <a:moveTo>
                    <a:pt x="33" y="0"/>
                  </a:moveTo>
                  <a:lnTo>
                    <a:pt x="45" y="1"/>
                  </a:lnTo>
                  <a:lnTo>
                    <a:pt x="55" y="3"/>
                  </a:lnTo>
                  <a:lnTo>
                    <a:pt x="60" y="7"/>
                  </a:lnTo>
                  <a:lnTo>
                    <a:pt x="63" y="10"/>
                  </a:lnTo>
                  <a:lnTo>
                    <a:pt x="60" y="13"/>
                  </a:lnTo>
                  <a:lnTo>
                    <a:pt x="53" y="15"/>
                  </a:lnTo>
                  <a:lnTo>
                    <a:pt x="44" y="16"/>
                  </a:lnTo>
                  <a:lnTo>
                    <a:pt x="31" y="15"/>
                  </a:lnTo>
                  <a:lnTo>
                    <a:pt x="19" y="13"/>
                  </a:lnTo>
                  <a:lnTo>
                    <a:pt x="10" y="11"/>
                  </a:lnTo>
                  <a:lnTo>
                    <a:pt x="3" y="8"/>
                  </a:lnTo>
                  <a:lnTo>
                    <a:pt x="0" y="4"/>
                  </a:lnTo>
                  <a:lnTo>
                    <a:pt x="4" y="2"/>
                  </a:lnTo>
                  <a:lnTo>
                    <a:pt x="11" y="0"/>
                  </a:lnTo>
                  <a:lnTo>
                    <a:pt x="20" y="0"/>
                  </a:lnTo>
                  <a:lnTo>
                    <a:pt x="33" y="0"/>
                  </a:lnTo>
                  <a:close/>
                </a:path>
              </a:pathLst>
            </a:custGeom>
            <a:solidFill>
              <a:srgbClr val="003551"/>
            </a:solidFill>
            <a:ln w="9525">
              <a:noFill/>
              <a:round/>
              <a:headEnd/>
              <a:tailEnd/>
            </a:ln>
          </p:spPr>
          <p:txBody>
            <a:bodyPr/>
            <a:lstStyle/>
            <a:p>
              <a:endParaRPr lang="en-US"/>
            </a:p>
          </p:txBody>
        </p:sp>
        <p:sp>
          <p:nvSpPr>
            <p:cNvPr id="16493" name="Freeform 172"/>
            <p:cNvSpPr>
              <a:spLocks/>
            </p:cNvSpPr>
            <p:nvPr/>
          </p:nvSpPr>
          <p:spPr bwMode="auto">
            <a:xfrm>
              <a:off x="2088" y="1707"/>
              <a:ext cx="21" cy="8"/>
            </a:xfrm>
            <a:custGeom>
              <a:avLst/>
              <a:gdLst>
                <a:gd name="T0" fmla="*/ 11 w 43"/>
                <a:gd name="T1" fmla="*/ 0 h 16"/>
                <a:gd name="T2" fmla="*/ 15 w 43"/>
                <a:gd name="T3" fmla="*/ 1 h 16"/>
                <a:gd name="T4" fmla="*/ 18 w 43"/>
                <a:gd name="T5" fmla="*/ 1 h 16"/>
                <a:gd name="T6" fmla="*/ 21 w 43"/>
                <a:gd name="T7" fmla="*/ 3 h 16"/>
                <a:gd name="T8" fmla="*/ 21 w 43"/>
                <a:gd name="T9" fmla="*/ 5 h 16"/>
                <a:gd name="T10" fmla="*/ 20 w 43"/>
                <a:gd name="T11" fmla="*/ 6 h 16"/>
                <a:gd name="T12" fmla="*/ 18 w 43"/>
                <a:gd name="T13" fmla="*/ 7 h 16"/>
                <a:gd name="T14" fmla="*/ 14 w 43"/>
                <a:gd name="T15" fmla="*/ 8 h 16"/>
                <a:gd name="T16" fmla="*/ 10 w 43"/>
                <a:gd name="T17" fmla="*/ 8 h 16"/>
                <a:gd name="T18" fmla="*/ 6 w 43"/>
                <a:gd name="T19" fmla="*/ 7 h 16"/>
                <a:gd name="T20" fmla="*/ 3 w 43"/>
                <a:gd name="T21" fmla="*/ 6 h 16"/>
                <a:gd name="T22" fmla="*/ 1 w 43"/>
                <a:gd name="T23" fmla="*/ 4 h 16"/>
                <a:gd name="T24" fmla="*/ 0 w 43"/>
                <a:gd name="T25" fmla="*/ 2 h 16"/>
                <a:gd name="T26" fmla="*/ 1 w 43"/>
                <a:gd name="T27" fmla="*/ 1 h 16"/>
                <a:gd name="T28" fmla="*/ 3 w 43"/>
                <a:gd name="T29" fmla="*/ 1 h 16"/>
                <a:gd name="T30" fmla="*/ 7 w 43"/>
                <a:gd name="T31" fmla="*/ 0 h 16"/>
                <a:gd name="T32" fmla="*/ 11 w 43"/>
                <a:gd name="T33" fmla="*/ 0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16"/>
                <a:gd name="T53" fmla="*/ 43 w 43"/>
                <a:gd name="T54" fmla="*/ 16 h 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16">
                  <a:moveTo>
                    <a:pt x="22" y="0"/>
                  </a:moveTo>
                  <a:lnTo>
                    <a:pt x="30" y="1"/>
                  </a:lnTo>
                  <a:lnTo>
                    <a:pt x="37" y="3"/>
                  </a:lnTo>
                  <a:lnTo>
                    <a:pt x="42" y="6"/>
                  </a:lnTo>
                  <a:lnTo>
                    <a:pt x="43" y="10"/>
                  </a:lnTo>
                  <a:lnTo>
                    <a:pt x="41" y="12"/>
                  </a:lnTo>
                  <a:lnTo>
                    <a:pt x="36" y="14"/>
                  </a:lnTo>
                  <a:lnTo>
                    <a:pt x="29" y="16"/>
                  </a:lnTo>
                  <a:lnTo>
                    <a:pt x="21" y="16"/>
                  </a:lnTo>
                  <a:lnTo>
                    <a:pt x="13" y="14"/>
                  </a:lnTo>
                  <a:lnTo>
                    <a:pt x="6" y="12"/>
                  </a:lnTo>
                  <a:lnTo>
                    <a:pt x="2" y="9"/>
                  </a:lnTo>
                  <a:lnTo>
                    <a:pt x="0" y="5"/>
                  </a:lnTo>
                  <a:lnTo>
                    <a:pt x="3" y="3"/>
                  </a:lnTo>
                  <a:lnTo>
                    <a:pt x="7" y="1"/>
                  </a:lnTo>
                  <a:lnTo>
                    <a:pt x="14" y="0"/>
                  </a:lnTo>
                  <a:lnTo>
                    <a:pt x="22" y="0"/>
                  </a:lnTo>
                  <a:close/>
                </a:path>
              </a:pathLst>
            </a:custGeom>
            <a:solidFill>
              <a:srgbClr val="876B4C"/>
            </a:solidFill>
            <a:ln w="9525">
              <a:noFill/>
              <a:round/>
              <a:headEnd/>
              <a:tailEnd/>
            </a:ln>
          </p:spPr>
          <p:txBody>
            <a:bodyPr/>
            <a:lstStyle/>
            <a:p>
              <a:endParaRPr lang="en-US"/>
            </a:p>
          </p:txBody>
        </p:sp>
        <p:sp>
          <p:nvSpPr>
            <p:cNvPr id="16494" name="Freeform 173"/>
            <p:cNvSpPr>
              <a:spLocks/>
            </p:cNvSpPr>
            <p:nvPr/>
          </p:nvSpPr>
          <p:spPr bwMode="auto">
            <a:xfrm>
              <a:off x="2088" y="1708"/>
              <a:ext cx="15" cy="6"/>
            </a:xfrm>
            <a:custGeom>
              <a:avLst/>
              <a:gdLst>
                <a:gd name="T0" fmla="*/ 9 w 30"/>
                <a:gd name="T1" fmla="*/ 0 h 10"/>
                <a:gd name="T2" fmla="*/ 11 w 30"/>
                <a:gd name="T3" fmla="*/ 1 h 10"/>
                <a:gd name="T4" fmla="*/ 14 w 30"/>
                <a:gd name="T5" fmla="*/ 1 h 10"/>
                <a:gd name="T6" fmla="*/ 15 w 30"/>
                <a:gd name="T7" fmla="*/ 2 h 10"/>
                <a:gd name="T8" fmla="*/ 15 w 30"/>
                <a:gd name="T9" fmla="*/ 4 h 10"/>
                <a:gd name="T10" fmla="*/ 15 w 30"/>
                <a:gd name="T11" fmla="*/ 5 h 10"/>
                <a:gd name="T12" fmla="*/ 13 w 30"/>
                <a:gd name="T13" fmla="*/ 6 h 10"/>
                <a:gd name="T14" fmla="*/ 11 w 30"/>
                <a:gd name="T15" fmla="*/ 6 h 10"/>
                <a:gd name="T16" fmla="*/ 8 w 30"/>
                <a:gd name="T17" fmla="*/ 6 h 10"/>
                <a:gd name="T18" fmla="*/ 5 w 30"/>
                <a:gd name="T19" fmla="*/ 5 h 10"/>
                <a:gd name="T20" fmla="*/ 3 w 30"/>
                <a:gd name="T21" fmla="*/ 5 h 10"/>
                <a:gd name="T22" fmla="*/ 1 w 30"/>
                <a:gd name="T23" fmla="*/ 4 h 10"/>
                <a:gd name="T24" fmla="*/ 0 w 30"/>
                <a:gd name="T25" fmla="*/ 2 h 10"/>
                <a:gd name="T26" fmla="*/ 1 w 30"/>
                <a:gd name="T27" fmla="*/ 1 h 10"/>
                <a:gd name="T28" fmla="*/ 3 w 30"/>
                <a:gd name="T29" fmla="*/ 0 h 10"/>
                <a:gd name="T30" fmla="*/ 5 w 30"/>
                <a:gd name="T31" fmla="*/ 0 h 10"/>
                <a:gd name="T32" fmla="*/ 9 w 30"/>
                <a:gd name="T33" fmla="*/ 0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10"/>
                <a:gd name="T53" fmla="*/ 30 w 30"/>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10">
                  <a:moveTo>
                    <a:pt x="17" y="0"/>
                  </a:moveTo>
                  <a:lnTo>
                    <a:pt x="22" y="1"/>
                  </a:lnTo>
                  <a:lnTo>
                    <a:pt x="27" y="2"/>
                  </a:lnTo>
                  <a:lnTo>
                    <a:pt x="29" y="4"/>
                  </a:lnTo>
                  <a:lnTo>
                    <a:pt x="30" y="7"/>
                  </a:lnTo>
                  <a:lnTo>
                    <a:pt x="29" y="8"/>
                  </a:lnTo>
                  <a:lnTo>
                    <a:pt x="26" y="10"/>
                  </a:lnTo>
                  <a:lnTo>
                    <a:pt x="21" y="10"/>
                  </a:lnTo>
                  <a:lnTo>
                    <a:pt x="15" y="10"/>
                  </a:lnTo>
                  <a:lnTo>
                    <a:pt x="10" y="9"/>
                  </a:lnTo>
                  <a:lnTo>
                    <a:pt x="5" y="8"/>
                  </a:lnTo>
                  <a:lnTo>
                    <a:pt x="2" y="6"/>
                  </a:lnTo>
                  <a:lnTo>
                    <a:pt x="0" y="3"/>
                  </a:lnTo>
                  <a:lnTo>
                    <a:pt x="2" y="2"/>
                  </a:lnTo>
                  <a:lnTo>
                    <a:pt x="5" y="0"/>
                  </a:lnTo>
                  <a:lnTo>
                    <a:pt x="10" y="0"/>
                  </a:lnTo>
                  <a:lnTo>
                    <a:pt x="17" y="0"/>
                  </a:lnTo>
                  <a:close/>
                </a:path>
              </a:pathLst>
            </a:custGeom>
            <a:solidFill>
              <a:srgbClr val="C6B59E"/>
            </a:solidFill>
            <a:ln w="9525">
              <a:noFill/>
              <a:round/>
              <a:headEnd/>
              <a:tailEnd/>
            </a:ln>
          </p:spPr>
          <p:txBody>
            <a:bodyPr/>
            <a:lstStyle/>
            <a:p>
              <a:endParaRPr lang="en-US"/>
            </a:p>
          </p:txBody>
        </p:sp>
        <p:sp>
          <p:nvSpPr>
            <p:cNvPr id="16495" name="Freeform 174"/>
            <p:cNvSpPr>
              <a:spLocks/>
            </p:cNvSpPr>
            <p:nvPr/>
          </p:nvSpPr>
          <p:spPr bwMode="auto">
            <a:xfrm>
              <a:off x="2145" y="1699"/>
              <a:ext cx="53" cy="25"/>
            </a:xfrm>
            <a:custGeom>
              <a:avLst/>
              <a:gdLst>
                <a:gd name="T0" fmla="*/ 0 w 106"/>
                <a:gd name="T1" fmla="*/ 10 h 51"/>
                <a:gd name="T2" fmla="*/ 53 w 106"/>
                <a:gd name="T3" fmla="*/ 0 h 51"/>
                <a:gd name="T4" fmla="*/ 53 w 106"/>
                <a:gd name="T5" fmla="*/ 10 h 51"/>
                <a:gd name="T6" fmla="*/ 39 w 106"/>
                <a:gd name="T7" fmla="*/ 15 h 51"/>
                <a:gd name="T8" fmla="*/ 0 w 106"/>
                <a:gd name="T9" fmla="*/ 25 h 51"/>
                <a:gd name="T10" fmla="*/ 0 w 106"/>
                <a:gd name="T11" fmla="*/ 10 h 51"/>
                <a:gd name="T12" fmla="*/ 0 60000 65536"/>
                <a:gd name="T13" fmla="*/ 0 60000 65536"/>
                <a:gd name="T14" fmla="*/ 0 60000 65536"/>
                <a:gd name="T15" fmla="*/ 0 60000 65536"/>
                <a:gd name="T16" fmla="*/ 0 60000 65536"/>
                <a:gd name="T17" fmla="*/ 0 60000 65536"/>
                <a:gd name="T18" fmla="*/ 0 w 106"/>
                <a:gd name="T19" fmla="*/ 0 h 51"/>
                <a:gd name="T20" fmla="*/ 106 w 106"/>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106" h="51">
                  <a:moveTo>
                    <a:pt x="0" y="21"/>
                  </a:moveTo>
                  <a:lnTo>
                    <a:pt x="106" y="0"/>
                  </a:lnTo>
                  <a:lnTo>
                    <a:pt x="106" y="21"/>
                  </a:lnTo>
                  <a:lnTo>
                    <a:pt x="78" y="30"/>
                  </a:lnTo>
                  <a:lnTo>
                    <a:pt x="0" y="51"/>
                  </a:lnTo>
                  <a:lnTo>
                    <a:pt x="0" y="21"/>
                  </a:lnTo>
                  <a:close/>
                </a:path>
              </a:pathLst>
            </a:custGeom>
            <a:solidFill>
              <a:srgbClr val="3A4447"/>
            </a:solidFill>
            <a:ln w="9525">
              <a:noFill/>
              <a:round/>
              <a:headEnd/>
              <a:tailEnd/>
            </a:ln>
          </p:spPr>
          <p:txBody>
            <a:bodyPr/>
            <a:lstStyle/>
            <a:p>
              <a:endParaRPr lang="en-US"/>
            </a:p>
          </p:txBody>
        </p:sp>
        <p:sp>
          <p:nvSpPr>
            <p:cNvPr id="16496" name="Freeform 175"/>
            <p:cNvSpPr>
              <a:spLocks/>
            </p:cNvSpPr>
            <p:nvPr/>
          </p:nvSpPr>
          <p:spPr bwMode="auto">
            <a:xfrm>
              <a:off x="2148" y="1699"/>
              <a:ext cx="50" cy="24"/>
            </a:xfrm>
            <a:custGeom>
              <a:avLst/>
              <a:gdLst>
                <a:gd name="T0" fmla="*/ 0 w 100"/>
                <a:gd name="T1" fmla="*/ 10 h 50"/>
                <a:gd name="T2" fmla="*/ 6 w 100"/>
                <a:gd name="T3" fmla="*/ 9 h 50"/>
                <a:gd name="T4" fmla="*/ 13 w 100"/>
                <a:gd name="T5" fmla="*/ 7 h 50"/>
                <a:gd name="T6" fmla="*/ 19 w 100"/>
                <a:gd name="T7" fmla="*/ 6 h 50"/>
                <a:gd name="T8" fmla="*/ 25 w 100"/>
                <a:gd name="T9" fmla="*/ 5 h 50"/>
                <a:gd name="T10" fmla="*/ 31 w 100"/>
                <a:gd name="T11" fmla="*/ 4 h 50"/>
                <a:gd name="T12" fmla="*/ 38 w 100"/>
                <a:gd name="T13" fmla="*/ 2 h 50"/>
                <a:gd name="T14" fmla="*/ 44 w 100"/>
                <a:gd name="T15" fmla="*/ 1 h 50"/>
                <a:gd name="T16" fmla="*/ 50 w 100"/>
                <a:gd name="T17" fmla="*/ 0 h 50"/>
                <a:gd name="T18" fmla="*/ 50 w 100"/>
                <a:gd name="T19" fmla="*/ 2 h 50"/>
                <a:gd name="T20" fmla="*/ 50 w 100"/>
                <a:gd name="T21" fmla="*/ 5 h 50"/>
                <a:gd name="T22" fmla="*/ 50 w 100"/>
                <a:gd name="T23" fmla="*/ 7 h 50"/>
                <a:gd name="T24" fmla="*/ 50 w 100"/>
                <a:gd name="T25" fmla="*/ 10 h 50"/>
                <a:gd name="T26" fmla="*/ 46 w 100"/>
                <a:gd name="T27" fmla="*/ 11 h 50"/>
                <a:gd name="T28" fmla="*/ 43 w 100"/>
                <a:gd name="T29" fmla="*/ 12 h 50"/>
                <a:gd name="T30" fmla="*/ 40 w 100"/>
                <a:gd name="T31" fmla="*/ 13 h 50"/>
                <a:gd name="T32" fmla="*/ 36 w 100"/>
                <a:gd name="T33" fmla="*/ 14 h 50"/>
                <a:gd name="T34" fmla="*/ 31 w 100"/>
                <a:gd name="T35" fmla="*/ 15 h 50"/>
                <a:gd name="T36" fmla="*/ 26 w 100"/>
                <a:gd name="T37" fmla="*/ 17 h 50"/>
                <a:gd name="T38" fmla="*/ 22 w 100"/>
                <a:gd name="T39" fmla="*/ 18 h 50"/>
                <a:gd name="T40" fmla="*/ 18 w 100"/>
                <a:gd name="T41" fmla="*/ 19 h 50"/>
                <a:gd name="T42" fmla="*/ 13 w 100"/>
                <a:gd name="T43" fmla="*/ 21 h 50"/>
                <a:gd name="T44" fmla="*/ 9 w 100"/>
                <a:gd name="T45" fmla="*/ 22 h 50"/>
                <a:gd name="T46" fmla="*/ 5 w 100"/>
                <a:gd name="T47" fmla="*/ 23 h 50"/>
                <a:gd name="T48" fmla="*/ 0 w 100"/>
                <a:gd name="T49" fmla="*/ 24 h 50"/>
                <a:gd name="T50" fmla="*/ 0 w 100"/>
                <a:gd name="T51" fmla="*/ 20 h 50"/>
                <a:gd name="T52" fmla="*/ 0 w 100"/>
                <a:gd name="T53" fmla="*/ 17 h 50"/>
                <a:gd name="T54" fmla="*/ 0 w 100"/>
                <a:gd name="T55" fmla="*/ 13 h 50"/>
                <a:gd name="T56" fmla="*/ 0 w 100"/>
                <a:gd name="T57" fmla="*/ 10 h 5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0"/>
                <a:gd name="T88" fmla="*/ 0 h 50"/>
                <a:gd name="T89" fmla="*/ 100 w 100"/>
                <a:gd name="T90" fmla="*/ 50 h 5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0" h="50">
                  <a:moveTo>
                    <a:pt x="0" y="20"/>
                  </a:moveTo>
                  <a:lnTo>
                    <a:pt x="13" y="18"/>
                  </a:lnTo>
                  <a:lnTo>
                    <a:pt x="26" y="15"/>
                  </a:lnTo>
                  <a:lnTo>
                    <a:pt x="38" y="13"/>
                  </a:lnTo>
                  <a:lnTo>
                    <a:pt x="51" y="11"/>
                  </a:lnTo>
                  <a:lnTo>
                    <a:pt x="62" y="8"/>
                  </a:lnTo>
                  <a:lnTo>
                    <a:pt x="75" y="5"/>
                  </a:lnTo>
                  <a:lnTo>
                    <a:pt x="88" y="3"/>
                  </a:lnTo>
                  <a:lnTo>
                    <a:pt x="100" y="0"/>
                  </a:lnTo>
                  <a:lnTo>
                    <a:pt x="100" y="5"/>
                  </a:lnTo>
                  <a:lnTo>
                    <a:pt x="100" y="11"/>
                  </a:lnTo>
                  <a:lnTo>
                    <a:pt x="100" y="15"/>
                  </a:lnTo>
                  <a:lnTo>
                    <a:pt x="100" y="21"/>
                  </a:lnTo>
                  <a:lnTo>
                    <a:pt x="92" y="23"/>
                  </a:lnTo>
                  <a:lnTo>
                    <a:pt x="85" y="26"/>
                  </a:lnTo>
                  <a:lnTo>
                    <a:pt x="79" y="28"/>
                  </a:lnTo>
                  <a:lnTo>
                    <a:pt x="72" y="30"/>
                  </a:lnTo>
                  <a:lnTo>
                    <a:pt x="62" y="32"/>
                  </a:lnTo>
                  <a:lnTo>
                    <a:pt x="53" y="35"/>
                  </a:lnTo>
                  <a:lnTo>
                    <a:pt x="44" y="37"/>
                  </a:lnTo>
                  <a:lnTo>
                    <a:pt x="36" y="39"/>
                  </a:lnTo>
                  <a:lnTo>
                    <a:pt x="27" y="43"/>
                  </a:lnTo>
                  <a:lnTo>
                    <a:pt x="17" y="45"/>
                  </a:lnTo>
                  <a:lnTo>
                    <a:pt x="9" y="47"/>
                  </a:lnTo>
                  <a:lnTo>
                    <a:pt x="0" y="50"/>
                  </a:lnTo>
                  <a:lnTo>
                    <a:pt x="0" y="42"/>
                  </a:lnTo>
                  <a:lnTo>
                    <a:pt x="0" y="35"/>
                  </a:lnTo>
                  <a:lnTo>
                    <a:pt x="0" y="28"/>
                  </a:lnTo>
                  <a:lnTo>
                    <a:pt x="0" y="20"/>
                  </a:lnTo>
                  <a:close/>
                </a:path>
              </a:pathLst>
            </a:custGeom>
            <a:solidFill>
              <a:srgbClr val="424444"/>
            </a:solidFill>
            <a:ln w="9525">
              <a:noFill/>
              <a:round/>
              <a:headEnd/>
              <a:tailEnd/>
            </a:ln>
          </p:spPr>
          <p:txBody>
            <a:bodyPr/>
            <a:lstStyle/>
            <a:p>
              <a:endParaRPr lang="en-US"/>
            </a:p>
          </p:txBody>
        </p:sp>
        <p:sp>
          <p:nvSpPr>
            <p:cNvPr id="16497" name="Freeform 176"/>
            <p:cNvSpPr>
              <a:spLocks/>
            </p:cNvSpPr>
            <p:nvPr/>
          </p:nvSpPr>
          <p:spPr bwMode="auto">
            <a:xfrm>
              <a:off x="2150" y="1699"/>
              <a:ext cx="48" cy="24"/>
            </a:xfrm>
            <a:custGeom>
              <a:avLst/>
              <a:gdLst>
                <a:gd name="T0" fmla="*/ 0 w 95"/>
                <a:gd name="T1" fmla="*/ 10 h 49"/>
                <a:gd name="T2" fmla="*/ 6 w 95"/>
                <a:gd name="T3" fmla="*/ 9 h 49"/>
                <a:gd name="T4" fmla="*/ 12 w 95"/>
                <a:gd name="T5" fmla="*/ 7 h 49"/>
                <a:gd name="T6" fmla="*/ 18 w 95"/>
                <a:gd name="T7" fmla="*/ 6 h 49"/>
                <a:gd name="T8" fmla="*/ 24 w 95"/>
                <a:gd name="T9" fmla="*/ 4 h 49"/>
                <a:gd name="T10" fmla="*/ 30 w 95"/>
                <a:gd name="T11" fmla="*/ 3 h 49"/>
                <a:gd name="T12" fmla="*/ 36 w 95"/>
                <a:gd name="T13" fmla="*/ 2 h 49"/>
                <a:gd name="T14" fmla="*/ 42 w 95"/>
                <a:gd name="T15" fmla="*/ 1 h 49"/>
                <a:gd name="T16" fmla="*/ 48 w 95"/>
                <a:gd name="T17" fmla="*/ 0 h 49"/>
                <a:gd name="T18" fmla="*/ 48 w 95"/>
                <a:gd name="T19" fmla="*/ 3 h 49"/>
                <a:gd name="T20" fmla="*/ 48 w 95"/>
                <a:gd name="T21" fmla="*/ 5 h 49"/>
                <a:gd name="T22" fmla="*/ 48 w 95"/>
                <a:gd name="T23" fmla="*/ 8 h 49"/>
                <a:gd name="T24" fmla="*/ 48 w 95"/>
                <a:gd name="T25" fmla="*/ 11 h 49"/>
                <a:gd name="T26" fmla="*/ 44 w 95"/>
                <a:gd name="T27" fmla="*/ 12 h 49"/>
                <a:gd name="T28" fmla="*/ 41 w 95"/>
                <a:gd name="T29" fmla="*/ 13 h 49"/>
                <a:gd name="T30" fmla="*/ 37 w 95"/>
                <a:gd name="T31" fmla="*/ 14 h 49"/>
                <a:gd name="T32" fmla="*/ 34 w 95"/>
                <a:gd name="T33" fmla="*/ 15 h 49"/>
                <a:gd name="T34" fmla="*/ 30 w 95"/>
                <a:gd name="T35" fmla="*/ 16 h 49"/>
                <a:gd name="T36" fmla="*/ 25 w 95"/>
                <a:gd name="T37" fmla="*/ 17 h 49"/>
                <a:gd name="T38" fmla="*/ 21 w 95"/>
                <a:gd name="T39" fmla="*/ 18 h 49"/>
                <a:gd name="T40" fmla="*/ 17 w 95"/>
                <a:gd name="T41" fmla="*/ 19 h 49"/>
                <a:gd name="T42" fmla="*/ 13 w 95"/>
                <a:gd name="T43" fmla="*/ 21 h 49"/>
                <a:gd name="T44" fmla="*/ 9 w 95"/>
                <a:gd name="T45" fmla="*/ 22 h 49"/>
                <a:gd name="T46" fmla="*/ 5 w 95"/>
                <a:gd name="T47" fmla="*/ 23 h 49"/>
                <a:gd name="T48" fmla="*/ 1 w 95"/>
                <a:gd name="T49" fmla="*/ 24 h 49"/>
                <a:gd name="T50" fmla="*/ 1 w 95"/>
                <a:gd name="T51" fmla="*/ 20 h 49"/>
                <a:gd name="T52" fmla="*/ 1 w 95"/>
                <a:gd name="T53" fmla="*/ 17 h 49"/>
                <a:gd name="T54" fmla="*/ 0 w 95"/>
                <a:gd name="T55" fmla="*/ 13 h 49"/>
                <a:gd name="T56" fmla="*/ 0 w 95"/>
                <a:gd name="T57" fmla="*/ 10 h 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5"/>
                <a:gd name="T88" fmla="*/ 0 h 49"/>
                <a:gd name="T89" fmla="*/ 95 w 95"/>
                <a:gd name="T90" fmla="*/ 49 h 4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5" h="49">
                  <a:moveTo>
                    <a:pt x="0" y="20"/>
                  </a:moveTo>
                  <a:lnTo>
                    <a:pt x="11" y="18"/>
                  </a:lnTo>
                  <a:lnTo>
                    <a:pt x="24" y="15"/>
                  </a:lnTo>
                  <a:lnTo>
                    <a:pt x="35" y="12"/>
                  </a:lnTo>
                  <a:lnTo>
                    <a:pt x="48" y="9"/>
                  </a:lnTo>
                  <a:lnTo>
                    <a:pt x="60" y="7"/>
                  </a:lnTo>
                  <a:lnTo>
                    <a:pt x="71" y="5"/>
                  </a:lnTo>
                  <a:lnTo>
                    <a:pt x="84" y="3"/>
                  </a:lnTo>
                  <a:lnTo>
                    <a:pt x="95" y="0"/>
                  </a:lnTo>
                  <a:lnTo>
                    <a:pt x="95" y="6"/>
                  </a:lnTo>
                  <a:lnTo>
                    <a:pt x="95" y="11"/>
                  </a:lnTo>
                  <a:lnTo>
                    <a:pt x="95" y="16"/>
                  </a:lnTo>
                  <a:lnTo>
                    <a:pt x="95" y="22"/>
                  </a:lnTo>
                  <a:lnTo>
                    <a:pt x="88" y="24"/>
                  </a:lnTo>
                  <a:lnTo>
                    <a:pt x="82" y="26"/>
                  </a:lnTo>
                  <a:lnTo>
                    <a:pt x="74" y="28"/>
                  </a:lnTo>
                  <a:lnTo>
                    <a:pt x="67" y="30"/>
                  </a:lnTo>
                  <a:lnTo>
                    <a:pt x="59" y="32"/>
                  </a:lnTo>
                  <a:lnTo>
                    <a:pt x="50" y="35"/>
                  </a:lnTo>
                  <a:lnTo>
                    <a:pt x="42" y="37"/>
                  </a:lnTo>
                  <a:lnTo>
                    <a:pt x="34" y="39"/>
                  </a:lnTo>
                  <a:lnTo>
                    <a:pt x="25" y="42"/>
                  </a:lnTo>
                  <a:lnTo>
                    <a:pt x="17" y="44"/>
                  </a:lnTo>
                  <a:lnTo>
                    <a:pt x="9" y="46"/>
                  </a:lnTo>
                  <a:lnTo>
                    <a:pt x="1" y="49"/>
                  </a:lnTo>
                  <a:lnTo>
                    <a:pt x="1" y="41"/>
                  </a:lnTo>
                  <a:lnTo>
                    <a:pt x="1" y="34"/>
                  </a:lnTo>
                  <a:lnTo>
                    <a:pt x="0" y="27"/>
                  </a:lnTo>
                  <a:lnTo>
                    <a:pt x="0" y="20"/>
                  </a:lnTo>
                  <a:close/>
                </a:path>
              </a:pathLst>
            </a:custGeom>
            <a:solidFill>
              <a:srgbClr val="44423D"/>
            </a:solidFill>
            <a:ln w="9525">
              <a:noFill/>
              <a:round/>
              <a:headEnd/>
              <a:tailEnd/>
            </a:ln>
          </p:spPr>
          <p:txBody>
            <a:bodyPr/>
            <a:lstStyle/>
            <a:p>
              <a:endParaRPr lang="en-US"/>
            </a:p>
          </p:txBody>
        </p:sp>
        <p:sp>
          <p:nvSpPr>
            <p:cNvPr id="16498" name="Freeform 177"/>
            <p:cNvSpPr>
              <a:spLocks/>
            </p:cNvSpPr>
            <p:nvPr/>
          </p:nvSpPr>
          <p:spPr bwMode="auto">
            <a:xfrm>
              <a:off x="2153" y="1699"/>
              <a:ext cx="45" cy="23"/>
            </a:xfrm>
            <a:custGeom>
              <a:avLst/>
              <a:gdLst>
                <a:gd name="T0" fmla="*/ 0 w 89"/>
                <a:gd name="T1" fmla="*/ 10 h 46"/>
                <a:gd name="T2" fmla="*/ 6 w 89"/>
                <a:gd name="T3" fmla="*/ 8 h 46"/>
                <a:gd name="T4" fmla="*/ 12 w 89"/>
                <a:gd name="T5" fmla="*/ 7 h 46"/>
                <a:gd name="T6" fmla="*/ 17 w 89"/>
                <a:gd name="T7" fmla="*/ 6 h 46"/>
                <a:gd name="T8" fmla="*/ 22 w 89"/>
                <a:gd name="T9" fmla="*/ 5 h 46"/>
                <a:gd name="T10" fmla="*/ 28 w 89"/>
                <a:gd name="T11" fmla="*/ 3 h 46"/>
                <a:gd name="T12" fmla="*/ 34 w 89"/>
                <a:gd name="T13" fmla="*/ 3 h 46"/>
                <a:gd name="T14" fmla="*/ 39 w 89"/>
                <a:gd name="T15" fmla="*/ 1 h 46"/>
                <a:gd name="T16" fmla="*/ 45 w 89"/>
                <a:gd name="T17" fmla="*/ 0 h 46"/>
                <a:gd name="T18" fmla="*/ 45 w 89"/>
                <a:gd name="T19" fmla="*/ 3 h 46"/>
                <a:gd name="T20" fmla="*/ 45 w 89"/>
                <a:gd name="T21" fmla="*/ 6 h 46"/>
                <a:gd name="T22" fmla="*/ 45 w 89"/>
                <a:gd name="T23" fmla="*/ 8 h 46"/>
                <a:gd name="T24" fmla="*/ 45 w 89"/>
                <a:gd name="T25" fmla="*/ 11 h 46"/>
                <a:gd name="T26" fmla="*/ 41 w 89"/>
                <a:gd name="T27" fmla="*/ 12 h 46"/>
                <a:gd name="T28" fmla="*/ 38 w 89"/>
                <a:gd name="T29" fmla="*/ 13 h 46"/>
                <a:gd name="T30" fmla="*/ 35 w 89"/>
                <a:gd name="T31" fmla="*/ 14 h 46"/>
                <a:gd name="T32" fmla="*/ 31 w 89"/>
                <a:gd name="T33" fmla="*/ 15 h 46"/>
                <a:gd name="T34" fmla="*/ 27 w 89"/>
                <a:gd name="T35" fmla="*/ 16 h 46"/>
                <a:gd name="T36" fmla="*/ 24 w 89"/>
                <a:gd name="T37" fmla="*/ 18 h 46"/>
                <a:gd name="T38" fmla="*/ 20 w 89"/>
                <a:gd name="T39" fmla="*/ 19 h 46"/>
                <a:gd name="T40" fmla="*/ 16 w 89"/>
                <a:gd name="T41" fmla="*/ 19 h 46"/>
                <a:gd name="T42" fmla="*/ 12 w 89"/>
                <a:gd name="T43" fmla="*/ 21 h 46"/>
                <a:gd name="T44" fmla="*/ 8 w 89"/>
                <a:gd name="T45" fmla="*/ 22 h 46"/>
                <a:gd name="T46" fmla="*/ 4 w 89"/>
                <a:gd name="T47" fmla="*/ 22 h 46"/>
                <a:gd name="T48" fmla="*/ 1 w 89"/>
                <a:gd name="T49" fmla="*/ 23 h 46"/>
                <a:gd name="T50" fmla="*/ 0 w 89"/>
                <a:gd name="T51" fmla="*/ 20 h 46"/>
                <a:gd name="T52" fmla="*/ 0 w 89"/>
                <a:gd name="T53" fmla="*/ 16 h 46"/>
                <a:gd name="T54" fmla="*/ 0 w 89"/>
                <a:gd name="T55" fmla="*/ 13 h 46"/>
                <a:gd name="T56" fmla="*/ 0 w 89"/>
                <a:gd name="T57" fmla="*/ 10 h 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9"/>
                <a:gd name="T88" fmla="*/ 0 h 46"/>
                <a:gd name="T89" fmla="*/ 89 w 89"/>
                <a:gd name="T90" fmla="*/ 46 h 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9" h="46">
                  <a:moveTo>
                    <a:pt x="0" y="19"/>
                  </a:moveTo>
                  <a:lnTo>
                    <a:pt x="11" y="16"/>
                  </a:lnTo>
                  <a:lnTo>
                    <a:pt x="23" y="14"/>
                  </a:lnTo>
                  <a:lnTo>
                    <a:pt x="33" y="12"/>
                  </a:lnTo>
                  <a:lnTo>
                    <a:pt x="44" y="9"/>
                  </a:lnTo>
                  <a:lnTo>
                    <a:pt x="56" y="7"/>
                  </a:lnTo>
                  <a:lnTo>
                    <a:pt x="68" y="5"/>
                  </a:lnTo>
                  <a:lnTo>
                    <a:pt x="78" y="3"/>
                  </a:lnTo>
                  <a:lnTo>
                    <a:pt x="89" y="0"/>
                  </a:lnTo>
                  <a:lnTo>
                    <a:pt x="89" y="6"/>
                  </a:lnTo>
                  <a:lnTo>
                    <a:pt x="89" y="11"/>
                  </a:lnTo>
                  <a:lnTo>
                    <a:pt x="89" y="16"/>
                  </a:lnTo>
                  <a:lnTo>
                    <a:pt x="89" y="22"/>
                  </a:lnTo>
                  <a:lnTo>
                    <a:pt x="82" y="24"/>
                  </a:lnTo>
                  <a:lnTo>
                    <a:pt x="76" y="26"/>
                  </a:lnTo>
                  <a:lnTo>
                    <a:pt x="69" y="28"/>
                  </a:lnTo>
                  <a:lnTo>
                    <a:pt x="62" y="30"/>
                  </a:lnTo>
                  <a:lnTo>
                    <a:pt x="54" y="32"/>
                  </a:lnTo>
                  <a:lnTo>
                    <a:pt x="47" y="35"/>
                  </a:lnTo>
                  <a:lnTo>
                    <a:pt x="39" y="37"/>
                  </a:lnTo>
                  <a:lnTo>
                    <a:pt x="31" y="38"/>
                  </a:lnTo>
                  <a:lnTo>
                    <a:pt x="23" y="41"/>
                  </a:lnTo>
                  <a:lnTo>
                    <a:pt x="16" y="43"/>
                  </a:lnTo>
                  <a:lnTo>
                    <a:pt x="8" y="44"/>
                  </a:lnTo>
                  <a:lnTo>
                    <a:pt x="1" y="46"/>
                  </a:lnTo>
                  <a:lnTo>
                    <a:pt x="0" y="39"/>
                  </a:lnTo>
                  <a:lnTo>
                    <a:pt x="0" y="32"/>
                  </a:lnTo>
                  <a:lnTo>
                    <a:pt x="0" y="26"/>
                  </a:lnTo>
                  <a:lnTo>
                    <a:pt x="0" y="19"/>
                  </a:lnTo>
                  <a:close/>
                </a:path>
              </a:pathLst>
            </a:custGeom>
            <a:solidFill>
              <a:srgbClr val="4C443A"/>
            </a:solidFill>
            <a:ln w="9525">
              <a:noFill/>
              <a:round/>
              <a:headEnd/>
              <a:tailEnd/>
            </a:ln>
          </p:spPr>
          <p:txBody>
            <a:bodyPr/>
            <a:lstStyle/>
            <a:p>
              <a:endParaRPr lang="en-US"/>
            </a:p>
          </p:txBody>
        </p:sp>
        <p:sp>
          <p:nvSpPr>
            <p:cNvPr id="16499" name="Freeform 178"/>
            <p:cNvSpPr>
              <a:spLocks/>
            </p:cNvSpPr>
            <p:nvPr/>
          </p:nvSpPr>
          <p:spPr bwMode="auto">
            <a:xfrm>
              <a:off x="2156" y="1699"/>
              <a:ext cx="42" cy="22"/>
            </a:xfrm>
            <a:custGeom>
              <a:avLst/>
              <a:gdLst>
                <a:gd name="T0" fmla="*/ 0 w 84"/>
                <a:gd name="T1" fmla="*/ 9 h 45"/>
                <a:gd name="T2" fmla="*/ 5 w 84"/>
                <a:gd name="T3" fmla="*/ 7 h 45"/>
                <a:gd name="T4" fmla="*/ 11 w 84"/>
                <a:gd name="T5" fmla="*/ 6 h 45"/>
                <a:gd name="T6" fmla="*/ 15 w 84"/>
                <a:gd name="T7" fmla="*/ 5 h 45"/>
                <a:gd name="T8" fmla="*/ 21 w 84"/>
                <a:gd name="T9" fmla="*/ 4 h 45"/>
                <a:gd name="T10" fmla="*/ 26 w 84"/>
                <a:gd name="T11" fmla="*/ 3 h 45"/>
                <a:gd name="T12" fmla="*/ 31 w 84"/>
                <a:gd name="T13" fmla="*/ 2 h 45"/>
                <a:gd name="T14" fmla="*/ 37 w 84"/>
                <a:gd name="T15" fmla="*/ 1 h 45"/>
                <a:gd name="T16" fmla="*/ 42 w 84"/>
                <a:gd name="T17" fmla="*/ 0 h 45"/>
                <a:gd name="T18" fmla="*/ 42 w 84"/>
                <a:gd name="T19" fmla="*/ 3 h 45"/>
                <a:gd name="T20" fmla="*/ 42 w 84"/>
                <a:gd name="T21" fmla="*/ 5 h 45"/>
                <a:gd name="T22" fmla="*/ 42 w 84"/>
                <a:gd name="T23" fmla="*/ 8 h 45"/>
                <a:gd name="T24" fmla="*/ 42 w 84"/>
                <a:gd name="T25" fmla="*/ 11 h 45"/>
                <a:gd name="T26" fmla="*/ 39 w 84"/>
                <a:gd name="T27" fmla="*/ 12 h 45"/>
                <a:gd name="T28" fmla="*/ 36 w 84"/>
                <a:gd name="T29" fmla="*/ 13 h 45"/>
                <a:gd name="T30" fmla="*/ 32 w 84"/>
                <a:gd name="T31" fmla="*/ 14 h 45"/>
                <a:gd name="T32" fmla="*/ 28 w 84"/>
                <a:gd name="T33" fmla="*/ 15 h 45"/>
                <a:gd name="T34" fmla="*/ 25 w 84"/>
                <a:gd name="T35" fmla="*/ 16 h 45"/>
                <a:gd name="T36" fmla="*/ 21 w 84"/>
                <a:gd name="T37" fmla="*/ 17 h 45"/>
                <a:gd name="T38" fmla="*/ 18 w 84"/>
                <a:gd name="T39" fmla="*/ 18 h 45"/>
                <a:gd name="T40" fmla="*/ 14 w 84"/>
                <a:gd name="T41" fmla="*/ 18 h 45"/>
                <a:gd name="T42" fmla="*/ 11 w 84"/>
                <a:gd name="T43" fmla="*/ 19 h 45"/>
                <a:gd name="T44" fmla="*/ 7 w 84"/>
                <a:gd name="T45" fmla="*/ 21 h 45"/>
                <a:gd name="T46" fmla="*/ 3 w 84"/>
                <a:gd name="T47" fmla="*/ 21 h 45"/>
                <a:gd name="T48" fmla="*/ 0 w 84"/>
                <a:gd name="T49" fmla="*/ 22 h 45"/>
                <a:gd name="T50" fmla="*/ 0 w 84"/>
                <a:gd name="T51" fmla="*/ 19 h 45"/>
                <a:gd name="T52" fmla="*/ 0 w 84"/>
                <a:gd name="T53" fmla="*/ 15 h 45"/>
                <a:gd name="T54" fmla="*/ 0 w 84"/>
                <a:gd name="T55" fmla="*/ 12 h 45"/>
                <a:gd name="T56" fmla="*/ 0 w 84"/>
                <a:gd name="T57" fmla="*/ 9 h 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4"/>
                <a:gd name="T88" fmla="*/ 0 h 45"/>
                <a:gd name="T89" fmla="*/ 84 w 84"/>
                <a:gd name="T90" fmla="*/ 45 h 4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4" h="45">
                  <a:moveTo>
                    <a:pt x="0" y="18"/>
                  </a:moveTo>
                  <a:lnTo>
                    <a:pt x="11" y="15"/>
                  </a:lnTo>
                  <a:lnTo>
                    <a:pt x="21" y="13"/>
                  </a:lnTo>
                  <a:lnTo>
                    <a:pt x="31" y="11"/>
                  </a:lnTo>
                  <a:lnTo>
                    <a:pt x="42" y="8"/>
                  </a:lnTo>
                  <a:lnTo>
                    <a:pt x="52" y="7"/>
                  </a:lnTo>
                  <a:lnTo>
                    <a:pt x="63" y="5"/>
                  </a:lnTo>
                  <a:lnTo>
                    <a:pt x="74" y="3"/>
                  </a:lnTo>
                  <a:lnTo>
                    <a:pt x="84" y="0"/>
                  </a:lnTo>
                  <a:lnTo>
                    <a:pt x="84" y="6"/>
                  </a:lnTo>
                  <a:lnTo>
                    <a:pt x="84" y="11"/>
                  </a:lnTo>
                  <a:lnTo>
                    <a:pt x="84" y="16"/>
                  </a:lnTo>
                  <a:lnTo>
                    <a:pt x="84" y="22"/>
                  </a:lnTo>
                  <a:lnTo>
                    <a:pt x="77" y="24"/>
                  </a:lnTo>
                  <a:lnTo>
                    <a:pt x="71" y="27"/>
                  </a:lnTo>
                  <a:lnTo>
                    <a:pt x="64" y="28"/>
                  </a:lnTo>
                  <a:lnTo>
                    <a:pt x="57" y="30"/>
                  </a:lnTo>
                  <a:lnTo>
                    <a:pt x="50" y="32"/>
                  </a:lnTo>
                  <a:lnTo>
                    <a:pt x="43" y="34"/>
                  </a:lnTo>
                  <a:lnTo>
                    <a:pt x="36" y="36"/>
                  </a:lnTo>
                  <a:lnTo>
                    <a:pt x="29" y="37"/>
                  </a:lnTo>
                  <a:lnTo>
                    <a:pt x="22" y="39"/>
                  </a:lnTo>
                  <a:lnTo>
                    <a:pt x="15" y="42"/>
                  </a:lnTo>
                  <a:lnTo>
                    <a:pt x="7" y="43"/>
                  </a:lnTo>
                  <a:lnTo>
                    <a:pt x="0" y="45"/>
                  </a:lnTo>
                  <a:lnTo>
                    <a:pt x="0" y="38"/>
                  </a:lnTo>
                  <a:lnTo>
                    <a:pt x="0" y="31"/>
                  </a:lnTo>
                  <a:lnTo>
                    <a:pt x="0" y="24"/>
                  </a:lnTo>
                  <a:lnTo>
                    <a:pt x="0" y="18"/>
                  </a:lnTo>
                  <a:close/>
                </a:path>
              </a:pathLst>
            </a:custGeom>
            <a:solidFill>
              <a:srgbClr val="544438"/>
            </a:solidFill>
            <a:ln w="9525">
              <a:noFill/>
              <a:round/>
              <a:headEnd/>
              <a:tailEnd/>
            </a:ln>
          </p:spPr>
          <p:txBody>
            <a:bodyPr/>
            <a:lstStyle/>
            <a:p>
              <a:endParaRPr lang="en-US"/>
            </a:p>
          </p:txBody>
        </p:sp>
        <p:sp>
          <p:nvSpPr>
            <p:cNvPr id="16500" name="Freeform 179"/>
            <p:cNvSpPr>
              <a:spLocks/>
            </p:cNvSpPr>
            <p:nvPr/>
          </p:nvSpPr>
          <p:spPr bwMode="auto">
            <a:xfrm>
              <a:off x="2159" y="1699"/>
              <a:ext cx="39" cy="21"/>
            </a:xfrm>
            <a:custGeom>
              <a:avLst/>
              <a:gdLst>
                <a:gd name="T0" fmla="*/ 0 w 78"/>
                <a:gd name="T1" fmla="*/ 8 h 44"/>
                <a:gd name="T2" fmla="*/ 5 w 78"/>
                <a:gd name="T3" fmla="*/ 7 h 44"/>
                <a:gd name="T4" fmla="*/ 10 w 78"/>
                <a:gd name="T5" fmla="*/ 6 h 44"/>
                <a:gd name="T6" fmla="*/ 14 w 78"/>
                <a:gd name="T7" fmla="*/ 5 h 44"/>
                <a:gd name="T8" fmla="*/ 20 w 78"/>
                <a:gd name="T9" fmla="*/ 4 h 44"/>
                <a:gd name="T10" fmla="*/ 24 w 78"/>
                <a:gd name="T11" fmla="*/ 3 h 44"/>
                <a:gd name="T12" fmla="*/ 29 w 78"/>
                <a:gd name="T13" fmla="*/ 2 h 44"/>
                <a:gd name="T14" fmla="*/ 34 w 78"/>
                <a:gd name="T15" fmla="*/ 1 h 44"/>
                <a:gd name="T16" fmla="*/ 39 w 78"/>
                <a:gd name="T17" fmla="*/ 0 h 44"/>
                <a:gd name="T18" fmla="*/ 39 w 78"/>
                <a:gd name="T19" fmla="*/ 3 h 44"/>
                <a:gd name="T20" fmla="*/ 39 w 78"/>
                <a:gd name="T21" fmla="*/ 6 h 44"/>
                <a:gd name="T22" fmla="*/ 39 w 78"/>
                <a:gd name="T23" fmla="*/ 9 h 44"/>
                <a:gd name="T24" fmla="*/ 39 w 78"/>
                <a:gd name="T25" fmla="*/ 11 h 44"/>
                <a:gd name="T26" fmla="*/ 36 w 78"/>
                <a:gd name="T27" fmla="*/ 11 h 44"/>
                <a:gd name="T28" fmla="*/ 33 w 78"/>
                <a:gd name="T29" fmla="*/ 13 h 44"/>
                <a:gd name="T30" fmla="*/ 29 w 78"/>
                <a:gd name="T31" fmla="*/ 13 h 44"/>
                <a:gd name="T32" fmla="*/ 25 w 78"/>
                <a:gd name="T33" fmla="*/ 14 h 44"/>
                <a:gd name="T34" fmla="*/ 22 w 78"/>
                <a:gd name="T35" fmla="*/ 15 h 44"/>
                <a:gd name="T36" fmla="*/ 19 w 78"/>
                <a:gd name="T37" fmla="*/ 16 h 44"/>
                <a:gd name="T38" fmla="*/ 16 w 78"/>
                <a:gd name="T39" fmla="*/ 17 h 44"/>
                <a:gd name="T40" fmla="*/ 12 w 78"/>
                <a:gd name="T41" fmla="*/ 18 h 44"/>
                <a:gd name="T42" fmla="*/ 10 w 78"/>
                <a:gd name="T43" fmla="*/ 18 h 44"/>
                <a:gd name="T44" fmla="*/ 6 w 78"/>
                <a:gd name="T45" fmla="*/ 20 h 44"/>
                <a:gd name="T46" fmla="*/ 3 w 78"/>
                <a:gd name="T47" fmla="*/ 20 h 44"/>
                <a:gd name="T48" fmla="*/ 0 w 78"/>
                <a:gd name="T49" fmla="*/ 21 h 44"/>
                <a:gd name="T50" fmla="*/ 0 w 78"/>
                <a:gd name="T51" fmla="*/ 18 h 44"/>
                <a:gd name="T52" fmla="*/ 0 w 78"/>
                <a:gd name="T53" fmla="*/ 14 h 44"/>
                <a:gd name="T54" fmla="*/ 0 w 78"/>
                <a:gd name="T55" fmla="*/ 11 h 44"/>
                <a:gd name="T56" fmla="*/ 0 w 78"/>
                <a:gd name="T57" fmla="*/ 8 h 4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8"/>
                <a:gd name="T88" fmla="*/ 0 h 44"/>
                <a:gd name="T89" fmla="*/ 78 w 78"/>
                <a:gd name="T90" fmla="*/ 44 h 4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8" h="44">
                  <a:moveTo>
                    <a:pt x="0" y="16"/>
                  </a:moveTo>
                  <a:lnTo>
                    <a:pt x="9" y="14"/>
                  </a:lnTo>
                  <a:lnTo>
                    <a:pt x="20" y="13"/>
                  </a:lnTo>
                  <a:lnTo>
                    <a:pt x="29" y="11"/>
                  </a:lnTo>
                  <a:lnTo>
                    <a:pt x="39" y="8"/>
                  </a:lnTo>
                  <a:lnTo>
                    <a:pt x="48" y="7"/>
                  </a:lnTo>
                  <a:lnTo>
                    <a:pt x="59" y="5"/>
                  </a:lnTo>
                  <a:lnTo>
                    <a:pt x="68" y="3"/>
                  </a:lnTo>
                  <a:lnTo>
                    <a:pt x="78" y="0"/>
                  </a:lnTo>
                  <a:lnTo>
                    <a:pt x="78" y="6"/>
                  </a:lnTo>
                  <a:lnTo>
                    <a:pt x="78" y="12"/>
                  </a:lnTo>
                  <a:lnTo>
                    <a:pt x="78" y="18"/>
                  </a:lnTo>
                  <a:lnTo>
                    <a:pt x="78" y="23"/>
                  </a:lnTo>
                  <a:lnTo>
                    <a:pt x="71" y="24"/>
                  </a:lnTo>
                  <a:lnTo>
                    <a:pt x="65" y="27"/>
                  </a:lnTo>
                  <a:lnTo>
                    <a:pt x="58" y="28"/>
                  </a:lnTo>
                  <a:lnTo>
                    <a:pt x="51" y="30"/>
                  </a:lnTo>
                  <a:lnTo>
                    <a:pt x="45" y="31"/>
                  </a:lnTo>
                  <a:lnTo>
                    <a:pt x="38" y="34"/>
                  </a:lnTo>
                  <a:lnTo>
                    <a:pt x="32" y="35"/>
                  </a:lnTo>
                  <a:lnTo>
                    <a:pt x="25" y="37"/>
                  </a:lnTo>
                  <a:lnTo>
                    <a:pt x="20" y="38"/>
                  </a:lnTo>
                  <a:lnTo>
                    <a:pt x="13" y="41"/>
                  </a:lnTo>
                  <a:lnTo>
                    <a:pt x="7" y="42"/>
                  </a:lnTo>
                  <a:lnTo>
                    <a:pt x="0" y="44"/>
                  </a:lnTo>
                  <a:lnTo>
                    <a:pt x="0" y="37"/>
                  </a:lnTo>
                  <a:lnTo>
                    <a:pt x="0" y="30"/>
                  </a:lnTo>
                  <a:lnTo>
                    <a:pt x="0" y="23"/>
                  </a:lnTo>
                  <a:lnTo>
                    <a:pt x="0" y="16"/>
                  </a:lnTo>
                  <a:close/>
                </a:path>
              </a:pathLst>
            </a:custGeom>
            <a:solidFill>
              <a:srgbClr val="594435"/>
            </a:solidFill>
            <a:ln w="9525">
              <a:noFill/>
              <a:round/>
              <a:headEnd/>
              <a:tailEnd/>
            </a:ln>
          </p:spPr>
          <p:txBody>
            <a:bodyPr/>
            <a:lstStyle/>
            <a:p>
              <a:endParaRPr lang="en-US"/>
            </a:p>
          </p:txBody>
        </p:sp>
        <p:sp>
          <p:nvSpPr>
            <p:cNvPr id="16501" name="Freeform 180"/>
            <p:cNvSpPr>
              <a:spLocks/>
            </p:cNvSpPr>
            <p:nvPr/>
          </p:nvSpPr>
          <p:spPr bwMode="auto">
            <a:xfrm>
              <a:off x="2161" y="1699"/>
              <a:ext cx="37" cy="20"/>
            </a:xfrm>
            <a:custGeom>
              <a:avLst/>
              <a:gdLst>
                <a:gd name="T0" fmla="*/ 0 w 73"/>
                <a:gd name="T1" fmla="*/ 8 h 42"/>
                <a:gd name="T2" fmla="*/ 5 w 73"/>
                <a:gd name="T3" fmla="*/ 7 h 42"/>
                <a:gd name="T4" fmla="*/ 9 w 73"/>
                <a:gd name="T5" fmla="*/ 6 h 42"/>
                <a:gd name="T6" fmla="*/ 14 w 73"/>
                <a:gd name="T7" fmla="*/ 4 h 42"/>
                <a:gd name="T8" fmla="*/ 19 w 73"/>
                <a:gd name="T9" fmla="*/ 4 h 42"/>
                <a:gd name="T10" fmla="*/ 23 w 73"/>
                <a:gd name="T11" fmla="*/ 3 h 42"/>
                <a:gd name="T12" fmla="*/ 28 w 73"/>
                <a:gd name="T13" fmla="*/ 2 h 42"/>
                <a:gd name="T14" fmla="*/ 32 w 73"/>
                <a:gd name="T15" fmla="*/ 1 h 42"/>
                <a:gd name="T16" fmla="*/ 37 w 73"/>
                <a:gd name="T17" fmla="*/ 0 h 42"/>
                <a:gd name="T18" fmla="*/ 37 w 73"/>
                <a:gd name="T19" fmla="*/ 3 h 42"/>
                <a:gd name="T20" fmla="*/ 37 w 73"/>
                <a:gd name="T21" fmla="*/ 6 h 42"/>
                <a:gd name="T22" fmla="*/ 37 w 73"/>
                <a:gd name="T23" fmla="*/ 9 h 42"/>
                <a:gd name="T24" fmla="*/ 37 w 73"/>
                <a:gd name="T25" fmla="*/ 11 h 42"/>
                <a:gd name="T26" fmla="*/ 33 w 73"/>
                <a:gd name="T27" fmla="*/ 11 h 42"/>
                <a:gd name="T28" fmla="*/ 30 w 73"/>
                <a:gd name="T29" fmla="*/ 13 h 42"/>
                <a:gd name="T30" fmla="*/ 27 w 73"/>
                <a:gd name="T31" fmla="*/ 13 h 42"/>
                <a:gd name="T32" fmla="*/ 24 w 73"/>
                <a:gd name="T33" fmla="*/ 14 h 42"/>
                <a:gd name="T34" fmla="*/ 21 w 73"/>
                <a:gd name="T35" fmla="*/ 15 h 42"/>
                <a:gd name="T36" fmla="*/ 18 w 73"/>
                <a:gd name="T37" fmla="*/ 16 h 42"/>
                <a:gd name="T38" fmla="*/ 15 w 73"/>
                <a:gd name="T39" fmla="*/ 17 h 42"/>
                <a:gd name="T40" fmla="*/ 12 w 73"/>
                <a:gd name="T41" fmla="*/ 17 h 42"/>
                <a:gd name="T42" fmla="*/ 9 w 73"/>
                <a:gd name="T43" fmla="*/ 18 h 42"/>
                <a:gd name="T44" fmla="*/ 6 w 73"/>
                <a:gd name="T45" fmla="*/ 19 h 42"/>
                <a:gd name="T46" fmla="*/ 4 w 73"/>
                <a:gd name="T47" fmla="*/ 20 h 42"/>
                <a:gd name="T48" fmla="*/ 1 w 73"/>
                <a:gd name="T49" fmla="*/ 20 h 42"/>
                <a:gd name="T50" fmla="*/ 1 w 73"/>
                <a:gd name="T51" fmla="*/ 17 h 42"/>
                <a:gd name="T52" fmla="*/ 1 w 73"/>
                <a:gd name="T53" fmla="*/ 14 h 42"/>
                <a:gd name="T54" fmla="*/ 1 w 73"/>
                <a:gd name="T55" fmla="*/ 10 h 42"/>
                <a:gd name="T56" fmla="*/ 0 w 73"/>
                <a:gd name="T57" fmla="*/ 8 h 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3"/>
                <a:gd name="T88" fmla="*/ 0 h 42"/>
                <a:gd name="T89" fmla="*/ 73 w 73"/>
                <a:gd name="T90" fmla="*/ 42 h 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3" h="42">
                  <a:moveTo>
                    <a:pt x="0" y="16"/>
                  </a:moveTo>
                  <a:lnTo>
                    <a:pt x="9" y="14"/>
                  </a:lnTo>
                  <a:lnTo>
                    <a:pt x="18" y="12"/>
                  </a:lnTo>
                  <a:lnTo>
                    <a:pt x="27" y="9"/>
                  </a:lnTo>
                  <a:lnTo>
                    <a:pt x="37" y="8"/>
                  </a:lnTo>
                  <a:lnTo>
                    <a:pt x="46" y="6"/>
                  </a:lnTo>
                  <a:lnTo>
                    <a:pt x="55" y="4"/>
                  </a:lnTo>
                  <a:lnTo>
                    <a:pt x="64" y="3"/>
                  </a:lnTo>
                  <a:lnTo>
                    <a:pt x="73" y="0"/>
                  </a:lnTo>
                  <a:lnTo>
                    <a:pt x="73" y="6"/>
                  </a:lnTo>
                  <a:lnTo>
                    <a:pt x="73" y="12"/>
                  </a:lnTo>
                  <a:lnTo>
                    <a:pt x="73" y="18"/>
                  </a:lnTo>
                  <a:lnTo>
                    <a:pt x="73" y="23"/>
                  </a:lnTo>
                  <a:lnTo>
                    <a:pt x="66" y="24"/>
                  </a:lnTo>
                  <a:lnTo>
                    <a:pt x="60" y="27"/>
                  </a:lnTo>
                  <a:lnTo>
                    <a:pt x="53" y="28"/>
                  </a:lnTo>
                  <a:lnTo>
                    <a:pt x="47" y="30"/>
                  </a:lnTo>
                  <a:lnTo>
                    <a:pt x="41" y="31"/>
                  </a:lnTo>
                  <a:lnTo>
                    <a:pt x="35" y="34"/>
                  </a:lnTo>
                  <a:lnTo>
                    <a:pt x="30" y="35"/>
                  </a:lnTo>
                  <a:lnTo>
                    <a:pt x="24" y="36"/>
                  </a:lnTo>
                  <a:lnTo>
                    <a:pt x="18" y="38"/>
                  </a:lnTo>
                  <a:lnTo>
                    <a:pt x="12" y="39"/>
                  </a:lnTo>
                  <a:lnTo>
                    <a:pt x="7" y="41"/>
                  </a:lnTo>
                  <a:lnTo>
                    <a:pt x="1" y="42"/>
                  </a:lnTo>
                  <a:lnTo>
                    <a:pt x="1" y="36"/>
                  </a:lnTo>
                  <a:lnTo>
                    <a:pt x="1" y="29"/>
                  </a:lnTo>
                  <a:lnTo>
                    <a:pt x="1" y="22"/>
                  </a:lnTo>
                  <a:lnTo>
                    <a:pt x="0" y="16"/>
                  </a:lnTo>
                  <a:close/>
                </a:path>
              </a:pathLst>
            </a:custGeom>
            <a:solidFill>
              <a:srgbClr val="5E422D"/>
            </a:solidFill>
            <a:ln w="9525">
              <a:noFill/>
              <a:round/>
              <a:headEnd/>
              <a:tailEnd/>
            </a:ln>
          </p:spPr>
          <p:txBody>
            <a:bodyPr/>
            <a:lstStyle/>
            <a:p>
              <a:endParaRPr lang="en-US"/>
            </a:p>
          </p:txBody>
        </p:sp>
        <p:sp>
          <p:nvSpPr>
            <p:cNvPr id="16502" name="Freeform 181"/>
            <p:cNvSpPr>
              <a:spLocks/>
            </p:cNvSpPr>
            <p:nvPr/>
          </p:nvSpPr>
          <p:spPr bwMode="auto">
            <a:xfrm>
              <a:off x="2164" y="1699"/>
              <a:ext cx="34" cy="20"/>
            </a:xfrm>
            <a:custGeom>
              <a:avLst/>
              <a:gdLst>
                <a:gd name="T0" fmla="*/ 0 w 68"/>
                <a:gd name="T1" fmla="*/ 7 h 41"/>
                <a:gd name="T2" fmla="*/ 4 w 68"/>
                <a:gd name="T3" fmla="*/ 6 h 41"/>
                <a:gd name="T4" fmla="*/ 9 w 68"/>
                <a:gd name="T5" fmla="*/ 6 h 41"/>
                <a:gd name="T6" fmla="*/ 13 w 68"/>
                <a:gd name="T7" fmla="*/ 4 h 41"/>
                <a:gd name="T8" fmla="*/ 17 w 68"/>
                <a:gd name="T9" fmla="*/ 3 h 41"/>
                <a:gd name="T10" fmla="*/ 21 w 68"/>
                <a:gd name="T11" fmla="*/ 3 h 41"/>
                <a:gd name="T12" fmla="*/ 25 w 68"/>
                <a:gd name="T13" fmla="*/ 2 h 41"/>
                <a:gd name="T14" fmla="*/ 30 w 68"/>
                <a:gd name="T15" fmla="*/ 1 h 41"/>
                <a:gd name="T16" fmla="*/ 34 w 68"/>
                <a:gd name="T17" fmla="*/ 0 h 41"/>
                <a:gd name="T18" fmla="*/ 34 w 68"/>
                <a:gd name="T19" fmla="*/ 3 h 41"/>
                <a:gd name="T20" fmla="*/ 34 w 68"/>
                <a:gd name="T21" fmla="*/ 6 h 41"/>
                <a:gd name="T22" fmla="*/ 34 w 68"/>
                <a:gd name="T23" fmla="*/ 9 h 41"/>
                <a:gd name="T24" fmla="*/ 34 w 68"/>
                <a:gd name="T25" fmla="*/ 11 h 41"/>
                <a:gd name="T26" fmla="*/ 30 w 68"/>
                <a:gd name="T27" fmla="*/ 12 h 41"/>
                <a:gd name="T28" fmla="*/ 28 w 68"/>
                <a:gd name="T29" fmla="*/ 13 h 41"/>
                <a:gd name="T30" fmla="*/ 24 w 68"/>
                <a:gd name="T31" fmla="*/ 14 h 41"/>
                <a:gd name="T32" fmla="*/ 21 w 68"/>
                <a:gd name="T33" fmla="*/ 15 h 41"/>
                <a:gd name="T34" fmla="*/ 18 w 68"/>
                <a:gd name="T35" fmla="*/ 15 h 41"/>
                <a:gd name="T36" fmla="*/ 16 w 68"/>
                <a:gd name="T37" fmla="*/ 16 h 41"/>
                <a:gd name="T38" fmla="*/ 13 w 68"/>
                <a:gd name="T39" fmla="*/ 17 h 41"/>
                <a:gd name="T40" fmla="*/ 11 w 68"/>
                <a:gd name="T41" fmla="*/ 17 h 41"/>
                <a:gd name="T42" fmla="*/ 9 w 68"/>
                <a:gd name="T43" fmla="*/ 18 h 41"/>
                <a:gd name="T44" fmla="*/ 6 w 68"/>
                <a:gd name="T45" fmla="*/ 19 h 41"/>
                <a:gd name="T46" fmla="*/ 3 w 68"/>
                <a:gd name="T47" fmla="*/ 19 h 41"/>
                <a:gd name="T48" fmla="*/ 1 w 68"/>
                <a:gd name="T49" fmla="*/ 20 h 41"/>
                <a:gd name="T50" fmla="*/ 1 w 68"/>
                <a:gd name="T51" fmla="*/ 17 h 41"/>
                <a:gd name="T52" fmla="*/ 1 w 68"/>
                <a:gd name="T53" fmla="*/ 14 h 41"/>
                <a:gd name="T54" fmla="*/ 1 w 68"/>
                <a:gd name="T55" fmla="*/ 10 h 41"/>
                <a:gd name="T56" fmla="*/ 0 w 68"/>
                <a:gd name="T57" fmla="*/ 7 h 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8"/>
                <a:gd name="T88" fmla="*/ 0 h 41"/>
                <a:gd name="T89" fmla="*/ 68 w 68"/>
                <a:gd name="T90" fmla="*/ 41 h 4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8" h="41">
                  <a:moveTo>
                    <a:pt x="0" y="15"/>
                  </a:moveTo>
                  <a:lnTo>
                    <a:pt x="8" y="13"/>
                  </a:lnTo>
                  <a:lnTo>
                    <a:pt x="18" y="12"/>
                  </a:lnTo>
                  <a:lnTo>
                    <a:pt x="26" y="9"/>
                  </a:lnTo>
                  <a:lnTo>
                    <a:pt x="35" y="7"/>
                  </a:lnTo>
                  <a:lnTo>
                    <a:pt x="43" y="6"/>
                  </a:lnTo>
                  <a:lnTo>
                    <a:pt x="51" y="4"/>
                  </a:lnTo>
                  <a:lnTo>
                    <a:pt x="60" y="3"/>
                  </a:lnTo>
                  <a:lnTo>
                    <a:pt x="68" y="0"/>
                  </a:lnTo>
                  <a:lnTo>
                    <a:pt x="68" y="6"/>
                  </a:lnTo>
                  <a:lnTo>
                    <a:pt x="68" y="12"/>
                  </a:lnTo>
                  <a:lnTo>
                    <a:pt x="68" y="18"/>
                  </a:lnTo>
                  <a:lnTo>
                    <a:pt x="68" y="23"/>
                  </a:lnTo>
                  <a:lnTo>
                    <a:pt x="61" y="24"/>
                  </a:lnTo>
                  <a:lnTo>
                    <a:pt x="56" y="27"/>
                  </a:lnTo>
                  <a:lnTo>
                    <a:pt x="49" y="28"/>
                  </a:lnTo>
                  <a:lnTo>
                    <a:pt x="42" y="30"/>
                  </a:lnTo>
                  <a:lnTo>
                    <a:pt x="37" y="31"/>
                  </a:lnTo>
                  <a:lnTo>
                    <a:pt x="32" y="32"/>
                  </a:lnTo>
                  <a:lnTo>
                    <a:pt x="27" y="34"/>
                  </a:lnTo>
                  <a:lnTo>
                    <a:pt x="22" y="35"/>
                  </a:lnTo>
                  <a:lnTo>
                    <a:pt x="17" y="37"/>
                  </a:lnTo>
                  <a:lnTo>
                    <a:pt x="12" y="38"/>
                  </a:lnTo>
                  <a:lnTo>
                    <a:pt x="6" y="39"/>
                  </a:lnTo>
                  <a:lnTo>
                    <a:pt x="2" y="41"/>
                  </a:lnTo>
                  <a:lnTo>
                    <a:pt x="2" y="35"/>
                  </a:lnTo>
                  <a:lnTo>
                    <a:pt x="2" y="28"/>
                  </a:lnTo>
                  <a:lnTo>
                    <a:pt x="2" y="21"/>
                  </a:lnTo>
                  <a:lnTo>
                    <a:pt x="0" y="15"/>
                  </a:lnTo>
                  <a:close/>
                </a:path>
              </a:pathLst>
            </a:custGeom>
            <a:solidFill>
              <a:srgbClr val="63422B"/>
            </a:solidFill>
            <a:ln w="9525">
              <a:noFill/>
              <a:round/>
              <a:headEnd/>
              <a:tailEnd/>
            </a:ln>
          </p:spPr>
          <p:txBody>
            <a:bodyPr/>
            <a:lstStyle/>
            <a:p>
              <a:endParaRPr lang="en-US"/>
            </a:p>
          </p:txBody>
        </p:sp>
        <p:sp>
          <p:nvSpPr>
            <p:cNvPr id="16503" name="Freeform 182"/>
            <p:cNvSpPr>
              <a:spLocks/>
            </p:cNvSpPr>
            <p:nvPr/>
          </p:nvSpPr>
          <p:spPr bwMode="auto">
            <a:xfrm>
              <a:off x="2167" y="1699"/>
              <a:ext cx="31" cy="19"/>
            </a:xfrm>
            <a:custGeom>
              <a:avLst/>
              <a:gdLst>
                <a:gd name="T0" fmla="*/ 0 w 62"/>
                <a:gd name="T1" fmla="*/ 7 h 39"/>
                <a:gd name="T2" fmla="*/ 4 w 62"/>
                <a:gd name="T3" fmla="*/ 6 h 39"/>
                <a:gd name="T4" fmla="*/ 8 w 62"/>
                <a:gd name="T5" fmla="*/ 5 h 39"/>
                <a:gd name="T6" fmla="*/ 12 w 62"/>
                <a:gd name="T7" fmla="*/ 4 h 39"/>
                <a:gd name="T8" fmla="*/ 16 w 62"/>
                <a:gd name="T9" fmla="*/ 3 h 39"/>
                <a:gd name="T10" fmla="*/ 20 w 62"/>
                <a:gd name="T11" fmla="*/ 2 h 39"/>
                <a:gd name="T12" fmla="*/ 24 w 62"/>
                <a:gd name="T13" fmla="*/ 2 h 39"/>
                <a:gd name="T14" fmla="*/ 27 w 62"/>
                <a:gd name="T15" fmla="*/ 0 h 39"/>
                <a:gd name="T16" fmla="*/ 31 w 62"/>
                <a:gd name="T17" fmla="*/ 0 h 39"/>
                <a:gd name="T18" fmla="*/ 31 w 62"/>
                <a:gd name="T19" fmla="*/ 3 h 39"/>
                <a:gd name="T20" fmla="*/ 31 w 62"/>
                <a:gd name="T21" fmla="*/ 6 h 39"/>
                <a:gd name="T22" fmla="*/ 31 w 62"/>
                <a:gd name="T23" fmla="*/ 9 h 39"/>
                <a:gd name="T24" fmla="*/ 31 w 62"/>
                <a:gd name="T25" fmla="*/ 12 h 39"/>
                <a:gd name="T26" fmla="*/ 28 w 62"/>
                <a:gd name="T27" fmla="*/ 13 h 39"/>
                <a:gd name="T28" fmla="*/ 25 w 62"/>
                <a:gd name="T29" fmla="*/ 13 h 39"/>
                <a:gd name="T30" fmla="*/ 22 w 62"/>
                <a:gd name="T31" fmla="*/ 14 h 39"/>
                <a:gd name="T32" fmla="*/ 18 w 62"/>
                <a:gd name="T33" fmla="*/ 15 h 39"/>
                <a:gd name="T34" fmla="*/ 16 w 62"/>
                <a:gd name="T35" fmla="*/ 15 h 39"/>
                <a:gd name="T36" fmla="*/ 14 w 62"/>
                <a:gd name="T37" fmla="*/ 16 h 39"/>
                <a:gd name="T38" fmla="*/ 12 w 62"/>
                <a:gd name="T39" fmla="*/ 17 h 39"/>
                <a:gd name="T40" fmla="*/ 10 w 62"/>
                <a:gd name="T41" fmla="*/ 17 h 39"/>
                <a:gd name="T42" fmla="*/ 7 w 62"/>
                <a:gd name="T43" fmla="*/ 18 h 39"/>
                <a:gd name="T44" fmla="*/ 6 w 62"/>
                <a:gd name="T45" fmla="*/ 18 h 39"/>
                <a:gd name="T46" fmla="*/ 3 w 62"/>
                <a:gd name="T47" fmla="*/ 19 h 39"/>
                <a:gd name="T48" fmla="*/ 1 w 62"/>
                <a:gd name="T49" fmla="*/ 19 h 39"/>
                <a:gd name="T50" fmla="*/ 1 w 62"/>
                <a:gd name="T51" fmla="*/ 16 h 39"/>
                <a:gd name="T52" fmla="*/ 1 w 62"/>
                <a:gd name="T53" fmla="*/ 13 h 39"/>
                <a:gd name="T54" fmla="*/ 0 w 62"/>
                <a:gd name="T55" fmla="*/ 10 h 39"/>
                <a:gd name="T56" fmla="*/ 0 w 62"/>
                <a:gd name="T57" fmla="*/ 7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2"/>
                <a:gd name="T88" fmla="*/ 0 h 39"/>
                <a:gd name="T89" fmla="*/ 62 w 62"/>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2" h="39">
                  <a:moveTo>
                    <a:pt x="0" y="14"/>
                  </a:moveTo>
                  <a:lnTo>
                    <a:pt x="8" y="12"/>
                  </a:lnTo>
                  <a:lnTo>
                    <a:pt x="16" y="11"/>
                  </a:lnTo>
                  <a:lnTo>
                    <a:pt x="23" y="8"/>
                  </a:lnTo>
                  <a:lnTo>
                    <a:pt x="31" y="7"/>
                  </a:lnTo>
                  <a:lnTo>
                    <a:pt x="39" y="5"/>
                  </a:lnTo>
                  <a:lnTo>
                    <a:pt x="47" y="4"/>
                  </a:lnTo>
                  <a:lnTo>
                    <a:pt x="54" y="1"/>
                  </a:lnTo>
                  <a:lnTo>
                    <a:pt x="62" y="0"/>
                  </a:lnTo>
                  <a:lnTo>
                    <a:pt x="62" y="6"/>
                  </a:lnTo>
                  <a:lnTo>
                    <a:pt x="62" y="12"/>
                  </a:lnTo>
                  <a:lnTo>
                    <a:pt x="62" y="19"/>
                  </a:lnTo>
                  <a:lnTo>
                    <a:pt x="62" y="24"/>
                  </a:lnTo>
                  <a:lnTo>
                    <a:pt x="55" y="26"/>
                  </a:lnTo>
                  <a:lnTo>
                    <a:pt x="50" y="27"/>
                  </a:lnTo>
                  <a:lnTo>
                    <a:pt x="43" y="29"/>
                  </a:lnTo>
                  <a:lnTo>
                    <a:pt x="36" y="30"/>
                  </a:lnTo>
                  <a:lnTo>
                    <a:pt x="31" y="31"/>
                  </a:lnTo>
                  <a:lnTo>
                    <a:pt x="28" y="32"/>
                  </a:lnTo>
                  <a:lnTo>
                    <a:pt x="23" y="34"/>
                  </a:lnTo>
                  <a:lnTo>
                    <a:pt x="19" y="35"/>
                  </a:lnTo>
                  <a:lnTo>
                    <a:pt x="14" y="36"/>
                  </a:lnTo>
                  <a:lnTo>
                    <a:pt x="11" y="37"/>
                  </a:lnTo>
                  <a:lnTo>
                    <a:pt x="6" y="38"/>
                  </a:lnTo>
                  <a:lnTo>
                    <a:pt x="1" y="39"/>
                  </a:lnTo>
                  <a:lnTo>
                    <a:pt x="1" y="32"/>
                  </a:lnTo>
                  <a:lnTo>
                    <a:pt x="1" y="27"/>
                  </a:lnTo>
                  <a:lnTo>
                    <a:pt x="0" y="20"/>
                  </a:lnTo>
                  <a:lnTo>
                    <a:pt x="0" y="14"/>
                  </a:lnTo>
                  <a:close/>
                </a:path>
              </a:pathLst>
            </a:custGeom>
            <a:solidFill>
              <a:srgbClr val="6B4228"/>
            </a:solidFill>
            <a:ln w="9525">
              <a:noFill/>
              <a:round/>
              <a:headEnd/>
              <a:tailEnd/>
            </a:ln>
          </p:spPr>
          <p:txBody>
            <a:bodyPr/>
            <a:lstStyle/>
            <a:p>
              <a:endParaRPr lang="en-US"/>
            </a:p>
          </p:txBody>
        </p:sp>
        <p:sp>
          <p:nvSpPr>
            <p:cNvPr id="16504" name="Freeform 183"/>
            <p:cNvSpPr>
              <a:spLocks/>
            </p:cNvSpPr>
            <p:nvPr/>
          </p:nvSpPr>
          <p:spPr bwMode="auto">
            <a:xfrm>
              <a:off x="2170" y="1699"/>
              <a:ext cx="28" cy="18"/>
            </a:xfrm>
            <a:custGeom>
              <a:avLst/>
              <a:gdLst>
                <a:gd name="T0" fmla="*/ 0 w 56"/>
                <a:gd name="T1" fmla="*/ 6 h 37"/>
                <a:gd name="T2" fmla="*/ 4 w 56"/>
                <a:gd name="T3" fmla="*/ 6 h 37"/>
                <a:gd name="T4" fmla="*/ 7 w 56"/>
                <a:gd name="T5" fmla="*/ 5 h 37"/>
                <a:gd name="T6" fmla="*/ 11 w 56"/>
                <a:gd name="T7" fmla="*/ 4 h 37"/>
                <a:gd name="T8" fmla="*/ 14 w 56"/>
                <a:gd name="T9" fmla="*/ 3 h 37"/>
                <a:gd name="T10" fmla="*/ 18 w 56"/>
                <a:gd name="T11" fmla="*/ 2 h 37"/>
                <a:gd name="T12" fmla="*/ 22 w 56"/>
                <a:gd name="T13" fmla="*/ 2 h 37"/>
                <a:gd name="T14" fmla="*/ 25 w 56"/>
                <a:gd name="T15" fmla="*/ 0 h 37"/>
                <a:gd name="T16" fmla="*/ 28 w 56"/>
                <a:gd name="T17" fmla="*/ 0 h 37"/>
                <a:gd name="T18" fmla="*/ 28 w 56"/>
                <a:gd name="T19" fmla="*/ 3 h 37"/>
                <a:gd name="T20" fmla="*/ 28 w 56"/>
                <a:gd name="T21" fmla="*/ 6 h 37"/>
                <a:gd name="T22" fmla="*/ 28 w 56"/>
                <a:gd name="T23" fmla="*/ 9 h 37"/>
                <a:gd name="T24" fmla="*/ 28 w 56"/>
                <a:gd name="T25" fmla="*/ 12 h 37"/>
                <a:gd name="T26" fmla="*/ 26 w 56"/>
                <a:gd name="T27" fmla="*/ 13 h 37"/>
                <a:gd name="T28" fmla="*/ 22 w 56"/>
                <a:gd name="T29" fmla="*/ 14 h 37"/>
                <a:gd name="T30" fmla="*/ 19 w 56"/>
                <a:gd name="T31" fmla="*/ 14 h 37"/>
                <a:gd name="T32" fmla="*/ 15 w 56"/>
                <a:gd name="T33" fmla="*/ 15 h 37"/>
                <a:gd name="T34" fmla="*/ 12 w 56"/>
                <a:gd name="T35" fmla="*/ 15 h 37"/>
                <a:gd name="T36" fmla="*/ 8 w 56"/>
                <a:gd name="T37" fmla="*/ 17 h 37"/>
                <a:gd name="T38" fmla="*/ 5 w 56"/>
                <a:gd name="T39" fmla="*/ 17 h 37"/>
                <a:gd name="T40" fmla="*/ 1 w 56"/>
                <a:gd name="T41" fmla="*/ 18 h 37"/>
                <a:gd name="T42" fmla="*/ 1 w 56"/>
                <a:gd name="T43" fmla="*/ 15 h 37"/>
                <a:gd name="T44" fmla="*/ 1 w 56"/>
                <a:gd name="T45" fmla="*/ 12 h 37"/>
                <a:gd name="T46" fmla="*/ 0 w 56"/>
                <a:gd name="T47" fmla="*/ 9 h 37"/>
                <a:gd name="T48" fmla="*/ 0 w 56"/>
                <a:gd name="T49" fmla="*/ 6 h 3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6"/>
                <a:gd name="T76" fmla="*/ 0 h 37"/>
                <a:gd name="T77" fmla="*/ 56 w 56"/>
                <a:gd name="T78" fmla="*/ 37 h 3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6" h="37">
                  <a:moveTo>
                    <a:pt x="0" y="13"/>
                  </a:moveTo>
                  <a:lnTo>
                    <a:pt x="7" y="12"/>
                  </a:lnTo>
                  <a:lnTo>
                    <a:pt x="14" y="11"/>
                  </a:lnTo>
                  <a:lnTo>
                    <a:pt x="21" y="8"/>
                  </a:lnTo>
                  <a:lnTo>
                    <a:pt x="29" y="7"/>
                  </a:lnTo>
                  <a:lnTo>
                    <a:pt x="36" y="5"/>
                  </a:lnTo>
                  <a:lnTo>
                    <a:pt x="43" y="4"/>
                  </a:lnTo>
                  <a:lnTo>
                    <a:pt x="49" y="1"/>
                  </a:lnTo>
                  <a:lnTo>
                    <a:pt x="56" y="0"/>
                  </a:lnTo>
                  <a:lnTo>
                    <a:pt x="56" y="6"/>
                  </a:lnTo>
                  <a:lnTo>
                    <a:pt x="56" y="12"/>
                  </a:lnTo>
                  <a:lnTo>
                    <a:pt x="56" y="19"/>
                  </a:lnTo>
                  <a:lnTo>
                    <a:pt x="56" y="24"/>
                  </a:lnTo>
                  <a:lnTo>
                    <a:pt x="51" y="26"/>
                  </a:lnTo>
                  <a:lnTo>
                    <a:pt x="44" y="28"/>
                  </a:lnTo>
                  <a:lnTo>
                    <a:pt x="37" y="29"/>
                  </a:lnTo>
                  <a:lnTo>
                    <a:pt x="31" y="30"/>
                  </a:lnTo>
                  <a:lnTo>
                    <a:pt x="23" y="31"/>
                  </a:lnTo>
                  <a:lnTo>
                    <a:pt x="16" y="34"/>
                  </a:lnTo>
                  <a:lnTo>
                    <a:pt x="9" y="35"/>
                  </a:lnTo>
                  <a:lnTo>
                    <a:pt x="1" y="37"/>
                  </a:lnTo>
                  <a:lnTo>
                    <a:pt x="1" y="31"/>
                  </a:lnTo>
                  <a:lnTo>
                    <a:pt x="1" y="24"/>
                  </a:lnTo>
                  <a:lnTo>
                    <a:pt x="0" y="19"/>
                  </a:lnTo>
                  <a:lnTo>
                    <a:pt x="0" y="13"/>
                  </a:lnTo>
                  <a:close/>
                </a:path>
              </a:pathLst>
            </a:custGeom>
            <a:solidFill>
              <a:srgbClr val="724426"/>
            </a:solidFill>
            <a:ln w="9525">
              <a:noFill/>
              <a:round/>
              <a:headEnd/>
              <a:tailEnd/>
            </a:ln>
          </p:spPr>
          <p:txBody>
            <a:bodyPr/>
            <a:lstStyle/>
            <a:p>
              <a:endParaRPr lang="en-US"/>
            </a:p>
          </p:txBody>
        </p:sp>
        <p:sp>
          <p:nvSpPr>
            <p:cNvPr id="16505" name="Freeform 184"/>
            <p:cNvSpPr>
              <a:spLocks/>
            </p:cNvSpPr>
            <p:nvPr/>
          </p:nvSpPr>
          <p:spPr bwMode="auto">
            <a:xfrm>
              <a:off x="2173" y="1699"/>
              <a:ext cx="25" cy="17"/>
            </a:xfrm>
            <a:custGeom>
              <a:avLst/>
              <a:gdLst>
                <a:gd name="T0" fmla="*/ 0 w 50"/>
                <a:gd name="T1" fmla="*/ 6 h 36"/>
                <a:gd name="T2" fmla="*/ 3 w 50"/>
                <a:gd name="T3" fmla="*/ 6 h 36"/>
                <a:gd name="T4" fmla="*/ 6 w 50"/>
                <a:gd name="T5" fmla="*/ 4 h 36"/>
                <a:gd name="T6" fmla="*/ 9 w 50"/>
                <a:gd name="T7" fmla="*/ 4 h 36"/>
                <a:gd name="T8" fmla="*/ 13 w 50"/>
                <a:gd name="T9" fmla="*/ 3 h 36"/>
                <a:gd name="T10" fmla="*/ 15 w 50"/>
                <a:gd name="T11" fmla="*/ 2 h 36"/>
                <a:gd name="T12" fmla="*/ 19 w 50"/>
                <a:gd name="T13" fmla="*/ 2 h 36"/>
                <a:gd name="T14" fmla="*/ 22 w 50"/>
                <a:gd name="T15" fmla="*/ 0 h 36"/>
                <a:gd name="T16" fmla="*/ 25 w 50"/>
                <a:gd name="T17" fmla="*/ 0 h 36"/>
                <a:gd name="T18" fmla="*/ 25 w 50"/>
                <a:gd name="T19" fmla="*/ 3 h 36"/>
                <a:gd name="T20" fmla="*/ 25 w 50"/>
                <a:gd name="T21" fmla="*/ 6 h 36"/>
                <a:gd name="T22" fmla="*/ 25 w 50"/>
                <a:gd name="T23" fmla="*/ 9 h 36"/>
                <a:gd name="T24" fmla="*/ 25 w 50"/>
                <a:gd name="T25" fmla="*/ 11 h 36"/>
                <a:gd name="T26" fmla="*/ 23 w 50"/>
                <a:gd name="T27" fmla="*/ 12 h 36"/>
                <a:gd name="T28" fmla="*/ 19 w 50"/>
                <a:gd name="T29" fmla="*/ 13 h 36"/>
                <a:gd name="T30" fmla="*/ 15 w 50"/>
                <a:gd name="T31" fmla="*/ 14 h 36"/>
                <a:gd name="T32" fmla="*/ 13 w 50"/>
                <a:gd name="T33" fmla="*/ 14 h 36"/>
                <a:gd name="T34" fmla="*/ 10 w 50"/>
                <a:gd name="T35" fmla="*/ 15 h 36"/>
                <a:gd name="T36" fmla="*/ 7 w 50"/>
                <a:gd name="T37" fmla="*/ 15 h 36"/>
                <a:gd name="T38" fmla="*/ 3 w 50"/>
                <a:gd name="T39" fmla="*/ 17 h 36"/>
                <a:gd name="T40" fmla="*/ 1 w 50"/>
                <a:gd name="T41" fmla="*/ 17 h 36"/>
                <a:gd name="T42" fmla="*/ 1 w 50"/>
                <a:gd name="T43" fmla="*/ 14 h 36"/>
                <a:gd name="T44" fmla="*/ 1 w 50"/>
                <a:gd name="T45" fmla="*/ 11 h 36"/>
                <a:gd name="T46" fmla="*/ 0 w 50"/>
                <a:gd name="T47" fmla="*/ 9 h 36"/>
                <a:gd name="T48" fmla="*/ 0 w 50"/>
                <a:gd name="T49" fmla="*/ 6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0"/>
                <a:gd name="T76" fmla="*/ 0 h 36"/>
                <a:gd name="T77" fmla="*/ 50 w 50"/>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0" h="36">
                  <a:moveTo>
                    <a:pt x="0" y="13"/>
                  </a:moveTo>
                  <a:lnTo>
                    <a:pt x="5" y="12"/>
                  </a:lnTo>
                  <a:lnTo>
                    <a:pt x="12" y="9"/>
                  </a:lnTo>
                  <a:lnTo>
                    <a:pt x="18" y="8"/>
                  </a:lnTo>
                  <a:lnTo>
                    <a:pt x="25" y="6"/>
                  </a:lnTo>
                  <a:lnTo>
                    <a:pt x="31" y="5"/>
                  </a:lnTo>
                  <a:lnTo>
                    <a:pt x="38" y="4"/>
                  </a:lnTo>
                  <a:lnTo>
                    <a:pt x="43" y="1"/>
                  </a:lnTo>
                  <a:lnTo>
                    <a:pt x="50" y="0"/>
                  </a:lnTo>
                  <a:lnTo>
                    <a:pt x="50" y="6"/>
                  </a:lnTo>
                  <a:lnTo>
                    <a:pt x="50" y="12"/>
                  </a:lnTo>
                  <a:lnTo>
                    <a:pt x="50" y="19"/>
                  </a:lnTo>
                  <a:lnTo>
                    <a:pt x="50" y="24"/>
                  </a:lnTo>
                  <a:lnTo>
                    <a:pt x="45" y="26"/>
                  </a:lnTo>
                  <a:lnTo>
                    <a:pt x="38" y="28"/>
                  </a:lnTo>
                  <a:lnTo>
                    <a:pt x="31" y="29"/>
                  </a:lnTo>
                  <a:lnTo>
                    <a:pt x="25" y="30"/>
                  </a:lnTo>
                  <a:lnTo>
                    <a:pt x="19" y="31"/>
                  </a:lnTo>
                  <a:lnTo>
                    <a:pt x="14" y="32"/>
                  </a:lnTo>
                  <a:lnTo>
                    <a:pt x="7" y="35"/>
                  </a:lnTo>
                  <a:lnTo>
                    <a:pt x="1" y="36"/>
                  </a:lnTo>
                  <a:lnTo>
                    <a:pt x="1" y="30"/>
                  </a:lnTo>
                  <a:lnTo>
                    <a:pt x="1" y="24"/>
                  </a:lnTo>
                  <a:lnTo>
                    <a:pt x="0" y="19"/>
                  </a:lnTo>
                  <a:lnTo>
                    <a:pt x="0" y="13"/>
                  </a:lnTo>
                  <a:close/>
                </a:path>
              </a:pathLst>
            </a:custGeom>
            <a:solidFill>
              <a:srgbClr val="75421E"/>
            </a:solidFill>
            <a:ln w="9525">
              <a:noFill/>
              <a:round/>
              <a:headEnd/>
              <a:tailEnd/>
            </a:ln>
          </p:spPr>
          <p:txBody>
            <a:bodyPr/>
            <a:lstStyle/>
            <a:p>
              <a:endParaRPr lang="en-US"/>
            </a:p>
          </p:txBody>
        </p:sp>
        <p:sp>
          <p:nvSpPr>
            <p:cNvPr id="16506" name="Freeform 185"/>
            <p:cNvSpPr>
              <a:spLocks/>
            </p:cNvSpPr>
            <p:nvPr/>
          </p:nvSpPr>
          <p:spPr bwMode="auto">
            <a:xfrm>
              <a:off x="2175" y="1699"/>
              <a:ext cx="23" cy="17"/>
            </a:xfrm>
            <a:custGeom>
              <a:avLst/>
              <a:gdLst>
                <a:gd name="T0" fmla="*/ 0 w 46"/>
                <a:gd name="T1" fmla="*/ 6 h 35"/>
                <a:gd name="T2" fmla="*/ 23 w 46"/>
                <a:gd name="T3" fmla="*/ 0 h 35"/>
                <a:gd name="T4" fmla="*/ 23 w 46"/>
                <a:gd name="T5" fmla="*/ 13 h 35"/>
                <a:gd name="T6" fmla="*/ 11 w 46"/>
                <a:gd name="T7" fmla="*/ 15 h 35"/>
                <a:gd name="T8" fmla="*/ 1 w 46"/>
                <a:gd name="T9" fmla="*/ 17 h 35"/>
                <a:gd name="T10" fmla="*/ 0 w 46"/>
                <a:gd name="T11" fmla="*/ 6 h 35"/>
                <a:gd name="T12" fmla="*/ 0 60000 65536"/>
                <a:gd name="T13" fmla="*/ 0 60000 65536"/>
                <a:gd name="T14" fmla="*/ 0 60000 65536"/>
                <a:gd name="T15" fmla="*/ 0 60000 65536"/>
                <a:gd name="T16" fmla="*/ 0 60000 65536"/>
                <a:gd name="T17" fmla="*/ 0 60000 65536"/>
                <a:gd name="T18" fmla="*/ 0 w 46"/>
                <a:gd name="T19" fmla="*/ 0 h 35"/>
                <a:gd name="T20" fmla="*/ 46 w 46"/>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46" h="35">
                  <a:moveTo>
                    <a:pt x="0" y="12"/>
                  </a:moveTo>
                  <a:lnTo>
                    <a:pt x="46" y="0"/>
                  </a:lnTo>
                  <a:lnTo>
                    <a:pt x="46" y="26"/>
                  </a:lnTo>
                  <a:lnTo>
                    <a:pt x="21" y="30"/>
                  </a:lnTo>
                  <a:lnTo>
                    <a:pt x="3" y="35"/>
                  </a:lnTo>
                  <a:lnTo>
                    <a:pt x="0" y="12"/>
                  </a:lnTo>
                  <a:close/>
                </a:path>
              </a:pathLst>
            </a:custGeom>
            <a:solidFill>
              <a:srgbClr val="7C421C"/>
            </a:solidFill>
            <a:ln w="9525">
              <a:noFill/>
              <a:round/>
              <a:headEnd/>
              <a:tailEnd/>
            </a:ln>
          </p:spPr>
          <p:txBody>
            <a:bodyPr/>
            <a:lstStyle/>
            <a:p>
              <a:endParaRPr lang="en-US"/>
            </a:p>
          </p:txBody>
        </p:sp>
        <p:sp>
          <p:nvSpPr>
            <p:cNvPr id="16507" name="Freeform 186"/>
            <p:cNvSpPr>
              <a:spLocks/>
            </p:cNvSpPr>
            <p:nvPr/>
          </p:nvSpPr>
          <p:spPr bwMode="auto">
            <a:xfrm>
              <a:off x="2147" y="1527"/>
              <a:ext cx="36" cy="13"/>
            </a:xfrm>
            <a:custGeom>
              <a:avLst/>
              <a:gdLst>
                <a:gd name="T0" fmla="*/ 0 w 71"/>
                <a:gd name="T1" fmla="*/ 0 h 25"/>
                <a:gd name="T2" fmla="*/ 0 w 71"/>
                <a:gd name="T3" fmla="*/ 13 h 25"/>
                <a:gd name="T4" fmla="*/ 10 w 71"/>
                <a:gd name="T5" fmla="*/ 13 h 25"/>
                <a:gd name="T6" fmla="*/ 36 w 71"/>
                <a:gd name="T7" fmla="*/ 12 h 25"/>
                <a:gd name="T8" fmla="*/ 34 w 71"/>
                <a:gd name="T9" fmla="*/ 0 h 25"/>
                <a:gd name="T10" fmla="*/ 0 w 71"/>
                <a:gd name="T11" fmla="*/ 0 h 25"/>
                <a:gd name="T12" fmla="*/ 0 60000 65536"/>
                <a:gd name="T13" fmla="*/ 0 60000 65536"/>
                <a:gd name="T14" fmla="*/ 0 60000 65536"/>
                <a:gd name="T15" fmla="*/ 0 60000 65536"/>
                <a:gd name="T16" fmla="*/ 0 60000 65536"/>
                <a:gd name="T17" fmla="*/ 0 60000 65536"/>
                <a:gd name="T18" fmla="*/ 0 w 71"/>
                <a:gd name="T19" fmla="*/ 0 h 25"/>
                <a:gd name="T20" fmla="*/ 71 w 71"/>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71" h="25">
                  <a:moveTo>
                    <a:pt x="0" y="0"/>
                  </a:moveTo>
                  <a:lnTo>
                    <a:pt x="0" y="25"/>
                  </a:lnTo>
                  <a:lnTo>
                    <a:pt x="19" y="25"/>
                  </a:lnTo>
                  <a:lnTo>
                    <a:pt x="71" y="23"/>
                  </a:lnTo>
                  <a:lnTo>
                    <a:pt x="68" y="0"/>
                  </a:lnTo>
                  <a:lnTo>
                    <a:pt x="0" y="0"/>
                  </a:lnTo>
                  <a:close/>
                </a:path>
              </a:pathLst>
            </a:custGeom>
            <a:solidFill>
              <a:srgbClr val="3A4447"/>
            </a:solidFill>
            <a:ln w="9525">
              <a:noFill/>
              <a:round/>
              <a:headEnd/>
              <a:tailEnd/>
            </a:ln>
          </p:spPr>
          <p:txBody>
            <a:bodyPr/>
            <a:lstStyle/>
            <a:p>
              <a:endParaRPr lang="en-US"/>
            </a:p>
          </p:txBody>
        </p:sp>
        <p:sp>
          <p:nvSpPr>
            <p:cNvPr id="16508" name="Freeform 187"/>
            <p:cNvSpPr>
              <a:spLocks/>
            </p:cNvSpPr>
            <p:nvPr/>
          </p:nvSpPr>
          <p:spPr bwMode="auto">
            <a:xfrm>
              <a:off x="2149" y="1527"/>
              <a:ext cx="34" cy="13"/>
            </a:xfrm>
            <a:custGeom>
              <a:avLst/>
              <a:gdLst>
                <a:gd name="T0" fmla="*/ 0 w 67"/>
                <a:gd name="T1" fmla="*/ 0 h 25"/>
                <a:gd name="T2" fmla="*/ 0 w 67"/>
                <a:gd name="T3" fmla="*/ 4 h 25"/>
                <a:gd name="T4" fmla="*/ 0 w 67"/>
                <a:gd name="T5" fmla="*/ 7 h 25"/>
                <a:gd name="T6" fmla="*/ 0 w 67"/>
                <a:gd name="T7" fmla="*/ 10 h 25"/>
                <a:gd name="T8" fmla="*/ 0 w 67"/>
                <a:gd name="T9" fmla="*/ 13 h 25"/>
                <a:gd name="T10" fmla="*/ 3 w 67"/>
                <a:gd name="T11" fmla="*/ 13 h 25"/>
                <a:gd name="T12" fmla="*/ 5 w 67"/>
                <a:gd name="T13" fmla="*/ 13 h 25"/>
                <a:gd name="T14" fmla="*/ 7 w 67"/>
                <a:gd name="T15" fmla="*/ 13 h 25"/>
                <a:gd name="T16" fmla="*/ 9 w 67"/>
                <a:gd name="T17" fmla="*/ 13 h 25"/>
                <a:gd name="T18" fmla="*/ 13 w 67"/>
                <a:gd name="T19" fmla="*/ 13 h 25"/>
                <a:gd name="T20" fmla="*/ 15 w 67"/>
                <a:gd name="T21" fmla="*/ 13 h 25"/>
                <a:gd name="T22" fmla="*/ 19 w 67"/>
                <a:gd name="T23" fmla="*/ 13 h 25"/>
                <a:gd name="T24" fmla="*/ 22 w 67"/>
                <a:gd name="T25" fmla="*/ 12 h 25"/>
                <a:gd name="T26" fmla="*/ 25 w 67"/>
                <a:gd name="T27" fmla="*/ 12 h 25"/>
                <a:gd name="T28" fmla="*/ 28 w 67"/>
                <a:gd name="T29" fmla="*/ 12 h 25"/>
                <a:gd name="T30" fmla="*/ 31 w 67"/>
                <a:gd name="T31" fmla="*/ 12 h 25"/>
                <a:gd name="T32" fmla="*/ 34 w 67"/>
                <a:gd name="T33" fmla="*/ 12 h 25"/>
                <a:gd name="T34" fmla="*/ 33 w 67"/>
                <a:gd name="T35" fmla="*/ 9 h 25"/>
                <a:gd name="T36" fmla="*/ 33 w 67"/>
                <a:gd name="T37" fmla="*/ 6 h 25"/>
                <a:gd name="T38" fmla="*/ 33 w 67"/>
                <a:gd name="T39" fmla="*/ 3 h 25"/>
                <a:gd name="T40" fmla="*/ 32 w 67"/>
                <a:gd name="T41" fmla="*/ 0 h 25"/>
                <a:gd name="T42" fmla="*/ 28 w 67"/>
                <a:gd name="T43" fmla="*/ 0 h 25"/>
                <a:gd name="T44" fmla="*/ 24 w 67"/>
                <a:gd name="T45" fmla="*/ 0 h 25"/>
                <a:gd name="T46" fmla="*/ 20 w 67"/>
                <a:gd name="T47" fmla="*/ 0 h 25"/>
                <a:gd name="T48" fmla="*/ 16 w 67"/>
                <a:gd name="T49" fmla="*/ 0 h 25"/>
                <a:gd name="T50" fmla="*/ 12 w 67"/>
                <a:gd name="T51" fmla="*/ 0 h 25"/>
                <a:gd name="T52" fmla="*/ 9 w 67"/>
                <a:gd name="T53" fmla="*/ 0 h 25"/>
                <a:gd name="T54" fmla="*/ 5 w 67"/>
                <a:gd name="T55" fmla="*/ 0 h 25"/>
                <a:gd name="T56" fmla="*/ 0 w 67"/>
                <a:gd name="T57" fmla="*/ 0 h 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7"/>
                <a:gd name="T88" fmla="*/ 0 h 25"/>
                <a:gd name="T89" fmla="*/ 67 w 67"/>
                <a:gd name="T90" fmla="*/ 25 h 2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7" h="25">
                  <a:moveTo>
                    <a:pt x="0" y="0"/>
                  </a:moveTo>
                  <a:lnTo>
                    <a:pt x="0" y="7"/>
                  </a:lnTo>
                  <a:lnTo>
                    <a:pt x="0" y="13"/>
                  </a:lnTo>
                  <a:lnTo>
                    <a:pt x="0" y="20"/>
                  </a:lnTo>
                  <a:lnTo>
                    <a:pt x="0" y="25"/>
                  </a:lnTo>
                  <a:lnTo>
                    <a:pt x="5" y="25"/>
                  </a:lnTo>
                  <a:lnTo>
                    <a:pt x="10" y="25"/>
                  </a:lnTo>
                  <a:lnTo>
                    <a:pt x="13" y="25"/>
                  </a:lnTo>
                  <a:lnTo>
                    <a:pt x="18" y="25"/>
                  </a:lnTo>
                  <a:lnTo>
                    <a:pt x="25" y="25"/>
                  </a:lnTo>
                  <a:lnTo>
                    <a:pt x="30" y="25"/>
                  </a:lnTo>
                  <a:lnTo>
                    <a:pt x="37" y="25"/>
                  </a:lnTo>
                  <a:lnTo>
                    <a:pt x="43" y="24"/>
                  </a:lnTo>
                  <a:lnTo>
                    <a:pt x="49" y="24"/>
                  </a:lnTo>
                  <a:lnTo>
                    <a:pt x="55" y="24"/>
                  </a:lnTo>
                  <a:lnTo>
                    <a:pt x="62" y="23"/>
                  </a:lnTo>
                  <a:lnTo>
                    <a:pt x="67" y="23"/>
                  </a:lnTo>
                  <a:lnTo>
                    <a:pt x="66" y="17"/>
                  </a:lnTo>
                  <a:lnTo>
                    <a:pt x="66" y="12"/>
                  </a:lnTo>
                  <a:lnTo>
                    <a:pt x="65" y="6"/>
                  </a:lnTo>
                  <a:lnTo>
                    <a:pt x="64" y="0"/>
                  </a:lnTo>
                  <a:lnTo>
                    <a:pt x="56" y="0"/>
                  </a:lnTo>
                  <a:lnTo>
                    <a:pt x="48" y="0"/>
                  </a:lnTo>
                  <a:lnTo>
                    <a:pt x="40" y="0"/>
                  </a:lnTo>
                  <a:lnTo>
                    <a:pt x="32" y="0"/>
                  </a:lnTo>
                  <a:lnTo>
                    <a:pt x="24" y="0"/>
                  </a:lnTo>
                  <a:lnTo>
                    <a:pt x="17" y="0"/>
                  </a:lnTo>
                  <a:lnTo>
                    <a:pt x="9" y="0"/>
                  </a:lnTo>
                  <a:lnTo>
                    <a:pt x="0" y="0"/>
                  </a:lnTo>
                  <a:close/>
                </a:path>
              </a:pathLst>
            </a:custGeom>
            <a:solidFill>
              <a:srgbClr val="424444"/>
            </a:solidFill>
            <a:ln w="9525">
              <a:noFill/>
              <a:round/>
              <a:headEnd/>
              <a:tailEnd/>
            </a:ln>
          </p:spPr>
          <p:txBody>
            <a:bodyPr/>
            <a:lstStyle/>
            <a:p>
              <a:endParaRPr lang="en-US"/>
            </a:p>
          </p:txBody>
        </p:sp>
        <p:sp>
          <p:nvSpPr>
            <p:cNvPr id="16509" name="Freeform 188"/>
            <p:cNvSpPr>
              <a:spLocks/>
            </p:cNvSpPr>
            <p:nvPr/>
          </p:nvSpPr>
          <p:spPr bwMode="auto">
            <a:xfrm>
              <a:off x="2152" y="1527"/>
              <a:ext cx="31" cy="13"/>
            </a:xfrm>
            <a:custGeom>
              <a:avLst/>
              <a:gdLst>
                <a:gd name="T0" fmla="*/ 0 w 62"/>
                <a:gd name="T1" fmla="*/ 0 h 25"/>
                <a:gd name="T2" fmla="*/ 0 w 62"/>
                <a:gd name="T3" fmla="*/ 4 h 25"/>
                <a:gd name="T4" fmla="*/ 0 w 62"/>
                <a:gd name="T5" fmla="*/ 7 h 25"/>
                <a:gd name="T6" fmla="*/ 0 w 62"/>
                <a:gd name="T7" fmla="*/ 10 h 25"/>
                <a:gd name="T8" fmla="*/ 0 w 62"/>
                <a:gd name="T9" fmla="*/ 13 h 25"/>
                <a:gd name="T10" fmla="*/ 2 w 62"/>
                <a:gd name="T11" fmla="*/ 13 h 25"/>
                <a:gd name="T12" fmla="*/ 4 w 62"/>
                <a:gd name="T13" fmla="*/ 13 h 25"/>
                <a:gd name="T14" fmla="*/ 6 w 62"/>
                <a:gd name="T15" fmla="*/ 13 h 25"/>
                <a:gd name="T16" fmla="*/ 8 w 62"/>
                <a:gd name="T17" fmla="*/ 13 h 25"/>
                <a:gd name="T18" fmla="*/ 11 w 62"/>
                <a:gd name="T19" fmla="*/ 13 h 25"/>
                <a:gd name="T20" fmla="*/ 14 w 62"/>
                <a:gd name="T21" fmla="*/ 13 h 25"/>
                <a:gd name="T22" fmla="*/ 17 w 62"/>
                <a:gd name="T23" fmla="*/ 13 h 25"/>
                <a:gd name="T24" fmla="*/ 20 w 62"/>
                <a:gd name="T25" fmla="*/ 12 h 25"/>
                <a:gd name="T26" fmla="*/ 23 w 62"/>
                <a:gd name="T27" fmla="*/ 12 h 25"/>
                <a:gd name="T28" fmla="*/ 26 w 62"/>
                <a:gd name="T29" fmla="*/ 12 h 25"/>
                <a:gd name="T30" fmla="*/ 29 w 62"/>
                <a:gd name="T31" fmla="*/ 12 h 25"/>
                <a:gd name="T32" fmla="*/ 31 w 62"/>
                <a:gd name="T33" fmla="*/ 12 h 25"/>
                <a:gd name="T34" fmla="*/ 31 w 62"/>
                <a:gd name="T35" fmla="*/ 9 h 25"/>
                <a:gd name="T36" fmla="*/ 31 w 62"/>
                <a:gd name="T37" fmla="*/ 6 h 25"/>
                <a:gd name="T38" fmla="*/ 30 w 62"/>
                <a:gd name="T39" fmla="*/ 3 h 25"/>
                <a:gd name="T40" fmla="*/ 30 w 62"/>
                <a:gd name="T41" fmla="*/ 0 h 25"/>
                <a:gd name="T42" fmla="*/ 26 w 62"/>
                <a:gd name="T43" fmla="*/ 0 h 25"/>
                <a:gd name="T44" fmla="*/ 22 w 62"/>
                <a:gd name="T45" fmla="*/ 0 h 25"/>
                <a:gd name="T46" fmla="*/ 19 w 62"/>
                <a:gd name="T47" fmla="*/ 0 h 25"/>
                <a:gd name="T48" fmla="*/ 15 w 62"/>
                <a:gd name="T49" fmla="*/ 0 h 25"/>
                <a:gd name="T50" fmla="*/ 11 w 62"/>
                <a:gd name="T51" fmla="*/ 0 h 25"/>
                <a:gd name="T52" fmla="*/ 8 w 62"/>
                <a:gd name="T53" fmla="*/ 0 h 25"/>
                <a:gd name="T54" fmla="*/ 4 w 62"/>
                <a:gd name="T55" fmla="*/ 0 h 25"/>
                <a:gd name="T56" fmla="*/ 0 w 62"/>
                <a:gd name="T57" fmla="*/ 0 h 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2"/>
                <a:gd name="T88" fmla="*/ 0 h 25"/>
                <a:gd name="T89" fmla="*/ 62 w 62"/>
                <a:gd name="T90" fmla="*/ 25 h 2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2" h="25">
                  <a:moveTo>
                    <a:pt x="0" y="0"/>
                  </a:moveTo>
                  <a:lnTo>
                    <a:pt x="0" y="7"/>
                  </a:lnTo>
                  <a:lnTo>
                    <a:pt x="0" y="13"/>
                  </a:lnTo>
                  <a:lnTo>
                    <a:pt x="0" y="20"/>
                  </a:lnTo>
                  <a:lnTo>
                    <a:pt x="0" y="25"/>
                  </a:lnTo>
                  <a:lnTo>
                    <a:pt x="4" y="25"/>
                  </a:lnTo>
                  <a:lnTo>
                    <a:pt x="8" y="25"/>
                  </a:lnTo>
                  <a:lnTo>
                    <a:pt x="12" y="25"/>
                  </a:lnTo>
                  <a:lnTo>
                    <a:pt x="16" y="25"/>
                  </a:lnTo>
                  <a:lnTo>
                    <a:pt x="22" y="25"/>
                  </a:lnTo>
                  <a:lnTo>
                    <a:pt x="28" y="25"/>
                  </a:lnTo>
                  <a:lnTo>
                    <a:pt x="33" y="25"/>
                  </a:lnTo>
                  <a:lnTo>
                    <a:pt x="39" y="24"/>
                  </a:lnTo>
                  <a:lnTo>
                    <a:pt x="45" y="24"/>
                  </a:lnTo>
                  <a:lnTo>
                    <a:pt x="51" y="24"/>
                  </a:lnTo>
                  <a:lnTo>
                    <a:pt x="57" y="23"/>
                  </a:lnTo>
                  <a:lnTo>
                    <a:pt x="62" y="23"/>
                  </a:lnTo>
                  <a:lnTo>
                    <a:pt x="61" y="17"/>
                  </a:lnTo>
                  <a:lnTo>
                    <a:pt x="61" y="12"/>
                  </a:lnTo>
                  <a:lnTo>
                    <a:pt x="60" y="6"/>
                  </a:lnTo>
                  <a:lnTo>
                    <a:pt x="59" y="0"/>
                  </a:lnTo>
                  <a:lnTo>
                    <a:pt x="52" y="0"/>
                  </a:lnTo>
                  <a:lnTo>
                    <a:pt x="44" y="0"/>
                  </a:lnTo>
                  <a:lnTo>
                    <a:pt x="37" y="0"/>
                  </a:lnTo>
                  <a:lnTo>
                    <a:pt x="30" y="0"/>
                  </a:lnTo>
                  <a:lnTo>
                    <a:pt x="22" y="0"/>
                  </a:lnTo>
                  <a:lnTo>
                    <a:pt x="15" y="0"/>
                  </a:lnTo>
                  <a:lnTo>
                    <a:pt x="7" y="0"/>
                  </a:lnTo>
                  <a:lnTo>
                    <a:pt x="0" y="0"/>
                  </a:lnTo>
                  <a:close/>
                </a:path>
              </a:pathLst>
            </a:custGeom>
            <a:solidFill>
              <a:srgbClr val="44423D"/>
            </a:solidFill>
            <a:ln w="9525">
              <a:noFill/>
              <a:round/>
              <a:headEnd/>
              <a:tailEnd/>
            </a:ln>
          </p:spPr>
          <p:txBody>
            <a:bodyPr/>
            <a:lstStyle/>
            <a:p>
              <a:endParaRPr lang="en-US"/>
            </a:p>
          </p:txBody>
        </p:sp>
        <p:sp>
          <p:nvSpPr>
            <p:cNvPr id="16510" name="Freeform 189"/>
            <p:cNvSpPr>
              <a:spLocks/>
            </p:cNvSpPr>
            <p:nvPr/>
          </p:nvSpPr>
          <p:spPr bwMode="auto">
            <a:xfrm>
              <a:off x="2153" y="1527"/>
              <a:ext cx="30" cy="13"/>
            </a:xfrm>
            <a:custGeom>
              <a:avLst/>
              <a:gdLst>
                <a:gd name="T0" fmla="*/ 0 w 58"/>
                <a:gd name="T1" fmla="*/ 0 h 25"/>
                <a:gd name="T2" fmla="*/ 0 w 58"/>
                <a:gd name="T3" fmla="*/ 4 h 25"/>
                <a:gd name="T4" fmla="*/ 0 w 58"/>
                <a:gd name="T5" fmla="*/ 7 h 25"/>
                <a:gd name="T6" fmla="*/ 0 w 58"/>
                <a:gd name="T7" fmla="*/ 10 h 25"/>
                <a:gd name="T8" fmla="*/ 0 w 58"/>
                <a:gd name="T9" fmla="*/ 13 h 25"/>
                <a:gd name="T10" fmla="*/ 2 w 58"/>
                <a:gd name="T11" fmla="*/ 13 h 25"/>
                <a:gd name="T12" fmla="*/ 4 w 58"/>
                <a:gd name="T13" fmla="*/ 13 h 25"/>
                <a:gd name="T14" fmla="*/ 6 w 58"/>
                <a:gd name="T15" fmla="*/ 13 h 25"/>
                <a:gd name="T16" fmla="*/ 8 w 58"/>
                <a:gd name="T17" fmla="*/ 13 h 25"/>
                <a:gd name="T18" fmla="*/ 11 w 58"/>
                <a:gd name="T19" fmla="*/ 13 h 25"/>
                <a:gd name="T20" fmla="*/ 14 w 58"/>
                <a:gd name="T21" fmla="*/ 13 h 25"/>
                <a:gd name="T22" fmla="*/ 17 w 58"/>
                <a:gd name="T23" fmla="*/ 13 h 25"/>
                <a:gd name="T24" fmla="*/ 20 w 58"/>
                <a:gd name="T25" fmla="*/ 12 h 25"/>
                <a:gd name="T26" fmla="*/ 22 w 58"/>
                <a:gd name="T27" fmla="*/ 12 h 25"/>
                <a:gd name="T28" fmla="*/ 25 w 58"/>
                <a:gd name="T29" fmla="*/ 12 h 25"/>
                <a:gd name="T30" fmla="*/ 27 w 58"/>
                <a:gd name="T31" fmla="*/ 12 h 25"/>
                <a:gd name="T32" fmla="*/ 30 w 58"/>
                <a:gd name="T33" fmla="*/ 12 h 25"/>
                <a:gd name="T34" fmla="*/ 29 w 58"/>
                <a:gd name="T35" fmla="*/ 9 h 25"/>
                <a:gd name="T36" fmla="*/ 29 w 58"/>
                <a:gd name="T37" fmla="*/ 6 h 25"/>
                <a:gd name="T38" fmla="*/ 29 w 58"/>
                <a:gd name="T39" fmla="*/ 3 h 25"/>
                <a:gd name="T40" fmla="*/ 28 w 58"/>
                <a:gd name="T41" fmla="*/ 0 h 25"/>
                <a:gd name="T42" fmla="*/ 25 w 58"/>
                <a:gd name="T43" fmla="*/ 0 h 25"/>
                <a:gd name="T44" fmla="*/ 21 w 58"/>
                <a:gd name="T45" fmla="*/ 0 h 25"/>
                <a:gd name="T46" fmla="*/ 18 w 58"/>
                <a:gd name="T47" fmla="*/ 0 h 25"/>
                <a:gd name="T48" fmla="*/ 14 w 58"/>
                <a:gd name="T49" fmla="*/ 0 h 25"/>
                <a:gd name="T50" fmla="*/ 10 w 58"/>
                <a:gd name="T51" fmla="*/ 0 h 25"/>
                <a:gd name="T52" fmla="*/ 7 w 58"/>
                <a:gd name="T53" fmla="*/ 0 h 25"/>
                <a:gd name="T54" fmla="*/ 3 w 58"/>
                <a:gd name="T55" fmla="*/ 0 h 25"/>
                <a:gd name="T56" fmla="*/ 0 w 58"/>
                <a:gd name="T57" fmla="*/ 0 h 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8"/>
                <a:gd name="T88" fmla="*/ 0 h 25"/>
                <a:gd name="T89" fmla="*/ 58 w 58"/>
                <a:gd name="T90" fmla="*/ 25 h 2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8" h="25">
                  <a:moveTo>
                    <a:pt x="0" y="0"/>
                  </a:moveTo>
                  <a:lnTo>
                    <a:pt x="0" y="7"/>
                  </a:lnTo>
                  <a:lnTo>
                    <a:pt x="0" y="13"/>
                  </a:lnTo>
                  <a:lnTo>
                    <a:pt x="0" y="20"/>
                  </a:lnTo>
                  <a:lnTo>
                    <a:pt x="0" y="25"/>
                  </a:lnTo>
                  <a:lnTo>
                    <a:pt x="4" y="25"/>
                  </a:lnTo>
                  <a:lnTo>
                    <a:pt x="8" y="25"/>
                  </a:lnTo>
                  <a:lnTo>
                    <a:pt x="11" y="25"/>
                  </a:lnTo>
                  <a:lnTo>
                    <a:pt x="16" y="25"/>
                  </a:lnTo>
                  <a:lnTo>
                    <a:pt x="21" y="25"/>
                  </a:lnTo>
                  <a:lnTo>
                    <a:pt x="27" y="25"/>
                  </a:lnTo>
                  <a:lnTo>
                    <a:pt x="32" y="25"/>
                  </a:lnTo>
                  <a:lnTo>
                    <a:pt x="38" y="24"/>
                  </a:lnTo>
                  <a:lnTo>
                    <a:pt x="42" y="24"/>
                  </a:lnTo>
                  <a:lnTo>
                    <a:pt x="48" y="24"/>
                  </a:lnTo>
                  <a:lnTo>
                    <a:pt x="53" y="23"/>
                  </a:lnTo>
                  <a:lnTo>
                    <a:pt x="58" y="23"/>
                  </a:lnTo>
                  <a:lnTo>
                    <a:pt x="57" y="17"/>
                  </a:lnTo>
                  <a:lnTo>
                    <a:pt x="57" y="12"/>
                  </a:lnTo>
                  <a:lnTo>
                    <a:pt x="56" y="6"/>
                  </a:lnTo>
                  <a:lnTo>
                    <a:pt x="55" y="0"/>
                  </a:lnTo>
                  <a:lnTo>
                    <a:pt x="48" y="0"/>
                  </a:lnTo>
                  <a:lnTo>
                    <a:pt x="41" y="0"/>
                  </a:lnTo>
                  <a:lnTo>
                    <a:pt x="34" y="0"/>
                  </a:lnTo>
                  <a:lnTo>
                    <a:pt x="27" y="0"/>
                  </a:lnTo>
                  <a:lnTo>
                    <a:pt x="20" y="0"/>
                  </a:lnTo>
                  <a:lnTo>
                    <a:pt x="13" y="0"/>
                  </a:lnTo>
                  <a:lnTo>
                    <a:pt x="6" y="0"/>
                  </a:lnTo>
                  <a:lnTo>
                    <a:pt x="0" y="0"/>
                  </a:lnTo>
                  <a:close/>
                </a:path>
              </a:pathLst>
            </a:custGeom>
            <a:solidFill>
              <a:srgbClr val="4C443A"/>
            </a:solidFill>
            <a:ln w="9525">
              <a:noFill/>
              <a:round/>
              <a:headEnd/>
              <a:tailEnd/>
            </a:ln>
          </p:spPr>
          <p:txBody>
            <a:bodyPr/>
            <a:lstStyle/>
            <a:p>
              <a:endParaRPr lang="en-US"/>
            </a:p>
          </p:txBody>
        </p:sp>
        <p:sp>
          <p:nvSpPr>
            <p:cNvPr id="16511" name="Freeform 190"/>
            <p:cNvSpPr>
              <a:spLocks/>
            </p:cNvSpPr>
            <p:nvPr/>
          </p:nvSpPr>
          <p:spPr bwMode="auto">
            <a:xfrm>
              <a:off x="2156" y="1527"/>
              <a:ext cx="27" cy="13"/>
            </a:xfrm>
            <a:custGeom>
              <a:avLst/>
              <a:gdLst>
                <a:gd name="T0" fmla="*/ 0 w 54"/>
                <a:gd name="T1" fmla="*/ 0 h 25"/>
                <a:gd name="T2" fmla="*/ 0 w 54"/>
                <a:gd name="T3" fmla="*/ 4 h 25"/>
                <a:gd name="T4" fmla="*/ 0 w 54"/>
                <a:gd name="T5" fmla="*/ 7 h 25"/>
                <a:gd name="T6" fmla="*/ 0 w 54"/>
                <a:gd name="T7" fmla="*/ 10 h 25"/>
                <a:gd name="T8" fmla="*/ 0 w 54"/>
                <a:gd name="T9" fmla="*/ 13 h 25"/>
                <a:gd name="T10" fmla="*/ 2 w 54"/>
                <a:gd name="T11" fmla="*/ 13 h 25"/>
                <a:gd name="T12" fmla="*/ 4 w 54"/>
                <a:gd name="T13" fmla="*/ 13 h 25"/>
                <a:gd name="T14" fmla="*/ 6 w 54"/>
                <a:gd name="T15" fmla="*/ 13 h 25"/>
                <a:gd name="T16" fmla="*/ 7 w 54"/>
                <a:gd name="T17" fmla="*/ 13 h 25"/>
                <a:gd name="T18" fmla="*/ 10 w 54"/>
                <a:gd name="T19" fmla="*/ 13 h 25"/>
                <a:gd name="T20" fmla="*/ 12 w 54"/>
                <a:gd name="T21" fmla="*/ 13 h 25"/>
                <a:gd name="T22" fmla="*/ 15 w 54"/>
                <a:gd name="T23" fmla="*/ 13 h 25"/>
                <a:gd name="T24" fmla="*/ 18 w 54"/>
                <a:gd name="T25" fmla="*/ 12 h 25"/>
                <a:gd name="T26" fmla="*/ 20 w 54"/>
                <a:gd name="T27" fmla="*/ 12 h 25"/>
                <a:gd name="T28" fmla="*/ 23 w 54"/>
                <a:gd name="T29" fmla="*/ 12 h 25"/>
                <a:gd name="T30" fmla="*/ 25 w 54"/>
                <a:gd name="T31" fmla="*/ 12 h 25"/>
                <a:gd name="T32" fmla="*/ 27 w 54"/>
                <a:gd name="T33" fmla="*/ 12 h 25"/>
                <a:gd name="T34" fmla="*/ 27 w 54"/>
                <a:gd name="T35" fmla="*/ 9 h 25"/>
                <a:gd name="T36" fmla="*/ 27 w 54"/>
                <a:gd name="T37" fmla="*/ 6 h 25"/>
                <a:gd name="T38" fmla="*/ 26 w 54"/>
                <a:gd name="T39" fmla="*/ 3 h 25"/>
                <a:gd name="T40" fmla="*/ 26 w 54"/>
                <a:gd name="T41" fmla="*/ 0 h 25"/>
                <a:gd name="T42" fmla="*/ 22 w 54"/>
                <a:gd name="T43" fmla="*/ 0 h 25"/>
                <a:gd name="T44" fmla="*/ 19 w 54"/>
                <a:gd name="T45" fmla="*/ 0 h 25"/>
                <a:gd name="T46" fmla="*/ 15 w 54"/>
                <a:gd name="T47" fmla="*/ 0 h 25"/>
                <a:gd name="T48" fmla="*/ 13 w 54"/>
                <a:gd name="T49" fmla="*/ 0 h 25"/>
                <a:gd name="T50" fmla="*/ 10 w 54"/>
                <a:gd name="T51" fmla="*/ 0 h 25"/>
                <a:gd name="T52" fmla="*/ 7 w 54"/>
                <a:gd name="T53" fmla="*/ 0 h 25"/>
                <a:gd name="T54" fmla="*/ 3 w 54"/>
                <a:gd name="T55" fmla="*/ 0 h 25"/>
                <a:gd name="T56" fmla="*/ 0 w 54"/>
                <a:gd name="T57" fmla="*/ 0 h 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
                <a:gd name="T88" fmla="*/ 0 h 25"/>
                <a:gd name="T89" fmla="*/ 54 w 54"/>
                <a:gd name="T90" fmla="*/ 25 h 2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 h="25">
                  <a:moveTo>
                    <a:pt x="0" y="0"/>
                  </a:moveTo>
                  <a:lnTo>
                    <a:pt x="0" y="7"/>
                  </a:lnTo>
                  <a:lnTo>
                    <a:pt x="0" y="13"/>
                  </a:lnTo>
                  <a:lnTo>
                    <a:pt x="0" y="20"/>
                  </a:lnTo>
                  <a:lnTo>
                    <a:pt x="0" y="25"/>
                  </a:lnTo>
                  <a:lnTo>
                    <a:pt x="4" y="25"/>
                  </a:lnTo>
                  <a:lnTo>
                    <a:pt x="8" y="25"/>
                  </a:lnTo>
                  <a:lnTo>
                    <a:pt x="12" y="25"/>
                  </a:lnTo>
                  <a:lnTo>
                    <a:pt x="15" y="25"/>
                  </a:lnTo>
                  <a:lnTo>
                    <a:pt x="20" y="25"/>
                  </a:lnTo>
                  <a:lnTo>
                    <a:pt x="24" y="25"/>
                  </a:lnTo>
                  <a:lnTo>
                    <a:pt x="30" y="25"/>
                  </a:lnTo>
                  <a:lnTo>
                    <a:pt x="35" y="24"/>
                  </a:lnTo>
                  <a:lnTo>
                    <a:pt x="39" y="24"/>
                  </a:lnTo>
                  <a:lnTo>
                    <a:pt x="45" y="24"/>
                  </a:lnTo>
                  <a:lnTo>
                    <a:pt x="50" y="23"/>
                  </a:lnTo>
                  <a:lnTo>
                    <a:pt x="54" y="23"/>
                  </a:lnTo>
                  <a:lnTo>
                    <a:pt x="53" y="17"/>
                  </a:lnTo>
                  <a:lnTo>
                    <a:pt x="53" y="12"/>
                  </a:lnTo>
                  <a:lnTo>
                    <a:pt x="52" y="6"/>
                  </a:lnTo>
                  <a:lnTo>
                    <a:pt x="51" y="0"/>
                  </a:lnTo>
                  <a:lnTo>
                    <a:pt x="44" y="0"/>
                  </a:lnTo>
                  <a:lnTo>
                    <a:pt x="38" y="0"/>
                  </a:lnTo>
                  <a:lnTo>
                    <a:pt x="31" y="0"/>
                  </a:lnTo>
                  <a:lnTo>
                    <a:pt x="25" y="0"/>
                  </a:lnTo>
                  <a:lnTo>
                    <a:pt x="19" y="0"/>
                  </a:lnTo>
                  <a:lnTo>
                    <a:pt x="13" y="0"/>
                  </a:lnTo>
                  <a:lnTo>
                    <a:pt x="6" y="0"/>
                  </a:lnTo>
                  <a:lnTo>
                    <a:pt x="0" y="0"/>
                  </a:lnTo>
                  <a:close/>
                </a:path>
              </a:pathLst>
            </a:custGeom>
            <a:solidFill>
              <a:srgbClr val="544438"/>
            </a:solidFill>
            <a:ln w="9525">
              <a:noFill/>
              <a:round/>
              <a:headEnd/>
              <a:tailEnd/>
            </a:ln>
          </p:spPr>
          <p:txBody>
            <a:bodyPr/>
            <a:lstStyle/>
            <a:p>
              <a:endParaRPr lang="en-US"/>
            </a:p>
          </p:txBody>
        </p:sp>
        <p:sp>
          <p:nvSpPr>
            <p:cNvPr id="16512" name="Freeform 191"/>
            <p:cNvSpPr>
              <a:spLocks/>
            </p:cNvSpPr>
            <p:nvPr/>
          </p:nvSpPr>
          <p:spPr bwMode="auto">
            <a:xfrm>
              <a:off x="2157" y="1527"/>
              <a:ext cx="26" cy="13"/>
            </a:xfrm>
            <a:custGeom>
              <a:avLst/>
              <a:gdLst>
                <a:gd name="T0" fmla="*/ 0 w 50"/>
                <a:gd name="T1" fmla="*/ 0 h 25"/>
                <a:gd name="T2" fmla="*/ 0 w 50"/>
                <a:gd name="T3" fmla="*/ 4 h 25"/>
                <a:gd name="T4" fmla="*/ 0 w 50"/>
                <a:gd name="T5" fmla="*/ 7 h 25"/>
                <a:gd name="T6" fmla="*/ 0 w 50"/>
                <a:gd name="T7" fmla="*/ 10 h 25"/>
                <a:gd name="T8" fmla="*/ 0 w 50"/>
                <a:gd name="T9" fmla="*/ 13 h 25"/>
                <a:gd name="T10" fmla="*/ 2 w 50"/>
                <a:gd name="T11" fmla="*/ 13 h 25"/>
                <a:gd name="T12" fmla="*/ 4 w 50"/>
                <a:gd name="T13" fmla="*/ 13 h 25"/>
                <a:gd name="T14" fmla="*/ 6 w 50"/>
                <a:gd name="T15" fmla="*/ 13 h 25"/>
                <a:gd name="T16" fmla="*/ 8 w 50"/>
                <a:gd name="T17" fmla="*/ 13 h 25"/>
                <a:gd name="T18" fmla="*/ 10 w 50"/>
                <a:gd name="T19" fmla="*/ 13 h 25"/>
                <a:gd name="T20" fmla="*/ 12 w 50"/>
                <a:gd name="T21" fmla="*/ 13 h 25"/>
                <a:gd name="T22" fmla="*/ 15 w 50"/>
                <a:gd name="T23" fmla="*/ 13 h 25"/>
                <a:gd name="T24" fmla="*/ 17 w 50"/>
                <a:gd name="T25" fmla="*/ 12 h 25"/>
                <a:gd name="T26" fmla="*/ 19 w 50"/>
                <a:gd name="T27" fmla="*/ 12 h 25"/>
                <a:gd name="T28" fmla="*/ 21 w 50"/>
                <a:gd name="T29" fmla="*/ 12 h 25"/>
                <a:gd name="T30" fmla="*/ 24 w 50"/>
                <a:gd name="T31" fmla="*/ 12 h 25"/>
                <a:gd name="T32" fmla="*/ 26 w 50"/>
                <a:gd name="T33" fmla="*/ 12 h 25"/>
                <a:gd name="T34" fmla="*/ 25 w 50"/>
                <a:gd name="T35" fmla="*/ 9 h 25"/>
                <a:gd name="T36" fmla="*/ 25 w 50"/>
                <a:gd name="T37" fmla="*/ 6 h 25"/>
                <a:gd name="T38" fmla="*/ 25 w 50"/>
                <a:gd name="T39" fmla="*/ 3 h 25"/>
                <a:gd name="T40" fmla="*/ 24 w 50"/>
                <a:gd name="T41" fmla="*/ 0 h 25"/>
                <a:gd name="T42" fmla="*/ 21 w 50"/>
                <a:gd name="T43" fmla="*/ 0 h 25"/>
                <a:gd name="T44" fmla="*/ 18 w 50"/>
                <a:gd name="T45" fmla="*/ 0 h 25"/>
                <a:gd name="T46" fmla="*/ 16 w 50"/>
                <a:gd name="T47" fmla="*/ 0 h 25"/>
                <a:gd name="T48" fmla="*/ 12 w 50"/>
                <a:gd name="T49" fmla="*/ 0 h 25"/>
                <a:gd name="T50" fmla="*/ 9 w 50"/>
                <a:gd name="T51" fmla="*/ 0 h 25"/>
                <a:gd name="T52" fmla="*/ 6 w 50"/>
                <a:gd name="T53" fmla="*/ 0 h 25"/>
                <a:gd name="T54" fmla="*/ 3 w 50"/>
                <a:gd name="T55" fmla="*/ 0 h 25"/>
                <a:gd name="T56" fmla="*/ 0 w 50"/>
                <a:gd name="T57" fmla="*/ 0 h 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0"/>
                <a:gd name="T88" fmla="*/ 0 h 25"/>
                <a:gd name="T89" fmla="*/ 50 w 50"/>
                <a:gd name="T90" fmla="*/ 25 h 2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0" h="25">
                  <a:moveTo>
                    <a:pt x="0" y="0"/>
                  </a:moveTo>
                  <a:lnTo>
                    <a:pt x="0" y="7"/>
                  </a:lnTo>
                  <a:lnTo>
                    <a:pt x="0" y="13"/>
                  </a:lnTo>
                  <a:lnTo>
                    <a:pt x="0" y="20"/>
                  </a:lnTo>
                  <a:lnTo>
                    <a:pt x="0" y="25"/>
                  </a:lnTo>
                  <a:lnTo>
                    <a:pt x="4" y="25"/>
                  </a:lnTo>
                  <a:lnTo>
                    <a:pt x="8" y="25"/>
                  </a:lnTo>
                  <a:lnTo>
                    <a:pt x="11" y="25"/>
                  </a:lnTo>
                  <a:lnTo>
                    <a:pt x="15" y="25"/>
                  </a:lnTo>
                  <a:lnTo>
                    <a:pt x="19" y="25"/>
                  </a:lnTo>
                  <a:lnTo>
                    <a:pt x="24" y="25"/>
                  </a:lnTo>
                  <a:lnTo>
                    <a:pt x="28" y="25"/>
                  </a:lnTo>
                  <a:lnTo>
                    <a:pt x="33" y="24"/>
                  </a:lnTo>
                  <a:lnTo>
                    <a:pt x="36" y="24"/>
                  </a:lnTo>
                  <a:lnTo>
                    <a:pt x="41" y="24"/>
                  </a:lnTo>
                  <a:lnTo>
                    <a:pt x="46" y="23"/>
                  </a:lnTo>
                  <a:lnTo>
                    <a:pt x="50" y="23"/>
                  </a:lnTo>
                  <a:lnTo>
                    <a:pt x="49" y="17"/>
                  </a:lnTo>
                  <a:lnTo>
                    <a:pt x="49" y="12"/>
                  </a:lnTo>
                  <a:lnTo>
                    <a:pt x="48" y="6"/>
                  </a:lnTo>
                  <a:lnTo>
                    <a:pt x="47" y="0"/>
                  </a:lnTo>
                  <a:lnTo>
                    <a:pt x="41" y="0"/>
                  </a:lnTo>
                  <a:lnTo>
                    <a:pt x="35" y="0"/>
                  </a:lnTo>
                  <a:lnTo>
                    <a:pt x="30" y="0"/>
                  </a:lnTo>
                  <a:lnTo>
                    <a:pt x="24" y="0"/>
                  </a:lnTo>
                  <a:lnTo>
                    <a:pt x="17" y="0"/>
                  </a:lnTo>
                  <a:lnTo>
                    <a:pt x="11" y="0"/>
                  </a:lnTo>
                  <a:lnTo>
                    <a:pt x="5" y="0"/>
                  </a:lnTo>
                  <a:lnTo>
                    <a:pt x="0" y="0"/>
                  </a:lnTo>
                  <a:close/>
                </a:path>
              </a:pathLst>
            </a:custGeom>
            <a:solidFill>
              <a:srgbClr val="594435"/>
            </a:solidFill>
            <a:ln w="9525">
              <a:noFill/>
              <a:round/>
              <a:headEnd/>
              <a:tailEnd/>
            </a:ln>
          </p:spPr>
          <p:txBody>
            <a:bodyPr/>
            <a:lstStyle/>
            <a:p>
              <a:endParaRPr lang="en-US"/>
            </a:p>
          </p:txBody>
        </p:sp>
        <p:sp>
          <p:nvSpPr>
            <p:cNvPr id="16513" name="Freeform 192"/>
            <p:cNvSpPr>
              <a:spLocks/>
            </p:cNvSpPr>
            <p:nvPr/>
          </p:nvSpPr>
          <p:spPr bwMode="auto">
            <a:xfrm>
              <a:off x="2160" y="1527"/>
              <a:ext cx="23" cy="13"/>
            </a:xfrm>
            <a:custGeom>
              <a:avLst/>
              <a:gdLst>
                <a:gd name="T0" fmla="*/ 0 w 46"/>
                <a:gd name="T1" fmla="*/ 0 h 25"/>
                <a:gd name="T2" fmla="*/ 0 w 46"/>
                <a:gd name="T3" fmla="*/ 4 h 25"/>
                <a:gd name="T4" fmla="*/ 0 w 46"/>
                <a:gd name="T5" fmla="*/ 7 h 25"/>
                <a:gd name="T6" fmla="*/ 0 w 46"/>
                <a:gd name="T7" fmla="*/ 10 h 25"/>
                <a:gd name="T8" fmla="*/ 0 w 46"/>
                <a:gd name="T9" fmla="*/ 13 h 25"/>
                <a:gd name="T10" fmla="*/ 2 w 46"/>
                <a:gd name="T11" fmla="*/ 13 h 25"/>
                <a:gd name="T12" fmla="*/ 3 w 46"/>
                <a:gd name="T13" fmla="*/ 13 h 25"/>
                <a:gd name="T14" fmla="*/ 6 w 46"/>
                <a:gd name="T15" fmla="*/ 13 h 25"/>
                <a:gd name="T16" fmla="*/ 7 w 46"/>
                <a:gd name="T17" fmla="*/ 13 h 25"/>
                <a:gd name="T18" fmla="*/ 11 w 46"/>
                <a:gd name="T19" fmla="*/ 13 h 25"/>
                <a:gd name="T20" fmla="*/ 15 w 46"/>
                <a:gd name="T21" fmla="*/ 12 h 25"/>
                <a:gd name="T22" fmla="*/ 19 w 46"/>
                <a:gd name="T23" fmla="*/ 12 h 25"/>
                <a:gd name="T24" fmla="*/ 23 w 46"/>
                <a:gd name="T25" fmla="*/ 12 h 25"/>
                <a:gd name="T26" fmla="*/ 23 w 46"/>
                <a:gd name="T27" fmla="*/ 9 h 25"/>
                <a:gd name="T28" fmla="*/ 23 w 46"/>
                <a:gd name="T29" fmla="*/ 6 h 25"/>
                <a:gd name="T30" fmla="*/ 22 w 46"/>
                <a:gd name="T31" fmla="*/ 3 h 25"/>
                <a:gd name="T32" fmla="*/ 22 w 46"/>
                <a:gd name="T33" fmla="*/ 0 h 25"/>
                <a:gd name="T34" fmla="*/ 19 w 46"/>
                <a:gd name="T35" fmla="*/ 0 h 25"/>
                <a:gd name="T36" fmla="*/ 15 w 46"/>
                <a:gd name="T37" fmla="*/ 0 h 25"/>
                <a:gd name="T38" fmla="*/ 13 w 46"/>
                <a:gd name="T39" fmla="*/ 0 h 25"/>
                <a:gd name="T40" fmla="*/ 11 w 46"/>
                <a:gd name="T41" fmla="*/ 0 h 25"/>
                <a:gd name="T42" fmla="*/ 8 w 46"/>
                <a:gd name="T43" fmla="*/ 0 h 25"/>
                <a:gd name="T44" fmla="*/ 6 w 46"/>
                <a:gd name="T45" fmla="*/ 0 h 25"/>
                <a:gd name="T46" fmla="*/ 3 w 46"/>
                <a:gd name="T47" fmla="*/ 0 h 25"/>
                <a:gd name="T48" fmla="*/ 0 w 46"/>
                <a:gd name="T49" fmla="*/ 0 h 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25"/>
                <a:gd name="T77" fmla="*/ 46 w 46"/>
                <a:gd name="T78" fmla="*/ 25 h 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25">
                  <a:moveTo>
                    <a:pt x="0" y="0"/>
                  </a:moveTo>
                  <a:lnTo>
                    <a:pt x="0" y="7"/>
                  </a:lnTo>
                  <a:lnTo>
                    <a:pt x="0" y="13"/>
                  </a:lnTo>
                  <a:lnTo>
                    <a:pt x="0" y="20"/>
                  </a:lnTo>
                  <a:lnTo>
                    <a:pt x="0" y="25"/>
                  </a:lnTo>
                  <a:lnTo>
                    <a:pt x="4" y="25"/>
                  </a:lnTo>
                  <a:lnTo>
                    <a:pt x="7" y="25"/>
                  </a:lnTo>
                  <a:lnTo>
                    <a:pt x="11" y="25"/>
                  </a:lnTo>
                  <a:lnTo>
                    <a:pt x="14" y="25"/>
                  </a:lnTo>
                  <a:lnTo>
                    <a:pt x="22" y="25"/>
                  </a:lnTo>
                  <a:lnTo>
                    <a:pt x="30" y="24"/>
                  </a:lnTo>
                  <a:lnTo>
                    <a:pt x="38" y="24"/>
                  </a:lnTo>
                  <a:lnTo>
                    <a:pt x="46" y="23"/>
                  </a:lnTo>
                  <a:lnTo>
                    <a:pt x="45" y="17"/>
                  </a:lnTo>
                  <a:lnTo>
                    <a:pt x="45" y="12"/>
                  </a:lnTo>
                  <a:lnTo>
                    <a:pt x="44" y="6"/>
                  </a:lnTo>
                  <a:lnTo>
                    <a:pt x="43" y="0"/>
                  </a:lnTo>
                  <a:lnTo>
                    <a:pt x="37" y="0"/>
                  </a:lnTo>
                  <a:lnTo>
                    <a:pt x="31" y="0"/>
                  </a:lnTo>
                  <a:lnTo>
                    <a:pt x="27" y="0"/>
                  </a:lnTo>
                  <a:lnTo>
                    <a:pt x="21" y="0"/>
                  </a:lnTo>
                  <a:lnTo>
                    <a:pt x="16" y="0"/>
                  </a:lnTo>
                  <a:lnTo>
                    <a:pt x="11" y="0"/>
                  </a:lnTo>
                  <a:lnTo>
                    <a:pt x="6" y="0"/>
                  </a:lnTo>
                  <a:lnTo>
                    <a:pt x="0" y="0"/>
                  </a:lnTo>
                  <a:close/>
                </a:path>
              </a:pathLst>
            </a:custGeom>
            <a:solidFill>
              <a:srgbClr val="5E422D"/>
            </a:solidFill>
            <a:ln w="9525">
              <a:noFill/>
              <a:round/>
              <a:headEnd/>
              <a:tailEnd/>
            </a:ln>
          </p:spPr>
          <p:txBody>
            <a:bodyPr/>
            <a:lstStyle/>
            <a:p>
              <a:endParaRPr lang="en-US"/>
            </a:p>
          </p:txBody>
        </p:sp>
        <p:sp>
          <p:nvSpPr>
            <p:cNvPr id="16514" name="Freeform 193"/>
            <p:cNvSpPr>
              <a:spLocks/>
            </p:cNvSpPr>
            <p:nvPr/>
          </p:nvSpPr>
          <p:spPr bwMode="auto">
            <a:xfrm>
              <a:off x="2162" y="1527"/>
              <a:ext cx="21" cy="13"/>
            </a:xfrm>
            <a:custGeom>
              <a:avLst/>
              <a:gdLst>
                <a:gd name="T0" fmla="*/ 0 w 41"/>
                <a:gd name="T1" fmla="*/ 0 h 25"/>
                <a:gd name="T2" fmla="*/ 0 w 41"/>
                <a:gd name="T3" fmla="*/ 4 h 25"/>
                <a:gd name="T4" fmla="*/ 0 w 41"/>
                <a:gd name="T5" fmla="*/ 7 h 25"/>
                <a:gd name="T6" fmla="*/ 0 w 41"/>
                <a:gd name="T7" fmla="*/ 10 h 25"/>
                <a:gd name="T8" fmla="*/ 0 w 41"/>
                <a:gd name="T9" fmla="*/ 13 h 25"/>
                <a:gd name="T10" fmla="*/ 1 w 41"/>
                <a:gd name="T11" fmla="*/ 13 h 25"/>
                <a:gd name="T12" fmla="*/ 3 w 41"/>
                <a:gd name="T13" fmla="*/ 13 h 25"/>
                <a:gd name="T14" fmla="*/ 5 w 41"/>
                <a:gd name="T15" fmla="*/ 13 h 25"/>
                <a:gd name="T16" fmla="*/ 6 w 41"/>
                <a:gd name="T17" fmla="*/ 13 h 25"/>
                <a:gd name="T18" fmla="*/ 10 w 41"/>
                <a:gd name="T19" fmla="*/ 13 h 25"/>
                <a:gd name="T20" fmla="*/ 13 w 41"/>
                <a:gd name="T21" fmla="*/ 12 h 25"/>
                <a:gd name="T22" fmla="*/ 17 w 41"/>
                <a:gd name="T23" fmla="*/ 12 h 25"/>
                <a:gd name="T24" fmla="*/ 21 w 41"/>
                <a:gd name="T25" fmla="*/ 12 h 25"/>
                <a:gd name="T26" fmla="*/ 20 w 41"/>
                <a:gd name="T27" fmla="*/ 9 h 25"/>
                <a:gd name="T28" fmla="*/ 20 w 41"/>
                <a:gd name="T29" fmla="*/ 6 h 25"/>
                <a:gd name="T30" fmla="*/ 20 w 41"/>
                <a:gd name="T31" fmla="*/ 3 h 25"/>
                <a:gd name="T32" fmla="*/ 19 w 41"/>
                <a:gd name="T33" fmla="*/ 0 h 25"/>
                <a:gd name="T34" fmla="*/ 17 w 41"/>
                <a:gd name="T35" fmla="*/ 0 h 25"/>
                <a:gd name="T36" fmla="*/ 15 w 41"/>
                <a:gd name="T37" fmla="*/ 0 h 25"/>
                <a:gd name="T38" fmla="*/ 12 w 41"/>
                <a:gd name="T39" fmla="*/ 0 h 25"/>
                <a:gd name="T40" fmla="*/ 10 w 41"/>
                <a:gd name="T41" fmla="*/ 0 h 25"/>
                <a:gd name="T42" fmla="*/ 7 w 41"/>
                <a:gd name="T43" fmla="*/ 0 h 25"/>
                <a:gd name="T44" fmla="*/ 5 w 41"/>
                <a:gd name="T45" fmla="*/ 0 h 25"/>
                <a:gd name="T46" fmla="*/ 2 w 41"/>
                <a:gd name="T47" fmla="*/ 0 h 25"/>
                <a:gd name="T48" fmla="*/ 0 w 41"/>
                <a:gd name="T49" fmla="*/ 0 h 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25"/>
                <a:gd name="T77" fmla="*/ 41 w 41"/>
                <a:gd name="T78" fmla="*/ 25 h 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25">
                  <a:moveTo>
                    <a:pt x="0" y="0"/>
                  </a:moveTo>
                  <a:lnTo>
                    <a:pt x="0" y="7"/>
                  </a:lnTo>
                  <a:lnTo>
                    <a:pt x="0" y="13"/>
                  </a:lnTo>
                  <a:lnTo>
                    <a:pt x="0" y="20"/>
                  </a:lnTo>
                  <a:lnTo>
                    <a:pt x="0" y="25"/>
                  </a:lnTo>
                  <a:lnTo>
                    <a:pt x="2" y="25"/>
                  </a:lnTo>
                  <a:lnTo>
                    <a:pt x="6" y="25"/>
                  </a:lnTo>
                  <a:lnTo>
                    <a:pt x="9" y="25"/>
                  </a:lnTo>
                  <a:lnTo>
                    <a:pt x="11" y="25"/>
                  </a:lnTo>
                  <a:lnTo>
                    <a:pt x="19" y="25"/>
                  </a:lnTo>
                  <a:lnTo>
                    <a:pt x="26" y="24"/>
                  </a:lnTo>
                  <a:lnTo>
                    <a:pt x="34" y="24"/>
                  </a:lnTo>
                  <a:lnTo>
                    <a:pt x="41" y="23"/>
                  </a:lnTo>
                  <a:lnTo>
                    <a:pt x="40" y="17"/>
                  </a:lnTo>
                  <a:lnTo>
                    <a:pt x="40" y="12"/>
                  </a:lnTo>
                  <a:lnTo>
                    <a:pt x="39" y="6"/>
                  </a:lnTo>
                  <a:lnTo>
                    <a:pt x="38" y="0"/>
                  </a:lnTo>
                  <a:lnTo>
                    <a:pt x="33" y="0"/>
                  </a:lnTo>
                  <a:lnTo>
                    <a:pt x="29" y="0"/>
                  </a:lnTo>
                  <a:lnTo>
                    <a:pt x="24" y="0"/>
                  </a:lnTo>
                  <a:lnTo>
                    <a:pt x="19" y="0"/>
                  </a:lnTo>
                  <a:lnTo>
                    <a:pt x="14" y="0"/>
                  </a:lnTo>
                  <a:lnTo>
                    <a:pt x="9" y="0"/>
                  </a:lnTo>
                  <a:lnTo>
                    <a:pt x="4" y="0"/>
                  </a:lnTo>
                  <a:lnTo>
                    <a:pt x="0" y="0"/>
                  </a:lnTo>
                  <a:close/>
                </a:path>
              </a:pathLst>
            </a:custGeom>
            <a:solidFill>
              <a:srgbClr val="63422B"/>
            </a:solidFill>
            <a:ln w="9525">
              <a:noFill/>
              <a:round/>
              <a:headEnd/>
              <a:tailEnd/>
            </a:ln>
          </p:spPr>
          <p:txBody>
            <a:bodyPr/>
            <a:lstStyle/>
            <a:p>
              <a:endParaRPr lang="en-US"/>
            </a:p>
          </p:txBody>
        </p:sp>
        <p:sp>
          <p:nvSpPr>
            <p:cNvPr id="16515" name="Freeform 194"/>
            <p:cNvSpPr>
              <a:spLocks/>
            </p:cNvSpPr>
            <p:nvPr/>
          </p:nvSpPr>
          <p:spPr bwMode="auto">
            <a:xfrm>
              <a:off x="2164" y="1527"/>
              <a:ext cx="19" cy="13"/>
            </a:xfrm>
            <a:custGeom>
              <a:avLst/>
              <a:gdLst>
                <a:gd name="T0" fmla="*/ 0 w 38"/>
                <a:gd name="T1" fmla="*/ 0 h 25"/>
                <a:gd name="T2" fmla="*/ 0 w 38"/>
                <a:gd name="T3" fmla="*/ 4 h 25"/>
                <a:gd name="T4" fmla="*/ 0 w 38"/>
                <a:gd name="T5" fmla="*/ 7 h 25"/>
                <a:gd name="T6" fmla="*/ 0 w 38"/>
                <a:gd name="T7" fmla="*/ 10 h 25"/>
                <a:gd name="T8" fmla="*/ 0 w 38"/>
                <a:gd name="T9" fmla="*/ 13 h 25"/>
                <a:gd name="T10" fmla="*/ 2 w 38"/>
                <a:gd name="T11" fmla="*/ 13 h 25"/>
                <a:gd name="T12" fmla="*/ 3 w 38"/>
                <a:gd name="T13" fmla="*/ 13 h 25"/>
                <a:gd name="T14" fmla="*/ 5 w 38"/>
                <a:gd name="T15" fmla="*/ 13 h 25"/>
                <a:gd name="T16" fmla="*/ 6 w 38"/>
                <a:gd name="T17" fmla="*/ 13 h 25"/>
                <a:gd name="T18" fmla="*/ 10 w 38"/>
                <a:gd name="T19" fmla="*/ 13 h 25"/>
                <a:gd name="T20" fmla="*/ 13 w 38"/>
                <a:gd name="T21" fmla="*/ 12 h 25"/>
                <a:gd name="T22" fmla="*/ 17 w 38"/>
                <a:gd name="T23" fmla="*/ 12 h 25"/>
                <a:gd name="T24" fmla="*/ 19 w 38"/>
                <a:gd name="T25" fmla="*/ 12 h 25"/>
                <a:gd name="T26" fmla="*/ 19 w 38"/>
                <a:gd name="T27" fmla="*/ 9 h 25"/>
                <a:gd name="T28" fmla="*/ 19 w 38"/>
                <a:gd name="T29" fmla="*/ 6 h 25"/>
                <a:gd name="T30" fmla="*/ 18 w 38"/>
                <a:gd name="T31" fmla="*/ 3 h 25"/>
                <a:gd name="T32" fmla="*/ 18 w 38"/>
                <a:gd name="T33" fmla="*/ 0 h 25"/>
                <a:gd name="T34" fmla="*/ 15 w 38"/>
                <a:gd name="T35" fmla="*/ 0 h 25"/>
                <a:gd name="T36" fmla="*/ 13 w 38"/>
                <a:gd name="T37" fmla="*/ 0 h 25"/>
                <a:gd name="T38" fmla="*/ 11 w 38"/>
                <a:gd name="T39" fmla="*/ 0 h 25"/>
                <a:gd name="T40" fmla="*/ 9 w 38"/>
                <a:gd name="T41" fmla="*/ 0 h 25"/>
                <a:gd name="T42" fmla="*/ 6 w 38"/>
                <a:gd name="T43" fmla="*/ 0 h 25"/>
                <a:gd name="T44" fmla="*/ 5 w 38"/>
                <a:gd name="T45" fmla="*/ 0 h 25"/>
                <a:gd name="T46" fmla="*/ 2 w 38"/>
                <a:gd name="T47" fmla="*/ 0 h 25"/>
                <a:gd name="T48" fmla="*/ 0 w 38"/>
                <a:gd name="T49" fmla="*/ 0 h 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25"/>
                <a:gd name="T77" fmla="*/ 38 w 38"/>
                <a:gd name="T78" fmla="*/ 25 h 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25">
                  <a:moveTo>
                    <a:pt x="0" y="0"/>
                  </a:moveTo>
                  <a:lnTo>
                    <a:pt x="0" y="7"/>
                  </a:lnTo>
                  <a:lnTo>
                    <a:pt x="0" y="13"/>
                  </a:lnTo>
                  <a:lnTo>
                    <a:pt x="0" y="20"/>
                  </a:lnTo>
                  <a:lnTo>
                    <a:pt x="0" y="25"/>
                  </a:lnTo>
                  <a:lnTo>
                    <a:pt x="4" y="25"/>
                  </a:lnTo>
                  <a:lnTo>
                    <a:pt x="6" y="25"/>
                  </a:lnTo>
                  <a:lnTo>
                    <a:pt x="9" y="25"/>
                  </a:lnTo>
                  <a:lnTo>
                    <a:pt x="12" y="25"/>
                  </a:lnTo>
                  <a:lnTo>
                    <a:pt x="19" y="25"/>
                  </a:lnTo>
                  <a:lnTo>
                    <a:pt x="26" y="24"/>
                  </a:lnTo>
                  <a:lnTo>
                    <a:pt x="33" y="24"/>
                  </a:lnTo>
                  <a:lnTo>
                    <a:pt x="38" y="23"/>
                  </a:lnTo>
                  <a:lnTo>
                    <a:pt x="37" y="17"/>
                  </a:lnTo>
                  <a:lnTo>
                    <a:pt x="37" y="12"/>
                  </a:lnTo>
                  <a:lnTo>
                    <a:pt x="36" y="6"/>
                  </a:lnTo>
                  <a:lnTo>
                    <a:pt x="35" y="0"/>
                  </a:lnTo>
                  <a:lnTo>
                    <a:pt x="30" y="0"/>
                  </a:lnTo>
                  <a:lnTo>
                    <a:pt x="27" y="0"/>
                  </a:lnTo>
                  <a:lnTo>
                    <a:pt x="22" y="0"/>
                  </a:lnTo>
                  <a:lnTo>
                    <a:pt x="18" y="0"/>
                  </a:lnTo>
                  <a:lnTo>
                    <a:pt x="13" y="0"/>
                  </a:lnTo>
                  <a:lnTo>
                    <a:pt x="9" y="0"/>
                  </a:lnTo>
                  <a:lnTo>
                    <a:pt x="5" y="0"/>
                  </a:lnTo>
                  <a:lnTo>
                    <a:pt x="0" y="0"/>
                  </a:lnTo>
                  <a:close/>
                </a:path>
              </a:pathLst>
            </a:custGeom>
            <a:solidFill>
              <a:srgbClr val="6B4228"/>
            </a:solidFill>
            <a:ln w="9525">
              <a:noFill/>
              <a:round/>
              <a:headEnd/>
              <a:tailEnd/>
            </a:ln>
          </p:spPr>
          <p:txBody>
            <a:bodyPr/>
            <a:lstStyle/>
            <a:p>
              <a:endParaRPr lang="en-US"/>
            </a:p>
          </p:txBody>
        </p:sp>
        <p:sp>
          <p:nvSpPr>
            <p:cNvPr id="16516" name="Freeform 195"/>
            <p:cNvSpPr>
              <a:spLocks/>
            </p:cNvSpPr>
            <p:nvPr/>
          </p:nvSpPr>
          <p:spPr bwMode="auto">
            <a:xfrm>
              <a:off x="2166" y="1527"/>
              <a:ext cx="17" cy="13"/>
            </a:xfrm>
            <a:custGeom>
              <a:avLst/>
              <a:gdLst>
                <a:gd name="T0" fmla="*/ 0 w 33"/>
                <a:gd name="T1" fmla="*/ 0 h 25"/>
                <a:gd name="T2" fmla="*/ 0 w 33"/>
                <a:gd name="T3" fmla="*/ 4 h 25"/>
                <a:gd name="T4" fmla="*/ 0 w 33"/>
                <a:gd name="T5" fmla="*/ 7 h 25"/>
                <a:gd name="T6" fmla="*/ 0 w 33"/>
                <a:gd name="T7" fmla="*/ 10 h 25"/>
                <a:gd name="T8" fmla="*/ 0 w 33"/>
                <a:gd name="T9" fmla="*/ 13 h 25"/>
                <a:gd name="T10" fmla="*/ 1 w 33"/>
                <a:gd name="T11" fmla="*/ 13 h 25"/>
                <a:gd name="T12" fmla="*/ 3 w 33"/>
                <a:gd name="T13" fmla="*/ 13 h 25"/>
                <a:gd name="T14" fmla="*/ 4 w 33"/>
                <a:gd name="T15" fmla="*/ 13 h 25"/>
                <a:gd name="T16" fmla="*/ 5 w 33"/>
                <a:gd name="T17" fmla="*/ 13 h 25"/>
                <a:gd name="T18" fmla="*/ 8 w 33"/>
                <a:gd name="T19" fmla="*/ 13 h 25"/>
                <a:gd name="T20" fmla="*/ 11 w 33"/>
                <a:gd name="T21" fmla="*/ 12 h 25"/>
                <a:gd name="T22" fmla="*/ 14 w 33"/>
                <a:gd name="T23" fmla="*/ 12 h 25"/>
                <a:gd name="T24" fmla="*/ 17 w 33"/>
                <a:gd name="T25" fmla="*/ 12 h 25"/>
                <a:gd name="T26" fmla="*/ 16 w 33"/>
                <a:gd name="T27" fmla="*/ 9 h 25"/>
                <a:gd name="T28" fmla="*/ 16 w 33"/>
                <a:gd name="T29" fmla="*/ 6 h 25"/>
                <a:gd name="T30" fmla="*/ 16 w 33"/>
                <a:gd name="T31" fmla="*/ 3 h 25"/>
                <a:gd name="T32" fmla="*/ 15 w 33"/>
                <a:gd name="T33" fmla="*/ 0 h 25"/>
                <a:gd name="T34" fmla="*/ 11 w 33"/>
                <a:gd name="T35" fmla="*/ 0 h 25"/>
                <a:gd name="T36" fmla="*/ 8 w 33"/>
                <a:gd name="T37" fmla="*/ 0 h 25"/>
                <a:gd name="T38" fmla="*/ 4 w 33"/>
                <a:gd name="T39" fmla="*/ 0 h 25"/>
                <a:gd name="T40" fmla="*/ 0 w 33"/>
                <a:gd name="T41" fmla="*/ 0 h 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25"/>
                <a:gd name="T65" fmla="*/ 33 w 33"/>
                <a:gd name="T66" fmla="*/ 25 h 2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25">
                  <a:moveTo>
                    <a:pt x="0" y="0"/>
                  </a:moveTo>
                  <a:lnTo>
                    <a:pt x="0" y="7"/>
                  </a:lnTo>
                  <a:lnTo>
                    <a:pt x="0" y="13"/>
                  </a:lnTo>
                  <a:lnTo>
                    <a:pt x="0" y="20"/>
                  </a:lnTo>
                  <a:lnTo>
                    <a:pt x="0" y="25"/>
                  </a:lnTo>
                  <a:lnTo>
                    <a:pt x="2" y="25"/>
                  </a:lnTo>
                  <a:lnTo>
                    <a:pt x="6" y="25"/>
                  </a:lnTo>
                  <a:lnTo>
                    <a:pt x="8" y="25"/>
                  </a:lnTo>
                  <a:lnTo>
                    <a:pt x="10" y="25"/>
                  </a:lnTo>
                  <a:lnTo>
                    <a:pt x="16" y="25"/>
                  </a:lnTo>
                  <a:lnTo>
                    <a:pt x="22" y="24"/>
                  </a:lnTo>
                  <a:lnTo>
                    <a:pt x="28" y="24"/>
                  </a:lnTo>
                  <a:lnTo>
                    <a:pt x="33" y="23"/>
                  </a:lnTo>
                  <a:lnTo>
                    <a:pt x="32" y="17"/>
                  </a:lnTo>
                  <a:lnTo>
                    <a:pt x="32" y="12"/>
                  </a:lnTo>
                  <a:lnTo>
                    <a:pt x="31" y="6"/>
                  </a:lnTo>
                  <a:lnTo>
                    <a:pt x="30" y="0"/>
                  </a:lnTo>
                  <a:lnTo>
                    <a:pt x="22" y="0"/>
                  </a:lnTo>
                  <a:lnTo>
                    <a:pt x="15" y="0"/>
                  </a:lnTo>
                  <a:lnTo>
                    <a:pt x="8" y="0"/>
                  </a:lnTo>
                  <a:lnTo>
                    <a:pt x="0" y="0"/>
                  </a:lnTo>
                  <a:close/>
                </a:path>
              </a:pathLst>
            </a:custGeom>
            <a:solidFill>
              <a:srgbClr val="724426"/>
            </a:solidFill>
            <a:ln w="9525">
              <a:noFill/>
              <a:round/>
              <a:headEnd/>
              <a:tailEnd/>
            </a:ln>
          </p:spPr>
          <p:txBody>
            <a:bodyPr/>
            <a:lstStyle/>
            <a:p>
              <a:endParaRPr lang="en-US"/>
            </a:p>
          </p:txBody>
        </p:sp>
        <p:sp>
          <p:nvSpPr>
            <p:cNvPr id="16517" name="Freeform 196"/>
            <p:cNvSpPr>
              <a:spLocks/>
            </p:cNvSpPr>
            <p:nvPr/>
          </p:nvSpPr>
          <p:spPr bwMode="auto">
            <a:xfrm>
              <a:off x="2168" y="1527"/>
              <a:ext cx="15" cy="13"/>
            </a:xfrm>
            <a:custGeom>
              <a:avLst/>
              <a:gdLst>
                <a:gd name="T0" fmla="*/ 0 w 29"/>
                <a:gd name="T1" fmla="*/ 0 h 25"/>
                <a:gd name="T2" fmla="*/ 0 w 29"/>
                <a:gd name="T3" fmla="*/ 4 h 25"/>
                <a:gd name="T4" fmla="*/ 0 w 29"/>
                <a:gd name="T5" fmla="*/ 7 h 25"/>
                <a:gd name="T6" fmla="*/ 0 w 29"/>
                <a:gd name="T7" fmla="*/ 10 h 25"/>
                <a:gd name="T8" fmla="*/ 0 w 29"/>
                <a:gd name="T9" fmla="*/ 13 h 25"/>
                <a:gd name="T10" fmla="*/ 2 w 29"/>
                <a:gd name="T11" fmla="*/ 13 h 25"/>
                <a:gd name="T12" fmla="*/ 3 w 29"/>
                <a:gd name="T13" fmla="*/ 13 h 25"/>
                <a:gd name="T14" fmla="*/ 4 w 29"/>
                <a:gd name="T15" fmla="*/ 13 h 25"/>
                <a:gd name="T16" fmla="*/ 5 w 29"/>
                <a:gd name="T17" fmla="*/ 13 h 25"/>
                <a:gd name="T18" fmla="*/ 7 w 29"/>
                <a:gd name="T19" fmla="*/ 13 h 25"/>
                <a:gd name="T20" fmla="*/ 10 w 29"/>
                <a:gd name="T21" fmla="*/ 12 h 25"/>
                <a:gd name="T22" fmla="*/ 13 w 29"/>
                <a:gd name="T23" fmla="*/ 12 h 25"/>
                <a:gd name="T24" fmla="*/ 15 w 29"/>
                <a:gd name="T25" fmla="*/ 12 h 25"/>
                <a:gd name="T26" fmla="*/ 14 w 29"/>
                <a:gd name="T27" fmla="*/ 9 h 25"/>
                <a:gd name="T28" fmla="*/ 14 w 29"/>
                <a:gd name="T29" fmla="*/ 6 h 25"/>
                <a:gd name="T30" fmla="*/ 14 w 29"/>
                <a:gd name="T31" fmla="*/ 3 h 25"/>
                <a:gd name="T32" fmla="*/ 13 w 29"/>
                <a:gd name="T33" fmla="*/ 0 h 25"/>
                <a:gd name="T34" fmla="*/ 10 w 29"/>
                <a:gd name="T35" fmla="*/ 0 h 25"/>
                <a:gd name="T36" fmla="*/ 7 w 29"/>
                <a:gd name="T37" fmla="*/ 0 h 25"/>
                <a:gd name="T38" fmla="*/ 3 w 29"/>
                <a:gd name="T39" fmla="*/ 0 h 25"/>
                <a:gd name="T40" fmla="*/ 0 w 29"/>
                <a:gd name="T41" fmla="*/ 0 h 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
                <a:gd name="T64" fmla="*/ 0 h 25"/>
                <a:gd name="T65" fmla="*/ 29 w 29"/>
                <a:gd name="T66" fmla="*/ 25 h 2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 h="25">
                  <a:moveTo>
                    <a:pt x="0" y="0"/>
                  </a:moveTo>
                  <a:lnTo>
                    <a:pt x="0" y="7"/>
                  </a:lnTo>
                  <a:lnTo>
                    <a:pt x="0" y="13"/>
                  </a:lnTo>
                  <a:lnTo>
                    <a:pt x="0" y="20"/>
                  </a:lnTo>
                  <a:lnTo>
                    <a:pt x="0" y="25"/>
                  </a:lnTo>
                  <a:lnTo>
                    <a:pt x="3" y="25"/>
                  </a:lnTo>
                  <a:lnTo>
                    <a:pt x="5" y="25"/>
                  </a:lnTo>
                  <a:lnTo>
                    <a:pt x="7" y="25"/>
                  </a:lnTo>
                  <a:lnTo>
                    <a:pt x="10" y="25"/>
                  </a:lnTo>
                  <a:lnTo>
                    <a:pt x="14" y="25"/>
                  </a:lnTo>
                  <a:lnTo>
                    <a:pt x="20" y="24"/>
                  </a:lnTo>
                  <a:lnTo>
                    <a:pt x="25" y="24"/>
                  </a:lnTo>
                  <a:lnTo>
                    <a:pt x="29" y="23"/>
                  </a:lnTo>
                  <a:lnTo>
                    <a:pt x="28" y="17"/>
                  </a:lnTo>
                  <a:lnTo>
                    <a:pt x="28" y="12"/>
                  </a:lnTo>
                  <a:lnTo>
                    <a:pt x="27" y="6"/>
                  </a:lnTo>
                  <a:lnTo>
                    <a:pt x="26" y="0"/>
                  </a:lnTo>
                  <a:lnTo>
                    <a:pt x="19" y="0"/>
                  </a:lnTo>
                  <a:lnTo>
                    <a:pt x="13" y="0"/>
                  </a:lnTo>
                  <a:lnTo>
                    <a:pt x="6" y="0"/>
                  </a:lnTo>
                  <a:lnTo>
                    <a:pt x="0" y="0"/>
                  </a:lnTo>
                  <a:close/>
                </a:path>
              </a:pathLst>
            </a:custGeom>
            <a:solidFill>
              <a:srgbClr val="75421E"/>
            </a:solidFill>
            <a:ln w="9525">
              <a:noFill/>
              <a:round/>
              <a:headEnd/>
              <a:tailEnd/>
            </a:ln>
          </p:spPr>
          <p:txBody>
            <a:bodyPr/>
            <a:lstStyle/>
            <a:p>
              <a:endParaRPr lang="en-US"/>
            </a:p>
          </p:txBody>
        </p:sp>
        <p:sp>
          <p:nvSpPr>
            <p:cNvPr id="16518" name="Freeform 197"/>
            <p:cNvSpPr>
              <a:spLocks/>
            </p:cNvSpPr>
            <p:nvPr/>
          </p:nvSpPr>
          <p:spPr bwMode="auto">
            <a:xfrm>
              <a:off x="2170" y="1527"/>
              <a:ext cx="13" cy="13"/>
            </a:xfrm>
            <a:custGeom>
              <a:avLst/>
              <a:gdLst>
                <a:gd name="T0" fmla="*/ 0 w 25"/>
                <a:gd name="T1" fmla="*/ 0 h 25"/>
                <a:gd name="T2" fmla="*/ 0 w 25"/>
                <a:gd name="T3" fmla="*/ 13 h 25"/>
                <a:gd name="T4" fmla="*/ 5 w 25"/>
                <a:gd name="T5" fmla="*/ 13 h 25"/>
                <a:gd name="T6" fmla="*/ 13 w 25"/>
                <a:gd name="T7" fmla="*/ 12 h 25"/>
                <a:gd name="T8" fmla="*/ 11 w 25"/>
                <a:gd name="T9" fmla="*/ 0 h 25"/>
                <a:gd name="T10" fmla="*/ 0 w 25"/>
                <a:gd name="T11" fmla="*/ 0 h 25"/>
                <a:gd name="T12" fmla="*/ 0 60000 65536"/>
                <a:gd name="T13" fmla="*/ 0 60000 65536"/>
                <a:gd name="T14" fmla="*/ 0 60000 65536"/>
                <a:gd name="T15" fmla="*/ 0 60000 65536"/>
                <a:gd name="T16" fmla="*/ 0 60000 65536"/>
                <a:gd name="T17" fmla="*/ 0 60000 65536"/>
                <a:gd name="T18" fmla="*/ 0 w 25"/>
                <a:gd name="T19" fmla="*/ 0 h 25"/>
                <a:gd name="T20" fmla="*/ 25 w 25"/>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25" h="25">
                  <a:moveTo>
                    <a:pt x="0" y="0"/>
                  </a:moveTo>
                  <a:lnTo>
                    <a:pt x="0" y="25"/>
                  </a:lnTo>
                  <a:lnTo>
                    <a:pt x="9" y="25"/>
                  </a:lnTo>
                  <a:lnTo>
                    <a:pt x="25" y="23"/>
                  </a:lnTo>
                  <a:lnTo>
                    <a:pt x="22" y="0"/>
                  </a:lnTo>
                  <a:lnTo>
                    <a:pt x="0" y="0"/>
                  </a:lnTo>
                  <a:close/>
                </a:path>
              </a:pathLst>
            </a:custGeom>
            <a:solidFill>
              <a:srgbClr val="7C421C"/>
            </a:solidFill>
            <a:ln w="9525">
              <a:noFill/>
              <a:round/>
              <a:headEnd/>
              <a:tailEnd/>
            </a:ln>
          </p:spPr>
          <p:txBody>
            <a:bodyPr/>
            <a:lstStyle/>
            <a:p>
              <a:endParaRPr lang="en-US"/>
            </a:p>
          </p:txBody>
        </p:sp>
        <p:sp>
          <p:nvSpPr>
            <p:cNvPr id="16519" name="Freeform 198"/>
            <p:cNvSpPr>
              <a:spLocks/>
            </p:cNvSpPr>
            <p:nvPr/>
          </p:nvSpPr>
          <p:spPr bwMode="auto">
            <a:xfrm>
              <a:off x="2172" y="1545"/>
              <a:ext cx="24" cy="149"/>
            </a:xfrm>
            <a:custGeom>
              <a:avLst/>
              <a:gdLst>
                <a:gd name="T0" fmla="*/ 0 w 48"/>
                <a:gd name="T1" fmla="*/ 1 h 297"/>
                <a:gd name="T2" fmla="*/ 5 w 48"/>
                <a:gd name="T3" fmla="*/ 0 h 297"/>
                <a:gd name="T4" fmla="*/ 12 w 48"/>
                <a:gd name="T5" fmla="*/ 0 h 297"/>
                <a:gd name="T6" fmla="*/ 17 w 48"/>
                <a:gd name="T7" fmla="*/ 37 h 297"/>
                <a:gd name="T8" fmla="*/ 21 w 48"/>
                <a:gd name="T9" fmla="*/ 73 h 297"/>
                <a:gd name="T10" fmla="*/ 24 w 48"/>
                <a:gd name="T11" fmla="*/ 108 h 297"/>
                <a:gd name="T12" fmla="*/ 24 w 48"/>
                <a:gd name="T13" fmla="*/ 145 h 297"/>
                <a:gd name="T14" fmla="*/ 13 w 48"/>
                <a:gd name="T15" fmla="*/ 149 h 297"/>
                <a:gd name="T16" fmla="*/ 13 w 48"/>
                <a:gd name="T17" fmla="*/ 111 h 297"/>
                <a:gd name="T18" fmla="*/ 10 w 48"/>
                <a:gd name="T19" fmla="*/ 74 h 297"/>
                <a:gd name="T20" fmla="*/ 6 w 48"/>
                <a:gd name="T21" fmla="*/ 38 h 297"/>
                <a:gd name="T22" fmla="*/ 0 w 48"/>
                <a:gd name="T23" fmla="*/ 1 h 2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8"/>
                <a:gd name="T37" fmla="*/ 0 h 297"/>
                <a:gd name="T38" fmla="*/ 48 w 48"/>
                <a:gd name="T39" fmla="*/ 297 h 29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8" h="297">
                  <a:moveTo>
                    <a:pt x="0" y="1"/>
                  </a:moveTo>
                  <a:lnTo>
                    <a:pt x="10" y="0"/>
                  </a:lnTo>
                  <a:lnTo>
                    <a:pt x="23" y="0"/>
                  </a:lnTo>
                  <a:lnTo>
                    <a:pt x="34" y="74"/>
                  </a:lnTo>
                  <a:lnTo>
                    <a:pt x="42" y="145"/>
                  </a:lnTo>
                  <a:lnTo>
                    <a:pt x="47" y="215"/>
                  </a:lnTo>
                  <a:lnTo>
                    <a:pt x="48" y="290"/>
                  </a:lnTo>
                  <a:lnTo>
                    <a:pt x="27" y="297"/>
                  </a:lnTo>
                  <a:lnTo>
                    <a:pt x="26" y="222"/>
                  </a:lnTo>
                  <a:lnTo>
                    <a:pt x="20" y="148"/>
                  </a:lnTo>
                  <a:lnTo>
                    <a:pt x="12" y="75"/>
                  </a:lnTo>
                  <a:lnTo>
                    <a:pt x="0" y="1"/>
                  </a:lnTo>
                  <a:close/>
                </a:path>
              </a:pathLst>
            </a:custGeom>
            <a:solidFill>
              <a:srgbClr val="7C421C"/>
            </a:solidFill>
            <a:ln w="9525">
              <a:noFill/>
              <a:round/>
              <a:headEnd/>
              <a:tailEnd/>
            </a:ln>
          </p:spPr>
          <p:txBody>
            <a:bodyPr/>
            <a:lstStyle/>
            <a:p>
              <a:endParaRPr lang="en-US"/>
            </a:p>
          </p:txBody>
        </p:sp>
        <p:sp>
          <p:nvSpPr>
            <p:cNvPr id="16520" name="Freeform 199"/>
            <p:cNvSpPr>
              <a:spLocks/>
            </p:cNvSpPr>
            <p:nvPr/>
          </p:nvSpPr>
          <p:spPr bwMode="auto">
            <a:xfrm>
              <a:off x="2170" y="1545"/>
              <a:ext cx="24" cy="149"/>
            </a:xfrm>
            <a:custGeom>
              <a:avLst/>
              <a:gdLst>
                <a:gd name="T0" fmla="*/ 0 w 48"/>
                <a:gd name="T1" fmla="*/ 1 h 297"/>
                <a:gd name="T2" fmla="*/ 1 w 48"/>
                <a:gd name="T3" fmla="*/ 1 h 297"/>
                <a:gd name="T4" fmla="*/ 3 w 48"/>
                <a:gd name="T5" fmla="*/ 0 h 297"/>
                <a:gd name="T6" fmla="*/ 4 w 48"/>
                <a:gd name="T7" fmla="*/ 0 h 297"/>
                <a:gd name="T8" fmla="*/ 6 w 48"/>
                <a:gd name="T9" fmla="*/ 0 h 297"/>
                <a:gd name="T10" fmla="*/ 7 w 48"/>
                <a:gd name="T11" fmla="*/ 0 h 297"/>
                <a:gd name="T12" fmla="*/ 9 w 48"/>
                <a:gd name="T13" fmla="*/ 0 h 297"/>
                <a:gd name="T14" fmla="*/ 11 w 48"/>
                <a:gd name="T15" fmla="*/ 0 h 297"/>
                <a:gd name="T16" fmla="*/ 12 w 48"/>
                <a:gd name="T17" fmla="*/ 0 h 297"/>
                <a:gd name="T18" fmla="*/ 18 w 48"/>
                <a:gd name="T19" fmla="*/ 37 h 297"/>
                <a:gd name="T20" fmla="*/ 22 w 48"/>
                <a:gd name="T21" fmla="*/ 73 h 297"/>
                <a:gd name="T22" fmla="*/ 24 w 48"/>
                <a:gd name="T23" fmla="*/ 108 h 297"/>
                <a:gd name="T24" fmla="*/ 24 w 48"/>
                <a:gd name="T25" fmla="*/ 145 h 297"/>
                <a:gd name="T26" fmla="*/ 22 w 48"/>
                <a:gd name="T27" fmla="*/ 146 h 297"/>
                <a:gd name="T28" fmla="*/ 19 w 48"/>
                <a:gd name="T29" fmla="*/ 147 h 297"/>
                <a:gd name="T30" fmla="*/ 17 w 48"/>
                <a:gd name="T31" fmla="*/ 148 h 297"/>
                <a:gd name="T32" fmla="*/ 14 w 48"/>
                <a:gd name="T33" fmla="*/ 149 h 297"/>
                <a:gd name="T34" fmla="*/ 13 w 48"/>
                <a:gd name="T35" fmla="*/ 111 h 297"/>
                <a:gd name="T36" fmla="*/ 11 w 48"/>
                <a:gd name="T37" fmla="*/ 74 h 297"/>
                <a:gd name="T38" fmla="*/ 6 w 48"/>
                <a:gd name="T39" fmla="*/ 38 h 297"/>
                <a:gd name="T40" fmla="*/ 0 w 48"/>
                <a:gd name="T41" fmla="*/ 1 h 2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
                <a:gd name="T64" fmla="*/ 0 h 297"/>
                <a:gd name="T65" fmla="*/ 48 w 48"/>
                <a:gd name="T66" fmla="*/ 297 h 2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 h="297">
                  <a:moveTo>
                    <a:pt x="0" y="1"/>
                  </a:moveTo>
                  <a:lnTo>
                    <a:pt x="2" y="1"/>
                  </a:lnTo>
                  <a:lnTo>
                    <a:pt x="6" y="0"/>
                  </a:lnTo>
                  <a:lnTo>
                    <a:pt x="8" y="0"/>
                  </a:lnTo>
                  <a:lnTo>
                    <a:pt x="11" y="0"/>
                  </a:lnTo>
                  <a:lnTo>
                    <a:pt x="14" y="0"/>
                  </a:lnTo>
                  <a:lnTo>
                    <a:pt x="17" y="0"/>
                  </a:lnTo>
                  <a:lnTo>
                    <a:pt x="21" y="0"/>
                  </a:lnTo>
                  <a:lnTo>
                    <a:pt x="23" y="0"/>
                  </a:lnTo>
                  <a:lnTo>
                    <a:pt x="35" y="74"/>
                  </a:lnTo>
                  <a:lnTo>
                    <a:pt x="43" y="145"/>
                  </a:lnTo>
                  <a:lnTo>
                    <a:pt x="47" y="215"/>
                  </a:lnTo>
                  <a:lnTo>
                    <a:pt x="48" y="290"/>
                  </a:lnTo>
                  <a:lnTo>
                    <a:pt x="44" y="291"/>
                  </a:lnTo>
                  <a:lnTo>
                    <a:pt x="38" y="294"/>
                  </a:lnTo>
                  <a:lnTo>
                    <a:pt x="33" y="295"/>
                  </a:lnTo>
                  <a:lnTo>
                    <a:pt x="28" y="297"/>
                  </a:lnTo>
                  <a:lnTo>
                    <a:pt x="26" y="222"/>
                  </a:lnTo>
                  <a:lnTo>
                    <a:pt x="21" y="148"/>
                  </a:lnTo>
                  <a:lnTo>
                    <a:pt x="13" y="75"/>
                  </a:lnTo>
                  <a:lnTo>
                    <a:pt x="0" y="1"/>
                  </a:lnTo>
                  <a:close/>
                </a:path>
              </a:pathLst>
            </a:custGeom>
            <a:solidFill>
              <a:srgbClr val="75421E"/>
            </a:solidFill>
            <a:ln w="9525">
              <a:noFill/>
              <a:round/>
              <a:headEnd/>
              <a:tailEnd/>
            </a:ln>
          </p:spPr>
          <p:txBody>
            <a:bodyPr/>
            <a:lstStyle/>
            <a:p>
              <a:endParaRPr lang="en-US"/>
            </a:p>
          </p:txBody>
        </p:sp>
        <p:sp>
          <p:nvSpPr>
            <p:cNvPr id="16521" name="Freeform 200"/>
            <p:cNvSpPr>
              <a:spLocks/>
            </p:cNvSpPr>
            <p:nvPr/>
          </p:nvSpPr>
          <p:spPr bwMode="auto">
            <a:xfrm>
              <a:off x="2168" y="1545"/>
              <a:ext cx="24" cy="149"/>
            </a:xfrm>
            <a:custGeom>
              <a:avLst/>
              <a:gdLst>
                <a:gd name="T0" fmla="*/ 0 w 49"/>
                <a:gd name="T1" fmla="*/ 1 h 297"/>
                <a:gd name="T2" fmla="*/ 1 w 49"/>
                <a:gd name="T3" fmla="*/ 1 h 297"/>
                <a:gd name="T4" fmla="*/ 3 w 49"/>
                <a:gd name="T5" fmla="*/ 0 h 297"/>
                <a:gd name="T6" fmla="*/ 4 w 49"/>
                <a:gd name="T7" fmla="*/ 0 h 297"/>
                <a:gd name="T8" fmla="*/ 5 w 49"/>
                <a:gd name="T9" fmla="*/ 0 h 297"/>
                <a:gd name="T10" fmla="*/ 7 w 49"/>
                <a:gd name="T11" fmla="*/ 0 h 297"/>
                <a:gd name="T12" fmla="*/ 9 w 49"/>
                <a:gd name="T13" fmla="*/ 0 h 297"/>
                <a:gd name="T14" fmla="*/ 10 w 49"/>
                <a:gd name="T15" fmla="*/ 0 h 297"/>
                <a:gd name="T16" fmla="*/ 12 w 49"/>
                <a:gd name="T17" fmla="*/ 0 h 297"/>
                <a:gd name="T18" fmla="*/ 17 w 49"/>
                <a:gd name="T19" fmla="*/ 37 h 297"/>
                <a:gd name="T20" fmla="*/ 21 w 49"/>
                <a:gd name="T21" fmla="*/ 73 h 297"/>
                <a:gd name="T22" fmla="*/ 24 w 49"/>
                <a:gd name="T23" fmla="*/ 108 h 297"/>
                <a:gd name="T24" fmla="*/ 24 w 49"/>
                <a:gd name="T25" fmla="*/ 145 h 297"/>
                <a:gd name="T26" fmla="*/ 21 w 49"/>
                <a:gd name="T27" fmla="*/ 146 h 297"/>
                <a:gd name="T28" fmla="*/ 19 w 49"/>
                <a:gd name="T29" fmla="*/ 147 h 297"/>
                <a:gd name="T30" fmla="*/ 16 w 49"/>
                <a:gd name="T31" fmla="*/ 148 h 297"/>
                <a:gd name="T32" fmla="*/ 13 w 49"/>
                <a:gd name="T33" fmla="*/ 149 h 297"/>
                <a:gd name="T34" fmla="*/ 13 w 49"/>
                <a:gd name="T35" fmla="*/ 111 h 297"/>
                <a:gd name="T36" fmla="*/ 10 w 49"/>
                <a:gd name="T37" fmla="*/ 74 h 297"/>
                <a:gd name="T38" fmla="*/ 6 w 49"/>
                <a:gd name="T39" fmla="*/ 38 h 297"/>
                <a:gd name="T40" fmla="*/ 0 w 49"/>
                <a:gd name="T41" fmla="*/ 1 h 2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9"/>
                <a:gd name="T64" fmla="*/ 0 h 297"/>
                <a:gd name="T65" fmla="*/ 49 w 49"/>
                <a:gd name="T66" fmla="*/ 297 h 2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9" h="297">
                  <a:moveTo>
                    <a:pt x="0" y="1"/>
                  </a:moveTo>
                  <a:lnTo>
                    <a:pt x="3" y="1"/>
                  </a:lnTo>
                  <a:lnTo>
                    <a:pt x="6" y="0"/>
                  </a:lnTo>
                  <a:lnTo>
                    <a:pt x="9" y="0"/>
                  </a:lnTo>
                  <a:lnTo>
                    <a:pt x="11" y="0"/>
                  </a:lnTo>
                  <a:lnTo>
                    <a:pt x="14" y="0"/>
                  </a:lnTo>
                  <a:lnTo>
                    <a:pt x="18" y="0"/>
                  </a:lnTo>
                  <a:lnTo>
                    <a:pt x="20" y="0"/>
                  </a:lnTo>
                  <a:lnTo>
                    <a:pt x="24" y="0"/>
                  </a:lnTo>
                  <a:lnTo>
                    <a:pt x="35" y="74"/>
                  </a:lnTo>
                  <a:lnTo>
                    <a:pt x="43" y="145"/>
                  </a:lnTo>
                  <a:lnTo>
                    <a:pt x="48" y="215"/>
                  </a:lnTo>
                  <a:lnTo>
                    <a:pt x="49" y="290"/>
                  </a:lnTo>
                  <a:lnTo>
                    <a:pt x="43" y="291"/>
                  </a:lnTo>
                  <a:lnTo>
                    <a:pt x="39" y="294"/>
                  </a:lnTo>
                  <a:lnTo>
                    <a:pt x="33" y="295"/>
                  </a:lnTo>
                  <a:lnTo>
                    <a:pt x="27" y="297"/>
                  </a:lnTo>
                  <a:lnTo>
                    <a:pt x="26" y="222"/>
                  </a:lnTo>
                  <a:lnTo>
                    <a:pt x="21" y="148"/>
                  </a:lnTo>
                  <a:lnTo>
                    <a:pt x="12" y="75"/>
                  </a:lnTo>
                  <a:lnTo>
                    <a:pt x="0" y="1"/>
                  </a:lnTo>
                  <a:close/>
                </a:path>
              </a:pathLst>
            </a:custGeom>
            <a:solidFill>
              <a:srgbClr val="724426"/>
            </a:solidFill>
            <a:ln w="9525">
              <a:noFill/>
              <a:round/>
              <a:headEnd/>
              <a:tailEnd/>
            </a:ln>
          </p:spPr>
          <p:txBody>
            <a:bodyPr/>
            <a:lstStyle/>
            <a:p>
              <a:endParaRPr lang="en-US"/>
            </a:p>
          </p:txBody>
        </p:sp>
        <p:sp>
          <p:nvSpPr>
            <p:cNvPr id="16522" name="Freeform 201"/>
            <p:cNvSpPr>
              <a:spLocks/>
            </p:cNvSpPr>
            <p:nvPr/>
          </p:nvSpPr>
          <p:spPr bwMode="auto">
            <a:xfrm>
              <a:off x="2166" y="1545"/>
              <a:ext cx="24" cy="149"/>
            </a:xfrm>
            <a:custGeom>
              <a:avLst/>
              <a:gdLst>
                <a:gd name="T0" fmla="*/ 0 w 48"/>
                <a:gd name="T1" fmla="*/ 1 h 297"/>
                <a:gd name="T2" fmla="*/ 1 w 48"/>
                <a:gd name="T3" fmla="*/ 1 h 297"/>
                <a:gd name="T4" fmla="*/ 3 w 48"/>
                <a:gd name="T5" fmla="*/ 0 h 297"/>
                <a:gd name="T6" fmla="*/ 4 w 48"/>
                <a:gd name="T7" fmla="*/ 0 h 297"/>
                <a:gd name="T8" fmla="*/ 5 w 48"/>
                <a:gd name="T9" fmla="*/ 0 h 297"/>
                <a:gd name="T10" fmla="*/ 7 w 48"/>
                <a:gd name="T11" fmla="*/ 0 h 297"/>
                <a:gd name="T12" fmla="*/ 9 w 48"/>
                <a:gd name="T13" fmla="*/ 0 h 297"/>
                <a:gd name="T14" fmla="*/ 11 w 48"/>
                <a:gd name="T15" fmla="*/ 0 h 297"/>
                <a:gd name="T16" fmla="*/ 12 w 48"/>
                <a:gd name="T17" fmla="*/ 0 h 297"/>
                <a:gd name="T18" fmla="*/ 17 w 48"/>
                <a:gd name="T19" fmla="*/ 37 h 297"/>
                <a:gd name="T20" fmla="*/ 22 w 48"/>
                <a:gd name="T21" fmla="*/ 73 h 297"/>
                <a:gd name="T22" fmla="*/ 24 w 48"/>
                <a:gd name="T23" fmla="*/ 108 h 297"/>
                <a:gd name="T24" fmla="*/ 24 w 48"/>
                <a:gd name="T25" fmla="*/ 145 h 297"/>
                <a:gd name="T26" fmla="*/ 22 w 48"/>
                <a:gd name="T27" fmla="*/ 146 h 297"/>
                <a:gd name="T28" fmla="*/ 19 w 48"/>
                <a:gd name="T29" fmla="*/ 147 h 297"/>
                <a:gd name="T30" fmla="*/ 17 w 48"/>
                <a:gd name="T31" fmla="*/ 148 h 297"/>
                <a:gd name="T32" fmla="*/ 14 w 48"/>
                <a:gd name="T33" fmla="*/ 149 h 297"/>
                <a:gd name="T34" fmla="*/ 13 w 48"/>
                <a:gd name="T35" fmla="*/ 111 h 297"/>
                <a:gd name="T36" fmla="*/ 11 w 48"/>
                <a:gd name="T37" fmla="*/ 74 h 297"/>
                <a:gd name="T38" fmla="*/ 6 w 48"/>
                <a:gd name="T39" fmla="*/ 38 h 297"/>
                <a:gd name="T40" fmla="*/ 0 w 48"/>
                <a:gd name="T41" fmla="*/ 1 h 2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
                <a:gd name="T64" fmla="*/ 0 h 297"/>
                <a:gd name="T65" fmla="*/ 48 w 48"/>
                <a:gd name="T66" fmla="*/ 297 h 2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 h="297">
                  <a:moveTo>
                    <a:pt x="0" y="1"/>
                  </a:moveTo>
                  <a:lnTo>
                    <a:pt x="2" y="1"/>
                  </a:lnTo>
                  <a:lnTo>
                    <a:pt x="6" y="0"/>
                  </a:lnTo>
                  <a:lnTo>
                    <a:pt x="8" y="0"/>
                  </a:lnTo>
                  <a:lnTo>
                    <a:pt x="10" y="0"/>
                  </a:lnTo>
                  <a:lnTo>
                    <a:pt x="14" y="0"/>
                  </a:lnTo>
                  <a:lnTo>
                    <a:pt x="17" y="0"/>
                  </a:lnTo>
                  <a:lnTo>
                    <a:pt x="21" y="0"/>
                  </a:lnTo>
                  <a:lnTo>
                    <a:pt x="23" y="0"/>
                  </a:lnTo>
                  <a:lnTo>
                    <a:pt x="34" y="74"/>
                  </a:lnTo>
                  <a:lnTo>
                    <a:pt x="43" y="145"/>
                  </a:lnTo>
                  <a:lnTo>
                    <a:pt x="47" y="215"/>
                  </a:lnTo>
                  <a:lnTo>
                    <a:pt x="48" y="290"/>
                  </a:lnTo>
                  <a:lnTo>
                    <a:pt x="44" y="291"/>
                  </a:lnTo>
                  <a:lnTo>
                    <a:pt x="38" y="294"/>
                  </a:lnTo>
                  <a:lnTo>
                    <a:pt x="33" y="295"/>
                  </a:lnTo>
                  <a:lnTo>
                    <a:pt x="28" y="297"/>
                  </a:lnTo>
                  <a:lnTo>
                    <a:pt x="26" y="222"/>
                  </a:lnTo>
                  <a:lnTo>
                    <a:pt x="21" y="148"/>
                  </a:lnTo>
                  <a:lnTo>
                    <a:pt x="13" y="75"/>
                  </a:lnTo>
                  <a:lnTo>
                    <a:pt x="0" y="1"/>
                  </a:lnTo>
                  <a:close/>
                </a:path>
              </a:pathLst>
            </a:custGeom>
            <a:solidFill>
              <a:srgbClr val="6B4228"/>
            </a:solidFill>
            <a:ln w="9525">
              <a:noFill/>
              <a:round/>
              <a:headEnd/>
              <a:tailEnd/>
            </a:ln>
          </p:spPr>
          <p:txBody>
            <a:bodyPr/>
            <a:lstStyle/>
            <a:p>
              <a:endParaRPr lang="en-US"/>
            </a:p>
          </p:txBody>
        </p:sp>
        <p:sp>
          <p:nvSpPr>
            <p:cNvPr id="16523" name="Freeform 202"/>
            <p:cNvSpPr>
              <a:spLocks/>
            </p:cNvSpPr>
            <p:nvPr/>
          </p:nvSpPr>
          <p:spPr bwMode="auto">
            <a:xfrm>
              <a:off x="2164" y="1545"/>
              <a:ext cx="24" cy="149"/>
            </a:xfrm>
            <a:custGeom>
              <a:avLst/>
              <a:gdLst>
                <a:gd name="T0" fmla="*/ 0 w 49"/>
                <a:gd name="T1" fmla="*/ 1 h 297"/>
                <a:gd name="T2" fmla="*/ 1 w 49"/>
                <a:gd name="T3" fmla="*/ 1 h 297"/>
                <a:gd name="T4" fmla="*/ 3 w 49"/>
                <a:gd name="T5" fmla="*/ 0 h 297"/>
                <a:gd name="T6" fmla="*/ 4 w 49"/>
                <a:gd name="T7" fmla="*/ 0 h 297"/>
                <a:gd name="T8" fmla="*/ 6 w 49"/>
                <a:gd name="T9" fmla="*/ 0 h 297"/>
                <a:gd name="T10" fmla="*/ 7 w 49"/>
                <a:gd name="T11" fmla="*/ 0 h 297"/>
                <a:gd name="T12" fmla="*/ 9 w 49"/>
                <a:gd name="T13" fmla="*/ 0 h 297"/>
                <a:gd name="T14" fmla="*/ 10 w 49"/>
                <a:gd name="T15" fmla="*/ 0 h 297"/>
                <a:gd name="T16" fmla="*/ 12 w 49"/>
                <a:gd name="T17" fmla="*/ 0 h 297"/>
                <a:gd name="T18" fmla="*/ 18 w 49"/>
                <a:gd name="T19" fmla="*/ 37 h 297"/>
                <a:gd name="T20" fmla="*/ 21 w 49"/>
                <a:gd name="T21" fmla="*/ 73 h 297"/>
                <a:gd name="T22" fmla="*/ 24 w 49"/>
                <a:gd name="T23" fmla="*/ 108 h 297"/>
                <a:gd name="T24" fmla="*/ 24 w 49"/>
                <a:gd name="T25" fmla="*/ 145 h 297"/>
                <a:gd name="T26" fmla="*/ 22 w 49"/>
                <a:gd name="T27" fmla="*/ 146 h 297"/>
                <a:gd name="T28" fmla="*/ 19 w 49"/>
                <a:gd name="T29" fmla="*/ 147 h 297"/>
                <a:gd name="T30" fmla="*/ 17 w 49"/>
                <a:gd name="T31" fmla="*/ 148 h 297"/>
                <a:gd name="T32" fmla="*/ 14 w 49"/>
                <a:gd name="T33" fmla="*/ 149 h 297"/>
                <a:gd name="T34" fmla="*/ 13 w 49"/>
                <a:gd name="T35" fmla="*/ 111 h 297"/>
                <a:gd name="T36" fmla="*/ 10 w 49"/>
                <a:gd name="T37" fmla="*/ 74 h 297"/>
                <a:gd name="T38" fmla="*/ 6 w 49"/>
                <a:gd name="T39" fmla="*/ 38 h 297"/>
                <a:gd name="T40" fmla="*/ 0 w 49"/>
                <a:gd name="T41" fmla="*/ 1 h 2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9"/>
                <a:gd name="T64" fmla="*/ 0 h 297"/>
                <a:gd name="T65" fmla="*/ 49 w 49"/>
                <a:gd name="T66" fmla="*/ 297 h 2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9" h="297">
                  <a:moveTo>
                    <a:pt x="0" y="1"/>
                  </a:moveTo>
                  <a:lnTo>
                    <a:pt x="3" y="1"/>
                  </a:lnTo>
                  <a:lnTo>
                    <a:pt x="6" y="0"/>
                  </a:lnTo>
                  <a:lnTo>
                    <a:pt x="9" y="0"/>
                  </a:lnTo>
                  <a:lnTo>
                    <a:pt x="12" y="0"/>
                  </a:lnTo>
                  <a:lnTo>
                    <a:pt x="14" y="0"/>
                  </a:lnTo>
                  <a:lnTo>
                    <a:pt x="18" y="0"/>
                  </a:lnTo>
                  <a:lnTo>
                    <a:pt x="21" y="0"/>
                  </a:lnTo>
                  <a:lnTo>
                    <a:pt x="24" y="0"/>
                  </a:lnTo>
                  <a:lnTo>
                    <a:pt x="36" y="74"/>
                  </a:lnTo>
                  <a:lnTo>
                    <a:pt x="43" y="145"/>
                  </a:lnTo>
                  <a:lnTo>
                    <a:pt x="48" y="215"/>
                  </a:lnTo>
                  <a:lnTo>
                    <a:pt x="49" y="290"/>
                  </a:lnTo>
                  <a:lnTo>
                    <a:pt x="44" y="291"/>
                  </a:lnTo>
                  <a:lnTo>
                    <a:pt x="38" y="294"/>
                  </a:lnTo>
                  <a:lnTo>
                    <a:pt x="34" y="295"/>
                  </a:lnTo>
                  <a:lnTo>
                    <a:pt x="28" y="297"/>
                  </a:lnTo>
                  <a:lnTo>
                    <a:pt x="27" y="222"/>
                  </a:lnTo>
                  <a:lnTo>
                    <a:pt x="21" y="148"/>
                  </a:lnTo>
                  <a:lnTo>
                    <a:pt x="13" y="75"/>
                  </a:lnTo>
                  <a:lnTo>
                    <a:pt x="0" y="1"/>
                  </a:lnTo>
                  <a:close/>
                </a:path>
              </a:pathLst>
            </a:custGeom>
            <a:solidFill>
              <a:srgbClr val="63422B"/>
            </a:solidFill>
            <a:ln w="9525">
              <a:noFill/>
              <a:round/>
              <a:headEnd/>
              <a:tailEnd/>
            </a:ln>
          </p:spPr>
          <p:txBody>
            <a:bodyPr/>
            <a:lstStyle/>
            <a:p>
              <a:endParaRPr lang="en-US"/>
            </a:p>
          </p:txBody>
        </p:sp>
        <p:sp>
          <p:nvSpPr>
            <p:cNvPr id="16524" name="Freeform 203"/>
            <p:cNvSpPr>
              <a:spLocks/>
            </p:cNvSpPr>
            <p:nvPr/>
          </p:nvSpPr>
          <p:spPr bwMode="auto">
            <a:xfrm>
              <a:off x="2162" y="1545"/>
              <a:ext cx="24" cy="149"/>
            </a:xfrm>
            <a:custGeom>
              <a:avLst/>
              <a:gdLst>
                <a:gd name="T0" fmla="*/ 0 w 48"/>
                <a:gd name="T1" fmla="*/ 1 h 297"/>
                <a:gd name="T2" fmla="*/ 1 w 48"/>
                <a:gd name="T3" fmla="*/ 1 h 297"/>
                <a:gd name="T4" fmla="*/ 3 w 48"/>
                <a:gd name="T5" fmla="*/ 0 h 297"/>
                <a:gd name="T6" fmla="*/ 4 w 48"/>
                <a:gd name="T7" fmla="*/ 0 h 297"/>
                <a:gd name="T8" fmla="*/ 5 w 48"/>
                <a:gd name="T9" fmla="*/ 0 h 297"/>
                <a:gd name="T10" fmla="*/ 7 w 48"/>
                <a:gd name="T11" fmla="*/ 0 h 297"/>
                <a:gd name="T12" fmla="*/ 9 w 48"/>
                <a:gd name="T13" fmla="*/ 0 h 297"/>
                <a:gd name="T14" fmla="*/ 10 w 48"/>
                <a:gd name="T15" fmla="*/ 0 h 297"/>
                <a:gd name="T16" fmla="*/ 12 w 48"/>
                <a:gd name="T17" fmla="*/ 0 h 297"/>
                <a:gd name="T18" fmla="*/ 17 w 48"/>
                <a:gd name="T19" fmla="*/ 37 h 297"/>
                <a:gd name="T20" fmla="*/ 21 w 48"/>
                <a:gd name="T21" fmla="*/ 73 h 297"/>
                <a:gd name="T22" fmla="*/ 24 w 48"/>
                <a:gd name="T23" fmla="*/ 108 h 297"/>
                <a:gd name="T24" fmla="*/ 24 w 48"/>
                <a:gd name="T25" fmla="*/ 145 h 297"/>
                <a:gd name="T26" fmla="*/ 22 w 48"/>
                <a:gd name="T27" fmla="*/ 146 h 297"/>
                <a:gd name="T28" fmla="*/ 19 w 48"/>
                <a:gd name="T29" fmla="*/ 147 h 297"/>
                <a:gd name="T30" fmla="*/ 17 w 48"/>
                <a:gd name="T31" fmla="*/ 148 h 297"/>
                <a:gd name="T32" fmla="*/ 13 w 48"/>
                <a:gd name="T33" fmla="*/ 149 h 297"/>
                <a:gd name="T34" fmla="*/ 13 w 48"/>
                <a:gd name="T35" fmla="*/ 111 h 297"/>
                <a:gd name="T36" fmla="*/ 11 w 48"/>
                <a:gd name="T37" fmla="*/ 74 h 297"/>
                <a:gd name="T38" fmla="*/ 6 w 48"/>
                <a:gd name="T39" fmla="*/ 38 h 297"/>
                <a:gd name="T40" fmla="*/ 0 w 48"/>
                <a:gd name="T41" fmla="*/ 1 h 2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
                <a:gd name="T64" fmla="*/ 0 h 297"/>
                <a:gd name="T65" fmla="*/ 48 w 48"/>
                <a:gd name="T66" fmla="*/ 297 h 2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 h="297">
                  <a:moveTo>
                    <a:pt x="0" y="1"/>
                  </a:moveTo>
                  <a:lnTo>
                    <a:pt x="2" y="1"/>
                  </a:lnTo>
                  <a:lnTo>
                    <a:pt x="6" y="0"/>
                  </a:lnTo>
                  <a:lnTo>
                    <a:pt x="8" y="0"/>
                  </a:lnTo>
                  <a:lnTo>
                    <a:pt x="10" y="0"/>
                  </a:lnTo>
                  <a:lnTo>
                    <a:pt x="14" y="0"/>
                  </a:lnTo>
                  <a:lnTo>
                    <a:pt x="17" y="0"/>
                  </a:lnTo>
                  <a:lnTo>
                    <a:pt x="19" y="0"/>
                  </a:lnTo>
                  <a:lnTo>
                    <a:pt x="23" y="0"/>
                  </a:lnTo>
                  <a:lnTo>
                    <a:pt x="34" y="74"/>
                  </a:lnTo>
                  <a:lnTo>
                    <a:pt x="42" y="145"/>
                  </a:lnTo>
                  <a:lnTo>
                    <a:pt x="47" y="215"/>
                  </a:lnTo>
                  <a:lnTo>
                    <a:pt x="48" y="290"/>
                  </a:lnTo>
                  <a:lnTo>
                    <a:pt x="44" y="291"/>
                  </a:lnTo>
                  <a:lnTo>
                    <a:pt x="38" y="294"/>
                  </a:lnTo>
                  <a:lnTo>
                    <a:pt x="33" y="295"/>
                  </a:lnTo>
                  <a:lnTo>
                    <a:pt x="27" y="297"/>
                  </a:lnTo>
                  <a:lnTo>
                    <a:pt x="26" y="222"/>
                  </a:lnTo>
                  <a:lnTo>
                    <a:pt x="21" y="148"/>
                  </a:lnTo>
                  <a:lnTo>
                    <a:pt x="12" y="75"/>
                  </a:lnTo>
                  <a:lnTo>
                    <a:pt x="0" y="1"/>
                  </a:lnTo>
                  <a:close/>
                </a:path>
              </a:pathLst>
            </a:custGeom>
            <a:solidFill>
              <a:srgbClr val="5E422D"/>
            </a:solidFill>
            <a:ln w="9525">
              <a:noFill/>
              <a:round/>
              <a:headEnd/>
              <a:tailEnd/>
            </a:ln>
          </p:spPr>
          <p:txBody>
            <a:bodyPr/>
            <a:lstStyle/>
            <a:p>
              <a:endParaRPr lang="en-US"/>
            </a:p>
          </p:txBody>
        </p:sp>
        <p:sp>
          <p:nvSpPr>
            <p:cNvPr id="16525" name="Freeform 204"/>
            <p:cNvSpPr>
              <a:spLocks/>
            </p:cNvSpPr>
            <p:nvPr/>
          </p:nvSpPr>
          <p:spPr bwMode="auto">
            <a:xfrm>
              <a:off x="2160" y="1545"/>
              <a:ext cx="24" cy="149"/>
            </a:xfrm>
            <a:custGeom>
              <a:avLst/>
              <a:gdLst>
                <a:gd name="T0" fmla="*/ 0 w 49"/>
                <a:gd name="T1" fmla="*/ 1 h 297"/>
                <a:gd name="T2" fmla="*/ 1 w 49"/>
                <a:gd name="T3" fmla="*/ 1 h 297"/>
                <a:gd name="T4" fmla="*/ 3 w 49"/>
                <a:gd name="T5" fmla="*/ 0 h 297"/>
                <a:gd name="T6" fmla="*/ 4 w 49"/>
                <a:gd name="T7" fmla="*/ 0 h 297"/>
                <a:gd name="T8" fmla="*/ 5 w 49"/>
                <a:gd name="T9" fmla="*/ 0 h 297"/>
                <a:gd name="T10" fmla="*/ 7 w 49"/>
                <a:gd name="T11" fmla="*/ 0 h 297"/>
                <a:gd name="T12" fmla="*/ 8 w 49"/>
                <a:gd name="T13" fmla="*/ 0 h 297"/>
                <a:gd name="T14" fmla="*/ 10 w 49"/>
                <a:gd name="T15" fmla="*/ 0 h 297"/>
                <a:gd name="T16" fmla="*/ 11 w 49"/>
                <a:gd name="T17" fmla="*/ 0 h 297"/>
                <a:gd name="T18" fmla="*/ 17 w 49"/>
                <a:gd name="T19" fmla="*/ 37 h 297"/>
                <a:gd name="T20" fmla="*/ 21 w 49"/>
                <a:gd name="T21" fmla="*/ 73 h 297"/>
                <a:gd name="T22" fmla="*/ 23 w 49"/>
                <a:gd name="T23" fmla="*/ 108 h 297"/>
                <a:gd name="T24" fmla="*/ 24 w 49"/>
                <a:gd name="T25" fmla="*/ 145 h 297"/>
                <a:gd name="T26" fmla="*/ 22 w 49"/>
                <a:gd name="T27" fmla="*/ 146 h 297"/>
                <a:gd name="T28" fmla="*/ 19 w 49"/>
                <a:gd name="T29" fmla="*/ 147 h 297"/>
                <a:gd name="T30" fmla="*/ 17 w 49"/>
                <a:gd name="T31" fmla="*/ 148 h 297"/>
                <a:gd name="T32" fmla="*/ 14 w 49"/>
                <a:gd name="T33" fmla="*/ 149 h 297"/>
                <a:gd name="T34" fmla="*/ 13 w 49"/>
                <a:gd name="T35" fmla="*/ 111 h 297"/>
                <a:gd name="T36" fmla="*/ 10 w 49"/>
                <a:gd name="T37" fmla="*/ 74 h 297"/>
                <a:gd name="T38" fmla="*/ 6 w 49"/>
                <a:gd name="T39" fmla="*/ 38 h 297"/>
                <a:gd name="T40" fmla="*/ 0 w 49"/>
                <a:gd name="T41" fmla="*/ 1 h 2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9"/>
                <a:gd name="T64" fmla="*/ 0 h 297"/>
                <a:gd name="T65" fmla="*/ 49 w 49"/>
                <a:gd name="T66" fmla="*/ 297 h 2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9" h="297">
                  <a:moveTo>
                    <a:pt x="0" y="1"/>
                  </a:moveTo>
                  <a:lnTo>
                    <a:pt x="3" y="1"/>
                  </a:lnTo>
                  <a:lnTo>
                    <a:pt x="6" y="0"/>
                  </a:lnTo>
                  <a:lnTo>
                    <a:pt x="8" y="0"/>
                  </a:lnTo>
                  <a:lnTo>
                    <a:pt x="11" y="0"/>
                  </a:lnTo>
                  <a:lnTo>
                    <a:pt x="14" y="0"/>
                  </a:lnTo>
                  <a:lnTo>
                    <a:pt x="17" y="0"/>
                  </a:lnTo>
                  <a:lnTo>
                    <a:pt x="21" y="0"/>
                  </a:lnTo>
                  <a:lnTo>
                    <a:pt x="23" y="0"/>
                  </a:lnTo>
                  <a:lnTo>
                    <a:pt x="35" y="74"/>
                  </a:lnTo>
                  <a:lnTo>
                    <a:pt x="43" y="145"/>
                  </a:lnTo>
                  <a:lnTo>
                    <a:pt x="47" y="215"/>
                  </a:lnTo>
                  <a:lnTo>
                    <a:pt x="49" y="290"/>
                  </a:lnTo>
                  <a:lnTo>
                    <a:pt x="44" y="291"/>
                  </a:lnTo>
                  <a:lnTo>
                    <a:pt x="38" y="294"/>
                  </a:lnTo>
                  <a:lnTo>
                    <a:pt x="34" y="295"/>
                  </a:lnTo>
                  <a:lnTo>
                    <a:pt x="28" y="297"/>
                  </a:lnTo>
                  <a:lnTo>
                    <a:pt x="27" y="222"/>
                  </a:lnTo>
                  <a:lnTo>
                    <a:pt x="21" y="148"/>
                  </a:lnTo>
                  <a:lnTo>
                    <a:pt x="13" y="75"/>
                  </a:lnTo>
                  <a:lnTo>
                    <a:pt x="0" y="1"/>
                  </a:lnTo>
                  <a:close/>
                </a:path>
              </a:pathLst>
            </a:custGeom>
            <a:solidFill>
              <a:srgbClr val="594435"/>
            </a:solidFill>
            <a:ln w="9525">
              <a:noFill/>
              <a:round/>
              <a:headEnd/>
              <a:tailEnd/>
            </a:ln>
          </p:spPr>
          <p:txBody>
            <a:bodyPr/>
            <a:lstStyle/>
            <a:p>
              <a:endParaRPr lang="en-US"/>
            </a:p>
          </p:txBody>
        </p:sp>
        <p:sp>
          <p:nvSpPr>
            <p:cNvPr id="16526" name="Freeform 205"/>
            <p:cNvSpPr>
              <a:spLocks/>
            </p:cNvSpPr>
            <p:nvPr/>
          </p:nvSpPr>
          <p:spPr bwMode="auto">
            <a:xfrm>
              <a:off x="2157" y="1545"/>
              <a:ext cx="24" cy="149"/>
            </a:xfrm>
            <a:custGeom>
              <a:avLst/>
              <a:gdLst>
                <a:gd name="T0" fmla="*/ 0 w 48"/>
                <a:gd name="T1" fmla="*/ 1 h 297"/>
                <a:gd name="T2" fmla="*/ 2 w 48"/>
                <a:gd name="T3" fmla="*/ 1 h 297"/>
                <a:gd name="T4" fmla="*/ 3 w 48"/>
                <a:gd name="T5" fmla="*/ 0 h 297"/>
                <a:gd name="T6" fmla="*/ 5 w 48"/>
                <a:gd name="T7" fmla="*/ 0 h 297"/>
                <a:gd name="T8" fmla="*/ 6 w 48"/>
                <a:gd name="T9" fmla="*/ 0 h 297"/>
                <a:gd name="T10" fmla="*/ 6 w 48"/>
                <a:gd name="T11" fmla="*/ 0 h 297"/>
                <a:gd name="T12" fmla="*/ 9 w 48"/>
                <a:gd name="T13" fmla="*/ 0 h 297"/>
                <a:gd name="T14" fmla="*/ 10 w 48"/>
                <a:gd name="T15" fmla="*/ 0 h 297"/>
                <a:gd name="T16" fmla="*/ 12 w 48"/>
                <a:gd name="T17" fmla="*/ 0 h 297"/>
                <a:gd name="T18" fmla="*/ 18 w 48"/>
                <a:gd name="T19" fmla="*/ 37 h 297"/>
                <a:gd name="T20" fmla="*/ 21 w 48"/>
                <a:gd name="T21" fmla="*/ 73 h 297"/>
                <a:gd name="T22" fmla="*/ 24 w 48"/>
                <a:gd name="T23" fmla="*/ 108 h 297"/>
                <a:gd name="T24" fmla="*/ 24 w 48"/>
                <a:gd name="T25" fmla="*/ 145 h 297"/>
                <a:gd name="T26" fmla="*/ 22 w 48"/>
                <a:gd name="T27" fmla="*/ 146 h 297"/>
                <a:gd name="T28" fmla="*/ 19 w 48"/>
                <a:gd name="T29" fmla="*/ 147 h 297"/>
                <a:gd name="T30" fmla="*/ 17 w 48"/>
                <a:gd name="T31" fmla="*/ 148 h 297"/>
                <a:gd name="T32" fmla="*/ 13 w 48"/>
                <a:gd name="T33" fmla="*/ 149 h 297"/>
                <a:gd name="T34" fmla="*/ 13 w 48"/>
                <a:gd name="T35" fmla="*/ 111 h 297"/>
                <a:gd name="T36" fmla="*/ 10 w 48"/>
                <a:gd name="T37" fmla="*/ 74 h 297"/>
                <a:gd name="T38" fmla="*/ 6 w 48"/>
                <a:gd name="T39" fmla="*/ 38 h 297"/>
                <a:gd name="T40" fmla="*/ 0 w 48"/>
                <a:gd name="T41" fmla="*/ 1 h 2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
                <a:gd name="T64" fmla="*/ 0 h 297"/>
                <a:gd name="T65" fmla="*/ 48 w 48"/>
                <a:gd name="T66" fmla="*/ 297 h 2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 h="297">
                  <a:moveTo>
                    <a:pt x="0" y="1"/>
                  </a:moveTo>
                  <a:lnTo>
                    <a:pt x="3" y="1"/>
                  </a:lnTo>
                  <a:lnTo>
                    <a:pt x="5" y="0"/>
                  </a:lnTo>
                  <a:lnTo>
                    <a:pt x="9" y="0"/>
                  </a:lnTo>
                  <a:lnTo>
                    <a:pt x="11" y="0"/>
                  </a:lnTo>
                  <a:lnTo>
                    <a:pt x="13" y="0"/>
                  </a:lnTo>
                  <a:lnTo>
                    <a:pt x="17" y="0"/>
                  </a:lnTo>
                  <a:lnTo>
                    <a:pt x="20" y="0"/>
                  </a:lnTo>
                  <a:lnTo>
                    <a:pt x="24" y="0"/>
                  </a:lnTo>
                  <a:lnTo>
                    <a:pt x="35" y="74"/>
                  </a:lnTo>
                  <a:lnTo>
                    <a:pt x="42" y="145"/>
                  </a:lnTo>
                  <a:lnTo>
                    <a:pt x="47" y="215"/>
                  </a:lnTo>
                  <a:lnTo>
                    <a:pt x="48" y="290"/>
                  </a:lnTo>
                  <a:lnTo>
                    <a:pt x="43" y="291"/>
                  </a:lnTo>
                  <a:lnTo>
                    <a:pt x="38" y="294"/>
                  </a:lnTo>
                  <a:lnTo>
                    <a:pt x="33" y="295"/>
                  </a:lnTo>
                  <a:lnTo>
                    <a:pt x="27" y="297"/>
                  </a:lnTo>
                  <a:lnTo>
                    <a:pt x="26" y="222"/>
                  </a:lnTo>
                  <a:lnTo>
                    <a:pt x="20" y="148"/>
                  </a:lnTo>
                  <a:lnTo>
                    <a:pt x="12" y="75"/>
                  </a:lnTo>
                  <a:lnTo>
                    <a:pt x="0" y="1"/>
                  </a:lnTo>
                  <a:close/>
                </a:path>
              </a:pathLst>
            </a:custGeom>
            <a:solidFill>
              <a:srgbClr val="544438"/>
            </a:solidFill>
            <a:ln w="9525">
              <a:noFill/>
              <a:round/>
              <a:headEnd/>
              <a:tailEnd/>
            </a:ln>
          </p:spPr>
          <p:txBody>
            <a:bodyPr/>
            <a:lstStyle/>
            <a:p>
              <a:endParaRPr lang="en-US"/>
            </a:p>
          </p:txBody>
        </p:sp>
        <p:sp>
          <p:nvSpPr>
            <p:cNvPr id="16527" name="Freeform 206"/>
            <p:cNvSpPr>
              <a:spLocks/>
            </p:cNvSpPr>
            <p:nvPr/>
          </p:nvSpPr>
          <p:spPr bwMode="auto">
            <a:xfrm>
              <a:off x="2156" y="1545"/>
              <a:ext cx="24" cy="149"/>
            </a:xfrm>
            <a:custGeom>
              <a:avLst/>
              <a:gdLst>
                <a:gd name="T0" fmla="*/ 0 w 49"/>
                <a:gd name="T1" fmla="*/ 1 h 297"/>
                <a:gd name="T2" fmla="*/ 1 w 49"/>
                <a:gd name="T3" fmla="*/ 1 h 297"/>
                <a:gd name="T4" fmla="*/ 3 w 49"/>
                <a:gd name="T5" fmla="*/ 0 h 297"/>
                <a:gd name="T6" fmla="*/ 4 w 49"/>
                <a:gd name="T7" fmla="*/ 0 h 297"/>
                <a:gd name="T8" fmla="*/ 5 w 49"/>
                <a:gd name="T9" fmla="*/ 0 h 297"/>
                <a:gd name="T10" fmla="*/ 7 w 49"/>
                <a:gd name="T11" fmla="*/ 0 h 297"/>
                <a:gd name="T12" fmla="*/ 8 w 49"/>
                <a:gd name="T13" fmla="*/ 0 h 297"/>
                <a:gd name="T14" fmla="*/ 10 w 49"/>
                <a:gd name="T15" fmla="*/ 0 h 297"/>
                <a:gd name="T16" fmla="*/ 11 w 49"/>
                <a:gd name="T17" fmla="*/ 0 h 297"/>
                <a:gd name="T18" fmla="*/ 17 w 49"/>
                <a:gd name="T19" fmla="*/ 37 h 297"/>
                <a:gd name="T20" fmla="*/ 21 w 49"/>
                <a:gd name="T21" fmla="*/ 73 h 297"/>
                <a:gd name="T22" fmla="*/ 23 w 49"/>
                <a:gd name="T23" fmla="*/ 108 h 297"/>
                <a:gd name="T24" fmla="*/ 24 w 49"/>
                <a:gd name="T25" fmla="*/ 145 h 297"/>
                <a:gd name="T26" fmla="*/ 22 w 49"/>
                <a:gd name="T27" fmla="*/ 146 h 297"/>
                <a:gd name="T28" fmla="*/ 19 w 49"/>
                <a:gd name="T29" fmla="*/ 147 h 297"/>
                <a:gd name="T30" fmla="*/ 17 w 49"/>
                <a:gd name="T31" fmla="*/ 148 h 297"/>
                <a:gd name="T32" fmla="*/ 14 w 49"/>
                <a:gd name="T33" fmla="*/ 149 h 297"/>
                <a:gd name="T34" fmla="*/ 13 w 49"/>
                <a:gd name="T35" fmla="*/ 111 h 297"/>
                <a:gd name="T36" fmla="*/ 10 w 49"/>
                <a:gd name="T37" fmla="*/ 74 h 297"/>
                <a:gd name="T38" fmla="*/ 6 w 49"/>
                <a:gd name="T39" fmla="*/ 38 h 297"/>
                <a:gd name="T40" fmla="*/ 0 w 49"/>
                <a:gd name="T41" fmla="*/ 1 h 2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9"/>
                <a:gd name="T64" fmla="*/ 0 h 297"/>
                <a:gd name="T65" fmla="*/ 49 w 49"/>
                <a:gd name="T66" fmla="*/ 297 h 2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9" h="297">
                  <a:moveTo>
                    <a:pt x="0" y="1"/>
                  </a:moveTo>
                  <a:lnTo>
                    <a:pt x="2" y="1"/>
                  </a:lnTo>
                  <a:lnTo>
                    <a:pt x="6" y="0"/>
                  </a:lnTo>
                  <a:lnTo>
                    <a:pt x="8" y="0"/>
                  </a:lnTo>
                  <a:lnTo>
                    <a:pt x="11" y="0"/>
                  </a:lnTo>
                  <a:lnTo>
                    <a:pt x="14" y="0"/>
                  </a:lnTo>
                  <a:lnTo>
                    <a:pt x="17" y="0"/>
                  </a:lnTo>
                  <a:lnTo>
                    <a:pt x="20" y="0"/>
                  </a:lnTo>
                  <a:lnTo>
                    <a:pt x="23" y="0"/>
                  </a:lnTo>
                  <a:lnTo>
                    <a:pt x="35" y="74"/>
                  </a:lnTo>
                  <a:lnTo>
                    <a:pt x="43" y="145"/>
                  </a:lnTo>
                  <a:lnTo>
                    <a:pt x="47" y="215"/>
                  </a:lnTo>
                  <a:lnTo>
                    <a:pt x="49" y="290"/>
                  </a:lnTo>
                  <a:lnTo>
                    <a:pt x="44" y="291"/>
                  </a:lnTo>
                  <a:lnTo>
                    <a:pt x="38" y="294"/>
                  </a:lnTo>
                  <a:lnTo>
                    <a:pt x="34" y="295"/>
                  </a:lnTo>
                  <a:lnTo>
                    <a:pt x="28" y="297"/>
                  </a:lnTo>
                  <a:lnTo>
                    <a:pt x="27" y="222"/>
                  </a:lnTo>
                  <a:lnTo>
                    <a:pt x="21" y="148"/>
                  </a:lnTo>
                  <a:lnTo>
                    <a:pt x="13" y="75"/>
                  </a:lnTo>
                  <a:lnTo>
                    <a:pt x="0" y="1"/>
                  </a:lnTo>
                  <a:close/>
                </a:path>
              </a:pathLst>
            </a:custGeom>
            <a:solidFill>
              <a:srgbClr val="4C443A"/>
            </a:solidFill>
            <a:ln w="9525">
              <a:noFill/>
              <a:round/>
              <a:headEnd/>
              <a:tailEnd/>
            </a:ln>
          </p:spPr>
          <p:txBody>
            <a:bodyPr/>
            <a:lstStyle/>
            <a:p>
              <a:endParaRPr lang="en-US"/>
            </a:p>
          </p:txBody>
        </p:sp>
        <p:sp>
          <p:nvSpPr>
            <p:cNvPr id="16528" name="Freeform 207"/>
            <p:cNvSpPr>
              <a:spLocks/>
            </p:cNvSpPr>
            <p:nvPr/>
          </p:nvSpPr>
          <p:spPr bwMode="auto">
            <a:xfrm>
              <a:off x="2153" y="1545"/>
              <a:ext cx="24" cy="149"/>
            </a:xfrm>
            <a:custGeom>
              <a:avLst/>
              <a:gdLst>
                <a:gd name="T0" fmla="*/ 0 w 48"/>
                <a:gd name="T1" fmla="*/ 1 h 297"/>
                <a:gd name="T2" fmla="*/ 1 w 48"/>
                <a:gd name="T3" fmla="*/ 1 h 297"/>
                <a:gd name="T4" fmla="*/ 3 w 48"/>
                <a:gd name="T5" fmla="*/ 0 h 297"/>
                <a:gd name="T6" fmla="*/ 4 w 48"/>
                <a:gd name="T7" fmla="*/ 0 h 297"/>
                <a:gd name="T8" fmla="*/ 5 w 48"/>
                <a:gd name="T9" fmla="*/ 0 h 297"/>
                <a:gd name="T10" fmla="*/ 6 w 48"/>
                <a:gd name="T11" fmla="*/ 0 h 297"/>
                <a:gd name="T12" fmla="*/ 9 w 48"/>
                <a:gd name="T13" fmla="*/ 0 h 297"/>
                <a:gd name="T14" fmla="*/ 10 w 48"/>
                <a:gd name="T15" fmla="*/ 0 h 297"/>
                <a:gd name="T16" fmla="*/ 12 w 48"/>
                <a:gd name="T17" fmla="*/ 0 h 297"/>
                <a:gd name="T18" fmla="*/ 17 w 48"/>
                <a:gd name="T19" fmla="*/ 37 h 297"/>
                <a:gd name="T20" fmla="*/ 21 w 48"/>
                <a:gd name="T21" fmla="*/ 73 h 297"/>
                <a:gd name="T22" fmla="*/ 24 w 48"/>
                <a:gd name="T23" fmla="*/ 108 h 297"/>
                <a:gd name="T24" fmla="*/ 24 w 48"/>
                <a:gd name="T25" fmla="*/ 145 h 297"/>
                <a:gd name="T26" fmla="*/ 22 w 48"/>
                <a:gd name="T27" fmla="*/ 146 h 297"/>
                <a:gd name="T28" fmla="*/ 19 w 48"/>
                <a:gd name="T29" fmla="*/ 147 h 297"/>
                <a:gd name="T30" fmla="*/ 17 w 48"/>
                <a:gd name="T31" fmla="*/ 148 h 297"/>
                <a:gd name="T32" fmla="*/ 13 w 48"/>
                <a:gd name="T33" fmla="*/ 149 h 297"/>
                <a:gd name="T34" fmla="*/ 13 w 48"/>
                <a:gd name="T35" fmla="*/ 111 h 297"/>
                <a:gd name="T36" fmla="*/ 10 w 48"/>
                <a:gd name="T37" fmla="*/ 74 h 297"/>
                <a:gd name="T38" fmla="*/ 6 w 48"/>
                <a:gd name="T39" fmla="*/ 38 h 297"/>
                <a:gd name="T40" fmla="*/ 0 w 48"/>
                <a:gd name="T41" fmla="*/ 1 h 2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
                <a:gd name="T64" fmla="*/ 0 h 297"/>
                <a:gd name="T65" fmla="*/ 48 w 48"/>
                <a:gd name="T66" fmla="*/ 297 h 2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 h="297">
                  <a:moveTo>
                    <a:pt x="0" y="1"/>
                  </a:moveTo>
                  <a:lnTo>
                    <a:pt x="2" y="1"/>
                  </a:lnTo>
                  <a:lnTo>
                    <a:pt x="5" y="0"/>
                  </a:lnTo>
                  <a:lnTo>
                    <a:pt x="8" y="0"/>
                  </a:lnTo>
                  <a:lnTo>
                    <a:pt x="10" y="0"/>
                  </a:lnTo>
                  <a:lnTo>
                    <a:pt x="13" y="0"/>
                  </a:lnTo>
                  <a:lnTo>
                    <a:pt x="17" y="0"/>
                  </a:lnTo>
                  <a:lnTo>
                    <a:pt x="20" y="0"/>
                  </a:lnTo>
                  <a:lnTo>
                    <a:pt x="23" y="0"/>
                  </a:lnTo>
                  <a:lnTo>
                    <a:pt x="34" y="74"/>
                  </a:lnTo>
                  <a:lnTo>
                    <a:pt x="42" y="145"/>
                  </a:lnTo>
                  <a:lnTo>
                    <a:pt x="47" y="215"/>
                  </a:lnTo>
                  <a:lnTo>
                    <a:pt x="48" y="290"/>
                  </a:lnTo>
                  <a:lnTo>
                    <a:pt x="43" y="291"/>
                  </a:lnTo>
                  <a:lnTo>
                    <a:pt x="38" y="294"/>
                  </a:lnTo>
                  <a:lnTo>
                    <a:pt x="33" y="295"/>
                  </a:lnTo>
                  <a:lnTo>
                    <a:pt x="27" y="297"/>
                  </a:lnTo>
                  <a:lnTo>
                    <a:pt x="26" y="222"/>
                  </a:lnTo>
                  <a:lnTo>
                    <a:pt x="20" y="148"/>
                  </a:lnTo>
                  <a:lnTo>
                    <a:pt x="12" y="75"/>
                  </a:lnTo>
                  <a:lnTo>
                    <a:pt x="0" y="1"/>
                  </a:lnTo>
                  <a:close/>
                </a:path>
              </a:pathLst>
            </a:custGeom>
            <a:solidFill>
              <a:srgbClr val="44423D"/>
            </a:solidFill>
            <a:ln w="9525">
              <a:noFill/>
              <a:round/>
              <a:headEnd/>
              <a:tailEnd/>
            </a:ln>
          </p:spPr>
          <p:txBody>
            <a:bodyPr/>
            <a:lstStyle/>
            <a:p>
              <a:endParaRPr lang="en-US"/>
            </a:p>
          </p:txBody>
        </p:sp>
        <p:sp>
          <p:nvSpPr>
            <p:cNvPr id="16529" name="Freeform 208"/>
            <p:cNvSpPr>
              <a:spLocks/>
            </p:cNvSpPr>
            <p:nvPr/>
          </p:nvSpPr>
          <p:spPr bwMode="auto">
            <a:xfrm>
              <a:off x="2152" y="1545"/>
              <a:ext cx="24" cy="149"/>
            </a:xfrm>
            <a:custGeom>
              <a:avLst/>
              <a:gdLst>
                <a:gd name="T0" fmla="*/ 0 w 48"/>
                <a:gd name="T1" fmla="*/ 1 h 297"/>
                <a:gd name="T2" fmla="*/ 1 w 48"/>
                <a:gd name="T3" fmla="*/ 1 h 297"/>
                <a:gd name="T4" fmla="*/ 3 w 48"/>
                <a:gd name="T5" fmla="*/ 0 h 297"/>
                <a:gd name="T6" fmla="*/ 4 w 48"/>
                <a:gd name="T7" fmla="*/ 0 h 297"/>
                <a:gd name="T8" fmla="*/ 5 w 48"/>
                <a:gd name="T9" fmla="*/ 0 h 297"/>
                <a:gd name="T10" fmla="*/ 6 w 48"/>
                <a:gd name="T11" fmla="*/ 0 h 297"/>
                <a:gd name="T12" fmla="*/ 8 w 48"/>
                <a:gd name="T13" fmla="*/ 0 h 297"/>
                <a:gd name="T14" fmla="*/ 10 w 48"/>
                <a:gd name="T15" fmla="*/ 0 h 297"/>
                <a:gd name="T16" fmla="*/ 12 w 48"/>
                <a:gd name="T17" fmla="*/ 0 h 297"/>
                <a:gd name="T18" fmla="*/ 18 w 48"/>
                <a:gd name="T19" fmla="*/ 37 h 297"/>
                <a:gd name="T20" fmla="*/ 22 w 48"/>
                <a:gd name="T21" fmla="*/ 73 h 297"/>
                <a:gd name="T22" fmla="*/ 24 w 48"/>
                <a:gd name="T23" fmla="*/ 108 h 297"/>
                <a:gd name="T24" fmla="*/ 24 w 48"/>
                <a:gd name="T25" fmla="*/ 145 h 297"/>
                <a:gd name="T26" fmla="*/ 22 w 48"/>
                <a:gd name="T27" fmla="*/ 146 h 297"/>
                <a:gd name="T28" fmla="*/ 19 w 48"/>
                <a:gd name="T29" fmla="*/ 147 h 297"/>
                <a:gd name="T30" fmla="*/ 16 w 48"/>
                <a:gd name="T31" fmla="*/ 148 h 297"/>
                <a:gd name="T32" fmla="*/ 13 w 48"/>
                <a:gd name="T33" fmla="*/ 149 h 297"/>
                <a:gd name="T34" fmla="*/ 12 w 48"/>
                <a:gd name="T35" fmla="*/ 111 h 297"/>
                <a:gd name="T36" fmla="*/ 11 w 48"/>
                <a:gd name="T37" fmla="*/ 74 h 297"/>
                <a:gd name="T38" fmla="*/ 6 w 48"/>
                <a:gd name="T39" fmla="*/ 38 h 297"/>
                <a:gd name="T40" fmla="*/ 0 w 48"/>
                <a:gd name="T41" fmla="*/ 1 h 2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
                <a:gd name="T64" fmla="*/ 0 h 297"/>
                <a:gd name="T65" fmla="*/ 48 w 48"/>
                <a:gd name="T66" fmla="*/ 297 h 2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 h="297">
                  <a:moveTo>
                    <a:pt x="0" y="1"/>
                  </a:moveTo>
                  <a:lnTo>
                    <a:pt x="2" y="1"/>
                  </a:lnTo>
                  <a:lnTo>
                    <a:pt x="6" y="0"/>
                  </a:lnTo>
                  <a:lnTo>
                    <a:pt x="8" y="0"/>
                  </a:lnTo>
                  <a:lnTo>
                    <a:pt x="10" y="0"/>
                  </a:lnTo>
                  <a:lnTo>
                    <a:pt x="13" y="0"/>
                  </a:lnTo>
                  <a:lnTo>
                    <a:pt x="16" y="0"/>
                  </a:lnTo>
                  <a:lnTo>
                    <a:pt x="20" y="0"/>
                  </a:lnTo>
                  <a:lnTo>
                    <a:pt x="23" y="0"/>
                  </a:lnTo>
                  <a:lnTo>
                    <a:pt x="35" y="74"/>
                  </a:lnTo>
                  <a:lnTo>
                    <a:pt x="43" y="145"/>
                  </a:lnTo>
                  <a:lnTo>
                    <a:pt x="47" y="215"/>
                  </a:lnTo>
                  <a:lnTo>
                    <a:pt x="48" y="290"/>
                  </a:lnTo>
                  <a:lnTo>
                    <a:pt x="43" y="291"/>
                  </a:lnTo>
                  <a:lnTo>
                    <a:pt x="37" y="294"/>
                  </a:lnTo>
                  <a:lnTo>
                    <a:pt x="32" y="295"/>
                  </a:lnTo>
                  <a:lnTo>
                    <a:pt x="27" y="297"/>
                  </a:lnTo>
                  <a:lnTo>
                    <a:pt x="25" y="222"/>
                  </a:lnTo>
                  <a:lnTo>
                    <a:pt x="21" y="148"/>
                  </a:lnTo>
                  <a:lnTo>
                    <a:pt x="12" y="75"/>
                  </a:lnTo>
                  <a:lnTo>
                    <a:pt x="0" y="1"/>
                  </a:lnTo>
                  <a:close/>
                </a:path>
              </a:pathLst>
            </a:custGeom>
            <a:solidFill>
              <a:srgbClr val="424444"/>
            </a:solidFill>
            <a:ln w="9525">
              <a:noFill/>
              <a:round/>
              <a:headEnd/>
              <a:tailEnd/>
            </a:ln>
          </p:spPr>
          <p:txBody>
            <a:bodyPr/>
            <a:lstStyle/>
            <a:p>
              <a:endParaRPr lang="en-US"/>
            </a:p>
          </p:txBody>
        </p:sp>
        <p:sp>
          <p:nvSpPr>
            <p:cNvPr id="16530" name="Freeform 209"/>
            <p:cNvSpPr>
              <a:spLocks/>
            </p:cNvSpPr>
            <p:nvPr/>
          </p:nvSpPr>
          <p:spPr bwMode="auto">
            <a:xfrm>
              <a:off x="2149" y="1545"/>
              <a:ext cx="24" cy="149"/>
            </a:xfrm>
            <a:custGeom>
              <a:avLst/>
              <a:gdLst>
                <a:gd name="T0" fmla="*/ 0 w 49"/>
                <a:gd name="T1" fmla="*/ 1 h 297"/>
                <a:gd name="T2" fmla="*/ 5 w 49"/>
                <a:gd name="T3" fmla="*/ 0 h 297"/>
                <a:gd name="T4" fmla="*/ 12 w 49"/>
                <a:gd name="T5" fmla="*/ 0 h 297"/>
                <a:gd name="T6" fmla="*/ 17 w 49"/>
                <a:gd name="T7" fmla="*/ 37 h 297"/>
                <a:gd name="T8" fmla="*/ 21 w 49"/>
                <a:gd name="T9" fmla="*/ 73 h 297"/>
                <a:gd name="T10" fmla="*/ 24 w 49"/>
                <a:gd name="T11" fmla="*/ 108 h 297"/>
                <a:gd name="T12" fmla="*/ 24 w 49"/>
                <a:gd name="T13" fmla="*/ 145 h 297"/>
                <a:gd name="T14" fmla="*/ 14 w 49"/>
                <a:gd name="T15" fmla="*/ 149 h 297"/>
                <a:gd name="T16" fmla="*/ 13 w 49"/>
                <a:gd name="T17" fmla="*/ 111 h 297"/>
                <a:gd name="T18" fmla="*/ 10 w 49"/>
                <a:gd name="T19" fmla="*/ 74 h 297"/>
                <a:gd name="T20" fmla="*/ 6 w 49"/>
                <a:gd name="T21" fmla="*/ 38 h 297"/>
                <a:gd name="T22" fmla="*/ 0 w 49"/>
                <a:gd name="T23" fmla="*/ 1 h 2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
                <a:gd name="T37" fmla="*/ 0 h 297"/>
                <a:gd name="T38" fmla="*/ 49 w 49"/>
                <a:gd name="T39" fmla="*/ 297 h 29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 h="297">
                  <a:moveTo>
                    <a:pt x="0" y="1"/>
                  </a:moveTo>
                  <a:lnTo>
                    <a:pt x="11" y="0"/>
                  </a:lnTo>
                  <a:lnTo>
                    <a:pt x="24" y="0"/>
                  </a:lnTo>
                  <a:lnTo>
                    <a:pt x="35" y="74"/>
                  </a:lnTo>
                  <a:lnTo>
                    <a:pt x="43" y="145"/>
                  </a:lnTo>
                  <a:lnTo>
                    <a:pt x="48" y="215"/>
                  </a:lnTo>
                  <a:lnTo>
                    <a:pt x="49" y="290"/>
                  </a:lnTo>
                  <a:lnTo>
                    <a:pt x="28" y="297"/>
                  </a:lnTo>
                  <a:lnTo>
                    <a:pt x="27" y="222"/>
                  </a:lnTo>
                  <a:lnTo>
                    <a:pt x="21" y="148"/>
                  </a:lnTo>
                  <a:lnTo>
                    <a:pt x="13" y="75"/>
                  </a:lnTo>
                  <a:lnTo>
                    <a:pt x="0" y="1"/>
                  </a:lnTo>
                  <a:close/>
                </a:path>
              </a:pathLst>
            </a:custGeom>
            <a:solidFill>
              <a:srgbClr val="3A4447"/>
            </a:solidFill>
            <a:ln w="9525">
              <a:noFill/>
              <a:round/>
              <a:headEnd/>
              <a:tailEnd/>
            </a:ln>
          </p:spPr>
          <p:txBody>
            <a:bodyPr/>
            <a:lstStyle/>
            <a:p>
              <a:endParaRPr lang="en-US"/>
            </a:p>
          </p:txBody>
        </p:sp>
        <p:sp>
          <p:nvSpPr>
            <p:cNvPr id="16531" name="Freeform 210"/>
            <p:cNvSpPr>
              <a:spLocks/>
            </p:cNvSpPr>
            <p:nvPr/>
          </p:nvSpPr>
          <p:spPr bwMode="auto">
            <a:xfrm>
              <a:off x="2171" y="1220"/>
              <a:ext cx="471" cy="522"/>
            </a:xfrm>
            <a:custGeom>
              <a:avLst/>
              <a:gdLst>
                <a:gd name="T0" fmla="*/ 0 w 943"/>
                <a:gd name="T1" fmla="*/ 12 h 1045"/>
                <a:gd name="T2" fmla="*/ 116 w 943"/>
                <a:gd name="T3" fmla="*/ 0 h 1045"/>
                <a:gd name="T4" fmla="*/ 466 w 943"/>
                <a:gd name="T5" fmla="*/ 26 h 1045"/>
                <a:gd name="T6" fmla="*/ 471 w 943"/>
                <a:gd name="T7" fmla="*/ 479 h 1045"/>
                <a:gd name="T8" fmla="*/ 419 w 943"/>
                <a:gd name="T9" fmla="*/ 481 h 1045"/>
                <a:gd name="T10" fmla="*/ 116 w 943"/>
                <a:gd name="T11" fmla="*/ 522 h 1045"/>
                <a:gd name="T12" fmla="*/ 26 w 943"/>
                <a:gd name="T13" fmla="*/ 502 h 1045"/>
                <a:gd name="T14" fmla="*/ 26 w 943"/>
                <a:gd name="T15" fmla="*/ 485 h 1045"/>
                <a:gd name="T16" fmla="*/ 3 w 943"/>
                <a:gd name="T17" fmla="*/ 485 h 1045"/>
                <a:gd name="T18" fmla="*/ 0 w 943"/>
                <a:gd name="T19" fmla="*/ 12 h 10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43"/>
                <a:gd name="T31" fmla="*/ 0 h 1045"/>
                <a:gd name="T32" fmla="*/ 943 w 943"/>
                <a:gd name="T33" fmla="*/ 1045 h 10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43" h="1045">
                  <a:moveTo>
                    <a:pt x="0" y="24"/>
                  </a:moveTo>
                  <a:lnTo>
                    <a:pt x="233" y="0"/>
                  </a:lnTo>
                  <a:lnTo>
                    <a:pt x="932" y="53"/>
                  </a:lnTo>
                  <a:lnTo>
                    <a:pt x="943" y="958"/>
                  </a:lnTo>
                  <a:lnTo>
                    <a:pt x="839" y="962"/>
                  </a:lnTo>
                  <a:lnTo>
                    <a:pt x="233" y="1045"/>
                  </a:lnTo>
                  <a:lnTo>
                    <a:pt x="53" y="1004"/>
                  </a:lnTo>
                  <a:lnTo>
                    <a:pt x="53" y="970"/>
                  </a:lnTo>
                  <a:lnTo>
                    <a:pt x="6" y="970"/>
                  </a:lnTo>
                  <a:lnTo>
                    <a:pt x="0" y="24"/>
                  </a:lnTo>
                  <a:close/>
                </a:path>
              </a:pathLst>
            </a:custGeom>
            <a:solidFill>
              <a:srgbClr val="3A4447"/>
            </a:solidFill>
            <a:ln w="9525">
              <a:noFill/>
              <a:round/>
              <a:headEnd/>
              <a:tailEnd/>
            </a:ln>
          </p:spPr>
          <p:txBody>
            <a:bodyPr/>
            <a:lstStyle/>
            <a:p>
              <a:endParaRPr lang="en-US"/>
            </a:p>
          </p:txBody>
        </p:sp>
        <p:sp>
          <p:nvSpPr>
            <p:cNvPr id="16532" name="Freeform 211"/>
            <p:cNvSpPr>
              <a:spLocks/>
            </p:cNvSpPr>
            <p:nvPr/>
          </p:nvSpPr>
          <p:spPr bwMode="auto">
            <a:xfrm>
              <a:off x="2312" y="1117"/>
              <a:ext cx="723" cy="671"/>
            </a:xfrm>
            <a:custGeom>
              <a:avLst/>
              <a:gdLst>
                <a:gd name="T0" fmla="*/ 416 w 1447"/>
                <a:gd name="T1" fmla="*/ 4 h 1343"/>
                <a:gd name="T2" fmla="*/ 444 w 1447"/>
                <a:gd name="T3" fmla="*/ 12 h 1343"/>
                <a:gd name="T4" fmla="*/ 468 w 1447"/>
                <a:gd name="T5" fmla="*/ 19 h 1343"/>
                <a:gd name="T6" fmla="*/ 488 w 1447"/>
                <a:gd name="T7" fmla="*/ 27 h 1343"/>
                <a:gd name="T8" fmla="*/ 506 w 1447"/>
                <a:gd name="T9" fmla="*/ 38 h 1343"/>
                <a:gd name="T10" fmla="*/ 522 w 1447"/>
                <a:gd name="T11" fmla="*/ 52 h 1343"/>
                <a:gd name="T12" fmla="*/ 536 w 1447"/>
                <a:gd name="T13" fmla="*/ 71 h 1343"/>
                <a:gd name="T14" fmla="*/ 551 w 1447"/>
                <a:gd name="T15" fmla="*/ 96 h 1343"/>
                <a:gd name="T16" fmla="*/ 715 w 1447"/>
                <a:gd name="T17" fmla="*/ 204 h 1343"/>
                <a:gd name="T18" fmla="*/ 722 w 1447"/>
                <a:gd name="T19" fmla="*/ 282 h 1343"/>
                <a:gd name="T20" fmla="*/ 723 w 1447"/>
                <a:gd name="T21" fmla="*/ 364 h 1343"/>
                <a:gd name="T22" fmla="*/ 718 w 1447"/>
                <a:gd name="T23" fmla="*/ 442 h 1343"/>
                <a:gd name="T24" fmla="*/ 710 w 1447"/>
                <a:gd name="T25" fmla="*/ 510 h 1343"/>
                <a:gd name="T26" fmla="*/ 486 w 1447"/>
                <a:gd name="T27" fmla="*/ 569 h 1343"/>
                <a:gd name="T28" fmla="*/ 510 w 1447"/>
                <a:gd name="T29" fmla="*/ 577 h 1343"/>
                <a:gd name="T30" fmla="*/ 529 w 1447"/>
                <a:gd name="T31" fmla="*/ 585 h 1343"/>
                <a:gd name="T32" fmla="*/ 542 w 1447"/>
                <a:gd name="T33" fmla="*/ 595 h 1343"/>
                <a:gd name="T34" fmla="*/ 551 w 1447"/>
                <a:gd name="T35" fmla="*/ 605 h 1343"/>
                <a:gd name="T36" fmla="*/ 553 w 1447"/>
                <a:gd name="T37" fmla="*/ 615 h 1343"/>
                <a:gd name="T38" fmla="*/ 549 w 1447"/>
                <a:gd name="T39" fmla="*/ 626 h 1343"/>
                <a:gd name="T40" fmla="*/ 538 w 1447"/>
                <a:gd name="T41" fmla="*/ 637 h 1343"/>
                <a:gd name="T42" fmla="*/ 518 w 1447"/>
                <a:gd name="T43" fmla="*/ 649 h 1343"/>
                <a:gd name="T44" fmla="*/ 304 w 1447"/>
                <a:gd name="T45" fmla="*/ 662 h 1343"/>
                <a:gd name="T46" fmla="*/ 283 w 1447"/>
                <a:gd name="T47" fmla="*/ 662 h 1343"/>
                <a:gd name="T48" fmla="*/ 258 w 1447"/>
                <a:gd name="T49" fmla="*/ 663 h 1343"/>
                <a:gd name="T50" fmla="*/ 231 w 1447"/>
                <a:gd name="T51" fmla="*/ 663 h 1343"/>
                <a:gd name="T52" fmla="*/ 204 w 1447"/>
                <a:gd name="T53" fmla="*/ 662 h 1343"/>
                <a:gd name="T54" fmla="*/ 178 w 1447"/>
                <a:gd name="T55" fmla="*/ 659 h 1343"/>
                <a:gd name="T56" fmla="*/ 154 w 1447"/>
                <a:gd name="T57" fmla="*/ 654 h 1343"/>
                <a:gd name="T58" fmla="*/ 134 w 1447"/>
                <a:gd name="T59" fmla="*/ 646 h 1343"/>
                <a:gd name="T60" fmla="*/ 119 w 1447"/>
                <a:gd name="T61" fmla="*/ 633 h 1343"/>
                <a:gd name="T62" fmla="*/ 170 w 1447"/>
                <a:gd name="T63" fmla="*/ 614 h 1343"/>
                <a:gd name="T64" fmla="*/ 176 w 1447"/>
                <a:gd name="T65" fmla="*/ 581 h 1343"/>
                <a:gd name="T66" fmla="*/ 138 w 1447"/>
                <a:gd name="T67" fmla="*/ 560 h 1343"/>
                <a:gd name="T68" fmla="*/ 124 w 1447"/>
                <a:gd name="T69" fmla="*/ 558 h 1343"/>
                <a:gd name="T70" fmla="*/ 110 w 1447"/>
                <a:gd name="T71" fmla="*/ 556 h 1343"/>
                <a:gd name="T72" fmla="*/ 95 w 1447"/>
                <a:gd name="T73" fmla="*/ 553 h 1343"/>
                <a:gd name="T74" fmla="*/ 79 w 1447"/>
                <a:gd name="T75" fmla="*/ 549 h 1343"/>
                <a:gd name="T76" fmla="*/ 62 w 1447"/>
                <a:gd name="T77" fmla="*/ 543 h 1343"/>
                <a:gd name="T78" fmla="*/ 43 w 1447"/>
                <a:gd name="T79" fmla="*/ 536 h 1343"/>
                <a:gd name="T80" fmla="*/ 24 w 1447"/>
                <a:gd name="T81" fmla="*/ 528 h 1343"/>
                <a:gd name="T82" fmla="*/ 5 w 1447"/>
                <a:gd name="T83" fmla="*/ 467 h 1343"/>
                <a:gd name="T84" fmla="*/ 0 w 1447"/>
                <a:gd name="T85" fmla="*/ 363 h 1343"/>
                <a:gd name="T86" fmla="*/ 0 w 1447"/>
                <a:gd name="T87" fmla="*/ 266 h 1343"/>
                <a:gd name="T88" fmla="*/ 7 w 1447"/>
                <a:gd name="T89" fmla="*/ 169 h 1343"/>
                <a:gd name="T90" fmla="*/ 22 w 1447"/>
                <a:gd name="T91" fmla="*/ 67 h 1343"/>
                <a:gd name="T92" fmla="*/ 46 w 1447"/>
                <a:gd name="T93" fmla="*/ 62 h 1343"/>
                <a:gd name="T94" fmla="*/ 69 w 1447"/>
                <a:gd name="T95" fmla="*/ 57 h 1343"/>
                <a:gd name="T96" fmla="*/ 93 w 1447"/>
                <a:gd name="T97" fmla="*/ 52 h 1343"/>
                <a:gd name="T98" fmla="*/ 116 w 1447"/>
                <a:gd name="T99" fmla="*/ 47 h 1343"/>
                <a:gd name="T100" fmla="*/ 140 w 1447"/>
                <a:gd name="T101" fmla="*/ 43 h 1343"/>
                <a:gd name="T102" fmla="*/ 163 w 1447"/>
                <a:gd name="T103" fmla="*/ 38 h 1343"/>
                <a:gd name="T104" fmla="*/ 187 w 1447"/>
                <a:gd name="T105" fmla="*/ 34 h 1343"/>
                <a:gd name="T106" fmla="*/ 211 w 1447"/>
                <a:gd name="T107" fmla="*/ 30 h 1343"/>
                <a:gd name="T108" fmla="*/ 234 w 1447"/>
                <a:gd name="T109" fmla="*/ 26 h 1343"/>
                <a:gd name="T110" fmla="*/ 258 w 1447"/>
                <a:gd name="T111" fmla="*/ 22 h 1343"/>
                <a:gd name="T112" fmla="*/ 282 w 1447"/>
                <a:gd name="T113" fmla="*/ 19 h 1343"/>
                <a:gd name="T114" fmla="*/ 305 w 1447"/>
                <a:gd name="T115" fmla="*/ 15 h 1343"/>
                <a:gd name="T116" fmla="*/ 329 w 1447"/>
                <a:gd name="T117" fmla="*/ 11 h 1343"/>
                <a:gd name="T118" fmla="*/ 352 w 1447"/>
                <a:gd name="T119" fmla="*/ 7 h 1343"/>
                <a:gd name="T120" fmla="*/ 376 w 1447"/>
                <a:gd name="T121" fmla="*/ 4 h 1343"/>
                <a:gd name="T122" fmla="*/ 400 w 1447"/>
                <a:gd name="T123" fmla="*/ 0 h 134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47"/>
                <a:gd name="T187" fmla="*/ 0 h 1343"/>
                <a:gd name="T188" fmla="*/ 1447 w 1447"/>
                <a:gd name="T189" fmla="*/ 1343 h 134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47" h="1343">
                  <a:moveTo>
                    <a:pt x="800" y="0"/>
                  </a:moveTo>
                  <a:lnTo>
                    <a:pt x="832" y="8"/>
                  </a:lnTo>
                  <a:lnTo>
                    <a:pt x="862" y="16"/>
                  </a:lnTo>
                  <a:lnTo>
                    <a:pt x="888" y="24"/>
                  </a:lnTo>
                  <a:lnTo>
                    <a:pt x="914" y="31"/>
                  </a:lnTo>
                  <a:lnTo>
                    <a:pt x="937" y="38"/>
                  </a:lnTo>
                  <a:lnTo>
                    <a:pt x="958" y="46"/>
                  </a:lnTo>
                  <a:lnTo>
                    <a:pt x="977" y="55"/>
                  </a:lnTo>
                  <a:lnTo>
                    <a:pt x="996" y="64"/>
                  </a:lnTo>
                  <a:lnTo>
                    <a:pt x="1013" y="76"/>
                  </a:lnTo>
                  <a:lnTo>
                    <a:pt x="1029" y="89"/>
                  </a:lnTo>
                  <a:lnTo>
                    <a:pt x="1044" y="105"/>
                  </a:lnTo>
                  <a:lnTo>
                    <a:pt x="1059" y="122"/>
                  </a:lnTo>
                  <a:lnTo>
                    <a:pt x="1073" y="143"/>
                  </a:lnTo>
                  <a:lnTo>
                    <a:pt x="1088" y="166"/>
                  </a:lnTo>
                  <a:lnTo>
                    <a:pt x="1102" y="192"/>
                  </a:lnTo>
                  <a:lnTo>
                    <a:pt x="1115" y="223"/>
                  </a:lnTo>
                  <a:lnTo>
                    <a:pt x="1430" y="409"/>
                  </a:lnTo>
                  <a:lnTo>
                    <a:pt x="1439" y="485"/>
                  </a:lnTo>
                  <a:lnTo>
                    <a:pt x="1445" y="564"/>
                  </a:lnTo>
                  <a:lnTo>
                    <a:pt x="1447" y="646"/>
                  </a:lnTo>
                  <a:lnTo>
                    <a:pt x="1446" y="728"/>
                  </a:lnTo>
                  <a:lnTo>
                    <a:pt x="1441" y="809"/>
                  </a:lnTo>
                  <a:lnTo>
                    <a:pt x="1436" y="885"/>
                  </a:lnTo>
                  <a:lnTo>
                    <a:pt x="1429" y="956"/>
                  </a:lnTo>
                  <a:lnTo>
                    <a:pt x="1421" y="1020"/>
                  </a:lnTo>
                  <a:lnTo>
                    <a:pt x="1128" y="1075"/>
                  </a:lnTo>
                  <a:lnTo>
                    <a:pt x="972" y="1138"/>
                  </a:lnTo>
                  <a:lnTo>
                    <a:pt x="997" y="1146"/>
                  </a:lnTo>
                  <a:lnTo>
                    <a:pt x="1020" y="1154"/>
                  </a:lnTo>
                  <a:lnTo>
                    <a:pt x="1039" y="1162"/>
                  </a:lnTo>
                  <a:lnTo>
                    <a:pt x="1058" y="1171"/>
                  </a:lnTo>
                  <a:lnTo>
                    <a:pt x="1073" y="1181"/>
                  </a:lnTo>
                  <a:lnTo>
                    <a:pt x="1085" y="1190"/>
                  </a:lnTo>
                  <a:lnTo>
                    <a:pt x="1096" y="1200"/>
                  </a:lnTo>
                  <a:lnTo>
                    <a:pt x="1103" y="1210"/>
                  </a:lnTo>
                  <a:lnTo>
                    <a:pt x="1107" y="1221"/>
                  </a:lnTo>
                  <a:lnTo>
                    <a:pt x="1107" y="1231"/>
                  </a:lnTo>
                  <a:lnTo>
                    <a:pt x="1105" y="1243"/>
                  </a:lnTo>
                  <a:lnTo>
                    <a:pt x="1099" y="1253"/>
                  </a:lnTo>
                  <a:lnTo>
                    <a:pt x="1090" y="1265"/>
                  </a:lnTo>
                  <a:lnTo>
                    <a:pt x="1076" y="1275"/>
                  </a:lnTo>
                  <a:lnTo>
                    <a:pt x="1059" y="1286"/>
                  </a:lnTo>
                  <a:lnTo>
                    <a:pt x="1037" y="1298"/>
                  </a:lnTo>
                  <a:lnTo>
                    <a:pt x="879" y="1343"/>
                  </a:lnTo>
                  <a:lnTo>
                    <a:pt x="609" y="1324"/>
                  </a:lnTo>
                  <a:lnTo>
                    <a:pt x="588" y="1324"/>
                  </a:lnTo>
                  <a:lnTo>
                    <a:pt x="566" y="1324"/>
                  </a:lnTo>
                  <a:lnTo>
                    <a:pt x="542" y="1326"/>
                  </a:lnTo>
                  <a:lnTo>
                    <a:pt x="516" y="1326"/>
                  </a:lnTo>
                  <a:lnTo>
                    <a:pt x="490" y="1327"/>
                  </a:lnTo>
                  <a:lnTo>
                    <a:pt x="463" y="1327"/>
                  </a:lnTo>
                  <a:lnTo>
                    <a:pt x="436" y="1326"/>
                  </a:lnTo>
                  <a:lnTo>
                    <a:pt x="409" y="1324"/>
                  </a:lnTo>
                  <a:lnTo>
                    <a:pt x="383" y="1322"/>
                  </a:lnTo>
                  <a:lnTo>
                    <a:pt x="356" y="1319"/>
                  </a:lnTo>
                  <a:lnTo>
                    <a:pt x="332" y="1315"/>
                  </a:lnTo>
                  <a:lnTo>
                    <a:pt x="309" y="1308"/>
                  </a:lnTo>
                  <a:lnTo>
                    <a:pt x="287" y="1301"/>
                  </a:lnTo>
                  <a:lnTo>
                    <a:pt x="269" y="1292"/>
                  </a:lnTo>
                  <a:lnTo>
                    <a:pt x="251" y="1281"/>
                  </a:lnTo>
                  <a:lnTo>
                    <a:pt x="238" y="1267"/>
                  </a:lnTo>
                  <a:lnTo>
                    <a:pt x="271" y="1248"/>
                  </a:lnTo>
                  <a:lnTo>
                    <a:pt x="340" y="1228"/>
                  </a:lnTo>
                  <a:lnTo>
                    <a:pt x="390" y="1191"/>
                  </a:lnTo>
                  <a:lnTo>
                    <a:pt x="353" y="1163"/>
                  </a:lnTo>
                  <a:lnTo>
                    <a:pt x="288" y="1122"/>
                  </a:lnTo>
                  <a:lnTo>
                    <a:pt x="276" y="1121"/>
                  </a:lnTo>
                  <a:lnTo>
                    <a:pt x="263" y="1118"/>
                  </a:lnTo>
                  <a:lnTo>
                    <a:pt x="249" y="1117"/>
                  </a:lnTo>
                  <a:lnTo>
                    <a:pt x="235" y="1115"/>
                  </a:lnTo>
                  <a:lnTo>
                    <a:pt x="220" y="1113"/>
                  </a:lnTo>
                  <a:lnTo>
                    <a:pt x="205" y="1109"/>
                  </a:lnTo>
                  <a:lnTo>
                    <a:pt x="190" y="1106"/>
                  </a:lnTo>
                  <a:lnTo>
                    <a:pt x="174" y="1102"/>
                  </a:lnTo>
                  <a:lnTo>
                    <a:pt x="158" y="1098"/>
                  </a:lnTo>
                  <a:lnTo>
                    <a:pt x="141" y="1092"/>
                  </a:lnTo>
                  <a:lnTo>
                    <a:pt x="124" y="1086"/>
                  </a:lnTo>
                  <a:lnTo>
                    <a:pt x="105" y="1080"/>
                  </a:lnTo>
                  <a:lnTo>
                    <a:pt x="87" y="1072"/>
                  </a:lnTo>
                  <a:lnTo>
                    <a:pt x="67" y="1064"/>
                  </a:lnTo>
                  <a:lnTo>
                    <a:pt x="48" y="1056"/>
                  </a:lnTo>
                  <a:lnTo>
                    <a:pt x="27" y="1046"/>
                  </a:lnTo>
                  <a:lnTo>
                    <a:pt x="10" y="934"/>
                  </a:lnTo>
                  <a:lnTo>
                    <a:pt x="5" y="828"/>
                  </a:lnTo>
                  <a:lnTo>
                    <a:pt x="1" y="727"/>
                  </a:lnTo>
                  <a:lnTo>
                    <a:pt x="0" y="629"/>
                  </a:lnTo>
                  <a:lnTo>
                    <a:pt x="1" y="532"/>
                  </a:lnTo>
                  <a:lnTo>
                    <a:pt x="5" y="436"/>
                  </a:lnTo>
                  <a:lnTo>
                    <a:pt x="14" y="339"/>
                  </a:lnTo>
                  <a:lnTo>
                    <a:pt x="27" y="238"/>
                  </a:lnTo>
                  <a:lnTo>
                    <a:pt x="45" y="135"/>
                  </a:lnTo>
                  <a:lnTo>
                    <a:pt x="68" y="129"/>
                  </a:lnTo>
                  <a:lnTo>
                    <a:pt x="92" y="124"/>
                  </a:lnTo>
                  <a:lnTo>
                    <a:pt x="115" y="119"/>
                  </a:lnTo>
                  <a:lnTo>
                    <a:pt x="139" y="114"/>
                  </a:lnTo>
                  <a:lnTo>
                    <a:pt x="163" y="109"/>
                  </a:lnTo>
                  <a:lnTo>
                    <a:pt x="186" y="104"/>
                  </a:lnTo>
                  <a:lnTo>
                    <a:pt x="210" y="99"/>
                  </a:lnTo>
                  <a:lnTo>
                    <a:pt x="233" y="94"/>
                  </a:lnTo>
                  <a:lnTo>
                    <a:pt x="257" y="90"/>
                  </a:lnTo>
                  <a:lnTo>
                    <a:pt x="280" y="86"/>
                  </a:lnTo>
                  <a:lnTo>
                    <a:pt x="303" y="82"/>
                  </a:lnTo>
                  <a:lnTo>
                    <a:pt x="327" y="77"/>
                  </a:lnTo>
                  <a:lnTo>
                    <a:pt x="350" y="73"/>
                  </a:lnTo>
                  <a:lnTo>
                    <a:pt x="375" y="69"/>
                  </a:lnTo>
                  <a:lnTo>
                    <a:pt x="398" y="64"/>
                  </a:lnTo>
                  <a:lnTo>
                    <a:pt x="422" y="61"/>
                  </a:lnTo>
                  <a:lnTo>
                    <a:pt x="445" y="56"/>
                  </a:lnTo>
                  <a:lnTo>
                    <a:pt x="469" y="53"/>
                  </a:lnTo>
                  <a:lnTo>
                    <a:pt x="492" y="50"/>
                  </a:lnTo>
                  <a:lnTo>
                    <a:pt x="516" y="45"/>
                  </a:lnTo>
                  <a:lnTo>
                    <a:pt x="539" y="41"/>
                  </a:lnTo>
                  <a:lnTo>
                    <a:pt x="564" y="38"/>
                  </a:lnTo>
                  <a:lnTo>
                    <a:pt x="587" y="35"/>
                  </a:lnTo>
                  <a:lnTo>
                    <a:pt x="611" y="30"/>
                  </a:lnTo>
                  <a:lnTo>
                    <a:pt x="634" y="26"/>
                  </a:lnTo>
                  <a:lnTo>
                    <a:pt x="658" y="23"/>
                  </a:lnTo>
                  <a:lnTo>
                    <a:pt x="681" y="20"/>
                  </a:lnTo>
                  <a:lnTo>
                    <a:pt x="705" y="15"/>
                  </a:lnTo>
                  <a:lnTo>
                    <a:pt x="728" y="12"/>
                  </a:lnTo>
                  <a:lnTo>
                    <a:pt x="752" y="8"/>
                  </a:lnTo>
                  <a:lnTo>
                    <a:pt x="776" y="3"/>
                  </a:lnTo>
                  <a:lnTo>
                    <a:pt x="800" y="0"/>
                  </a:lnTo>
                  <a:close/>
                </a:path>
              </a:pathLst>
            </a:custGeom>
            <a:solidFill>
              <a:srgbClr val="473A26"/>
            </a:solidFill>
            <a:ln w="9525">
              <a:noFill/>
              <a:round/>
              <a:headEnd/>
              <a:tailEnd/>
            </a:ln>
          </p:spPr>
          <p:txBody>
            <a:bodyPr/>
            <a:lstStyle/>
            <a:p>
              <a:endParaRPr lang="en-US"/>
            </a:p>
          </p:txBody>
        </p:sp>
        <p:sp>
          <p:nvSpPr>
            <p:cNvPr id="16533" name="Freeform 212"/>
            <p:cNvSpPr>
              <a:spLocks/>
            </p:cNvSpPr>
            <p:nvPr/>
          </p:nvSpPr>
          <p:spPr bwMode="auto">
            <a:xfrm>
              <a:off x="2755" y="1130"/>
              <a:ext cx="8" cy="512"/>
            </a:xfrm>
            <a:custGeom>
              <a:avLst/>
              <a:gdLst>
                <a:gd name="T0" fmla="*/ 3 w 16"/>
                <a:gd name="T1" fmla="*/ 0 h 1024"/>
                <a:gd name="T2" fmla="*/ 1 w 16"/>
                <a:gd name="T3" fmla="*/ 79 h 1024"/>
                <a:gd name="T4" fmla="*/ 0 w 16"/>
                <a:gd name="T5" fmla="*/ 256 h 1024"/>
                <a:gd name="T6" fmla="*/ 0 w 16"/>
                <a:gd name="T7" fmla="*/ 432 h 1024"/>
                <a:gd name="T8" fmla="*/ 2 w 16"/>
                <a:gd name="T9" fmla="*/ 512 h 1024"/>
                <a:gd name="T10" fmla="*/ 8 w 16"/>
                <a:gd name="T11" fmla="*/ 511 h 1024"/>
                <a:gd name="T12" fmla="*/ 6 w 16"/>
                <a:gd name="T13" fmla="*/ 396 h 1024"/>
                <a:gd name="T14" fmla="*/ 6 w 16"/>
                <a:gd name="T15" fmla="*/ 284 h 1024"/>
                <a:gd name="T16" fmla="*/ 7 w 16"/>
                <a:gd name="T17" fmla="*/ 159 h 1024"/>
                <a:gd name="T18" fmla="*/ 8 w 16"/>
                <a:gd name="T19" fmla="*/ 1 h 1024"/>
                <a:gd name="T20" fmla="*/ 3 w 16"/>
                <a:gd name="T21" fmla="*/ 0 h 10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024"/>
                <a:gd name="T35" fmla="*/ 16 w 16"/>
                <a:gd name="T36" fmla="*/ 1024 h 10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024">
                  <a:moveTo>
                    <a:pt x="6" y="0"/>
                  </a:moveTo>
                  <a:lnTo>
                    <a:pt x="2" y="159"/>
                  </a:lnTo>
                  <a:lnTo>
                    <a:pt x="0" y="512"/>
                  </a:lnTo>
                  <a:lnTo>
                    <a:pt x="0" y="864"/>
                  </a:lnTo>
                  <a:lnTo>
                    <a:pt x="4" y="1024"/>
                  </a:lnTo>
                  <a:lnTo>
                    <a:pt x="16" y="1023"/>
                  </a:lnTo>
                  <a:lnTo>
                    <a:pt x="12" y="793"/>
                  </a:lnTo>
                  <a:lnTo>
                    <a:pt x="12" y="569"/>
                  </a:lnTo>
                  <a:lnTo>
                    <a:pt x="14" y="318"/>
                  </a:lnTo>
                  <a:lnTo>
                    <a:pt x="16" y="3"/>
                  </a:lnTo>
                  <a:lnTo>
                    <a:pt x="6" y="0"/>
                  </a:lnTo>
                  <a:close/>
                </a:path>
              </a:pathLst>
            </a:custGeom>
            <a:solidFill>
              <a:srgbClr val="7C421C"/>
            </a:solidFill>
            <a:ln w="9525">
              <a:noFill/>
              <a:round/>
              <a:headEnd/>
              <a:tailEnd/>
            </a:ln>
          </p:spPr>
          <p:txBody>
            <a:bodyPr/>
            <a:lstStyle/>
            <a:p>
              <a:endParaRPr lang="en-US"/>
            </a:p>
          </p:txBody>
        </p:sp>
        <p:sp>
          <p:nvSpPr>
            <p:cNvPr id="16534" name="Freeform 213"/>
            <p:cNvSpPr>
              <a:spLocks/>
            </p:cNvSpPr>
            <p:nvPr/>
          </p:nvSpPr>
          <p:spPr bwMode="auto">
            <a:xfrm>
              <a:off x="2752" y="1129"/>
              <a:ext cx="8" cy="512"/>
            </a:xfrm>
            <a:custGeom>
              <a:avLst/>
              <a:gdLst>
                <a:gd name="T0" fmla="*/ 3 w 16"/>
                <a:gd name="T1" fmla="*/ 0 h 1024"/>
                <a:gd name="T2" fmla="*/ 1 w 16"/>
                <a:gd name="T3" fmla="*/ 79 h 1024"/>
                <a:gd name="T4" fmla="*/ 0 w 16"/>
                <a:gd name="T5" fmla="*/ 256 h 1024"/>
                <a:gd name="T6" fmla="*/ 0 w 16"/>
                <a:gd name="T7" fmla="*/ 432 h 1024"/>
                <a:gd name="T8" fmla="*/ 2 w 16"/>
                <a:gd name="T9" fmla="*/ 512 h 1024"/>
                <a:gd name="T10" fmla="*/ 3 w 16"/>
                <a:gd name="T11" fmla="*/ 511 h 1024"/>
                <a:gd name="T12" fmla="*/ 5 w 16"/>
                <a:gd name="T13" fmla="*/ 511 h 1024"/>
                <a:gd name="T14" fmla="*/ 6 w 16"/>
                <a:gd name="T15" fmla="*/ 511 h 1024"/>
                <a:gd name="T16" fmla="*/ 8 w 16"/>
                <a:gd name="T17" fmla="*/ 511 h 1024"/>
                <a:gd name="T18" fmla="*/ 6 w 16"/>
                <a:gd name="T19" fmla="*/ 396 h 1024"/>
                <a:gd name="T20" fmla="*/ 6 w 16"/>
                <a:gd name="T21" fmla="*/ 285 h 1024"/>
                <a:gd name="T22" fmla="*/ 6 w 16"/>
                <a:gd name="T23" fmla="*/ 159 h 1024"/>
                <a:gd name="T24" fmla="*/ 8 w 16"/>
                <a:gd name="T25" fmla="*/ 2 h 1024"/>
                <a:gd name="T26" fmla="*/ 7 w 16"/>
                <a:gd name="T27" fmla="*/ 1 h 1024"/>
                <a:gd name="T28" fmla="*/ 6 w 16"/>
                <a:gd name="T29" fmla="*/ 1 h 1024"/>
                <a:gd name="T30" fmla="*/ 4 w 16"/>
                <a:gd name="T31" fmla="*/ 1 h 1024"/>
                <a:gd name="T32" fmla="*/ 3 w 16"/>
                <a:gd name="T33" fmla="*/ 0 h 10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
                <a:gd name="T52" fmla="*/ 0 h 1024"/>
                <a:gd name="T53" fmla="*/ 16 w 16"/>
                <a:gd name="T54" fmla="*/ 1024 h 10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 h="1024">
                  <a:moveTo>
                    <a:pt x="6" y="0"/>
                  </a:moveTo>
                  <a:lnTo>
                    <a:pt x="3" y="159"/>
                  </a:lnTo>
                  <a:lnTo>
                    <a:pt x="0" y="512"/>
                  </a:lnTo>
                  <a:lnTo>
                    <a:pt x="0" y="864"/>
                  </a:lnTo>
                  <a:lnTo>
                    <a:pt x="4" y="1024"/>
                  </a:lnTo>
                  <a:lnTo>
                    <a:pt x="6" y="1023"/>
                  </a:lnTo>
                  <a:lnTo>
                    <a:pt x="10" y="1023"/>
                  </a:lnTo>
                  <a:lnTo>
                    <a:pt x="13" y="1023"/>
                  </a:lnTo>
                  <a:lnTo>
                    <a:pt x="16" y="1023"/>
                  </a:lnTo>
                  <a:lnTo>
                    <a:pt x="12" y="793"/>
                  </a:lnTo>
                  <a:lnTo>
                    <a:pt x="12" y="570"/>
                  </a:lnTo>
                  <a:lnTo>
                    <a:pt x="13" y="319"/>
                  </a:lnTo>
                  <a:lnTo>
                    <a:pt x="16" y="4"/>
                  </a:lnTo>
                  <a:lnTo>
                    <a:pt x="14" y="2"/>
                  </a:lnTo>
                  <a:lnTo>
                    <a:pt x="12" y="1"/>
                  </a:lnTo>
                  <a:lnTo>
                    <a:pt x="8" y="1"/>
                  </a:lnTo>
                  <a:lnTo>
                    <a:pt x="6" y="0"/>
                  </a:lnTo>
                  <a:close/>
                </a:path>
              </a:pathLst>
            </a:custGeom>
            <a:solidFill>
              <a:srgbClr val="77421E"/>
            </a:solidFill>
            <a:ln w="9525">
              <a:noFill/>
              <a:round/>
              <a:headEnd/>
              <a:tailEnd/>
            </a:ln>
          </p:spPr>
          <p:txBody>
            <a:bodyPr/>
            <a:lstStyle/>
            <a:p>
              <a:endParaRPr lang="en-US"/>
            </a:p>
          </p:txBody>
        </p:sp>
        <p:sp>
          <p:nvSpPr>
            <p:cNvPr id="16535" name="Freeform 214"/>
            <p:cNvSpPr>
              <a:spLocks/>
            </p:cNvSpPr>
            <p:nvPr/>
          </p:nvSpPr>
          <p:spPr bwMode="auto">
            <a:xfrm>
              <a:off x="2748" y="1129"/>
              <a:ext cx="9" cy="511"/>
            </a:xfrm>
            <a:custGeom>
              <a:avLst/>
              <a:gdLst>
                <a:gd name="T0" fmla="*/ 3 w 18"/>
                <a:gd name="T1" fmla="*/ 0 h 1024"/>
                <a:gd name="T2" fmla="*/ 1 w 18"/>
                <a:gd name="T3" fmla="*/ 79 h 1024"/>
                <a:gd name="T4" fmla="*/ 0 w 18"/>
                <a:gd name="T5" fmla="*/ 255 h 1024"/>
                <a:gd name="T6" fmla="*/ 0 w 18"/>
                <a:gd name="T7" fmla="*/ 431 h 1024"/>
                <a:gd name="T8" fmla="*/ 2 w 18"/>
                <a:gd name="T9" fmla="*/ 511 h 1024"/>
                <a:gd name="T10" fmla="*/ 3 w 18"/>
                <a:gd name="T11" fmla="*/ 511 h 1024"/>
                <a:gd name="T12" fmla="*/ 5 w 18"/>
                <a:gd name="T13" fmla="*/ 511 h 1024"/>
                <a:gd name="T14" fmla="*/ 7 w 18"/>
                <a:gd name="T15" fmla="*/ 511 h 1024"/>
                <a:gd name="T16" fmla="*/ 9 w 18"/>
                <a:gd name="T17" fmla="*/ 510 h 1024"/>
                <a:gd name="T18" fmla="*/ 6 w 18"/>
                <a:gd name="T19" fmla="*/ 395 h 1024"/>
                <a:gd name="T20" fmla="*/ 6 w 18"/>
                <a:gd name="T21" fmla="*/ 284 h 1024"/>
                <a:gd name="T22" fmla="*/ 7 w 18"/>
                <a:gd name="T23" fmla="*/ 159 h 1024"/>
                <a:gd name="T24" fmla="*/ 9 w 18"/>
                <a:gd name="T25" fmla="*/ 1 h 1024"/>
                <a:gd name="T26" fmla="*/ 7 w 18"/>
                <a:gd name="T27" fmla="*/ 1 h 1024"/>
                <a:gd name="T28" fmla="*/ 6 w 18"/>
                <a:gd name="T29" fmla="*/ 0 h 1024"/>
                <a:gd name="T30" fmla="*/ 5 w 18"/>
                <a:gd name="T31" fmla="*/ 0 h 1024"/>
                <a:gd name="T32" fmla="*/ 3 w 18"/>
                <a:gd name="T33" fmla="*/ 0 h 10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1024"/>
                <a:gd name="T53" fmla="*/ 18 w 18"/>
                <a:gd name="T54" fmla="*/ 1024 h 10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1024">
                  <a:moveTo>
                    <a:pt x="7" y="0"/>
                  </a:moveTo>
                  <a:lnTo>
                    <a:pt x="3" y="159"/>
                  </a:lnTo>
                  <a:lnTo>
                    <a:pt x="0" y="511"/>
                  </a:lnTo>
                  <a:lnTo>
                    <a:pt x="0" y="864"/>
                  </a:lnTo>
                  <a:lnTo>
                    <a:pt x="4" y="1024"/>
                  </a:lnTo>
                  <a:lnTo>
                    <a:pt x="7" y="1023"/>
                  </a:lnTo>
                  <a:lnTo>
                    <a:pt x="11" y="1023"/>
                  </a:lnTo>
                  <a:lnTo>
                    <a:pt x="14" y="1023"/>
                  </a:lnTo>
                  <a:lnTo>
                    <a:pt x="18" y="1022"/>
                  </a:lnTo>
                  <a:lnTo>
                    <a:pt x="13" y="791"/>
                  </a:lnTo>
                  <a:lnTo>
                    <a:pt x="13" y="569"/>
                  </a:lnTo>
                  <a:lnTo>
                    <a:pt x="14" y="319"/>
                  </a:lnTo>
                  <a:lnTo>
                    <a:pt x="18" y="3"/>
                  </a:lnTo>
                  <a:lnTo>
                    <a:pt x="15" y="2"/>
                  </a:lnTo>
                  <a:lnTo>
                    <a:pt x="13" y="1"/>
                  </a:lnTo>
                  <a:lnTo>
                    <a:pt x="10" y="1"/>
                  </a:lnTo>
                  <a:lnTo>
                    <a:pt x="7" y="0"/>
                  </a:lnTo>
                  <a:close/>
                </a:path>
              </a:pathLst>
            </a:custGeom>
            <a:solidFill>
              <a:srgbClr val="723F1C"/>
            </a:solidFill>
            <a:ln w="9525">
              <a:noFill/>
              <a:round/>
              <a:headEnd/>
              <a:tailEnd/>
            </a:ln>
          </p:spPr>
          <p:txBody>
            <a:bodyPr/>
            <a:lstStyle/>
            <a:p>
              <a:endParaRPr lang="en-US"/>
            </a:p>
          </p:txBody>
        </p:sp>
        <p:sp>
          <p:nvSpPr>
            <p:cNvPr id="16536" name="Freeform 215"/>
            <p:cNvSpPr>
              <a:spLocks/>
            </p:cNvSpPr>
            <p:nvPr/>
          </p:nvSpPr>
          <p:spPr bwMode="auto">
            <a:xfrm>
              <a:off x="2745" y="1128"/>
              <a:ext cx="10" cy="511"/>
            </a:xfrm>
            <a:custGeom>
              <a:avLst/>
              <a:gdLst>
                <a:gd name="T0" fmla="*/ 4 w 18"/>
                <a:gd name="T1" fmla="*/ 0 h 1023"/>
                <a:gd name="T2" fmla="*/ 1 w 18"/>
                <a:gd name="T3" fmla="*/ 79 h 1023"/>
                <a:gd name="T4" fmla="*/ 0 w 18"/>
                <a:gd name="T5" fmla="*/ 255 h 1023"/>
                <a:gd name="T6" fmla="*/ 0 w 18"/>
                <a:gd name="T7" fmla="*/ 431 h 1023"/>
                <a:gd name="T8" fmla="*/ 2 w 18"/>
                <a:gd name="T9" fmla="*/ 511 h 1023"/>
                <a:gd name="T10" fmla="*/ 4 w 18"/>
                <a:gd name="T11" fmla="*/ 511 h 1023"/>
                <a:gd name="T12" fmla="*/ 6 w 18"/>
                <a:gd name="T13" fmla="*/ 510 h 1023"/>
                <a:gd name="T14" fmla="*/ 7 w 18"/>
                <a:gd name="T15" fmla="*/ 510 h 1023"/>
                <a:gd name="T16" fmla="*/ 10 w 18"/>
                <a:gd name="T17" fmla="*/ 510 h 1023"/>
                <a:gd name="T18" fmla="*/ 7 w 18"/>
                <a:gd name="T19" fmla="*/ 395 h 1023"/>
                <a:gd name="T20" fmla="*/ 7 w 18"/>
                <a:gd name="T21" fmla="*/ 284 h 1023"/>
                <a:gd name="T22" fmla="*/ 8 w 18"/>
                <a:gd name="T23" fmla="*/ 159 h 1023"/>
                <a:gd name="T24" fmla="*/ 10 w 18"/>
                <a:gd name="T25" fmla="*/ 1 h 1023"/>
                <a:gd name="T26" fmla="*/ 8 w 18"/>
                <a:gd name="T27" fmla="*/ 1 h 1023"/>
                <a:gd name="T28" fmla="*/ 7 w 18"/>
                <a:gd name="T29" fmla="*/ 0 h 1023"/>
                <a:gd name="T30" fmla="*/ 5 w 18"/>
                <a:gd name="T31" fmla="*/ 0 h 1023"/>
                <a:gd name="T32" fmla="*/ 4 w 18"/>
                <a:gd name="T33" fmla="*/ 0 h 10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1023"/>
                <a:gd name="T53" fmla="*/ 18 w 18"/>
                <a:gd name="T54" fmla="*/ 1023 h 10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1023">
                  <a:moveTo>
                    <a:pt x="7" y="0"/>
                  </a:moveTo>
                  <a:lnTo>
                    <a:pt x="2" y="159"/>
                  </a:lnTo>
                  <a:lnTo>
                    <a:pt x="0" y="511"/>
                  </a:lnTo>
                  <a:lnTo>
                    <a:pt x="0" y="863"/>
                  </a:lnTo>
                  <a:lnTo>
                    <a:pt x="3" y="1023"/>
                  </a:lnTo>
                  <a:lnTo>
                    <a:pt x="7" y="1023"/>
                  </a:lnTo>
                  <a:lnTo>
                    <a:pt x="10" y="1021"/>
                  </a:lnTo>
                  <a:lnTo>
                    <a:pt x="13" y="1021"/>
                  </a:lnTo>
                  <a:lnTo>
                    <a:pt x="18" y="1021"/>
                  </a:lnTo>
                  <a:lnTo>
                    <a:pt x="12" y="791"/>
                  </a:lnTo>
                  <a:lnTo>
                    <a:pt x="12" y="569"/>
                  </a:lnTo>
                  <a:lnTo>
                    <a:pt x="15" y="319"/>
                  </a:lnTo>
                  <a:lnTo>
                    <a:pt x="18" y="3"/>
                  </a:lnTo>
                  <a:lnTo>
                    <a:pt x="15" y="2"/>
                  </a:lnTo>
                  <a:lnTo>
                    <a:pt x="12" y="1"/>
                  </a:lnTo>
                  <a:lnTo>
                    <a:pt x="9" y="1"/>
                  </a:lnTo>
                  <a:lnTo>
                    <a:pt x="7" y="0"/>
                  </a:lnTo>
                  <a:close/>
                </a:path>
              </a:pathLst>
            </a:custGeom>
            <a:solidFill>
              <a:srgbClr val="6D3F1E"/>
            </a:solidFill>
            <a:ln w="9525">
              <a:noFill/>
              <a:round/>
              <a:headEnd/>
              <a:tailEnd/>
            </a:ln>
          </p:spPr>
          <p:txBody>
            <a:bodyPr/>
            <a:lstStyle/>
            <a:p>
              <a:endParaRPr lang="en-US"/>
            </a:p>
          </p:txBody>
        </p:sp>
        <p:sp>
          <p:nvSpPr>
            <p:cNvPr id="16537" name="Freeform 216"/>
            <p:cNvSpPr>
              <a:spLocks/>
            </p:cNvSpPr>
            <p:nvPr/>
          </p:nvSpPr>
          <p:spPr bwMode="auto">
            <a:xfrm>
              <a:off x="2742" y="1127"/>
              <a:ext cx="9" cy="512"/>
            </a:xfrm>
            <a:custGeom>
              <a:avLst/>
              <a:gdLst>
                <a:gd name="T0" fmla="*/ 3 w 17"/>
                <a:gd name="T1" fmla="*/ 0 h 1022"/>
                <a:gd name="T2" fmla="*/ 1 w 17"/>
                <a:gd name="T3" fmla="*/ 80 h 1022"/>
                <a:gd name="T4" fmla="*/ 0 w 17"/>
                <a:gd name="T5" fmla="*/ 256 h 1022"/>
                <a:gd name="T6" fmla="*/ 0 w 17"/>
                <a:gd name="T7" fmla="*/ 432 h 1022"/>
                <a:gd name="T8" fmla="*/ 2 w 17"/>
                <a:gd name="T9" fmla="*/ 512 h 1022"/>
                <a:gd name="T10" fmla="*/ 4 w 17"/>
                <a:gd name="T11" fmla="*/ 512 h 1022"/>
                <a:gd name="T12" fmla="*/ 5 w 17"/>
                <a:gd name="T13" fmla="*/ 511 h 1022"/>
                <a:gd name="T14" fmla="*/ 7 w 17"/>
                <a:gd name="T15" fmla="*/ 511 h 1022"/>
                <a:gd name="T16" fmla="*/ 9 w 17"/>
                <a:gd name="T17" fmla="*/ 511 h 1022"/>
                <a:gd name="T18" fmla="*/ 7 w 17"/>
                <a:gd name="T19" fmla="*/ 396 h 1022"/>
                <a:gd name="T20" fmla="*/ 6 w 17"/>
                <a:gd name="T21" fmla="*/ 285 h 1022"/>
                <a:gd name="T22" fmla="*/ 7 w 17"/>
                <a:gd name="T23" fmla="*/ 160 h 1022"/>
                <a:gd name="T24" fmla="*/ 8 w 17"/>
                <a:gd name="T25" fmla="*/ 2 h 1022"/>
                <a:gd name="T26" fmla="*/ 7 w 17"/>
                <a:gd name="T27" fmla="*/ 1 h 1022"/>
                <a:gd name="T28" fmla="*/ 6 w 17"/>
                <a:gd name="T29" fmla="*/ 1 h 1022"/>
                <a:gd name="T30" fmla="*/ 4 w 17"/>
                <a:gd name="T31" fmla="*/ 1 h 1022"/>
                <a:gd name="T32" fmla="*/ 3 w 17"/>
                <a:gd name="T33" fmla="*/ 0 h 10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1022"/>
                <a:gd name="T53" fmla="*/ 17 w 17"/>
                <a:gd name="T54" fmla="*/ 1022 h 10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1022">
                  <a:moveTo>
                    <a:pt x="6" y="0"/>
                  </a:moveTo>
                  <a:lnTo>
                    <a:pt x="2" y="159"/>
                  </a:lnTo>
                  <a:lnTo>
                    <a:pt x="0" y="511"/>
                  </a:lnTo>
                  <a:lnTo>
                    <a:pt x="0" y="862"/>
                  </a:lnTo>
                  <a:lnTo>
                    <a:pt x="3" y="1022"/>
                  </a:lnTo>
                  <a:lnTo>
                    <a:pt x="7" y="1022"/>
                  </a:lnTo>
                  <a:lnTo>
                    <a:pt x="10" y="1021"/>
                  </a:lnTo>
                  <a:lnTo>
                    <a:pt x="14" y="1021"/>
                  </a:lnTo>
                  <a:lnTo>
                    <a:pt x="17" y="1021"/>
                  </a:lnTo>
                  <a:lnTo>
                    <a:pt x="13" y="791"/>
                  </a:lnTo>
                  <a:lnTo>
                    <a:pt x="11" y="569"/>
                  </a:lnTo>
                  <a:lnTo>
                    <a:pt x="14" y="319"/>
                  </a:lnTo>
                  <a:lnTo>
                    <a:pt x="16" y="3"/>
                  </a:lnTo>
                  <a:lnTo>
                    <a:pt x="14" y="2"/>
                  </a:lnTo>
                  <a:lnTo>
                    <a:pt x="11" y="1"/>
                  </a:lnTo>
                  <a:lnTo>
                    <a:pt x="8" y="1"/>
                  </a:lnTo>
                  <a:lnTo>
                    <a:pt x="6" y="0"/>
                  </a:lnTo>
                  <a:close/>
                </a:path>
              </a:pathLst>
            </a:custGeom>
            <a:solidFill>
              <a:srgbClr val="683F21"/>
            </a:solidFill>
            <a:ln w="9525">
              <a:noFill/>
              <a:round/>
              <a:headEnd/>
              <a:tailEnd/>
            </a:ln>
          </p:spPr>
          <p:txBody>
            <a:bodyPr/>
            <a:lstStyle/>
            <a:p>
              <a:endParaRPr lang="en-US"/>
            </a:p>
          </p:txBody>
        </p:sp>
        <p:sp>
          <p:nvSpPr>
            <p:cNvPr id="16538" name="Freeform 217"/>
            <p:cNvSpPr>
              <a:spLocks/>
            </p:cNvSpPr>
            <p:nvPr/>
          </p:nvSpPr>
          <p:spPr bwMode="auto">
            <a:xfrm>
              <a:off x="2740" y="1127"/>
              <a:ext cx="8" cy="511"/>
            </a:xfrm>
            <a:custGeom>
              <a:avLst/>
              <a:gdLst>
                <a:gd name="T0" fmla="*/ 3 w 16"/>
                <a:gd name="T1" fmla="*/ 0 h 1022"/>
                <a:gd name="T2" fmla="*/ 1 w 16"/>
                <a:gd name="T3" fmla="*/ 80 h 1022"/>
                <a:gd name="T4" fmla="*/ 0 w 16"/>
                <a:gd name="T5" fmla="*/ 255 h 1022"/>
                <a:gd name="T6" fmla="*/ 0 w 16"/>
                <a:gd name="T7" fmla="*/ 431 h 1022"/>
                <a:gd name="T8" fmla="*/ 2 w 16"/>
                <a:gd name="T9" fmla="*/ 511 h 1022"/>
                <a:gd name="T10" fmla="*/ 3 w 16"/>
                <a:gd name="T11" fmla="*/ 511 h 1022"/>
                <a:gd name="T12" fmla="*/ 5 w 16"/>
                <a:gd name="T13" fmla="*/ 511 h 1022"/>
                <a:gd name="T14" fmla="*/ 7 w 16"/>
                <a:gd name="T15" fmla="*/ 511 h 1022"/>
                <a:gd name="T16" fmla="*/ 8 w 16"/>
                <a:gd name="T17" fmla="*/ 510 h 1022"/>
                <a:gd name="T18" fmla="*/ 6 w 16"/>
                <a:gd name="T19" fmla="*/ 395 h 1022"/>
                <a:gd name="T20" fmla="*/ 6 w 16"/>
                <a:gd name="T21" fmla="*/ 285 h 1022"/>
                <a:gd name="T22" fmla="*/ 7 w 16"/>
                <a:gd name="T23" fmla="*/ 160 h 1022"/>
                <a:gd name="T24" fmla="*/ 8 w 16"/>
                <a:gd name="T25" fmla="*/ 2 h 1022"/>
                <a:gd name="T26" fmla="*/ 7 w 16"/>
                <a:gd name="T27" fmla="*/ 1 h 1022"/>
                <a:gd name="T28" fmla="*/ 6 w 16"/>
                <a:gd name="T29" fmla="*/ 1 h 1022"/>
                <a:gd name="T30" fmla="*/ 4 w 16"/>
                <a:gd name="T31" fmla="*/ 1 h 1022"/>
                <a:gd name="T32" fmla="*/ 3 w 16"/>
                <a:gd name="T33" fmla="*/ 0 h 10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
                <a:gd name="T52" fmla="*/ 0 h 1022"/>
                <a:gd name="T53" fmla="*/ 16 w 16"/>
                <a:gd name="T54" fmla="*/ 1022 h 10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 h="1022">
                  <a:moveTo>
                    <a:pt x="7" y="0"/>
                  </a:moveTo>
                  <a:lnTo>
                    <a:pt x="2" y="159"/>
                  </a:lnTo>
                  <a:lnTo>
                    <a:pt x="0" y="510"/>
                  </a:lnTo>
                  <a:lnTo>
                    <a:pt x="0" y="862"/>
                  </a:lnTo>
                  <a:lnTo>
                    <a:pt x="4" y="1022"/>
                  </a:lnTo>
                  <a:lnTo>
                    <a:pt x="7" y="1021"/>
                  </a:lnTo>
                  <a:lnTo>
                    <a:pt x="11" y="1021"/>
                  </a:lnTo>
                  <a:lnTo>
                    <a:pt x="14" y="1021"/>
                  </a:lnTo>
                  <a:lnTo>
                    <a:pt x="16" y="1020"/>
                  </a:lnTo>
                  <a:lnTo>
                    <a:pt x="12" y="790"/>
                  </a:lnTo>
                  <a:lnTo>
                    <a:pt x="12" y="569"/>
                  </a:lnTo>
                  <a:lnTo>
                    <a:pt x="14" y="319"/>
                  </a:lnTo>
                  <a:lnTo>
                    <a:pt x="16" y="3"/>
                  </a:lnTo>
                  <a:lnTo>
                    <a:pt x="14" y="2"/>
                  </a:lnTo>
                  <a:lnTo>
                    <a:pt x="12" y="1"/>
                  </a:lnTo>
                  <a:lnTo>
                    <a:pt x="9" y="1"/>
                  </a:lnTo>
                  <a:lnTo>
                    <a:pt x="7" y="0"/>
                  </a:lnTo>
                  <a:close/>
                </a:path>
              </a:pathLst>
            </a:custGeom>
            <a:solidFill>
              <a:srgbClr val="663F21"/>
            </a:solidFill>
            <a:ln w="9525">
              <a:noFill/>
              <a:round/>
              <a:headEnd/>
              <a:tailEnd/>
            </a:ln>
          </p:spPr>
          <p:txBody>
            <a:bodyPr/>
            <a:lstStyle/>
            <a:p>
              <a:endParaRPr lang="en-US"/>
            </a:p>
          </p:txBody>
        </p:sp>
        <p:sp>
          <p:nvSpPr>
            <p:cNvPr id="16539" name="Freeform 218"/>
            <p:cNvSpPr>
              <a:spLocks/>
            </p:cNvSpPr>
            <p:nvPr/>
          </p:nvSpPr>
          <p:spPr bwMode="auto">
            <a:xfrm>
              <a:off x="2737" y="1126"/>
              <a:ext cx="8" cy="511"/>
            </a:xfrm>
            <a:custGeom>
              <a:avLst/>
              <a:gdLst>
                <a:gd name="T0" fmla="*/ 3 w 17"/>
                <a:gd name="T1" fmla="*/ 0 h 1022"/>
                <a:gd name="T2" fmla="*/ 1 w 17"/>
                <a:gd name="T3" fmla="*/ 80 h 1022"/>
                <a:gd name="T4" fmla="*/ 0 w 17"/>
                <a:gd name="T5" fmla="*/ 256 h 1022"/>
                <a:gd name="T6" fmla="*/ 0 w 17"/>
                <a:gd name="T7" fmla="*/ 432 h 1022"/>
                <a:gd name="T8" fmla="*/ 2 w 17"/>
                <a:gd name="T9" fmla="*/ 511 h 1022"/>
                <a:gd name="T10" fmla="*/ 3 w 17"/>
                <a:gd name="T11" fmla="*/ 511 h 1022"/>
                <a:gd name="T12" fmla="*/ 5 w 17"/>
                <a:gd name="T13" fmla="*/ 511 h 1022"/>
                <a:gd name="T14" fmla="*/ 6 w 17"/>
                <a:gd name="T15" fmla="*/ 511 h 1022"/>
                <a:gd name="T16" fmla="*/ 8 w 17"/>
                <a:gd name="T17" fmla="*/ 511 h 1022"/>
                <a:gd name="T18" fmla="*/ 6 w 17"/>
                <a:gd name="T19" fmla="*/ 396 h 1022"/>
                <a:gd name="T20" fmla="*/ 6 w 17"/>
                <a:gd name="T21" fmla="*/ 285 h 1022"/>
                <a:gd name="T22" fmla="*/ 6 w 17"/>
                <a:gd name="T23" fmla="*/ 160 h 1022"/>
                <a:gd name="T24" fmla="*/ 8 w 17"/>
                <a:gd name="T25" fmla="*/ 2 h 1022"/>
                <a:gd name="T26" fmla="*/ 7 w 17"/>
                <a:gd name="T27" fmla="*/ 2 h 1022"/>
                <a:gd name="T28" fmla="*/ 6 w 17"/>
                <a:gd name="T29" fmla="*/ 1 h 1022"/>
                <a:gd name="T30" fmla="*/ 4 w 17"/>
                <a:gd name="T31" fmla="*/ 1 h 1022"/>
                <a:gd name="T32" fmla="*/ 3 w 17"/>
                <a:gd name="T33" fmla="*/ 0 h 10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1022"/>
                <a:gd name="T53" fmla="*/ 17 w 17"/>
                <a:gd name="T54" fmla="*/ 1022 h 10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1022">
                  <a:moveTo>
                    <a:pt x="6" y="0"/>
                  </a:moveTo>
                  <a:lnTo>
                    <a:pt x="3" y="159"/>
                  </a:lnTo>
                  <a:lnTo>
                    <a:pt x="0" y="511"/>
                  </a:lnTo>
                  <a:lnTo>
                    <a:pt x="0" y="863"/>
                  </a:lnTo>
                  <a:lnTo>
                    <a:pt x="4" y="1022"/>
                  </a:lnTo>
                  <a:lnTo>
                    <a:pt x="7" y="1022"/>
                  </a:lnTo>
                  <a:lnTo>
                    <a:pt x="11" y="1022"/>
                  </a:lnTo>
                  <a:lnTo>
                    <a:pt x="13" y="1022"/>
                  </a:lnTo>
                  <a:lnTo>
                    <a:pt x="17" y="1021"/>
                  </a:lnTo>
                  <a:lnTo>
                    <a:pt x="12" y="791"/>
                  </a:lnTo>
                  <a:lnTo>
                    <a:pt x="12" y="569"/>
                  </a:lnTo>
                  <a:lnTo>
                    <a:pt x="13" y="319"/>
                  </a:lnTo>
                  <a:lnTo>
                    <a:pt x="17" y="4"/>
                  </a:lnTo>
                  <a:lnTo>
                    <a:pt x="14" y="3"/>
                  </a:lnTo>
                  <a:lnTo>
                    <a:pt x="12" y="2"/>
                  </a:lnTo>
                  <a:lnTo>
                    <a:pt x="8" y="2"/>
                  </a:lnTo>
                  <a:lnTo>
                    <a:pt x="6" y="0"/>
                  </a:lnTo>
                  <a:close/>
                </a:path>
              </a:pathLst>
            </a:custGeom>
            <a:solidFill>
              <a:srgbClr val="5E3D21"/>
            </a:solidFill>
            <a:ln w="9525">
              <a:noFill/>
              <a:round/>
              <a:headEnd/>
              <a:tailEnd/>
            </a:ln>
          </p:spPr>
          <p:txBody>
            <a:bodyPr/>
            <a:lstStyle/>
            <a:p>
              <a:endParaRPr lang="en-US"/>
            </a:p>
          </p:txBody>
        </p:sp>
        <p:sp>
          <p:nvSpPr>
            <p:cNvPr id="16540" name="Freeform 219"/>
            <p:cNvSpPr>
              <a:spLocks/>
            </p:cNvSpPr>
            <p:nvPr/>
          </p:nvSpPr>
          <p:spPr bwMode="auto">
            <a:xfrm>
              <a:off x="2733" y="1126"/>
              <a:ext cx="9" cy="510"/>
            </a:xfrm>
            <a:custGeom>
              <a:avLst/>
              <a:gdLst>
                <a:gd name="T0" fmla="*/ 3 w 18"/>
                <a:gd name="T1" fmla="*/ 0 h 1022"/>
                <a:gd name="T2" fmla="*/ 1 w 18"/>
                <a:gd name="T3" fmla="*/ 79 h 1022"/>
                <a:gd name="T4" fmla="*/ 0 w 18"/>
                <a:gd name="T5" fmla="*/ 255 h 1022"/>
                <a:gd name="T6" fmla="*/ 0 w 18"/>
                <a:gd name="T7" fmla="*/ 431 h 1022"/>
                <a:gd name="T8" fmla="*/ 2 w 18"/>
                <a:gd name="T9" fmla="*/ 510 h 1022"/>
                <a:gd name="T10" fmla="*/ 3 w 18"/>
                <a:gd name="T11" fmla="*/ 510 h 1022"/>
                <a:gd name="T12" fmla="*/ 5 w 18"/>
                <a:gd name="T13" fmla="*/ 510 h 1022"/>
                <a:gd name="T14" fmla="*/ 7 w 18"/>
                <a:gd name="T15" fmla="*/ 510 h 1022"/>
                <a:gd name="T16" fmla="*/ 9 w 18"/>
                <a:gd name="T17" fmla="*/ 510 h 1022"/>
                <a:gd name="T18" fmla="*/ 6 w 18"/>
                <a:gd name="T19" fmla="*/ 394 h 1022"/>
                <a:gd name="T20" fmla="*/ 6 w 18"/>
                <a:gd name="T21" fmla="*/ 284 h 1022"/>
                <a:gd name="T22" fmla="*/ 7 w 18"/>
                <a:gd name="T23" fmla="*/ 159 h 1022"/>
                <a:gd name="T24" fmla="*/ 9 w 18"/>
                <a:gd name="T25" fmla="*/ 2 h 1022"/>
                <a:gd name="T26" fmla="*/ 7 w 18"/>
                <a:gd name="T27" fmla="*/ 1 h 1022"/>
                <a:gd name="T28" fmla="*/ 6 w 18"/>
                <a:gd name="T29" fmla="*/ 0 h 1022"/>
                <a:gd name="T30" fmla="*/ 5 w 18"/>
                <a:gd name="T31" fmla="*/ 0 h 1022"/>
                <a:gd name="T32" fmla="*/ 3 w 18"/>
                <a:gd name="T33" fmla="*/ 0 h 10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1022"/>
                <a:gd name="T53" fmla="*/ 18 w 18"/>
                <a:gd name="T54" fmla="*/ 1022 h 10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1022">
                  <a:moveTo>
                    <a:pt x="7" y="0"/>
                  </a:moveTo>
                  <a:lnTo>
                    <a:pt x="3" y="159"/>
                  </a:lnTo>
                  <a:lnTo>
                    <a:pt x="0" y="510"/>
                  </a:lnTo>
                  <a:lnTo>
                    <a:pt x="0" y="863"/>
                  </a:lnTo>
                  <a:lnTo>
                    <a:pt x="4" y="1022"/>
                  </a:lnTo>
                  <a:lnTo>
                    <a:pt x="7" y="1022"/>
                  </a:lnTo>
                  <a:lnTo>
                    <a:pt x="11" y="1021"/>
                  </a:lnTo>
                  <a:lnTo>
                    <a:pt x="14" y="1021"/>
                  </a:lnTo>
                  <a:lnTo>
                    <a:pt x="18" y="1021"/>
                  </a:lnTo>
                  <a:lnTo>
                    <a:pt x="13" y="790"/>
                  </a:lnTo>
                  <a:lnTo>
                    <a:pt x="13" y="569"/>
                  </a:lnTo>
                  <a:lnTo>
                    <a:pt x="14" y="319"/>
                  </a:lnTo>
                  <a:lnTo>
                    <a:pt x="18" y="4"/>
                  </a:lnTo>
                  <a:lnTo>
                    <a:pt x="15" y="3"/>
                  </a:lnTo>
                  <a:lnTo>
                    <a:pt x="13" y="1"/>
                  </a:lnTo>
                  <a:lnTo>
                    <a:pt x="10" y="1"/>
                  </a:lnTo>
                  <a:lnTo>
                    <a:pt x="7" y="0"/>
                  </a:lnTo>
                  <a:close/>
                </a:path>
              </a:pathLst>
            </a:custGeom>
            <a:solidFill>
              <a:srgbClr val="5B3D21"/>
            </a:solidFill>
            <a:ln w="9525">
              <a:noFill/>
              <a:round/>
              <a:headEnd/>
              <a:tailEnd/>
            </a:ln>
          </p:spPr>
          <p:txBody>
            <a:bodyPr/>
            <a:lstStyle/>
            <a:p>
              <a:endParaRPr lang="en-US"/>
            </a:p>
          </p:txBody>
        </p:sp>
        <p:sp>
          <p:nvSpPr>
            <p:cNvPr id="16541" name="Freeform 220"/>
            <p:cNvSpPr>
              <a:spLocks/>
            </p:cNvSpPr>
            <p:nvPr/>
          </p:nvSpPr>
          <p:spPr bwMode="auto">
            <a:xfrm>
              <a:off x="2730" y="1125"/>
              <a:ext cx="9" cy="511"/>
            </a:xfrm>
            <a:custGeom>
              <a:avLst/>
              <a:gdLst>
                <a:gd name="T0" fmla="*/ 4 w 17"/>
                <a:gd name="T1" fmla="*/ 0 h 1022"/>
                <a:gd name="T2" fmla="*/ 1 w 17"/>
                <a:gd name="T3" fmla="*/ 80 h 1022"/>
                <a:gd name="T4" fmla="*/ 0 w 17"/>
                <a:gd name="T5" fmla="*/ 255 h 1022"/>
                <a:gd name="T6" fmla="*/ 0 w 17"/>
                <a:gd name="T7" fmla="*/ 431 h 1022"/>
                <a:gd name="T8" fmla="*/ 2 w 17"/>
                <a:gd name="T9" fmla="*/ 511 h 1022"/>
                <a:gd name="T10" fmla="*/ 4 w 17"/>
                <a:gd name="T11" fmla="*/ 511 h 1022"/>
                <a:gd name="T12" fmla="*/ 5 w 17"/>
                <a:gd name="T13" fmla="*/ 511 h 1022"/>
                <a:gd name="T14" fmla="*/ 7 w 17"/>
                <a:gd name="T15" fmla="*/ 511 h 1022"/>
                <a:gd name="T16" fmla="*/ 9 w 17"/>
                <a:gd name="T17" fmla="*/ 511 h 1022"/>
                <a:gd name="T18" fmla="*/ 6 w 17"/>
                <a:gd name="T19" fmla="*/ 395 h 1022"/>
                <a:gd name="T20" fmla="*/ 6 w 17"/>
                <a:gd name="T21" fmla="*/ 285 h 1022"/>
                <a:gd name="T22" fmla="*/ 7 w 17"/>
                <a:gd name="T23" fmla="*/ 160 h 1022"/>
                <a:gd name="T24" fmla="*/ 9 w 17"/>
                <a:gd name="T25" fmla="*/ 3 h 1022"/>
                <a:gd name="T26" fmla="*/ 8 w 17"/>
                <a:gd name="T27" fmla="*/ 2 h 1022"/>
                <a:gd name="T28" fmla="*/ 6 w 17"/>
                <a:gd name="T29" fmla="*/ 1 h 1022"/>
                <a:gd name="T30" fmla="*/ 5 w 17"/>
                <a:gd name="T31" fmla="*/ 1 h 1022"/>
                <a:gd name="T32" fmla="*/ 4 w 17"/>
                <a:gd name="T33" fmla="*/ 0 h 10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1022"/>
                <a:gd name="T53" fmla="*/ 17 w 17"/>
                <a:gd name="T54" fmla="*/ 1022 h 10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1022">
                  <a:moveTo>
                    <a:pt x="7" y="0"/>
                  </a:moveTo>
                  <a:lnTo>
                    <a:pt x="2" y="159"/>
                  </a:lnTo>
                  <a:lnTo>
                    <a:pt x="0" y="510"/>
                  </a:lnTo>
                  <a:lnTo>
                    <a:pt x="0" y="862"/>
                  </a:lnTo>
                  <a:lnTo>
                    <a:pt x="3" y="1022"/>
                  </a:lnTo>
                  <a:lnTo>
                    <a:pt x="7" y="1021"/>
                  </a:lnTo>
                  <a:lnTo>
                    <a:pt x="10" y="1021"/>
                  </a:lnTo>
                  <a:lnTo>
                    <a:pt x="14" y="1021"/>
                  </a:lnTo>
                  <a:lnTo>
                    <a:pt x="17" y="1021"/>
                  </a:lnTo>
                  <a:lnTo>
                    <a:pt x="12" y="790"/>
                  </a:lnTo>
                  <a:lnTo>
                    <a:pt x="12" y="569"/>
                  </a:lnTo>
                  <a:lnTo>
                    <a:pt x="14" y="319"/>
                  </a:lnTo>
                  <a:lnTo>
                    <a:pt x="17" y="5"/>
                  </a:lnTo>
                  <a:lnTo>
                    <a:pt x="15" y="4"/>
                  </a:lnTo>
                  <a:lnTo>
                    <a:pt x="12" y="2"/>
                  </a:lnTo>
                  <a:lnTo>
                    <a:pt x="9" y="1"/>
                  </a:lnTo>
                  <a:lnTo>
                    <a:pt x="7" y="0"/>
                  </a:lnTo>
                  <a:close/>
                </a:path>
              </a:pathLst>
            </a:custGeom>
            <a:solidFill>
              <a:srgbClr val="563D23"/>
            </a:solidFill>
            <a:ln w="9525">
              <a:noFill/>
              <a:round/>
              <a:headEnd/>
              <a:tailEnd/>
            </a:ln>
          </p:spPr>
          <p:txBody>
            <a:bodyPr/>
            <a:lstStyle/>
            <a:p>
              <a:endParaRPr lang="en-US"/>
            </a:p>
          </p:txBody>
        </p:sp>
        <p:sp>
          <p:nvSpPr>
            <p:cNvPr id="16542" name="Freeform 221"/>
            <p:cNvSpPr>
              <a:spLocks/>
            </p:cNvSpPr>
            <p:nvPr/>
          </p:nvSpPr>
          <p:spPr bwMode="auto">
            <a:xfrm>
              <a:off x="2727" y="1124"/>
              <a:ext cx="9" cy="511"/>
            </a:xfrm>
            <a:custGeom>
              <a:avLst/>
              <a:gdLst>
                <a:gd name="T0" fmla="*/ 3 w 17"/>
                <a:gd name="T1" fmla="*/ 0 h 1020"/>
                <a:gd name="T2" fmla="*/ 1 w 17"/>
                <a:gd name="T3" fmla="*/ 80 h 1020"/>
                <a:gd name="T4" fmla="*/ 0 w 17"/>
                <a:gd name="T5" fmla="*/ 255 h 1020"/>
                <a:gd name="T6" fmla="*/ 0 w 17"/>
                <a:gd name="T7" fmla="*/ 431 h 1020"/>
                <a:gd name="T8" fmla="*/ 3 w 17"/>
                <a:gd name="T9" fmla="*/ 511 h 1020"/>
                <a:gd name="T10" fmla="*/ 4 w 17"/>
                <a:gd name="T11" fmla="*/ 511 h 1020"/>
                <a:gd name="T12" fmla="*/ 5 w 17"/>
                <a:gd name="T13" fmla="*/ 511 h 1020"/>
                <a:gd name="T14" fmla="*/ 7 w 17"/>
                <a:gd name="T15" fmla="*/ 511 h 1020"/>
                <a:gd name="T16" fmla="*/ 9 w 17"/>
                <a:gd name="T17" fmla="*/ 510 h 1020"/>
                <a:gd name="T18" fmla="*/ 7 w 17"/>
                <a:gd name="T19" fmla="*/ 396 h 1020"/>
                <a:gd name="T20" fmla="*/ 6 w 17"/>
                <a:gd name="T21" fmla="*/ 285 h 1020"/>
                <a:gd name="T22" fmla="*/ 7 w 17"/>
                <a:gd name="T23" fmla="*/ 160 h 1020"/>
                <a:gd name="T24" fmla="*/ 8 w 17"/>
                <a:gd name="T25" fmla="*/ 3 h 1020"/>
                <a:gd name="T26" fmla="*/ 7 w 17"/>
                <a:gd name="T27" fmla="*/ 2 h 1020"/>
                <a:gd name="T28" fmla="*/ 6 w 17"/>
                <a:gd name="T29" fmla="*/ 1 h 1020"/>
                <a:gd name="T30" fmla="*/ 4 w 17"/>
                <a:gd name="T31" fmla="*/ 1 h 1020"/>
                <a:gd name="T32" fmla="*/ 3 w 17"/>
                <a:gd name="T33" fmla="*/ 0 h 10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1020"/>
                <a:gd name="T53" fmla="*/ 17 w 17"/>
                <a:gd name="T54" fmla="*/ 1020 h 102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1020">
                  <a:moveTo>
                    <a:pt x="6" y="0"/>
                  </a:moveTo>
                  <a:lnTo>
                    <a:pt x="2" y="159"/>
                  </a:lnTo>
                  <a:lnTo>
                    <a:pt x="0" y="510"/>
                  </a:lnTo>
                  <a:lnTo>
                    <a:pt x="0" y="861"/>
                  </a:lnTo>
                  <a:lnTo>
                    <a:pt x="5" y="1020"/>
                  </a:lnTo>
                  <a:lnTo>
                    <a:pt x="7" y="1020"/>
                  </a:lnTo>
                  <a:lnTo>
                    <a:pt x="10" y="1020"/>
                  </a:lnTo>
                  <a:lnTo>
                    <a:pt x="14" y="1020"/>
                  </a:lnTo>
                  <a:lnTo>
                    <a:pt x="17" y="1019"/>
                  </a:lnTo>
                  <a:lnTo>
                    <a:pt x="13" y="790"/>
                  </a:lnTo>
                  <a:lnTo>
                    <a:pt x="11" y="569"/>
                  </a:lnTo>
                  <a:lnTo>
                    <a:pt x="14" y="319"/>
                  </a:lnTo>
                  <a:lnTo>
                    <a:pt x="16" y="5"/>
                  </a:lnTo>
                  <a:lnTo>
                    <a:pt x="14" y="3"/>
                  </a:lnTo>
                  <a:lnTo>
                    <a:pt x="11" y="2"/>
                  </a:lnTo>
                  <a:lnTo>
                    <a:pt x="8" y="1"/>
                  </a:lnTo>
                  <a:lnTo>
                    <a:pt x="6" y="0"/>
                  </a:lnTo>
                  <a:close/>
                </a:path>
              </a:pathLst>
            </a:custGeom>
            <a:solidFill>
              <a:srgbClr val="513D26"/>
            </a:solidFill>
            <a:ln w="9525">
              <a:noFill/>
              <a:round/>
              <a:headEnd/>
              <a:tailEnd/>
            </a:ln>
          </p:spPr>
          <p:txBody>
            <a:bodyPr/>
            <a:lstStyle/>
            <a:p>
              <a:endParaRPr lang="en-US"/>
            </a:p>
          </p:txBody>
        </p:sp>
        <p:sp>
          <p:nvSpPr>
            <p:cNvPr id="16543" name="Freeform 222"/>
            <p:cNvSpPr>
              <a:spLocks/>
            </p:cNvSpPr>
            <p:nvPr/>
          </p:nvSpPr>
          <p:spPr bwMode="auto">
            <a:xfrm>
              <a:off x="2725" y="1124"/>
              <a:ext cx="8" cy="510"/>
            </a:xfrm>
            <a:custGeom>
              <a:avLst/>
              <a:gdLst>
                <a:gd name="T0" fmla="*/ 3 w 16"/>
                <a:gd name="T1" fmla="*/ 0 h 1020"/>
                <a:gd name="T2" fmla="*/ 1 w 16"/>
                <a:gd name="T3" fmla="*/ 80 h 1020"/>
                <a:gd name="T4" fmla="*/ 0 w 16"/>
                <a:gd name="T5" fmla="*/ 255 h 1020"/>
                <a:gd name="T6" fmla="*/ 0 w 16"/>
                <a:gd name="T7" fmla="*/ 431 h 1020"/>
                <a:gd name="T8" fmla="*/ 2 w 16"/>
                <a:gd name="T9" fmla="*/ 510 h 1020"/>
                <a:gd name="T10" fmla="*/ 3 w 16"/>
                <a:gd name="T11" fmla="*/ 510 h 1020"/>
                <a:gd name="T12" fmla="*/ 5 w 16"/>
                <a:gd name="T13" fmla="*/ 510 h 1020"/>
                <a:gd name="T14" fmla="*/ 7 w 16"/>
                <a:gd name="T15" fmla="*/ 510 h 1020"/>
                <a:gd name="T16" fmla="*/ 8 w 16"/>
                <a:gd name="T17" fmla="*/ 510 h 1020"/>
                <a:gd name="T18" fmla="*/ 6 w 16"/>
                <a:gd name="T19" fmla="*/ 395 h 1020"/>
                <a:gd name="T20" fmla="*/ 6 w 16"/>
                <a:gd name="T21" fmla="*/ 285 h 1020"/>
                <a:gd name="T22" fmla="*/ 6 w 16"/>
                <a:gd name="T23" fmla="*/ 160 h 1020"/>
                <a:gd name="T24" fmla="*/ 8 w 16"/>
                <a:gd name="T25" fmla="*/ 2 h 1020"/>
                <a:gd name="T26" fmla="*/ 7 w 16"/>
                <a:gd name="T27" fmla="*/ 2 h 1020"/>
                <a:gd name="T28" fmla="*/ 6 w 16"/>
                <a:gd name="T29" fmla="*/ 1 h 1020"/>
                <a:gd name="T30" fmla="*/ 4 w 16"/>
                <a:gd name="T31" fmla="*/ 1 h 1020"/>
                <a:gd name="T32" fmla="*/ 3 w 16"/>
                <a:gd name="T33" fmla="*/ 0 h 10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
                <a:gd name="T52" fmla="*/ 0 h 1020"/>
                <a:gd name="T53" fmla="*/ 16 w 16"/>
                <a:gd name="T54" fmla="*/ 1020 h 102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 h="1020">
                  <a:moveTo>
                    <a:pt x="6" y="0"/>
                  </a:moveTo>
                  <a:lnTo>
                    <a:pt x="3" y="159"/>
                  </a:lnTo>
                  <a:lnTo>
                    <a:pt x="0" y="510"/>
                  </a:lnTo>
                  <a:lnTo>
                    <a:pt x="0" y="861"/>
                  </a:lnTo>
                  <a:lnTo>
                    <a:pt x="4" y="1020"/>
                  </a:lnTo>
                  <a:lnTo>
                    <a:pt x="7" y="1020"/>
                  </a:lnTo>
                  <a:lnTo>
                    <a:pt x="11" y="1019"/>
                  </a:lnTo>
                  <a:lnTo>
                    <a:pt x="14" y="1019"/>
                  </a:lnTo>
                  <a:lnTo>
                    <a:pt x="16" y="1019"/>
                  </a:lnTo>
                  <a:lnTo>
                    <a:pt x="12" y="790"/>
                  </a:lnTo>
                  <a:lnTo>
                    <a:pt x="12" y="569"/>
                  </a:lnTo>
                  <a:lnTo>
                    <a:pt x="13" y="319"/>
                  </a:lnTo>
                  <a:lnTo>
                    <a:pt x="16" y="4"/>
                  </a:lnTo>
                  <a:lnTo>
                    <a:pt x="14" y="3"/>
                  </a:lnTo>
                  <a:lnTo>
                    <a:pt x="12" y="2"/>
                  </a:lnTo>
                  <a:lnTo>
                    <a:pt x="9" y="1"/>
                  </a:lnTo>
                  <a:lnTo>
                    <a:pt x="6" y="0"/>
                  </a:lnTo>
                  <a:close/>
                </a:path>
              </a:pathLst>
            </a:custGeom>
            <a:solidFill>
              <a:srgbClr val="4C3A23"/>
            </a:solidFill>
            <a:ln w="9525">
              <a:noFill/>
              <a:round/>
              <a:headEnd/>
              <a:tailEnd/>
            </a:ln>
          </p:spPr>
          <p:txBody>
            <a:bodyPr/>
            <a:lstStyle/>
            <a:p>
              <a:endParaRPr lang="en-US"/>
            </a:p>
          </p:txBody>
        </p:sp>
        <p:sp>
          <p:nvSpPr>
            <p:cNvPr id="16544" name="Freeform 223"/>
            <p:cNvSpPr>
              <a:spLocks/>
            </p:cNvSpPr>
            <p:nvPr/>
          </p:nvSpPr>
          <p:spPr bwMode="auto">
            <a:xfrm>
              <a:off x="2722" y="1123"/>
              <a:ext cx="8" cy="511"/>
            </a:xfrm>
            <a:custGeom>
              <a:avLst/>
              <a:gdLst>
                <a:gd name="T0" fmla="*/ 3 w 17"/>
                <a:gd name="T1" fmla="*/ 0 h 1020"/>
                <a:gd name="T2" fmla="*/ 1 w 17"/>
                <a:gd name="T3" fmla="*/ 80 h 1020"/>
                <a:gd name="T4" fmla="*/ 0 w 17"/>
                <a:gd name="T5" fmla="*/ 255 h 1020"/>
                <a:gd name="T6" fmla="*/ 0 w 17"/>
                <a:gd name="T7" fmla="*/ 431 h 1020"/>
                <a:gd name="T8" fmla="*/ 2 w 17"/>
                <a:gd name="T9" fmla="*/ 511 h 1020"/>
                <a:gd name="T10" fmla="*/ 8 w 17"/>
                <a:gd name="T11" fmla="*/ 510 h 1020"/>
                <a:gd name="T12" fmla="*/ 6 w 17"/>
                <a:gd name="T13" fmla="*/ 396 h 1020"/>
                <a:gd name="T14" fmla="*/ 6 w 17"/>
                <a:gd name="T15" fmla="*/ 285 h 1020"/>
                <a:gd name="T16" fmla="*/ 6 w 17"/>
                <a:gd name="T17" fmla="*/ 160 h 1020"/>
                <a:gd name="T18" fmla="*/ 8 w 17"/>
                <a:gd name="T19" fmla="*/ 2 h 1020"/>
                <a:gd name="T20" fmla="*/ 3 w 17"/>
                <a:gd name="T21" fmla="*/ 0 h 10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1020"/>
                <a:gd name="T35" fmla="*/ 17 w 17"/>
                <a:gd name="T36" fmla="*/ 1020 h 10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1020">
                  <a:moveTo>
                    <a:pt x="6" y="0"/>
                  </a:moveTo>
                  <a:lnTo>
                    <a:pt x="3" y="159"/>
                  </a:lnTo>
                  <a:lnTo>
                    <a:pt x="0" y="510"/>
                  </a:lnTo>
                  <a:lnTo>
                    <a:pt x="0" y="861"/>
                  </a:lnTo>
                  <a:lnTo>
                    <a:pt x="4" y="1020"/>
                  </a:lnTo>
                  <a:lnTo>
                    <a:pt x="17" y="1019"/>
                  </a:lnTo>
                  <a:lnTo>
                    <a:pt x="12" y="790"/>
                  </a:lnTo>
                  <a:lnTo>
                    <a:pt x="12" y="569"/>
                  </a:lnTo>
                  <a:lnTo>
                    <a:pt x="13" y="319"/>
                  </a:lnTo>
                  <a:lnTo>
                    <a:pt x="17" y="4"/>
                  </a:lnTo>
                  <a:lnTo>
                    <a:pt x="6" y="0"/>
                  </a:lnTo>
                  <a:close/>
                </a:path>
              </a:pathLst>
            </a:custGeom>
            <a:solidFill>
              <a:srgbClr val="473A26"/>
            </a:solidFill>
            <a:ln w="9525">
              <a:noFill/>
              <a:round/>
              <a:headEnd/>
              <a:tailEnd/>
            </a:ln>
          </p:spPr>
          <p:txBody>
            <a:bodyPr/>
            <a:lstStyle/>
            <a:p>
              <a:endParaRPr lang="en-US"/>
            </a:p>
          </p:txBody>
        </p:sp>
        <p:sp>
          <p:nvSpPr>
            <p:cNvPr id="16545" name="Freeform 224"/>
            <p:cNvSpPr>
              <a:spLocks/>
            </p:cNvSpPr>
            <p:nvPr/>
          </p:nvSpPr>
          <p:spPr bwMode="auto">
            <a:xfrm>
              <a:off x="2760" y="1131"/>
              <a:ext cx="8" cy="510"/>
            </a:xfrm>
            <a:custGeom>
              <a:avLst/>
              <a:gdLst>
                <a:gd name="T0" fmla="*/ 3 w 17"/>
                <a:gd name="T1" fmla="*/ 0 h 1020"/>
                <a:gd name="T2" fmla="*/ 1 w 17"/>
                <a:gd name="T3" fmla="*/ 80 h 1020"/>
                <a:gd name="T4" fmla="*/ 0 w 17"/>
                <a:gd name="T5" fmla="*/ 255 h 1020"/>
                <a:gd name="T6" fmla="*/ 0 w 17"/>
                <a:gd name="T7" fmla="*/ 431 h 1020"/>
                <a:gd name="T8" fmla="*/ 2 w 17"/>
                <a:gd name="T9" fmla="*/ 510 h 1020"/>
                <a:gd name="T10" fmla="*/ 8 w 17"/>
                <a:gd name="T11" fmla="*/ 510 h 1020"/>
                <a:gd name="T12" fmla="*/ 6 w 17"/>
                <a:gd name="T13" fmla="*/ 395 h 1020"/>
                <a:gd name="T14" fmla="*/ 6 w 17"/>
                <a:gd name="T15" fmla="*/ 285 h 1020"/>
                <a:gd name="T16" fmla="*/ 7 w 17"/>
                <a:gd name="T17" fmla="*/ 160 h 1020"/>
                <a:gd name="T18" fmla="*/ 8 w 17"/>
                <a:gd name="T19" fmla="*/ 2 h 1020"/>
                <a:gd name="T20" fmla="*/ 3 w 17"/>
                <a:gd name="T21" fmla="*/ 0 h 10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1020"/>
                <a:gd name="T35" fmla="*/ 17 w 17"/>
                <a:gd name="T36" fmla="*/ 1020 h 10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1020">
                  <a:moveTo>
                    <a:pt x="6" y="0"/>
                  </a:moveTo>
                  <a:lnTo>
                    <a:pt x="3" y="159"/>
                  </a:lnTo>
                  <a:lnTo>
                    <a:pt x="0" y="510"/>
                  </a:lnTo>
                  <a:lnTo>
                    <a:pt x="0" y="861"/>
                  </a:lnTo>
                  <a:lnTo>
                    <a:pt x="4" y="1020"/>
                  </a:lnTo>
                  <a:lnTo>
                    <a:pt x="17" y="1019"/>
                  </a:lnTo>
                  <a:lnTo>
                    <a:pt x="12" y="790"/>
                  </a:lnTo>
                  <a:lnTo>
                    <a:pt x="12" y="569"/>
                  </a:lnTo>
                  <a:lnTo>
                    <a:pt x="14" y="319"/>
                  </a:lnTo>
                  <a:lnTo>
                    <a:pt x="17" y="4"/>
                  </a:lnTo>
                  <a:lnTo>
                    <a:pt x="6" y="0"/>
                  </a:lnTo>
                  <a:close/>
                </a:path>
              </a:pathLst>
            </a:custGeom>
            <a:solidFill>
              <a:srgbClr val="002D38"/>
            </a:solidFill>
            <a:ln w="9525">
              <a:noFill/>
              <a:round/>
              <a:headEnd/>
              <a:tailEnd/>
            </a:ln>
          </p:spPr>
          <p:txBody>
            <a:bodyPr/>
            <a:lstStyle/>
            <a:p>
              <a:endParaRPr lang="en-US"/>
            </a:p>
          </p:txBody>
        </p:sp>
        <p:sp>
          <p:nvSpPr>
            <p:cNvPr id="16546" name="Freeform 225"/>
            <p:cNvSpPr>
              <a:spLocks/>
            </p:cNvSpPr>
            <p:nvPr/>
          </p:nvSpPr>
          <p:spPr bwMode="auto">
            <a:xfrm>
              <a:off x="2170" y="1219"/>
              <a:ext cx="117" cy="511"/>
            </a:xfrm>
            <a:custGeom>
              <a:avLst/>
              <a:gdLst>
                <a:gd name="T0" fmla="*/ 0 w 234"/>
                <a:gd name="T1" fmla="*/ 12 h 1023"/>
                <a:gd name="T2" fmla="*/ 117 w 234"/>
                <a:gd name="T3" fmla="*/ 0 h 1023"/>
                <a:gd name="T4" fmla="*/ 117 w 234"/>
                <a:gd name="T5" fmla="*/ 502 h 1023"/>
                <a:gd name="T6" fmla="*/ 117 w 234"/>
                <a:gd name="T7" fmla="*/ 511 h 1023"/>
                <a:gd name="T8" fmla="*/ 23 w 234"/>
                <a:gd name="T9" fmla="*/ 510 h 1023"/>
                <a:gd name="T10" fmla="*/ 22 w 234"/>
                <a:gd name="T11" fmla="*/ 491 h 1023"/>
                <a:gd name="T12" fmla="*/ 1 w 234"/>
                <a:gd name="T13" fmla="*/ 488 h 1023"/>
                <a:gd name="T14" fmla="*/ 0 w 234"/>
                <a:gd name="T15" fmla="*/ 12 h 1023"/>
                <a:gd name="T16" fmla="*/ 0 60000 65536"/>
                <a:gd name="T17" fmla="*/ 0 60000 65536"/>
                <a:gd name="T18" fmla="*/ 0 60000 65536"/>
                <a:gd name="T19" fmla="*/ 0 60000 65536"/>
                <a:gd name="T20" fmla="*/ 0 60000 65536"/>
                <a:gd name="T21" fmla="*/ 0 60000 65536"/>
                <a:gd name="T22" fmla="*/ 0 60000 65536"/>
                <a:gd name="T23" fmla="*/ 0 60000 65536"/>
                <a:gd name="T24" fmla="*/ 0 w 234"/>
                <a:gd name="T25" fmla="*/ 0 h 1023"/>
                <a:gd name="T26" fmla="*/ 234 w 234"/>
                <a:gd name="T27" fmla="*/ 1023 h 10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4" h="1023">
                  <a:moveTo>
                    <a:pt x="0" y="24"/>
                  </a:moveTo>
                  <a:lnTo>
                    <a:pt x="233" y="0"/>
                  </a:lnTo>
                  <a:lnTo>
                    <a:pt x="234" y="1004"/>
                  </a:lnTo>
                  <a:lnTo>
                    <a:pt x="234" y="1023"/>
                  </a:lnTo>
                  <a:lnTo>
                    <a:pt x="45" y="1021"/>
                  </a:lnTo>
                  <a:lnTo>
                    <a:pt x="43" y="983"/>
                  </a:lnTo>
                  <a:lnTo>
                    <a:pt x="1" y="977"/>
                  </a:lnTo>
                  <a:lnTo>
                    <a:pt x="0" y="24"/>
                  </a:lnTo>
                  <a:close/>
                </a:path>
              </a:pathLst>
            </a:custGeom>
            <a:solidFill>
              <a:srgbClr val="AA8E70"/>
            </a:solidFill>
            <a:ln w="9525">
              <a:noFill/>
              <a:round/>
              <a:headEnd/>
              <a:tailEnd/>
            </a:ln>
          </p:spPr>
          <p:txBody>
            <a:bodyPr/>
            <a:lstStyle/>
            <a:p>
              <a:endParaRPr lang="en-US"/>
            </a:p>
          </p:txBody>
        </p:sp>
        <p:sp>
          <p:nvSpPr>
            <p:cNvPr id="16547" name="Freeform 226"/>
            <p:cNvSpPr>
              <a:spLocks/>
            </p:cNvSpPr>
            <p:nvPr/>
          </p:nvSpPr>
          <p:spPr bwMode="auto">
            <a:xfrm>
              <a:off x="2170" y="1219"/>
              <a:ext cx="117" cy="474"/>
            </a:xfrm>
            <a:custGeom>
              <a:avLst/>
              <a:gdLst>
                <a:gd name="T0" fmla="*/ 0 w 234"/>
                <a:gd name="T1" fmla="*/ 12 h 949"/>
                <a:gd name="T2" fmla="*/ 7 w 234"/>
                <a:gd name="T3" fmla="*/ 11 h 949"/>
                <a:gd name="T4" fmla="*/ 15 w 234"/>
                <a:gd name="T5" fmla="*/ 10 h 949"/>
                <a:gd name="T6" fmla="*/ 22 w 234"/>
                <a:gd name="T7" fmla="*/ 9 h 949"/>
                <a:gd name="T8" fmla="*/ 29 w 234"/>
                <a:gd name="T9" fmla="*/ 9 h 949"/>
                <a:gd name="T10" fmla="*/ 37 w 234"/>
                <a:gd name="T11" fmla="*/ 8 h 949"/>
                <a:gd name="T12" fmla="*/ 44 w 234"/>
                <a:gd name="T13" fmla="*/ 7 h 949"/>
                <a:gd name="T14" fmla="*/ 51 w 234"/>
                <a:gd name="T15" fmla="*/ 7 h 949"/>
                <a:gd name="T16" fmla="*/ 58 w 234"/>
                <a:gd name="T17" fmla="*/ 5 h 949"/>
                <a:gd name="T18" fmla="*/ 66 w 234"/>
                <a:gd name="T19" fmla="*/ 5 h 949"/>
                <a:gd name="T20" fmla="*/ 73 w 234"/>
                <a:gd name="T21" fmla="*/ 4 h 949"/>
                <a:gd name="T22" fmla="*/ 80 w 234"/>
                <a:gd name="T23" fmla="*/ 4 h 949"/>
                <a:gd name="T24" fmla="*/ 88 w 234"/>
                <a:gd name="T25" fmla="*/ 3 h 949"/>
                <a:gd name="T26" fmla="*/ 95 w 234"/>
                <a:gd name="T27" fmla="*/ 2 h 949"/>
                <a:gd name="T28" fmla="*/ 102 w 234"/>
                <a:gd name="T29" fmla="*/ 1 h 949"/>
                <a:gd name="T30" fmla="*/ 109 w 234"/>
                <a:gd name="T31" fmla="*/ 0 h 949"/>
                <a:gd name="T32" fmla="*/ 117 w 234"/>
                <a:gd name="T33" fmla="*/ 0 h 949"/>
                <a:gd name="T34" fmla="*/ 117 w 234"/>
                <a:gd name="T35" fmla="*/ 116 h 949"/>
                <a:gd name="T36" fmla="*/ 117 w 234"/>
                <a:gd name="T37" fmla="*/ 232 h 949"/>
                <a:gd name="T38" fmla="*/ 117 w 234"/>
                <a:gd name="T39" fmla="*/ 349 h 949"/>
                <a:gd name="T40" fmla="*/ 117 w 234"/>
                <a:gd name="T41" fmla="*/ 466 h 949"/>
                <a:gd name="T42" fmla="*/ 117 w 234"/>
                <a:gd name="T43" fmla="*/ 468 h 949"/>
                <a:gd name="T44" fmla="*/ 117 w 234"/>
                <a:gd name="T45" fmla="*/ 470 h 949"/>
                <a:gd name="T46" fmla="*/ 117 w 234"/>
                <a:gd name="T47" fmla="*/ 472 h 949"/>
                <a:gd name="T48" fmla="*/ 117 w 234"/>
                <a:gd name="T49" fmla="*/ 474 h 949"/>
                <a:gd name="T50" fmla="*/ 111 w 234"/>
                <a:gd name="T51" fmla="*/ 474 h 949"/>
                <a:gd name="T52" fmla="*/ 106 w 234"/>
                <a:gd name="T53" fmla="*/ 474 h 949"/>
                <a:gd name="T54" fmla="*/ 100 w 234"/>
                <a:gd name="T55" fmla="*/ 474 h 949"/>
                <a:gd name="T56" fmla="*/ 94 w 234"/>
                <a:gd name="T57" fmla="*/ 474 h 949"/>
                <a:gd name="T58" fmla="*/ 88 w 234"/>
                <a:gd name="T59" fmla="*/ 474 h 949"/>
                <a:gd name="T60" fmla="*/ 82 w 234"/>
                <a:gd name="T61" fmla="*/ 474 h 949"/>
                <a:gd name="T62" fmla="*/ 76 w 234"/>
                <a:gd name="T63" fmla="*/ 474 h 949"/>
                <a:gd name="T64" fmla="*/ 70 w 234"/>
                <a:gd name="T65" fmla="*/ 474 h 949"/>
                <a:gd name="T66" fmla="*/ 64 w 234"/>
                <a:gd name="T67" fmla="*/ 474 h 949"/>
                <a:gd name="T68" fmla="*/ 58 w 234"/>
                <a:gd name="T69" fmla="*/ 474 h 949"/>
                <a:gd name="T70" fmla="*/ 53 w 234"/>
                <a:gd name="T71" fmla="*/ 474 h 949"/>
                <a:gd name="T72" fmla="*/ 46 w 234"/>
                <a:gd name="T73" fmla="*/ 474 h 949"/>
                <a:gd name="T74" fmla="*/ 41 w 234"/>
                <a:gd name="T75" fmla="*/ 474 h 949"/>
                <a:gd name="T76" fmla="*/ 35 w 234"/>
                <a:gd name="T77" fmla="*/ 474 h 949"/>
                <a:gd name="T78" fmla="*/ 28 w 234"/>
                <a:gd name="T79" fmla="*/ 474 h 949"/>
                <a:gd name="T80" fmla="*/ 23 w 234"/>
                <a:gd name="T81" fmla="*/ 474 h 949"/>
                <a:gd name="T82" fmla="*/ 22 w 234"/>
                <a:gd name="T83" fmla="*/ 469 h 949"/>
                <a:gd name="T84" fmla="*/ 22 w 234"/>
                <a:gd name="T85" fmla="*/ 465 h 949"/>
                <a:gd name="T86" fmla="*/ 22 w 234"/>
                <a:gd name="T87" fmla="*/ 460 h 949"/>
                <a:gd name="T88" fmla="*/ 22 w 234"/>
                <a:gd name="T89" fmla="*/ 456 h 949"/>
                <a:gd name="T90" fmla="*/ 19 w 234"/>
                <a:gd name="T91" fmla="*/ 456 h 949"/>
                <a:gd name="T92" fmla="*/ 16 w 234"/>
                <a:gd name="T93" fmla="*/ 455 h 949"/>
                <a:gd name="T94" fmla="*/ 14 w 234"/>
                <a:gd name="T95" fmla="*/ 455 h 949"/>
                <a:gd name="T96" fmla="*/ 11 w 234"/>
                <a:gd name="T97" fmla="*/ 455 h 949"/>
                <a:gd name="T98" fmla="*/ 9 w 234"/>
                <a:gd name="T99" fmla="*/ 454 h 949"/>
                <a:gd name="T100" fmla="*/ 6 w 234"/>
                <a:gd name="T101" fmla="*/ 453 h 949"/>
                <a:gd name="T102" fmla="*/ 4 w 234"/>
                <a:gd name="T103" fmla="*/ 453 h 949"/>
                <a:gd name="T104" fmla="*/ 1 w 234"/>
                <a:gd name="T105" fmla="*/ 453 h 949"/>
                <a:gd name="T106" fmla="*/ 1 w 234"/>
                <a:gd name="T107" fmla="*/ 343 h 949"/>
                <a:gd name="T108" fmla="*/ 1 w 234"/>
                <a:gd name="T109" fmla="*/ 232 h 949"/>
                <a:gd name="T110" fmla="*/ 1 w 234"/>
                <a:gd name="T111" fmla="*/ 122 h 949"/>
                <a:gd name="T112" fmla="*/ 0 w 234"/>
                <a:gd name="T113" fmla="*/ 12 h 94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4"/>
                <a:gd name="T172" fmla="*/ 0 h 949"/>
                <a:gd name="T173" fmla="*/ 234 w 234"/>
                <a:gd name="T174" fmla="*/ 949 h 94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4" h="949">
                  <a:moveTo>
                    <a:pt x="0" y="24"/>
                  </a:moveTo>
                  <a:lnTo>
                    <a:pt x="15" y="23"/>
                  </a:lnTo>
                  <a:lnTo>
                    <a:pt x="29" y="21"/>
                  </a:lnTo>
                  <a:lnTo>
                    <a:pt x="44" y="19"/>
                  </a:lnTo>
                  <a:lnTo>
                    <a:pt x="58" y="18"/>
                  </a:lnTo>
                  <a:lnTo>
                    <a:pt x="73" y="16"/>
                  </a:lnTo>
                  <a:lnTo>
                    <a:pt x="87" y="15"/>
                  </a:lnTo>
                  <a:lnTo>
                    <a:pt x="101" y="14"/>
                  </a:lnTo>
                  <a:lnTo>
                    <a:pt x="116" y="11"/>
                  </a:lnTo>
                  <a:lnTo>
                    <a:pt x="131" y="10"/>
                  </a:lnTo>
                  <a:lnTo>
                    <a:pt x="145" y="9"/>
                  </a:lnTo>
                  <a:lnTo>
                    <a:pt x="160" y="8"/>
                  </a:lnTo>
                  <a:lnTo>
                    <a:pt x="175" y="6"/>
                  </a:lnTo>
                  <a:lnTo>
                    <a:pt x="189" y="4"/>
                  </a:lnTo>
                  <a:lnTo>
                    <a:pt x="204" y="3"/>
                  </a:lnTo>
                  <a:lnTo>
                    <a:pt x="218" y="1"/>
                  </a:lnTo>
                  <a:lnTo>
                    <a:pt x="233" y="0"/>
                  </a:lnTo>
                  <a:lnTo>
                    <a:pt x="233" y="232"/>
                  </a:lnTo>
                  <a:lnTo>
                    <a:pt x="234" y="465"/>
                  </a:lnTo>
                  <a:lnTo>
                    <a:pt x="234" y="699"/>
                  </a:lnTo>
                  <a:lnTo>
                    <a:pt x="234" y="932"/>
                  </a:lnTo>
                  <a:lnTo>
                    <a:pt x="234" y="936"/>
                  </a:lnTo>
                  <a:lnTo>
                    <a:pt x="234" y="940"/>
                  </a:lnTo>
                  <a:lnTo>
                    <a:pt x="234" y="944"/>
                  </a:lnTo>
                  <a:lnTo>
                    <a:pt x="234" y="949"/>
                  </a:lnTo>
                  <a:lnTo>
                    <a:pt x="222" y="949"/>
                  </a:lnTo>
                  <a:lnTo>
                    <a:pt x="211" y="949"/>
                  </a:lnTo>
                  <a:lnTo>
                    <a:pt x="199" y="949"/>
                  </a:lnTo>
                  <a:lnTo>
                    <a:pt x="187" y="949"/>
                  </a:lnTo>
                  <a:lnTo>
                    <a:pt x="175" y="949"/>
                  </a:lnTo>
                  <a:lnTo>
                    <a:pt x="164" y="949"/>
                  </a:lnTo>
                  <a:lnTo>
                    <a:pt x="152" y="949"/>
                  </a:lnTo>
                  <a:lnTo>
                    <a:pt x="139" y="948"/>
                  </a:lnTo>
                  <a:lnTo>
                    <a:pt x="128" y="948"/>
                  </a:lnTo>
                  <a:lnTo>
                    <a:pt x="116" y="948"/>
                  </a:lnTo>
                  <a:lnTo>
                    <a:pt x="105" y="948"/>
                  </a:lnTo>
                  <a:lnTo>
                    <a:pt x="92" y="948"/>
                  </a:lnTo>
                  <a:lnTo>
                    <a:pt x="81" y="948"/>
                  </a:lnTo>
                  <a:lnTo>
                    <a:pt x="69" y="948"/>
                  </a:lnTo>
                  <a:lnTo>
                    <a:pt x="56" y="948"/>
                  </a:lnTo>
                  <a:lnTo>
                    <a:pt x="45" y="948"/>
                  </a:lnTo>
                  <a:lnTo>
                    <a:pt x="44" y="938"/>
                  </a:lnTo>
                  <a:lnTo>
                    <a:pt x="44" y="930"/>
                  </a:lnTo>
                  <a:lnTo>
                    <a:pt x="43" y="921"/>
                  </a:lnTo>
                  <a:lnTo>
                    <a:pt x="43" y="912"/>
                  </a:lnTo>
                  <a:lnTo>
                    <a:pt x="38" y="912"/>
                  </a:lnTo>
                  <a:lnTo>
                    <a:pt x="32" y="911"/>
                  </a:lnTo>
                  <a:lnTo>
                    <a:pt x="28" y="911"/>
                  </a:lnTo>
                  <a:lnTo>
                    <a:pt x="22" y="910"/>
                  </a:lnTo>
                  <a:lnTo>
                    <a:pt x="17" y="909"/>
                  </a:lnTo>
                  <a:lnTo>
                    <a:pt x="11" y="907"/>
                  </a:lnTo>
                  <a:lnTo>
                    <a:pt x="7" y="907"/>
                  </a:lnTo>
                  <a:lnTo>
                    <a:pt x="1" y="906"/>
                  </a:lnTo>
                  <a:lnTo>
                    <a:pt x="1" y="686"/>
                  </a:lnTo>
                  <a:lnTo>
                    <a:pt x="1" y="465"/>
                  </a:lnTo>
                  <a:lnTo>
                    <a:pt x="1" y="244"/>
                  </a:lnTo>
                  <a:lnTo>
                    <a:pt x="0" y="24"/>
                  </a:lnTo>
                  <a:close/>
                </a:path>
              </a:pathLst>
            </a:custGeom>
            <a:solidFill>
              <a:srgbClr val="AF9677"/>
            </a:solidFill>
            <a:ln w="9525">
              <a:noFill/>
              <a:round/>
              <a:headEnd/>
              <a:tailEnd/>
            </a:ln>
          </p:spPr>
          <p:txBody>
            <a:bodyPr/>
            <a:lstStyle/>
            <a:p>
              <a:endParaRPr lang="en-US"/>
            </a:p>
          </p:txBody>
        </p:sp>
        <p:sp>
          <p:nvSpPr>
            <p:cNvPr id="16548" name="Freeform 227"/>
            <p:cNvSpPr>
              <a:spLocks/>
            </p:cNvSpPr>
            <p:nvPr/>
          </p:nvSpPr>
          <p:spPr bwMode="auto">
            <a:xfrm>
              <a:off x="2170" y="1220"/>
              <a:ext cx="117" cy="437"/>
            </a:xfrm>
            <a:custGeom>
              <a:avLst/>
              <a:gdLst>
                <a:gd name="T0" fmla="*/ 0 w 234"/>
                <a:gd name="T1" fmla="*/ 11 h 874"/>
                <a:gd name="T2" fmla="*/ 7 w 234"/>
                <a:gd name="T3" fmla="*/ 11 h 874"/>
                <a:gd name="T4" fmla="*/ 15 w 234"/>
                <a:gd name="T5" fmla="*/ 10 h 874"/>
                <a:gd name="T6" fmla="*/ 22 w 234"/>
                <a:gd name="T7" fmla="*/ 9 h 874"/>
                <a:gd name="T8" fmla="*/ 29 w 234"/>
                <a:gd name="T9" fmla="*/ 8 h 874"/>
                <a:gd name="T10" fmla="*/ 37 w 234"/>
                <a:gd name="T11" fmla="*/ 7 h 874"/>
                <a:gd name="T12" fmla="*/ 44 w 234"/>
                <a:gd name="T13" fmla="*/ 7 h 874"/>
                <a:gd name="T14" fmla="*/ 51 w 234"/>
                <a:gd name="T15" fmla="*/ 7 h 874"/>
                <a:gd name="T16" fmla="*/ 58 w 234"/>
                <a:gd name="T17" fmla="*/ 6 h 874"/>
                <a:gd name="T18" fmla="*/ 66 w 234"/>
                <a:gd name="T19" fmla="*/ 5 h 874"/>
                <a:gd name="T20" fmla="*/ 73 w 234"/>
                <a:gd name="T21" fmla="*/ 5 h 874"/>
                <a:gd name="T22" fmla="*/ 80 w 234"/>
                <a:gd name="T23" fmla="*/ 3 h 874"/>
                <a:gd name="T24" fmla="*/ 88 w 234"/>
                <a:gd name="T25" fmla="*/ 3 h 874"/>
                <a:gd name="T26" fmla="*/ 95 w 234"/>
                <a:gd name="T27" fmla="*/ 3 h 874"/>
                <a:gd name="T28" fmla="*/ 102 w 234"/>
                <a:gd name="T29" fmla="*/ 2 h 874"/>
                <a:gd name="T30" fmla="*/ 109 w 234"/>
                <a:gd name="T31" fmla="*/ 1 h 874"/>
                <a:gd name="T32" fmla="*/ 117 w 234"/>
                <a:gd name="T33" fmla="*/ 0 h 874"/>
                <a:gd name="T34" fmla="*/ 117 w 234"/>
                <a:gd name="T35" fmla="*/ 107 h 874"/>
                <a:gd name="T36" fmla="*/ 117 w 234"/>
                <a:gd name="T37" fmla="*/ 214 h 874"/>
                <a:gd name="T38" fmla="*/ 117 w 234"/>
                <a:gd name="T39" fmla="*/ 322 h 874"/>
                <a:gd name="T40" fmla="*/ 117 w 234"/>
                <a:gd name="T41" fmla="*/ 429 h 874"/>
                <a:gd name="T42" fmla="*/ 117 w 234"/>
                <a:gd name="T43" fmla="*/ 432 h 874"/>
                <a:gd name="T44" fmla="*/ 117 w 234"/>
                <a:gd name="T45" fmla="*/ 433 h 874"/>
                <a:gd name="T46" fmla="*/ 117 w 234"/>
                <a:gd name="T47" fmla="*/ 435 h 874"/>
                <a:gd name="T48" fmla="*/ 117 w 234"/>
                <a:gd name="T49" fmla="*/ 437 h 874"/>
                <a:gd name="T50" fmla="*/ 111 w 234"/>
                <a:gd name="T51" fmla="*/ 437 h 874"/>
                <a:gd name="T52" fmla="*/ 106 w 234"/>
                <a:gd name="T53" fmla="*/ 437 h 874"/>
                <a:gd name="T54" fmla="*/ 100 w 234"/>
                <a:gd name="T55" fmla="*/ 437 h 874"/>
                <a:gd name="T56" fmla="*/ 94 w 234"/>
                <a:gd name="T57" fmla="*/ 437 h 874"/>
                <a:gd name="T58" fmla="*/ 88 w 234"/>
                <a:gd name="T59" fmla="*/ 437 h 874"/>
                <a:gd name="T60" fmla="*/ 82 w 234"/>
                <a:gd name="T61" fmla="*/ 437 h 874"/>
                <a:gd name="T62" fmla="*/ 76 w 234"/>
                <a:gd name="T63" fmla="*/ 437 h 874"/>
                <a:gd name="T64" fmla="*/ 70 w 234"/>
                <a:gd name="T65" fmla="*/ 437 h 874"/>
                <a:gd name="T66" fmla="*/ 64 w 234"/>
                <a:gd name="T67" fmla="*/ 437 h 874"/>
                <a:gd name="T68" fmla="*/ 58 w 234"/>
                <a:gd name="T69" fmla="*/ 437 h 874"/>
                <a:gd name="T70" fmla="*/ 53 w 234"/>
                <a:gd name="T71" fmla="*/ 437 h 874"/>
                <a:gd name="T72" fmla="*/ 46 w 234"/>
                <a:gd name="T73" fmla="*/ 437 h 874"/>
                <a:gd name="T74" fmla="*/ 41 w 234"/>
                <a:gd name="T75" fmla="*/ 437 h 874"/>
                <a:gd name="T76" fmla="*/ 35 w 234"/>
                <a:gd name="T77" fmla="*/ 437 h 874"/>
                <a:gd name="T78" fmla="*/ 28 w 234"/>
                <a:gd name="T79" fmla="*/ 437 h 874"/>
                <a:gd name="T80" fmla="*/ 23 w 234"/>
                <a:gd name="T81" fmla="*/ 437 h 874"/>
                <a:gd name="T82" fmla="*/ 22 w 234"/>
                <a:gd name="T83" fmla="*/ 433 h 874"/>
                <a:gd name="T84" fmla="*/ 22 w 234"/>
                <a:gd name="T85" fmla="*/ 429 h 874"/>
                <a:gd name="T86" fmla="*/ 22 w 234"/>
                <a:gd name="T87" fmla="*/ 425 h 874"/>
                <a:gd name="T88" fmla="*/ 22 w 234"/>
                <a:gd name="T89" fmla="*/ 421 h 874"/>
                <a:gd name="T90" fmla="*/ 19 w 234"/>
                <a:gd name="T91" fmla="*/ 420 h 874"/>
                <a:gd name="T92" fmla="*/ 16 w 234"/>
                <a:gd name="T93" fmla="*/ 420 h 874"/>
                <a:gd name="T94" fmla="*/ 14 w 234"/>
                <a:gd name="T95" fmla="*/ 419 h 874"/>
                <a:gd name="T96" fmla="*/ 11 w 234"/>
                <a:gd name="T97" fmla="*/ 419 h 874"/>
                <a:gd name="T98" fmla="*/ 9 w 234"/>
                <a:gd name="T99" fmla="*/ 419 h 874"/>
                <a:gd name="T100" fmla="*/ 6 w 234"/>
                <a:gd name="T101" fmla="*/ 418 h 874"/>
                <a:gd name="T102" fmla="*/ 4 w 234"/>
                <a:gd name="T103" fmla="*/ 418 h 874"/>
                <a:gd name="T104" fmla="*/ 1 w 234"/>
                <a:gd name="T105" fmla="*/ 418 h 874"/>
                <a:gd name="T106" fmla="*/ 1 w 234"/>
                <a:gd name="T107" fmla="*/ 316 h 874"/>
                <a:gd name="T108" fmla="*/ 1 w 234"/>
                <a:gd name="T109" fmla="*/ 214 h 874"/>
                <a:gd name="T110" fmla="*/ 1 w 234"/>
                <a:gd name="T111" fmla="*/ 113 h 874"/>
                <a:gd name="T112" fmla="*/ 0 w 234"/>
                <a:gd name="T113" fmla="*/ 11 h 87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4"/>
                <a:gd name="T172" fmla="*/ 0 h 874"/>
                <a:gd name="T173" fmla="*/ 234 w 234"/>
                <a:gd name="T174" fmla="*/ 874 h 87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4" h="874">
                  <a:moveTo>
                    <a:pt x="0" y="22"/>
                  </a:moveTo>
                  <a:lnTo>
                    <a:pt x="15" y="21"/>
                  </a:lnTo>
                  <a:lnTo>
                    <a:pt x="29" y="20"/>
                  </a:lnTo>
                  <a:lnTo>
                    <a:pt x="44" y="18"/>
                  </a:lnTo>
                  <a:lnTo>
                    <a:pt x="58" y="16"/>
                  </a:lnTo>
                  <a:lnTo>
                    <a:pt x="73" y="15"/>
                  </a:lnTo>
                  <a:lnTo>
                    <a:pt x="87" y="14"/>
                  </a:lnTo>
                  <a:lnTo>
                    <a:pt x="101" y="13"/>
                  </a:lnTo>
                  <a:lnTo>
                    <a:pt x="116" y="12"/>
                  </a:lnTo>
                  <a:lnTo>
                    <a:pt x="131" y="10"/>
                  </a:lnTo>
                  <a:lnTo>
                    <a:pt x="145" y="9"/>
                  </a:lnTo>
                  <a:lnTo>
                    <a:pt x="160" y="7"/>
                  </a:lnTo>
                  <a:lnTo>
                    <a:pt x="175" y="6"/>
                  </a:lnTo>
                  <a:lnTo>
                    <a:pt x="189" y="5"/>
                  </a:lnTo>
                  <a:lnTo>
                    <a:pt x="204" y="3"/>
                  </a:lnTo>
                  <a:lnTo>
                    <a:pt x="218" y="1"/>
                  </a:lnTo>
                  <a:lnTo>
                    <a:pt x="233" y="0"/>
                  </a:lnTo>
                  <a:lnTo>
                    <a:pt x="233" y="214"/>
                  </a:lnTo>
                  <a:lnTo>
                    <a:pt x="234" y="428"/>
                  </a:lnTo>
                  <a:lnTo>
                    <a:pt x="234" y="644"/>
                  </a:lnTo>
                  <a:lnTo>
                    <a:pt x="234" y="858"/>
                  </a:lnTo>
                  <a:lnTo>
                    <a:pt x="234" y="863"/>
                  </a:lnTo>
                  <a:lnTo>
                    <a:pt x="234" y="866"/>
                  </a:lnTo>
                  <a:lnTo>
                    <a:pt x="234" y="870"/>
                  </a:lnTo>
                  <a:lnTo>
                    <a:pt x="234" y="874"/>
                  </a:lnTo>
                  <a:lnTo>
                    <a:pt x="222" y="874"/>
                  </a:lnTo>
                  <a:lnTo>
                    <a:pt x="211" y="874"/>
                  </a:lnTo>
                  <a:lnTo>
                    <a:pt x="199" y="874"/>
                  </a:lnTo>
                  <a:lnTo>
                    <a:pt x="187" y="874"/>
                  </a:lnTo>
                  <a:lnTo>
                    <a:pt x="175" y="874"/>
                  </a:lnTo>
                  <a:lnTo>
                    <a:pt x="164" y="874"/>
                  </a:lnTo>
                  <a:lnTo>
                    <a:pt x="152" y="874"/>
                  </a:lnTo>
                  <a:lnTo>
                    <a:pt x="139" y="873"/>
                  </a:lnTo>
                  <a:lnTo>
                    <a:pt x="128" y="873"/>
                  </a:lnTo>
                  <a:lnTo>
                    <a:pt x="116" y="873"/>
                  </a:lnTo>
                  <a:lnTo>
                    <a:pt x="105" y="873"/>
                  </a:lnTo>
                  <a:lnTo>
                    <a:pt x="92" y="873"/>
                  </a:lnTo>
                  <a:lnTo>
                    <a:pt x="81" y="873"/>
                  </a:lnTo>
                  <a:lnTo>
                    <a:pt x="69" y="873"/>
                  </a:lnTo>
                  <a:lnTo>
                    <a:pt x="56" y="873"/>
                  </a:lnTo>
                  <a:lnTo>
                    <a:pt x="45" y="873"/>
                  </a:lnTo>
                  <a:lnTo>
                    <a:pt x="44" y="865"/>
                  </a:lnTo>
                  <a:lnTo>
                    <a:pt x="44" y="857"/>
                  </a:lnTo>
                  <a:lnTo>
                    <a:pt x="43" y="849"/>
                  </a:lnTo>
                  <a:lnTo>
                    <a:pt x="43" y="841"/>
                  </a:lnTo>
                  <a:lnTo>
                    <a:pt x="38" y="840"/>
                  </a:lnTo>
                  <a:lnTo>
                    <a:pt x="32" y="840"/>
                  </a:lnTo>
                  <a:lnTo>
                    <a:pt x="28" y="838"/>
                  </a:lnTo>
                  <a:lnTo>
                    <a:pt x="22" y="837"/>
                  </a:lnTo>
                  <a:lnTo>
                    <a:pt x="17" y="837"/>
                  </a:lnTo>
                  <a:lnTo>
                    <a:pt x="11" y="836"/>
                  </a:lnTo>
                  <a:lnTo>
                    <a:pt x="7" y="836"/>
                  </a:lnTo>
                  <a:lnTo>
                    <a:pt x="1" y="835"/>
                  </a:lnTo>
                  <a:lnTo>
                    <a:pt x="1" y="632"/>
                  </a:lnTo>
                  <a:lnTo>
                    <a:pt x="1" y="428"/>
                  </a:lnTo>
                  <a:lnTo>
                    <a:pt x="1" y="226"/>
                  </a:lnTo>
                  <a:lnTo>
                    <a:pt x="0" y="22"/>
                  </a:lnTo>
                  <a:close/>
                </a:path>
              </a:pathLst>
            </a:custGeom>
            <a:solidFill>
              <a:srgbClr val="B79E82"/>
            </a:solidFill>
            <a:ln w="9525">
              <a:noFill/>
              <a:round/>
              <a:headEnd/>
              <a:tailEnd/>
            </a:ln>
          </p:spPr>
          <p:txBody>
            <a:bodyPr/>
            <a:lstStyle/>
            <a:p>
              <a:endParaRPr lang="en-US"/>
            </a:p>
          </p:txBody>
        </p:sp>
        <p:sp>
          <p:nvSpPr>
            <p:cNvPr id="16549" name="Freeform 228"/>
            <p:cNvSpPr>
              <a:spLocks/>
            </p:cNvSpPr>
            <p:nvPr/>
          </p:nvSpPr>
          <p:spPr bwMode="auto">
            <a:xfrm>
              <a:off x="2170" y="1220"/>
              <a:ext cx="117" cy="400"/>
            </a:xfrm>
            <a:custGeom>
              <a:avLst/>
              <a:gdLst>
                <a:gd name="T0" fmla="*/ 0 w 234"/>
                <a:gd name="T1" fmla="*/ 11 h 799"/>
                <a:gd name="T2" fmla="*/ 7 w 234"/>
                <a:gd name="T3" fmla="*/ 10 h 799"/>
                <a:gd name="T4" fmla="*/ 15 w 234"/>
                <a:gd name="T5" fmla="*/ 10 h 799"/>
                <a:gd name="T6" fmla="*/ 22 w 234"/>
                <a:gd name="T7" fmla="*/ 9 h 799"/>
                <a:gd name="T8" fmla="*/ 29 w 234"/>
                <a:gd name="T9" fmla="*/ 8 h 799"/>
                <a:gd name="T10" fmla="*/ 37 w 234"/>
                <a:gd name="T11" fmla="*/ 7 h 799"/>
                <a:gd name="T12" fmla="*/ 44 w 234"/>
                <a:gd name="T13" fmla="*/ 7 h 799"/>
                <a:gd name="T14" fmla="*/ 51 w 234"/>
                <a:gd name="T15" fmla="*/ 6 h 799"/>
                <a:gd name="T16" fmla="*/ 58 w 234"/>
                <a:gd name="T17" fmla="*/ 6 h 799"/>
                <a:gd name="T18" fmla="*/ 66 w 234"/>
                <a:gd name="T19" fmla="*/ 5 h 799"/>
                <a:gd name="T20" fmla="*/ 73 w 234"/>
                <a:gd name="T21" fmla="*/ 4 h 799"/>
                <a:gd name="T22" fmla="*/ 80 w 234"/>
                <a:gd name="T23" fmla="*/ 4 h 799"/>
                <a:gd name="T24" fmla="*/ 88 w 234"/>
                <a:gd name="T25" fmla="*/ 3 h 799"/>
                <a:gd name="T26" fmla="*/ 95 w 234"/>
                <a:gd name="T27" fmla="*/ 2 h 799"/>
                <a:gd name="T28" fmla="*/ 102 w 234"/>
                <a:gd name="T29" fmla="*/ 1 h 799"/>
                <a:gd name="T30" fmla="*/ 109 w 234"/>
                <a:gd name="T31" fmla="*/ 1 h 799"/>
                <a:gd name="T32" fmla="*/ 117 w 234"/>
                <a:gd name="T33" fmla="*/ 0 h 799"/>
                <a:gd name="T34" fmla="*/ 117 w 234"/>
                <a:gd name="T35" fmla="*/ 98 h 799"/>
                <a:gd name="T36" fmla="*/ 117 w 234"/>
                <a:gd name="T37" fmla="*/ 196 h 799"/>
                <a:gd name="T38" fmla="*/ 117 w 234"/>
                <a:gd name="T39" fmla="*/ 295 h 799"/>
                <a:gd name="T40" fmla="*/ 117 w 234"/>
                <a:gd name="T41" fmla="*/ 392 h 799"/>
                <a:gd name="T42" fmla="*/ 117 w 234"/>
                <a:gd name="T43" fmla="*/ 394 h 799"/>
                <a:gd name="T44" fmla="*/ 117 w 234"/>
                <a:gd name="T45" fmla="*/ 396 h 799"/>
                <a:gd name="T46" fmla="*/ 117 w 234"/>
                <a:gd name="T47" fmla="*/ 398 h 799"/>
                <a:gd name="T48" fmla="*/ 117 w 234"/>
                <a:gd name="T49" fmla="*/ 400 h 799"/>
                <a:gd name="T50" fmla="*/ 111 w 234"/>
                <a:gd name="T51" fmla="*/ 400 h 799"/>
                <a:gd name="T52" fmla="*/ 106 w 234"/>
                <a:gd name="T53" fmla="*/ 400 h 799"/>
                <a:gd name="T54" fmla="*/ 100 w 234"/>
                <a:gd name="T55" fmla="*/ 400 h 799"/>
                <a:gd name="T56" fmla="*/ 94 w 234"/>
                <a:gd name="T57" fmla="*/ 400 h 799"/>
                <a:gd name="T58" fmla="*/ 88 w 234"/>
                <a:gd name="T59" fmla="*/ 400 h 799"/>
                <a:gd name="T60" fmla="*/ 82 w 234"/>
                <a:gd name="T61" fmla="*/ 400 h 799"/>
                <a:gd name="T62" fmla="*/ 76 w 234"/>
                <a:gd name="T63" fmla="*/ 400 h 799"/>
                <a:gd name="T64" fmla="*/ 70 w 234"/>
                <a:gd name="T65" fmla="*/ 400 h 799"/>
                <a:gd name="T66" fmla="*/ 64 w 234"/>
                <a:gd name="T67" fmla="*/ 400 h 799"/>
                <a:gd name="T68" fmla="*/ 58 w 234"/>
                <a:gd name="T69" fmla="*/ 400 h 799"/>
                <a:gd name="T70" fmla="*/ 53 w 234"/>
                <a:gd name="T71" fmla="*/ 400 h 799"/>
                <a:gd name="T72" fmla="*/ 46 w 234"/>
                <a:gd name="T73" fmla="*/ 400 h 799"/>
                <a:gd name="T74" fmla="*/ 41 w 234"/>
                <a:gd name="T75" fmla="*/ 399 h 799"/>
                <a:gd name="T76" fmla="*/ 35 w 234"/>
                <a:gd name="T77" fmla="*/ 399 h 799"/>
                <a:gd name="T78" fmla="*/ 28 w 234"/>
                <a:gd name="T79" fmla="*/ 399 h 799"/>
                <a:gd name="T80" fmla="*/ 23 w 234"/>
                <a:gd name="T81" fmla="*/ 399 h 799"/>
                <a:gd name="T82" fmla="*/ 22 w 234"/>
                <a:gd name="T83" fmla="*/ 396 h 799"/>
                <a:gd name="T84" fmla="*/ 22 w 234"/>
                <a:gd name="T85" fmla="*/ 392 h 799"/>
                <a:gd name="T86" fmla="*/ 22 w 234"/>
                <a:gd name="T87" fmla="*/ 388 h 799"/>
                <a:gd name="T88" fmla="*/ 22 w 234"/>
                <a:gd name="T89" fmla="*/ 385 h 799"/>
                <a:gd name="T90" fmla="*/ 19 w 234"/>
                <a:gd name="T91" fmla="*/ 384 h 799"/>
                <a:gd name="T92" fmla="*/ 16 w 234"/>
                <a:gd name="T93" fmla="*/ 384 h 799"/>
                <a:gd name="T94" fmla="*/ 14 w 234"/>
                <a:gd name="T95" fmla="*/ 384 h 799"/>
                <a:gd name="T96" fmla="*/ 11 w 234"/>
                <a:gd name="T97" fmla="*/ 383 h 799"/>
                <a:gd name="T98" fmla="*/ 9 w 234"/>
                <a:gd name="T99" fmla="*/ 383 h 799"/>
                <a:gd name="T100" fmla="*/ 6 w 234"/>
                <a:gd name="T101" fmla="*/ 383 h 799"/>
                <a:gd name="T102" fmla="*/ 4 w 234"/>
                <a:gd name="T103" fmla="*/ 383 h 799"/>
                <a:gd name="T104" fmla="*/ 1 w 234"/>
                <a:gd name="T105" fmla="*/ 382 h 799"/>
                <a:gd name="T106" fmla="*/ 1 w 234"/>
                <a:gd name="T107" fmla="*/ 289 h 799"/>
                <a:gd name="T108" fmla="*/ 1 w 234"/>
                <a:gd name="T109" fmla="*/ 196 h 799"/>
                <a:gd name="T110" fmla="*/ 1 w 234"/>
                <a:gd name="T111" fmla="*/ 103 h 799"/>
                <a:gd name="T112" fmla="*/ 0 w 234"/>
                <a:gd name="T113" fmla="*/ 11 h 7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4"/>
                <a:gd name="T172" fmla="*/ 0 h 799"/>
                <a:gd name="T173" fmla="*/ 234 w 234"/>
                <a:gd name="T174" fmla="*/ 799 h 79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4" h="799">
                  <a:moveTo>
                    <a:pt x="0" y="21"/>
                  </a:moveTo>
                  <a:lnTo>
                    <a:pt x="15" y="20"/>
                  </a:lnTo>
                  <a:lnTo>
                    <a:pt x="29" y="19"/>
                  </a:lnTo>
                  <a:lnTo>
                    <a:pt x="44" y="17"/>
                  </a:lnTo>
                  <a:lnTo>
                    <a:pt x="58" y="15"/>
                  </a:lnTo>
                  <a:lnTo>
                    <a:pt x="73" y="14"/>
                  </a:lnTo>
                  <a:lnTo>
                    <a:pt x="87" y="13"/>
                  </a:lnTo>
                  <a:lnTo>
                    <a:pt x="101" y="12"/>
                  </a:lnTo>
                  <a:lnTo>
                    <a:pt x="116" y="11"/>
                  </a:lnTo>
                  <a:lnTo>
                    <a:pt x="131" y="9"/>
                  </a:lnTo>
                  <a:lnTo>
                    <a:pt x="145" y="8"/>
                  </a:lnTo>
                  <a:lnTo>
                    <a:pt x="160" y="7"/>
                  </a:lnTo>
                  <a:lnTo>
                    <a:pt x="175" y="5"/>
                  </a:lnTo>
                  <a:lnTo>
                    <a:pt x="189" y="4"/>
                  </a:lnTo>
                  <a:lnTo>
                    <a:pt x="204" y="2"/>
                  </a:lnTo>
                  <a:lnTo>
                    <a:pt x="218" y="1"/>
                  </a:lnTo>
                  <a:lnTo>
                    <a:pt x="233" y="0"/>
                  </a:lnTo>
                  <a:lnTo>
                    <a:pt x="233" y="196"/>
                  </a:lnTo>
                  <a:lnTo>
                    <a:pt x="234" y="392"/>
                  </a:lnTo>
                  <a:lnTo>
                    <a:pt x="234" y="589"/>
                  </a:lnTo>
                  <a:lnTo>
                    <a:pt x="234" y="784"/>
                  </a:lnTo>
                  <a:lnTo>
                    <a:pt x="234" y="788"/>
                  </a:lnTo>
                  <a:lnTo>
                    <a:pt x="234" y="791"/>
                  </a:lnTo>
                  <a:lnTo>
                    <a:pt x="234" y="796"/>
                  </a:lnTo>
                  <a:lnTo>
                    <a:pt x="234" y="799"/>
                  </a:lnTo>
                  <a:lnTo>
                    <a:pt x="222" y="799"/>
                  </a:lnTo>
                  <a:lnTo>
                    <a:pt x="211" y="799"/>
                  </a:lnTo>
                  <a:lnTo>
                    <a:pt x="199" y="799"/>
                  </a:lnTo>
                  <a:lnTo>
                    <a:pt x="187" y="799"/>
                  </a:lnTo>
                  <a:lnTo>
                    <a:pt x="175" y="799"/>
                  </a:lnTo>
                  <a:lnTo>
                    <a:pt x="164" y="799"/>
                  </a:lnTo>
                  <a:lnTo>
                    <a:pt x="152" y="799"/>
                  </a:lnTo>
                  <a:lnTo>
                    <a:pt x="139" y="799"/>
                  </a:lnTo>
                  <a:lnTo>
                    <a:pt x="128" y="799"/>
                  </a:lnTo>
                  <a:lnTo>
                    <a:pt x="116" y="799"/>
                  </a:lnTo>
                  <a:lnTo>
                    <a:pt x="105" y="799"/>
                  </a:lnTo>
                  <a:lnTo>
                    <a:pt x="92" y="799"/>
                  </a:lnTo>
                  <a:lnTo>
                    <a:pt x="81" y="798"/>
                  </a:lnTo>
                  <a:lnTo>
                    <a:pt x="69" y="798"/>
                  </a:lnTo>
                  <a:lnTo>
                    <a:pt x="56" y="798"/>
                  </a:lnTo>
                  <a:lnTo>
                    <a:pt x="45" y="798"/>
                  </a:lnTo>
                  <a:lnTo>
                    <a:pt x="44" y="791"/>
                  </a:lnTo>
                  <a:lnTo>
                    <a:pt x="44" y="783"/>
                  </a:lnTo>
                  <a:lnTo>
                    <a:pt x="43" y="776"/>
                  </a:lnTo>
                  <a:lnTo>
                    <a:pt x="43" y="770"/>
                  </a:lnTo>
                  <a:lnTo>
                    <a:pt x="38" y="768"/>
                  </a:lnTo>
                  <a:lnTo>
                    <a:pt x="32" y="768"/>
                  </a:lnTo>
                  <a:lnTo>
                    <a:pt x="28" y="767"/>
                  </a:lnTo>
                  <a:lnTo>
                    <a:pt x="22" y="766"/>
                  </a:lnTo>
                  <a:lnTo>
                    <a:pt x="17" y="766"/>
                  </a:lnTo>
                  <a:lnTo>
                    <a:pt x="11" y="765"/>
                  </a:lnTo>
                  <a:lnTo>
                    <a:pt x="7" y="765"/>
                  </a:lnTo>
                  <a:lnTo>
                    <a:pt x="1" y="764"/>
                  </a:lnTo>
                  <a:lnTo>
                    <a:pt x="1" y="578"/>
                  </a:lnTo>
                  <a:lnTo>
                    <a:pt x="1" y="392"/>
                  </a:lnTo>
                  <a:lnTo>
                    <a:pt x="1" y="206"/>
                  </a:lnTo>
                  <a:lnTo>
                    <a:pt x="0" y="21"/>
                  </a:lnTo>
                  <a:close/>
                </a:path>
              </a:pathLst>
            </a:custGeom>
            <a:solidFill>
              <a:srgbClr val="BCA589"/>
            </a:solidFill>
            <a:ln w="9525">
              <a:noFill/>
              <a:round/>
              <a:headEnd/>
              <a:tailEnd/>
            </a:ln>
          </p:spPr>
          <p:txBody>
            <a:bodyPr/>
            <a:lstStyle/>
            <a:p>
              <a:endParaRPr lang="en-US"/>
            </a:p>
          </p:txBody>
        </p:sp>
        <p:sp>
          <p:nvSpPr>
            <p:cNvPr id="16550" name="Freeform 229"/>
            <p:cNvSpPr>
              <a:spLocks/>
            </p:cNvSpPr>
            <p:nvPr/>
          </p:nvSpPr>
          <p:spPr bwMode="auto">
            <a:xfrm>
              <a:off x="2170" y="1220"/>
              <a:ext cx="117" cy="363"/>
            </a:xfrm>
            <a:custGeom>
              <a:avLst/>
              <a:gdLst>
                <a:gd name="T0" fmla="*/ 0 w 234"/>
                <a:gd name="T1" fmla="*/ 11 h 726"/>
                <a:gd name="T2" fmla="*/ 7 w 234"/>
                <a:gd name="T3" fmla="*/ 10 h 726"/>
                <a:gd name="T4" fmla="*/ 15 w 234"/>
                <a:gd name="T5" fmla="*/ 10 h 726"/>
                <a:gd name="T6" fmla="*/ 22 w 234"/>
                <a:gd name="T7" fmla="*/ 9 h 726"/>
                <a:gd name="T8" fmla="*/ 29 w 234"/>
                <a:gd name="T9" fmla="*/ 7 h 726"/>
                <a:gd name="T10" fmla="*/ 37 w 234"/>
                <a:gd name="T11" fmla="*/ 7 h 726"/>
                <a:gd name="T12" fmla="*/ 44 w 234"/>
                <a:gd name="T13" fmla="*/ 6 h 726"/>
                <a:gd name="T14" fmla="*/ 51 w 234"/>
                <a:gd name="T15" fmla="*/ 6 h 726"/>
                <a:gd name="T16" fmla="*/ 58 w 234"/>
                <a:gd name="T17" fmla="*/ 6 h 726"/>
                <a:gd name="T18" fmla="*/ 66 w 234"/>
                <a:gd name="T19" fmla="*/ 5 h 726"/>
                <a:gd name="T20" fmla="*/ 73 w 234"/>
                <a:gd name="T21" fmla="*/ 4 h 726"/>
                <a:gd name="T22" fmla="*/ 80 w 234"/>
                <a:gd name="T23" fmla="*/ 3 h 726"/>
                <a:gd name="T24" fmla="*/ 88 w 234"/>
                <a:gd name="T25" fmla="*/ 3 h 726"/>
                <a:gd name="T26" fmla="*/ 95 w 234"/>
                <a:gd name="T27" fmla="*/ 2 h 726"/>
                <a:gd name="T28" fmla="*/ 102 w 234"/>
                <a:gd name="T29" fmla="*/ 1 h 726"/>
                <a:gd name="T30" fmla="*/ 109 w 234"/>
                <a:gd name="T31" fmla="*/ 1 h 726"/>
                <a:gd name="T32" fmla="*/ 117 w 234"/>
                <a:gd name="T33" fmla="*/ 0 h 726"/>
                <a:gd name="T34" fmla="*/ 117 w 234"/>
                <a:gd name="T35" fmla="*/ 89 h 726"/>
                <a:gd name="T36" fmla="*/ 117 w 234"/>
                <a:gd name="T37" fmla="*/ 178 h 726"/>
                <a:gd name="T38" fmla="*/ 117 w 234"/>
                <a:gd name="T39" fmla="*/ 267 h 726"/>
                <a:gd name="T40" fmla="*/ 117 w 234"/>
                <a:gd name="T41" fmla="*/ 356 h 726"/>
                <a:gd name="T42" fmla="*/ 117 w 234"/>
                <a:gd name="T43" fmla="*/ 358 h 726"/>
                <a:gd name="T44" fmla="*/ 117 w 234"/>
                <a:gd name="T45" fmla="*/ 360 h 726"/>
                <a:gd name="T46" fmla="*/ 117 w 234"/>
                <a:gd name="T47" fmla="*/ 361 h 726"/>
                <a:gd name="T48" fmla="*/ 117 w 234"/>
                <a:gd name="T49" fmla="*/ 363 h 726"/>
                <a:gd name="T50" fmla="*/ 111 w 234"/>
                <a:gd name="T51" fmla="*/ 363 h 726"/>
                <a:gd name="T52" fmla="*/ 106 w 234"/>
                <a:gd name="T53" fmla="*/ 363 h 726"/>
                <a:gd name="T54" fmla="*/ 100 w 234"/>
                <a:gd name="T55" fmla="*/ 363 h 726"/>
                <a:gd name="T56" fmla="*/ 94 w 234"/>
                <a:gd name="T57" fmla="*/ 363 h 726"/>
                <a:gd name="T58" fmla="*/ 88 w 234"/>
                <a:gd name="T59" fmla="*/ 363 h 726"/>
                <a:gd name="T60" fmla="*/ 82 w 234"/>
                <a:gd name="T61" fmla="*/ 363 h 726"/>
                <a:gd name="T62" fmla="*/ 76 w 234"/>
                <a:gd name="T63" fmla="*/ 363 h 726"/>
                <a:gd name="T64" fmla="*/ 70 w 234"/>
                <a:gd name="T65" fmla="*/ 363 h 726"/>
                <a:gd name="T66" fmla="*/ 64 w 234"/>
                <a:gd name="T67" fmla="*/ 363 h 726"/>
                <a:gd name="T68" fmla="*/ 58 w 234"/>
                <a:gd name="T69" fmla="*/ 363 h 726"/>
                <a:gd name="T70" fmla="*/ 53 w 234"/>
                <a:gd name="T71" fmla="*/ 363 h 726"/>
                <a:gd name="T72" fmla="*/ 46 w 234"/>
                <a:gd name="T73" fmla="*/ 363 h 726"/>
                <a:gd name="T74" fmla="*/ 41 w 234"/>
                <a:gd name="T75" fmla="*/ 363 h 726"/>
                <a:gd name="T76" fmla="*/ 35 w 234"/>
                <a:gd name="T77" fmla="*/ 363 h 726"/>
                <a:gd name="T78" fmla="*/ 28 w 234"/>
                <a:gd name="T79" fmla="*/ 363 h 726"/>
                <a:gd name="T80" fmla="*/ 23 w 234"/>
                <a:gd name="T81" fmla="*/ 363 h 726"/>
                <a:gd name="T82" fmla="*/ 22 w 234"/>
                <a:gd name="T83" fmla="*/ 360 h 726"/>
                <a:gd name="T84" fmla="*/ 22 w 234"/>
                <a:gd name="T85" fmla="*/ 356 h 726"/>
                <a:gd name="T86" fmla="*/ 22 w 234"/>
                <a:gd name="T87" fmla="*/ 353 h 726"/>
                <a:gd name="T88" fmla="*/ 22 w 234"/>
                <a:gd name="T89" fmla="*/ 349 h 726"/>
                <a:gd name="T90" fmla="*/ 19 w 234"/>
                <a:gd name="T91" fmla="*/ 349 h 726"/>
                <a:gd name="T92" fmla="*/ 16 w 234"/>
                <a:gd name="T93" fmla="*/ 349 h 726"/>
                <a:gd name="T94" fmla="*/ 14 w 234"/>
                <a:gd name="T95" fmla="*/ 349 h 726"/>
                <a:gd name="T96" fmla="*/ 11 w 234"/>
                <a:gd name="T97" fmla="*/ 348 h 726"/>
                <a:gd name="T98" fmla="*/ 9 w 234"/>
                <a:gd name="T99" fmla="*/ 348 h 726"/>
                <a:gd name="T100" fmla="*/ 6 w 234"/>
                <a:gd name="T101" fmla="*/ 348 h 726"/>
                <a:gd name="T102" fmla="*/ 4 w 234"/>
                <a:gd name="T103" fmla="*/ 348 h 726"/>
                <a:gd name="T104" fmla="*/ 1 w 234"/>
                <a:gd name="T105" fmla="*/ 348 h 726"/>
                <a:gd name="T106" fmla="*/ 1 w 234"/>
                <a:gd name="T107" fmla="*/ 263 h 726"/>
                <a:gd name="T108" fmla="*/ 1 w 234"/>
                <a:gd name="T109" fmla="*/ 179 h 726"/>
                <a:gd name="T110" fmla="*/ 1 w 234"/>
                <a:gd name="T111" fmla="*/ 94 h 726"/>
                <a:gd name="T112" fmla="*/ 0 w 234"/>
                <a:gd name="T113" fmla="*/ 11 h 7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4"/>
                <a:gd name="T172" fmla="*/ 0 h 726"/>
                <a:gd name="T173" fmla="*/ 234 w 234"/>
                <a:gd name="T174" fmla="*/ 726 h 7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4" h="726">
                  <a:moveTo>
                    <a:pt x="0" y="21"/>
                  </a:moveTo>
                  <a:lnTo>
                    <a:pt x="15" y="20"/>
                  </a:lnTo>
                  <a:lnTo>
                    <a:pt x="29" y="19"/>
                  </a:lnTo>
                  <a:lnTo>
                    <a:pt x="44" y="17"/>
                  </a:lnTo>
                  <a:lnTo>
                    <a:pt x="58" y="15"/>
                  </a:lnTo>
                  <a:lnTo>
                    <a:pt x="73" y="14"/>
                  </a:lnTo>
                  <a:lnTo>
                    <a:pt x="87" y="13"/>
                  </a:lnTo>
                  <a:lnTo>
                    <a:pt x="101" y="12"/>
                  </a:lnTo>
                  <a:lnTo>
                    <a:pt x="116" y="11"/>
                  </a:lnTo>
                  <a:lnTo>
                    <a:pt x="131" y="9"/>
                  </a:lnTo>
                  <a:lnTo>
                    <a:pt x="145" y="8"/>
                  </a:lnTo>
                  <a:lnTo>
                    <a:pt x="160" y="7"/>
                  </a:lnTo>
                  <a:lnTo>
                    <a:pt x="175" y="5"/>
                  </a:lnTo>
                  <a:lnTo>
                    <a:pt x="189" y="4"/>
                  </a:lnTo>
                  <a:lnTo>
                    <a:pt x="204" y="2"/>
                  </a:lnTo>
                  <a:lnTo>
                    <a:pt x="218" y="1"/>
                  </a:lnTo>
                  <a:lnTo>
                    <a:pt x="233" y="0"/>
                  </a:lnTo>
                  <a:lnTo>
                    <a:pt x="233" y="178"/>
                  </a:lnTo>
                  <a:lnTo>
                    <a:pt x="234" y="356"/>
                  </a:lnTo>
                  <a:lnTo>
                    <a:pt x="234" y="533"/>
                  </a:lnTo>
                  <a:lnTo>
                    <a:pt x="234" y="712"/>
                  </a:lnTo>
                  <a:lnTo>
                    <a:pt x="234" y="715"/>
                  </a:lnTo>
                  <a:lnTo>
                    <a:pt x="234" y="719"/>
                  </a:lnTo>
                  <a:lnTo>
                    <a:pt x="234" y="722"/>
                  </a:lnTo>
                  <a:lnTo>
                    <a:pt x="234" y="726"/>
                  </a:lnTo>
                  <a:lnTo>
                    <a:pt x="222" y="726"/>
                  </a:lnTo>
                  <a:lnTo>
                    <a:pt x="211" y="726"/>
                  </a:lnTo>
                  <a:lnTo>
                    <a:pt x="199" y="726"/>
                  </a:lnTo>
                  <a:lnTo>
                    <a:pt x="187" y="726"/>
                  </a:lnTo>
                  <a:lnTo>
                    <a:pt x="175" y="726"/>
                  </a:lnTo>
                  <a:lnTo>
                    <a:pt x="164" y="726"/>
                  </a:lnTo>
                  <a:lnTo>
                    <a:pt x="152" y="726"/>
                  </a:lnTo>
                  <a:lnTo>
                    <a:pt x="139" y="726"/>
                  </a:lnTo>
                  <a:lnTo>
                    <a:pt x="128" y="726"/>
                  </a:lnTo>
                  <a:lnTo>
                    <a:pt x="116" y="726"/>
                  </a:lnTo>
                  <a:lnTo>
                    <a:pt x="105" y="726"/>
                  </a:lnTo>
                  <a:lnTo>
                    <a:pt x="92" y="726"/>
                  </a:lnTo>
                  <a:lnTo>
                    <a:pt x="81" y="725"/>
                  </a:lnTo>
                  <a:lnTo>
                    <a:pt x="69" y="725"/>
                  </a:lnTo>
                  <a:lnTo>
                    <a:pt x="56" y="725"/>
                  </a:lnTo>
                  <a:lnTo>
                    <a:pt x="45" y="725"/>
                  </a:lnTo>
                  <a:lnTo>
                    <a:pt x="44" y="719"/>
                  </a:lnTo>
                  <a:lnTo>
                    <a:pt x="44" y="712"/>
                  </a:lnTo>
                  <a:lnTo>
                    <a:pt x="43" y="705"/>
                  </a:lnTo>
                  <a:lnTo>
                    <a:pt x="43" y="698"/>
                  </a:lnTo>
                  <a:lnTo>
                    <a:pt x="38" y="698"/>
                  </a:lnTo>
                  <a:lnTo>
                    <a:pt x="32" y="697"/>
                  </a:lnTo>
                  <a:lnTo>
                    <a:pt x="28" y="697"/>
                  </a:lnTo>
                  <a:lnTo>
                    <a:pt x="22" y="696"/>
                  </a:lnTo>
                  <a:lnTo>
                    <a:pt x="17" y="696"/>
                  </a:lnTo>
                  <a:lnTo>
                    <a:pt x="11" y="696"/>
                  </a:lnTo>
                  <a:lnTo>
                    <a:pt x="7" y="695"/>
                  </a:lnTo>
                  <a:lnTo>
                    <a:pt x="1" y="695"/>
                  </a:lnTo>
                  <a:lnTo>
                    <a:pt x="1" y="526"/>
                  </a:lnTo>
                  <a:lnTo>
                    <a:pt x="1" y="357"/>
                  </a:lnTo>
                  <a:lnTo>
                    <a:pt x="1" y="189"/>
                  </a:lnTo>
                  <a:lnTo>
                    <a:pt x="0" y="21"/>
                  </a:lnTo>
                  <a:close/>
                </a:path>
              </a:pathLst>
            </a:custGeom>
            <a:solidFill>
              <a:srgbClr val="C1AD91"/>
            </a:solidFill>
            <a:ln w="9525">
              <a:noFill/>
              <a:round/>
              <a:headEnd/>
              <a:tailEnd/>
            </a:ln>
          </p:spPr>
          <p:txBody>
            <a:bodyPr/>
            <a:lstStyle/>
            <a:p>
              <a:endParaRPr lang="en-US"/>
            </a:p>
          </p:txBody>
        </p:sp>
        <p:sp>
          <p:nvSpPr>
            <p:cNvPr id="16551" name="Freeform 230"/>
            <p:cNvSpPr>
              <a:spLocks/>
            </p:cNvSpPr>
            <p:nvPr/>
          </p:nvSpPr>
          <p:spPr bwMode="auto">
            <a:xfrm>
              <a:off x="2170" y="1221"/>
              <a:ext cx="117" cy="325"/>
            </a:xfrm>
            <a:custGeom>
              <a:avLst/>
              <a:gdLst>
                <a:gd name="T0" fmla="*/ 0 w 234"/>
                <a:gd name="T1" fmla="*/ 9 h 651"/>
                <a:gd name="T2" fmla="*/ 7 w 234"/>
                <a:gd name="T3" fmla="*/ 9 h 651"/>
                <a:gd name="T4" fmla="*/ 15 w 234"/>
                <a:gd name="T5" fmla="*/ 8 h 651"/>
                <a:gd name="T6" fmla="*/ 22 w 234"/>
                <a:gd name="T7" fmla="*/ 7 h 651"/>
                <a:gd name="T8" fmla="*/ 29 w 234"/>
                <a:gd name="T9" fmla="*/ 7 h 651"/>
                <a:gd name="T10" fmla="*/ 37 w 234"/>
                <a:gd name="T11" fmla="*/ 6 h 651"/>
                <a:gd name="T12" fmla="*/ 44 w 234"/>
                <a:gd name="T13" fmla="*/ 6 h 651"/>
                <a:gd name="T14" fmla="*/ 51 w 234"/>
                <a:gd name="T15" fmla="*/ 5 h 651"/>
                <a:gd name="T16" fmla="*/ 58 w 234"/>
                <a:gd name="T17" fmla="*/ 5 h 651"/>
                <a:gd name="T18" fmla="*/ 66 w 234"/>
                <a:gd name="T19" fmla="*/ 4 h 651"/>
                <a:gd name="T20" fmla="*/ 73 w 234"/>
                <a:gd name="T21" fmla="*/ 3 h 651"/>
                <a:gd name="T22" fmla="*/ 80 w 234"/>
                <a:gd name="T23" fmla="*/ 3 h 651"/>
                <a:gd name="T24" fmla="*/ 88 w 234"/>
                <a:gd name="T25" fmla="*/ 2 h 651"/>
                <a:gd name="T26" fmla="*/ 95 w 234"/>
                <a:gd name="T27" fmla="*/ 2 h 651"/>
                <a:gd name="T28" fmla="*/ 102 w 234"/>
                <a:gd name="T29" fmla="*/ 1 h 651"/>
                <a:gd name="T30" fmla="*/ 109 w 234"/>
                <a:gd name="T31" fmla="*/ 0 h 651"/>
                <a:gd name="T32" fmla="*/ 117 w 234"/>
                <a:gd name="T33" fmla="*/ 0 h 651"/>
                <a:gd name="T34" fmla="*/ 117 w 234"/>
                <a:gd name="T35" fmla="*/ 80 h 651"/>
                <a:gd name="T36" fmla="*/ 117 w 234"/>
                <a:gd name="T37" fmla="*/ 159 h 651"/>
                <a:gd name="T38" fmla="*/ 117 w 234"/>
                <a:gd name="T39" fmla="*/ 239 h 651"/>
                <a:gd name="T40" fmla="*/ 117 w 234"/>
                <a:gd name="T41" fmla="*/ 319 h 651"/>
                <a:gd name="T42" fmla="*/ 117 w 234"/>
                <a:gd name="T43" fmla="*/ 321 h 651"/>
                <a:gd name="T44" fmla="*/ 117 w 234"/>
                <a:gd name="T45" fmla="*/ 322 h 651"/>
                <a:gd name="T46" fmla="*/ 117 w 234"/>
                <a:gd name="T47" fmla="*/ 324 h 651"/>
                <a:gd name="T48" fmla="*/ 117 w 234"/>
                <a:gd name="T49" fmla="*/ 325 h 651"/>
                <a:gd name="T50" fmla="*/ 111 w 234"/>
                <a:gd name="T51" fmla="*/ 325 h 651"/>
                <a:gd name="T52" fmla="*/ 106 w 234"/>
                <a:gd name="T53" fmla="*/ 325 h 651"/>
                <a:gd name="T54" fmla="*/ 100 w 234"/>
                <a:gd name="T55" fmla="*/ 325 h 651"/>
                <a:gd name="T56" fmla="*/ 94 w 234"/>
                <a:gd name="T57" fmla="*/ 325 h 651"/>
                <a:gd name="T58" fmla="*/ 88 w 234"/>
                <a:gd name="T59" fmla="*/ 325 h 651"/>
                <a:gd name="T60" fmla="*/ 82 w 234"/>
                <a:gd name="T61" fmla="*/ 325 h 651"/>
                <a:gd name="T62" fmla="*/ 76 w 234"/>
                <a:gd name="T63" fmla="*/ 325 h 651"/>
                <a:gd name="T64" fmla="*/ 70 w 234"/>
                <a:gd name="T65" fmla="*/ 325 h 651"/>
                <a:gd name="T66" fmla="*/ 64 w 234"/>
                <a:gd name="T67" fmla="*/ 325 h 651"/>
                <a:gd name="T68" fmla="*/ 58 w 234"/>
                <a:gd name="T69" fmla="*/ 325 h 651"/>
                <a:gd name="T70" fmla="*/ 53 w 234"/>
                <a:gd name="T71" fmla="*/ 325 h 651"/>
                <a:gd name="T72" fmla="*/ 46 w 234"/>
                <a:gd name="T73" fmla="*/ 325 h 651"/>
                <a:gd name="T74" fmla="*/ 41 w 234"/>
                <a:gd name="T75" fmla="*/ 325 h 651"/>
                <a:gd name="T76" fmla="*/ 35 w 234"/>
                <a:gd name="T77" fmla="*/ 325 h 651"/>
                <a:gd name="T78" fmla="*/ 28 w 234"/>
                <a:gd name="T79" fmla="*/ 325 h 651"/>
                <a:gd name="T80" fmla="*/ 23 w 234"/>
                <a:gd name="T81" fmla="*/ 325 h 651"/>
                <a:gd name="T82" fmla="*/ 22 w 234"/>
                <a:gd name="T83" fmla="*/ 322 h 651"/>
                <a:gd name="T84" fmla="*/ 22 w 234"/>
                <a:gd name="T85" fmla="*/ 319 h 651"/>
                <a:gd name="T86" fmla="*/ 22 w 234"/>
                <a:gd name="T87" fmla="*/ 316 h 651"/>
                <a:gd name="T88" fmla="*/ 22 w 234"/>
                <a:gd name="T89" fmla="*/ 313 h 651"/>
                <a:gd name="T90" fmla="*/ 19 w 234"/>
                <a:gd name="T91" fmla="*/ 313 h 651"/>
                <a:gd name="T92" fmla="*/ 16 w 234"/>
                <a:gd name="T93" fmla="*/ 313 h 651"/>
                <a:gd name="T94" fmla="*/ 14 w 234"/>
                <a:gd name="T95" fmla="*/ 313 h 651"/>
                <a:gd name="T96" fmla="*/ 11 w 234"/>
                <a:gd name="T97" fmla="*/ 312 h 651"/>
                <a:gd name="T98" fmla="*/ 9 w 234"/>
                <a:gd name="T99" fmla="*/ 312 h 651"/>
                <a:gd name="T100" fmla="*/ 6 w 234"/>
                <a:gd name="T101" fmla="*/ 312 h 651"/>
                <a:gd name="T102" fmla="*/ 4 w 234"/>
                <a:gd name="T103" fmla="*/ 311 h 651"/>
                <a:gd name="T104" fmla="*/ 1 w 234"/>
                <a:gd name="T105" fmla="*/ 311 h 651"/>
                <a:gd name="T106" fmla="*/ 1 w 234"/>
                <a:gd name="T107" fmla="*/ 236 h 651"/>
                <a:gd name="T108" fmla="*/ 1 w 234"/>
                <a:gd name="T109" fmla="*/ 160 h 651"/>
                <a:gd name="T110" fmla="*/ 1 w 234"/>
                <a:gd name="T111" fmla="*/ 85 h 651"/>
                <a:gd name="T112" fmla="*/ 0 w 234"/>
                <a:gd name="T113" fmla="*/ 9 h 65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4"/>
                <a:gd name="T172" fmla="*/ 0 h 651"/>
                <a:gd name="T173" fmla="*/ 234 w 234"/>
                <a:gd name="T174" fmla="*/ 651 h 65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4" h="651">
                  <a:moveTo>
                    <a:pt x="0" y="19"/>
                  </a:moveTo>
                  <a:lnTo>
                    <a:pt x="15" y="18"/>
                  </a:lnTo>
                  <a:lnTo>
                    <a:pt x="29" y="16"/>
                  </a:lnTo>
                  <a:lnTo>
                    <a:pt x="44" y="15"/>
                  </a:lnTo>
                  <a:lnTo>
                    <a:pt x="58" y="14"/>
                  </a:lnTo>
                  <a:lnTo>
                    <a:pt x="73" y="13"/>
                  </a:lnTo>
                  <a:lnTo>
                    <a:pt x="87" y="12"/>
                  </a:lnTo>
                  <a:lnTo>
                    <a:pt x="101" y="11"/>
                  </a:lnTo>
                  <a:lnTo>
                    <a:pt x="116" y="10"/>
                  </a:lnTo>
                  <a:lnTo>
                    <a:pt x="131" y="8"/>
                  </a:lnTo>
                  <a:lnTo>
                    <a:pt x="145" y="7"/>
                  </a:lnTo>
                  <a:lnTo>
                    <a:pt x="160" y="6"/>
                  </a:lnTo>
                  <a:lnTo>
                    <a:pt x="175" y="5"/>
                  </a:lnTo>
                  <a:lnTo>
                    <a:pt x="189" y="4"/>
                  </a:lnTo>
                  <a:lnTo>
                    <a:pt x="204" y="3"/>
                  </a:lnTo>
                  <a:lnTo>
                    <a:pt x="218" y="1"/>
                  </a:lnTo>
                  <a:lnTo>
                    <a:pt x="233" y="0"/>
                  </a:lnTo>
                  <a:lnTo>
                    <a:pt x="233" y="160"/>
                  </a:lnTo>
                  <a:lnTo>
                    <a:pt x="234" y="319"/>
                  </a:lnTo>
                  <a:lnTo>
                    <a:pt x="234" y="478"/>
                  </a:lnTo>
                  <a:lnTo>
                    <a:pt x="234" y="638"/>
                  </a:lnTo>
                  <a:lnTo>
                    <a:pt x="234" y="642"/>
                  </a:lnTo>
                  <a:lnTo>
                    <a:pt x="234" y="645"/>
                  </a:lnTo>
                  <a:lnTo>
                    <a:pt x="234" y="649"/>
                  </a:lnTo>
                  <a:lnTo>
                    <a:pt x="234" y="651"/>
                  </a:lnTo>
                  <a:lnTo>
                    <a:pt x="222" y="651"/>
                  </a:lnTo>
                  <a:lnTo>
                    <a:pt x="211" y="651"/>
                  </a:lnTo>
                  <a:lnTo>
                    <a:pt x="199" y="651"/>
                  </a:lnTo>
                  <a:lnTo>
                    <a:pt x="187" y="651"/>
                  </a:lnTo>
                  <a:lnTo>
                    <a:pt x="175" y="651"/>
                  </a:lnTo>
                  <a:lnTo>
                    <a:pt x="164" y="651"/>
                  </a:lnTo>
                  <a:lnTo>
                    <a:pt x="152" y="651"/>
                  </a:lnTo>
                  <a:lnTo>
                    <a:pt x="139" y="651"/>
                  </a:lnTo>
                  <a:lnTo>
                    <a:pt x="128" y="651"/>
                  </a:lnTo>
                  <a:lnTo>
                    <a:pt x="116" y="651"/>
                  </a:lnTo>
                  <a:lnTo>
                    <a:pt x="105" y="651"/>
                  </a:lnTo>
                  <a:lnTo>
                    <a:pt x="92" y="651"/>
                  </a:lnTo>
                  <a:lnTo>
                    <a:pt x="81" y="651"/>
                  </a:lnTo>
                  <a:lnTo>
                    <a:pt x="69" y="651"/>
                  </a:lnTo>
                  <a:lnTo>
                    <a:pt x="56" y="651"/>
                  </a:lnTo>
                  <a:lnTo>
                    <a:pt x="45" y="651"/>
                  </a:lnTo>
                  <a:lnTo>
                    <a:pt x="44" y="645"/>
                  </a:lnTo>
                  <a:lnTo>
                    <a:pt x="44" y="638"/>
                  </a:lnTo>
                  <a:lnTo>
                    <a:pt x="43" y="633"/>
                  </a:lnTo>
                  <a:lnTo>
                    <a:pt x="43" y="627"/>
                  </a:lnTo>
                  <a:lnTo>
                    <a:pt x="38" y="627"/>
                  </a:lnTo>
                  <a:lnTo>
                    <a:pt x="32" y="626"/>
                  </a:lnTo>
                  <a:lnTo>
                    <a:pt x="28" y="626"/>
                  </a:lnTo>
                  <a:lnTo>
                    <a:pt x="22" y="625"/>
                  </a:lnTo>
                  <a:lnTo>
                    <a:pt x="17" y="625"/>
                  </a:lnTo>
                  <a:lnTo>
                    <a:pt x="11" y="625"/>
                  </a:lnTo>
                  <a:lnTo>
                    <a:pt x="7" y="623"/>
                  </a:lnTo>
                  <a:lnTo>
                    <a:pt x="1" y="623"/>
                  </a:lnTo>
                  <a:lnTo>
                    <a:pt x="1" y="473"/>
                  </a:lnTo>
                  <a:lnTo>
                    <a:pt x="1" y="320"/>
                  </a:lnTo>
                  <a:lnTo>
                    <a:pt x="1" y="170"/>
                  </a:lnTo>
                  <a:lnTo>
                    <a:pt x="0" y="19"/>
                  </a:lnTo>
                  <a:close/>
                </a:path>
              </a:pathLst>
            </a:custGeom>
            <a:solidFill>
              <a:srgbClr val="C9B59B"/>
            </a:solidFill>
            <a:ln w="9525">
              <a:noFill/>
              <a:round/>
              <a:headEnd/>
              <a:tailEnd/>
            </a:ln>
          </p:spPr>
          <p:txBody>
            <a:bodyPr/>
            <a:lstStyle/>
            <a:p>
              <a:endParaRPr lang="en-US"/>
            </a:p>
          </p:txBody>
        </p:sp>
        <p:sp>
          <p:nvSpPr>
            <p:cNvPr id="16552" name="Freeform 231"/>
            <p:cNvSpPr>
              <a:spLocks/>
            </p:cNvSpPr>
            <p:nvPr/>
          </p:nvSpPr>
          <p:spPr bwMode="auto">
            <a:xfrm>
              <a:off x="2170" y="1221"/>
              <a:ext cx="117" cy="289"/>
            </a:xfrm>
            <a:custGeom>
              <a:avLst/>
              <a:gdLst>
                <a:gd name="T0" fmla="*/ 0 w 234"/>
                <a:gd name="T1" fmla="*/ 9 h 578"/>
                <a:gd name="T2" fmla="*/ 7 w 234"/>
                <a:gd name="T3" fmla="*/ 9 h 578"/>
                <a:gd name="T4" fmla="*/ 15 w 234"/>
                <a:gd name="T5" fmla="*/ 8 h 578"/>
                <a:gd name="T6" fmla="*/ 22 w 234"/>
                <a:gd name="T7" fmla="*/ 7 h 578"/>
                <a:gd name="T8" fmla="*/ 29 w 234"/>
                <a:gd name="T9" fmla="*/ 7 h 578"/>
                <a:gd name="T10" fmla="*/ 37 w 234"/>
                <a:gd name="T11" fmla="*/ 6 h 578"/>
                <a:gd name="T12" fmla="*/ 44 w 234"/>
                <a:gd name="T13" fmla="*/ 6 h 578"/>
                <a:gd name="T14" fmla="*/ 51 w 234"/>
                <a:gd name="T15" fmla="*/ 5 h 578"/>
                <a:gd name="T16" fmla="*/ 58 w 234"/>
                <a:gd name="T17" fmla="*/ 5 h 578"/>
                <a:gd name="T18" fmla="*/ 66 w 234"/>
                <a:gd name="T19" fmla="*/ 4 h 578"/>
                <a:gd name="T20" fmla="*/ 73 w 234"/>
                <a:gd name="T21" fmla="*/ 3 h 578"/>
                <a:gd name="T22" fmla="*/ 80 w 234"/>
                <a:gd name="T23" fmla="*/ 3 h 578"/>
                <a:gd name="T24" fmla="*/ 88 w 234"/>
                <a:gd name="T25" fmla="*/ 2 h 578"/>
                <a:gd name="T26" fmla="*/ 95 w 234"/>
                <a:gd name="T27" fmla="*/ 2 h 578"/>
                <a:gd name="T28" fmla="*/ 102 w 234"/>
                <a:gd name="T29" fmla="*/ 1 h 578"/>
                <a:gd name="T30" fmla="*/ 109 w 234"/>
                <a:gd name="T31" fmla="*/ 1 h 578"/>
                <a:gd name="T32" fmla="*/ 117 w 234"/>
                <a:gd name="T33" fmla="*/ 0 h 578"/>
                <a:gd name="T34" fmla="*/ 117 w 234"/>
                <a:gd name="T35" fmla="*/ 71 h 578"/>
                <a:gd name="T36" fmla="*/ 117 w 234"/>
                <a:gd name="T37" fmla="*/ 142 h 578"/>
                <a:gd name="T38" fmla="*/ 117 w 234"/>
                <a:gd name="T39" fmla="*/ 212 h 578"/>
                <a:gd name="T40" fmla="*/ 117 w 234"/>
                <a:gd name="T41" fmla="*/ 283 h 578"/>
                <a:gd name="T42" fmla="*/ 117 w 234"/>
                <a:gd name="T43" fmla="*/ 285 h 578"/>
                <a:gd name="T44" fmla="*/ 117 w 234"/>
                <a:gd name="T45" fmla="*/ 286 h 578"/>
                <a:gd name="T46" fmla="*/ 117 w 234"/>
                <a:gd name="T47" fmla="*/ 288 h 578"/>
                <a:gd name="T48" fmla="*/ 117 w 234"/>
                <a:gd name="T49" fmla="*/ 289 h 578"/>
                <a:gd name="T50" fmla="*/ 111 w 234"/>
                <a:gd name="T51" fmla="*/ 289 h 578"/>
                <a:gd name="T52" fmla="*/ 106 w 234"/>
                <a:gd name="T53" fmla="*/ 289 h 578"/>
                <a:gd name="T54" fmla="*/ 100 w 234"/>
                <a:gd name="T55" fmla="*/ 289 h 578"/>
                <a:gd name="T56" fmla="*/ 94 w 234"/>
                <a:gd name="T57" fmla="*/ 289 h 578"/>
                <a:gd name="T58" fmla="*/ 88 w 234"/>
                <a:gd name="T59" fmla="*/ 289 h 578"/>
                <a:gd name="T60" fmla="*/ 82 w 234"/>
                <a:gd name="T61" fmla="*/ 289 h 578"/>
                <a:gd name="T62" fmla="*/ 76 w 234"/>
                <a:gd name="T63" fmla="*/ 289 h 578"/>
                <a:gd name="T64" fmla="*/ 70 w 234"/>
                <a:gd name="T65" fmla="*/ 289 h 578"/>
                <a:gd name="T66" fmla="*/ 64 w 234"/>
                <a:gd name="T67" fmla="*/ 289 h 578"/>
                <a:gd name="T68" fmla="*/ 58 w 234"/>
                <a:gd name="T69" fmla="*/ 289 h 578"/>
                <a:gd name="T70" fmla="*/ 53 w 234"/>
                <a:gd name="T71" fmla="*/ 289 h 578"/>
                <a:gd name="T72" fmla="*/ 46 w 234"/>
                <a:gd name="T73" fmla="*/ 289 h 578"/>
                <a:gd name="T74" fmla="*/ 41 w 234"/>
                <a:gd name="T75" fmla="*/ 289 h 578"/>
                <a:gd name="T76" fmla="*/ 35 w 234"/>
                <a:gd name="T77" fmla="*/ 289 h 578"/>
                <a:gd name="T78" fmla="*/ 28 w 234"/>
                <a:gd name="T79" fmla="*/ 289 h 578"/>
                <a:gd name="T80" fmla="*/ 23 w 234"/>
                <a:gd name="T81" fmla="*/ 289 h 578"/>
                <a:gd name="T82" fmla="*/ 22 w 234"/>
                <a:gd name="T83" fmla="*/ 286 h 578"/>
                <a:gd name="T84" fmla="*/ 22 w 234"/>
                <a:gd name="T85" fmla="*/ 284 h 578"/>
                <a:gd name="T86" fmla="*/ 22 w 234"/>
                <a:gd name="T87" fmla="*/ 281 h 578"/>
                <a:gd name="T88" fmla="*/ 22 w 234"/>
                <a:gd name="T89" fmla="*/ 279 h 578"/>
                <a:gd name="T90" fmla="*/ 19 w 234"/>
                <a:gd name="T91" fmla="*/ 279 h 578"/>
                <a:gd name="T92" fmla="*/ 16 w 234"/>
                <a:gd name="T93" fmla="*/ 278 h 578"/>
                <a:gd name="T94" fmla="*/ 14 w 234"/>
                <a:gd name="T95" fmla="*/ 278 h 578"/>
                <a:gd name="T96" fmla="*/ 11 w 234"/>
                <a:gd name="T97" fmla="*/ 277 h 578"/>
                <a:gd name="T98" fmla="*/ 9 w 234"/>
                <a:gd name="T99" fmla="*/ 277 h 578"/>
                <a:gd name="T100" fmla="*/ 6 w 234"/>
                <a:gd name="T101" fmla="*/ 277 h 578"/>
                <a:gd name="T102" fmla="*/ 4 w 234"/>
                <a:gd name="T103" fmla="*/ 277 h 578"/>
                <a:gd name="T104" fmla="*/ 1 w 234"/>
                <a:gd name="T105" fmla="*/ 277 h 578"/>
                <a:gd name="T106" fmla="*/ 1 w 234"/>
                <a:gd name="T107" fmla="*/ 210 h 578"/>
                <a:gd name="T108" fmla="*/ 1 w 234"/>
                <a:gd name="T109" fmla="*/ 143 h 578"/>
                <a:gd name="T110" fmla="*/ 1 w 234"/>
                <a:gd name="T111" fmla="*/ 76 h 578"/>
                <a:gd name="T112" fmla="*/ 0 w 234"/>
                <a:gd name="T113" fmla="*/ 9 h 57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4"/>
                <a:gd name="T172" fmla="*/ 0 h 578"/>
                <a:gd name="T173" fmla="*/ 234 w 234"/>
                <a:gd name="T174" fmla="*/ 578 h 57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4" h="578">
                  <a:moveTo>
                    <a:pt x="0" y="19"/>
                  </a:moveTo>
                  <a:lnTo>
                    <a:pt x="15" y="18"/>
                  </a:lnTo>
                  <a:lnTo>
                    <a:pt x="29" y="16"/>
                  </a:lnTo>
                  <a:lnTo>
                    <a:pt x="44" y="15"/>
                  </a:lnTo>
                  <a:lnTo>
                    <a:pt x="58" y="14"/>
                  </a:lnTo>
                  <a:lnTo>
                    <a:pt x="73" y="13"/>
                  </a:lnTo>
                  <a:lnTo>
                    <a:pt x="87" y="12"/>
                  </a:lnTo>
                  <a:lnTo>
                    <a:pt x="101" y="11"/>
                  </a:lnTo>
                  <a:lnTo>
                    <a:pt x="116" y="10"/>
                  </a:lnTo>
                  <a:lnTo>
                    <a:pt x="131" y="8"/>
                  </a:lnTo>
                  <a:lnTo>
                    <a:pt x="145" y="7"/>
                  </a:lnTo>
                  <a:lnTo>
                    <a:pt x="160" y="6"/>
                  </a:lnTo>
                  <a:lnTo>
                    <a:pt x="175" y="5"/>
                  </a:lnTo>
                  <a:lnTo>
                    <a:pt x="189" y="4"/>
                  </a:lnTo>
                  <a:lnTo>
                    <a:pt x="204" y="3"/>
                  </a:lnTo>
                  <a:lnTo>
                    <a:pt x="218" y="1"/>
                  </a:lnTo>
                  <a:lnTo>
                    <a:pt x="233" y="0"/>
                  </a:lnTo>
                  <a:lnTo>
                    <a:pt x="233" y="142"/>
                  </a:lnTo>
                  <a:lnTo>
                    <a:pt x="234" y="284"/>
                  </a:lnTo>
                  <a:lnTo>
                    <a:pt x="234" y="425"/>
                  </a:lnTo>
                  <a:lnTo>
                    <a:pt x="234" y="566"/>
                  </a:lnTo>
                  <a:lnTo>
                    <a:pt x="234" y="569"/>
                  </a:lnTo>
                  <a:lnTo>
                    <a:pt x="234" y="572"/>
                  </a:lnTo>
                  <a:lnTo>
                    <a:pt x="234" y="575"/>
                  </a:lnTo>
                  <a:lnTo>
                    <a:pt x="234" y="578"/>
                  </a:lnTo>
                  <a:lnTo>
                    <a:pt x="222" y="578"/>
                  </a:lnTo>
                  <a:lnTo>
                    <a:pt x="211" y="578"/>
                  </a:lnTo>
                  <a:lnTo>
                    <a:pt x="199" y="578"/>
                  </a:lnTo>
                  <a:lnTo>
                    <a:pt x="187" y="577"/>
                  </a:lnTo>
                  <a:lnTo>
                    <a:pt x="175" y="577"/>
                  </a:lnTo>
                  <a:lnTo>
                    <a:pt x="164" y="577"/>
                  </a:lnTo>
                  <a:lnTo>
                    <a:pt x="152" y="577"/>
                  </a:lnTo>
                  <a:lnTo>
                    <a:pt x="139" y="577"/>
                  </a:lnTo>
                  <a:lnTo>
                    <a:pt x="128" y="577"/>
                  </a:lnTo>
                  <a:lnTo>
                    <a:pt x="116" y="577"/>
                  </a:lnTo>
                  <a:lnTo>
                    <a:pt x="105" y="577"/>
                  </a:lnTo>
                  <a:lnTo>
                    <a:pt x="92" y="577"/>
                  </a:lnTo>
                  <a:lnTo>
                    <a:pt x="81" y="577"/>
                  </a:lnTo>
                  <a:lnTo>
                    <a:pt x="69" y="577"/>
                  </a:lnTo>
                  <a:lnTo>
                    <a:pt x="56" y="577"/>
                  </a:lnTo>
                  <a:lnTo>
                    <a:pt x="45" y="577"/>
                  </a:lnTo>
                  <a:lnTo>
                    <a:pt x="44" y="572"/>
                  </a:lnTo>
                  <a:lnTo>
                    <a:pt x="44" y="567"/>
                  </a:lnTo>
                  <a:lnTo>
                    <a:pt x="43" y="561"/>
                  </a:lnTo>
                  <a:lnTo>
                    <a:pt x="43" y="557"/>
                  </a:lnTo>
                  <a:lnTo>
                    <a:pt x="38" y="557"/>
                  </a:lnTo>
                  <a:lnTo>
                    <a:pt x="32" y="555"/>
                  </a:lnTo>
                  <a:lnTo>
                    <a:pt x="28" y="555"/>
                  </a:lnTo>
                  <a:lnTo>
                    <a:pt x="22" y="554"/>
                  </a:lnTo>
                  <a:lnTo>
                    <a:pt x="17" y="554"/>
                  </a:lnTo>
                  <a:lnTo>
                    <a:pt x="11" y="554"/>
                  </a:lnTo>
                  <a:lnTo>
                    <a:pt x="7" y="553"/>
                  </a:lnTo>
                  <a:lnTo>
                    <a:pt x="1" y="553"/>
                  </a:lnTo>
                  <a:lnTo>
                    <a:pt x="1" y="420"/>
                  </a:lnTo>
                  <a:lnTo>
                    <a:pt x="1" y="286"/>
                  </a:lnTo>
                  <a:lnTo>
                    <a:pt x="1" y="152"/>
                  </a:lnTo>
                  <a:lnTo>
                    <a:pt x="0" y="19"/>
                  </a:lnTo>
                  <a:close/>
                </a:path>
              </a:pathLst>
            </a:custGeom>
            <a:solidFill>
              <a:srgbClr val="CCBAA0"/>
            </a:solidFill>
            <a:ln w="9525">
              <a:noFill/>
              <a:round/>
              <a:headEnd/>
              <a:tailEnd/>
            </a:ln>
          </p:spPr>
          <p:txBody>
            <a:bodyPr/>
            <a:lstStyle/>
            <a:p>
              <a:endParaRPr lang="en-US"/>
            </a:p>
          </p:txBody>
        </p:sp>
        <p:sp>
          <p:nvSpPr>
            <p:cNvPr id="16553" name="Freeform 232"/>
            <p:cNvSpPr>
              <a:spLocks/>
            </p:cNvSpPr>
            <p:nvPr/>
          </p:nvSpPr>
          <p:spPr bwMode="auto">
            <a:xfrm>
              <a:off x="2170" y="1221"/>
              <a:ext cx="117" cy="252"/>
            </a:xfrm>
            <a:custGeom>
              <a:avLst/>
              <a:gdLst>
                <a:gd name="T0" fmla="*/ 0 w 234"/>
                <a:gd name="T1" fmla="*/ 9 h 504"/>
                <a:gd name="T2" fmla="*/ 7 w 234"/>
                <a:gd name="T3" fmla="*/ 9 h 504"/>
                <a:gd name="T4" fmla="*/ 15 w 234"/>
                <a:gd name="T5" fmla="*/ 8 h 504"/>
                <a:gd name="T6" fmla="*/ 22 w 234"/>
                <a:gd name="T7" fmla="*/ 7 h 504"/>
                <a:gd name="T8" fmla="*/ 29 w 234"/>
                <a:gd name="T9" fmla="*/ 7 h 504"/>
                <a:gd name="T10" fmla="*/ 37 w 234"/>
                <a:gd name="T11" fmla="*/ 6 h 504"/>
                <a:gd name="T12" fmla="*/ 44 w 234"/>
                <a:gd name="T13" fmla="*/ 6 h 504"/>
                <a:gd name="T14" fmla="*/ 51 w 234"/>
                <a:gd name="T15" fmla="*/ 5 h 504"/>
                <a:gd name="T16" fmla="*/ 58 w 234"/>
                <a:gd name="T17" fmla="*/ 5 h 504"/>
                <a:gd name="T18" fmla="*/ 66 w 234"/>
                <a:gd name="T19" fmla="*/ 5 h 504"/>
                <a:gd name="T20" fmla="*/ 73 w 234"/>
                <a:gd name="T21" fmla="*/ 4 h 504"/>
                <a:gd name="T22" fmla="*/ 80 w 234"/>
                <a:gd name="T23" fmla="*/ 3 h 504"/>
                <a:gd name="T24" fmla="*/ 88 w 234"/>
                <a:gd name="T25" fmla="*/ 3 h 504"/>
                <a:gd name="T26" fmla="*/ 95 w 234"/>
                <a:gd name="T27" fmla="*/ 2 h 504"/>
                <a:gd name="T28" fmla="*/ 102 w 234"/>
                <a:gd name="T29" fmla="*/ 2 h 504"/>
                <a:gd name="T30" fmla="*/ 109 w 234"/>
                <a:gd name="T31" fmla="*/ 1 h 504"/>
                <a:gd name="T32" fmla="*/ 117 w 234"/>
                <a:gd name="T33" fmla="*/ 0 h 504"/>
                <a:gd name="T34" fmla="*/ 117 w 234"/>
                <a:gd name="T35" fmla="*/ 62 h 504"/>
                <a:gd name="T36" fmla="*/ 117 w 234"/>
                <a:gd name="T37" fmla="*/ 123 h 504"/>
                <a:gd name="T38" fmla="*/ 117 w 234"/>
                <a:gd name="T39" fmla="*/ 185 h 504"/>
                <a:gd name="T40" fmla="*/ 117 w 234"/>
                <a:gd name="T41" fmla="*/ 246 h 504"/>
                <a:gd name="T42" fmla="*/ 117 w 234"/>
                <a:gd name="T43" fmla="*/ 248 h 504"/>
                <a:gd name="T44" fmla="*/ 117 w 234"/>
                <a:gd name="T45" fmla="*/ 249 h 504"/>
                <a:gd name="T46" fmla="*/ 117 w 234"/>
                <a:gd name="T47" fmla="*/ 250 h 504"/>
                <a:gd name="T48" fmla="*/ 117 w 234"/>
                <a:gd name="T49" fmla="*/ 252 h 504"/>
                <a:gd name="T50" fmla="*/ 111 w 234"/>
                <a:gd name="T51" fmla="*/ 252 h 504"/>
                <a:gd name="T52" fmla="*/ 106 w 234"/>
                <a:gd name="T53" fmla="*/ 252 h 504"/>
                <a:gd name="T54" fmla="*/ 100 w 234"/>
                <a:gd name="T55" fmla="*/ 252 h 504"/>
                <a:gd name="T56" fmla="*/ 94 w 234"/>
                <a:gd name="T57" fmla="*/ 252 h 504"/>
                <a:gd name="T58" fmla="*/ 88 w 234"/>
                <a:gd name="T59" fmla="*/ 252 h 504"/>
                <a:gd name="T60" fmla="*/ 82 w 234"/>
                <a:gd name="T61" fmla="*/ 252 h 504"/>
                <a:gd name="T62" fmla="*/ 76 w 234"/>
                <a:gd name="T63" fmla="*/ 252 h 504"/>
                <a:gd name="T64" fmla="*/ 70 w 234"/>
                <a:gd name="T65" fmla="*/ 252 h 504"/>
                <a:gd name="T66" fmla="*/ 64 w 234"/>
                <a:gd name="T67" fmla="*/ 252 h 504"/>
                <a:gd name="T68" fmla="*/ 58 w 234"/>
                <a:gd name="T69" fmla="*/ 252 h 504"/>
                <a:gd name="T70" fmla="*/ 53 w 234"/>
                <a:gd name="T71" fmla="*/ 252 h 504"/>
                <a:gd name="T72" fmla="*/ 46 w 234"/>
                <a:gd name="T73" fmla="*/ 252 h 504"/>
                <a:gd name="T74" fmla="*/ 41 w 234"/>
                <a:gd name="T75" fmla="*/ 252 h 504"/>
                <a:gd name="T76" fmla="*/ 35 w 234"/>
                <a:gd name="T77" fmla="*/ 252 h 504"/>
                <a:gd name="T78" fmla="*/ 28 w 234"/>
                <a:gd name="T79" fmla="*/ 252 h 504"/>
                <a:gd name="T80" fmla="*/ 23 w 234"/>
                <a:gd name="T81" fmla="*/ 252 h 504"/>
                <a:gd name="T82" fmla="*/ 22 w 234"/>
                <a:gd name="T83" fmla="*/ 249 h 504"/>
                <a:gd name="T84" fmla="*/ 22 w 234"/>
                <a:gd name="T85" fmla="*/ 247 h 504"/>
                <a:gd name="T86" fmla="*/ 22 w 234"/>
                <a:gd name="T87" fmla="*/ 245 h 504"/>
                <a:gd name="T88" fmla="*/ 22 w 234"/>
                <a:gd name="T89" fmla="*/ 242 h 504"/>
                <a:gd name="T90" fmla="*/ 19 w 234"/>
                <a:gd name="T91" fmla="*/ 242 h 504"/>
                <a:gd name="T92" fmla="*/ 16 w 234"/>
                <a:gd name="T93" fmla="*/ 242 h 504"/>
                <a:gd name="T94" fmla="*/ 14 w 234"/>
                <a:gd name="T95" fmla="*/ 242 h 504"/>
                <a:gd name="T96" fmla="*/ 11 w 234"/>
                <a:gd name="T97" fmla="*/ 242 h 504"/>
                <a:gd name="T98" fmla="*/ 9 w 234"/>
                <a:gd name="T99" fmla="*/ 242 h 504"/>
                <a:gd name="T100" fmla="*/ 6 w 234"/>
                <a:gd name="T101" fmla="*/ 242 h 504"/>
                <a:gd name="T102" fmla="*/ 4 w 234"/>
                <a:gd name="T103" fmla="*/ 241 h 504"/>
                <a:gd name="T104" fmla="*/ 1 w 234"/>
                <a:gd name="T105" fmla="*/ 241 h 504"/>
                <a:gd name="T106" fmla="*/ 1 w 234"/>
                <a:gd name="T107" fmla="*/ 183 h 504"/>
                <a:gd name="T108" fmla="*/ 1 w 234"/>
                <a:gd name="T109" fmla="*/ 125 h 504"/>
                <a:gd name="T110" fmla="*/ 1 w 234"/>
                <a:gd name="T111" fmla="*/ 67 h 504"/>
                <a:gd name="T112" fmla="*/ 0 w 234"/>
                <a:gd name="T113" fmla="*/ 9 h 50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4"/>
                <a:gd name="T172" fmla="*/ 0 h 504"/>
                <a:gd name="T173" fmla="*/ 234 w 234"/>
                <a:gd name="T174" fmla="*/ 504 h 50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4" h="504">
                  <a:moveTo>
                    <a:pt x="0" y="18"/>
                  </a:moveTo>
                  <a:lnTo>
                    <a:pt x="15" y="17"/>
                  </a:lnTo>
                  <a:lnTo>
                    <a:pt x="29" y="15"/>
                  </a:lnTo>
                  <a:lnTo>
                    <a:pt x="44" y="14"/>
                  </a:lnTo>
                  <a:lnTo>
                    <a:pt x="58" y="13"/>
                  </a:lnTo>
                  <a:lnTo>
                    <a:pt x="73" y="12"/>
                  </a:lnTo>
                  <a:lnTo>
                    <a:pt x="87" y="11"/>
                  </a:lnTo>
                  <a:lnTo>
                    <a:pt x="101" y="10"/>
                  </a:lnTo>
                  <a:lnTo>
                    <a:pt x="116" y="9"/>
                  </a:lnTo>
                  <a:lnTo>
                    <a:pt x="131" y="9"/>
                  </a:lnTo>
                  <a:lnTo>
                    <a:pt x="145" y="7"/>
                  </a:lnTo>
                  <a:lnTo>
                    <a:pt x="160" y="6"/>
                  </a:lnTo>
                  <a:lnTo>
                    <a:pt x="175" y="5"/>
                  </a:lnTo>
                  <a:lnTo>
                    <a:pt x="189" y="4"/>
                  </a:lnTo>
                  <a:lnTo>
                    <a:pt x="204" y="3"/>
                  </a:lnTo>
                  <a:lnTo>
                    <a:pt x="218" y="2"/>
                  </a:lnTo>
                  <a:lnTo>
                    <a:pt x="233" y="0"/>
                  </a:lnTo>
                  <a:lnTo>
                    <a:pt x="233" y="124"/>
                  </a:lnTo>
                  <a:lnTo>
                    <a:pt x="234" y="246"/>
                  </a:lnTo>
                  <a:lnTo>
                    <a:pt x="234" y="369"/>
                  </a:lnTo>
                  <a:lnTo>
                    <a:pt x="234" y="492"/>
                  </a:lnTo>
                  <a:lnTo>
                    <a:pt x="234" y="495"/>
                  </a:lnTo>
                  <a:lnTo>
                    <a:pt x="234" y="498"/>
                  </a:lnTo>
                  <a:lnTo>
                    <a:pt x="234" y="500"/>
                  </a:lnTo>
                  <a:lnTo>
                    <a:pt x="234" y="504"/>
                  </a:lnTo>
                  <a:lnTo>
                    <a:pt x="222" y="504"/>
                  </a:lnTo>
                  <a:lnTo>
                    <a:pt x="211" y="504"/>
                  </a:lnTo>
                  <a:lnTo>
                    <a:pt x="199" y="504"/>
                  </a:lnTo>
                  <a:lnTo>
                    <a:pt x="187" y="503"/>
                  </a:lnTo>
                  <a:lnTo>
                    <a:pt x="175" y="503"/>
                  </a:lnTo>
                  <a:lnTo>
                    <a:pt x="164" y="503"/>
                  </a:lnTo>
                  <a:lnTo>
                    <a:pt x="152" y="503"/>
                  </a:lnTo>
                  <a:lnTo>
                    <a:pt x="139" y="503"/>
                  </a:lnTo>
                  <a:lnTo>
                    <a:pt x="128" y="503"/>
                  </a:lnTo>
                  <a:lnTo>
                    <a:pt x="116" y="503"/>
                  </a:lnTo>
                  <a:lnTo>
                    <a:pt x="105" y="503"/>
                  </a:lnTo>
                  <a:lnTo>
                    <a:pt x="92" y="503"/>
                  </a:lnTo>
                  <a:lnTo>
                    <a:pt x="81" y="503"/>
                  </a:lnTo>
                  <a:lnTo>
                    <a:pt x="69" y="503"/>
                  </a:lnTo>
                  <a:lnTo>
                    <a:pt x="56" y="503"/>
                  </a:lnTo>
                  <a:lnTo>
                    <a:pt x="45" y="503"/>
                  </a:lnTo>
                  <a:lnTo>
                    <a:pt x="44" y="498"/>
                  </a:lnTo>
                  <a:lnTo>
                    <a:pt x="44" y="493"/>
                  </a:lnTo>
                  <a:lnTo>
                    <a:pt x="43" y="489"/>
                  </a:lnTo>
                  <a:lnTo>
                    <a:pt x="43" y="484"/>
                  </a:lnTo>
                  <a:lnTo>
                    <a:pt x="38" y="484"/>
                  </a:lnTo>
                  <a:lnTo>
                    <a:pt x="32" y="483"/>
                  </a:lnTo>
                  <a:lnTo>
                    <a:pt x="28" y="483"/>
                  </a:lnTo>
                  <a:lnTo>
                    <a:pt x="22" y="483"/>
                  </a:lnTo>
                  <a:lnTo>
                    <a:pt x="17" y="483"/>
                  </a:lnTo>
                  <a:lnTo>
                    <a:pt x="11" y="483"/>
                  </a:lnTo>
                  <a:lnTo>
                    <a:pt x="7" y="482"/>
                  </a:lnTo>
                  <a:lnTo>
                    <a:pt x="1" y="482"/>
                  </a:lnTo>
                  <a:lnTo>
                    <a:pt x="1" y="366"/>
                  </a:lnTo>
                  <a:lnTo>
                    <a:pt x="1" y="249"/>
                  </a:lnTo>
                  <a:lnTo>
                    <a:pt x="1" y="134"/>
                  </a:lnTo>
                  <a:lnTo>
                    <a:pt x="0" y="18"/>
                  </a:lnTo>
                  <a:close/>
                </a:path>
              </a:pathLst>
            </a:custGeom>
            <a:solidFill>
              <a:srgbClr val="D3C1AA"/>
            </a:solidFill>
            <a:ln w="9525">
              <a:noFill/>
              <a:round/>
              <a:headEnd/>
              <a:tailEnd/>
            </a:ln>
          </p:spPr>
          <p:txBody>
            <a:bodyPr/>
            <a:lstStyle/>
            <a:p>
              <a:endParaRPr lang="en-US"/>
            </a:p>
          </p:txBody>
        </p:sp>
        <p:sp>
          <p:nvSpPr>
            <p:cNvPr id="16554" name="Freeform 233"/>
            <p:cNvSpPr>
              <a:spLocks/>
            </p:cNvSpPr>
            <p:nvPr/>
          </p:nvSpPr>
          <p:spPr bwMode="auto">
            <a:xfrm>
              <a:off x="2170" y="1222"/>
              <a:ext cx="117" cy="214"/>
            </a:xfrm>
            <a:custGeom>
              <a:avLst/>
              <a:gdLst>
                <a:gd name="T0" fmla="*/ 0 w 234"/>
                <a:gd name="T1" fmla="*/ 7 h 428"/>
                <a:gd name="T2" fmla="*/ 7 w 234"/>
                <a:gd name="T3" fmla="*/ 7 h 428"/>
                <a:gd name="T4" fmla="*/ 15 w 234"/>
                <a:gd name="T5" fmla="*/ 6 h 428"/>
                <a:gd name="T6" fmla="*/ 22 w 234"/>
                <a:gd name="T7" fmla="*/ 6 h 428"/>
                <a:gd name="T8" fmla="*/ 29 w 234"/>
                <a:gd name="T9" fmla="*/ 6 h 428"/>
                <a:gd name="T10" fmla="*/ 37 w 234"/>
                <a:gd name="T11" fmla="*/ 5 h 428"/>
                <a:gd name="T12" fmla="*/ 44 w 234"/>
                <a:gd name="T13" fmla="*/ 5 h 428"/>
                <a:gd name="T14" fmla="*/ 51 w 234"/>
                <a:gd name="T15" fmla="*/ 4 h 428"/>
                <a:gd name="T16" fmla="*/ 58 w 234"/>
                <a:gd name="T17" fmla="*/ 3 h 428"/>
                <a:gd name="T18" fmla="*/ 66 w 234"/>
                <a:gd name="T19" fmla="*/ 3 h 428"/>
                <a:gd name="T20" fmla="*/ 73 w 234"/>
                <a:gd name="T21" fmla="*/ 3 h 428"/>
                <a:gd name="T22" fmla="*/ 80 w 234"/>
                <a:gd name="T23" fmla="*/ 2 h 428"/>
                <a:gd name="T24" fmla="*/ 88 w 234"/>
                <a:gd name="T25" fmla="*/ 2 h 428"/>
                <a:gd name="T26" fmla="*/ 95 w 234"/>
                <a:gd name="T27" fmla="*/ 1 h 428"/>
                <a:gd name="T28" fmla="*/ 102 w 234"/>
                <a:gd name="T29" fmla="*/ 1 h 428"/>
                <a:gd name="T30" fmla="*/ 109 w 234"/>
                <a:gd name="T31" fmla="*/ 1 h 428"/>
                <a:gd name="T32" fmla="*/ 117 w 234"/>
                <a:gd name="T33" fmla="*/ 0 h 428"/>
                <a:gd name="T34" fmla="*/ 117 w 234"/>
                <a:gd name="T35" fmla="*/ 52 h 428"/>
                <a:gd name="T36" fmla="*/ 117 w 234"/>
                <a:gd name="T37" fmla="*/ 104 h 428"/>
                <a:gd name="T38" fmla="*/ 117 w 234"/>
                <a:gd name="T39" fmla="*/ 157 h 428"/>
                <a:gd name="T40" fmla="*/ 117 w 234"/>
                <a:gd name="T41" fmla="*/ 209 h 428"/>
                <a:gd name="T42" fmla="*/ 117 w 234"/>
                <a:gd name="T43" fmla="*/ 210 h 428"/>
                <a:gd name="T44" fmla="*/ 117 w 234"/>
                <a:gd name="T45" fmla="*/ 211 h 428"/>
                <a:gd name="T46" fmla="*/ 117 w 234"/>
                <a:gd name="T47" fmla="*/ 213 h 428"/>
                <a:gd name="T48" fmla="*/ 117 w 234"/>
                <a:gd name="T49" fmla="*/ 214 h 428"/>
                <a:gd name="T50" fmla="*/ 111 w 234"/>
                <a:gd name="T51" fmla="*/ 214 h 428"/>
                <a:gd name="T52" fmla="*/ 106 w 234"/>
                <a:gd name="T53" fmla="*/ 214 h 428"/>
                <a:gd name="T54" fmla="*/ 100 w 234"/>
                <a:gd name="T55" fmla="*/ 214 h 428"/>
                <a:gd name="T56" fmla="*/ 94 w 234"/>
                <a:gd name="T57" fmla="*/ 214 h 428"/>
                <a:gd name="T58" fmla="*/ 88 w 234"/>
                <a:gd name="T59" fmla="*/ 214 h 428"/>
                <a:gd name="T60" fmla="*/ 82 w 234"/>
                <a:gd name="T61" fmla="*/ 214 h 428"/>
                <a:gd name="T62" fmla="*/ 76 w 234"/>
                <a:gd name="T63" fmla="*/ 214 h 428"/>
                <a:gd name="T64" fmla="*/ 70 w 234"/>
                <a:gd name="T65" fmla="*/ 214 h 428"/>
                <a:gd name="T66" fmla="*/ 64 w 234"/>
                <a:gd name="T67" fmla="*/ 214 h 428"/>
                <a:gd name="T68" fmla="*/ 58 w 234"/>
                <a:gd name="T69" fmla="*/ 214 h 428"/>
                <a:gd name="T70" fmla="*/ 53 w 234"/>
                <a:gd name="T71" fmla="*/ 214 h 428"/>
                <a:gd name="T72" fmla="*/ 46 w 234"/>
                <a:gd name="T73" fmla="*/ 214 h 428"/>
                <a:gd name="T74" fmla="*/ 41 w 234"/>
                <a:gd name="T75" fmla="*/ 214 h 428"/>
                <a:gd name="T76" fmla="*/ 35 w 234"/>
                <a:gd name="T77" fmla="*/ 214 h 428"/>
                <a:gd name="T78" fmla="*/ 28 w 234"/>
                <a:gd name="T79" fmla="*/ 214 h 428"/>
                <a:gd name="T80" fmla="*/ 23 w 234"/>
                <a:gd name="T81" fmla="*/ 214 h 428"/>
                <a:gd name="T82" fmla="*/ 22 w 234"/>
                <a:gd name="T83" fmla="*/ 212 h 428"/>
                <a:gd name="T84" fmla="*/ 22 w 234"/>
                <a:gd name="T85" fmla="*/ 210 h 428"/>
                <a:gd name="T86" fmla="*/ 22 w 234"/>
                <a:gd name="T87" fmla="*/ 208 h 428"/>
                <a:gd name="T88" fmla="*/ 22 w 234"/>
                <a:gd name="T89" fmla="*/ 206 h 428"/>
                <a:gd name="T90" fmla="*/ 19 w 234"/>
                <a:gd name="T91" fmla="*/ 206 h 428"/>
                <a:gd name="T92" fmla="*/ 16 w 234"/>
                <a:gd name="T93" fmla="*/ 206 h 428"/>
                <a:gd name="T94" fmla="*/ 14 w 234"/>
                <a:gd name="T95" fmla="*/ 206 h 428"/>
                <a:gd name="T96" fmla="*/ 11 w 234"/>
                <a:gd name="T97" fmla="*/ 206 h 428"/>
                <a:gd name="T98" fmla="*/ 9 w 234"/>
                <a:gd name="T99" fmla="*/ 206 h 428"/>
                <a:gd name="T100" fmla="*/ 6 w 234"/>
                <a:gd name="T101" fmla="*/ 206 h 428"/>
                <a:gd name="T102" fmla="*/ 4 w 234"/>
                <a:gd name="T103" fmla="*/ 205 h 428"/>
                <a:gd name="T104" fmla="*/ 1 w 234"/>
                <a:gd name="T105" fmla="*/ 205 h 428"/>
                <a:gd name="T106" fmla="*/ 1 w 234"/>
                <a:gd name="T107" fmla="*/ 156 h 428"/>
                <a:gd name="T108" fmla="*/ 1 w 234"/>
                <a:gd name="T109" fmla="*/ 107 h 428"/>
                <a:gd name="T110" fmla="*/ 1 w 234"/>
                <a:gd name="T111" fmla="*/ 57 h 428"/>
                <a:gd name="T112" fmla="*/ 0 w 234"/>
                <a:gd name="T113" fmla="*/ 7 h 42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4"/>
                <a:gd name="T172" fmla="*/ 0 h 428"/>
                <a:gd name="T173" fmla="*/ 234 w 234"/>
                <a:gd name="T174" fmla="*/ 428 h 42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4" h="428">
                  <a:moveTo>
                    <a:pt x="0" y="15"/>
                  </a:moveTo>
                  <a:lnTo>
                    <a:pt x="15" y="13"/>
                  </a:lnTo>
                  <a:lnTo>
                    <a:pt x="29" y="12"/>
                  </a:lnTo>
                  <a:lnTo>
                    <a:pt x="44" y="12"/>
                  </a:lnTo>
                  <a:lnTo>
                    <a:pt x="58" y="11"/>
                  </a:lnTo>
                  <a:lnTo>
                    <a:pt x="73" y="10"/>
                  </a:lnTo>
                  <a:lnTo>
                    <a:pt x="87" y="9"/>
                  </a:lnTo>
                  <a:lnTo>
                    <a:pt x="101" y="8"/>
                  </a:lnTo>
                  <a:lnTo>
                    <a:pt x="116" y="7"/>
                  </a:lnTo>
                  <a:lnTo>
                    <a:pt x="131" y="7"/>
                  </a:lnTo>
                  <a:lnTo>
                    <a:pt x="145" y="5"/>
                  </a:lnTo>
                  <a:lnTo>
                    <a:pt x="160" y="4"/>
                  </a:lnTo>
                  <a:lnTo>
                    <a:pt x="175" y="3"/>
                  </a:lnTo>
                  <a:lnTo>
                    <a:pt x="189" y="2"/>
                  </a:lnTo>
                  <a:lnTo>
                    <a:pt x="204" y="2"/>
                  </a:lnTo>
                  <a:lnTo>
                    <a:pt x="218" y="1"/>
                  </a:lnTo>
                  <a:lnTo>
                    <a:pt x="233" y="0"/>
                  </a:lnTo>
                  <a:lnTo>
                    <a:pt x="233" y="104"/>
                  </a:lnTo>
                  <a:lnTo>
                    <a:pt x="234" y="208"/>
                  </a:lnTo>
                  <a:lnTo>
                    <a:pt x="234" y="313"/>
                  </a:lnTo>
                  <a:lnTo>
                    <a:pt x="234" y="418"/>
                  </a:lnTo>
                  <a:lnTo>
                    <a:pt x="234" y="420"/>
                  </a:lnTo>
                  <a:lnTo>
                    <a:pt x="234" y="422"/>
                  </a:lnTo>
                  <a:lnTo>
                    <a:pt x="234" y="426"/>
                  </a:lnTo>
                  <a:lnTo>
                    <a:pt x="234" y="428"/>
                  </a:lnTo>
                  <a:lnTo>
                    <a:pt x="222" y="428"/>
                  </a:lnTo>
                  <a:lnTo>
                    <a:pt x="211" y="428"/>
                  </a:lnTo>
                  <a:lnTo>
                    <a:pt x="199" y="428"/>
                  </a:lnTo>
                  <a:lnTo>
                    <a:pt x="187" y="428"/>
                  </a:lnTo>
                  <a:lnTo>
                    <a:pt x="175" y="428"/>
                  </a:lnTo>
                  <a:lnTo>
                    <a:pt x="164" y="428"/>
                  </a:lnTo>
                  <a:lnTo>
                    <a:pt x="152" y="428"/>
                  </a:lnTo>
                  <a:lnTo>
                    <a:pt x="139" y="427"/>
                  </a:lnTo>
                  <a:lnTo>
                    <a:pt x="128" y="427"/>
                  </a:lnTo>
                  <a:lnTo>
                    <a:pt x="116" y="427"/>
                  </a:lnTo>
                  <a:lnTo>
                    <a:pt x="105" y="427"/>
                  </a:lnTo>
                  <a:lnTo>
                    <a:pt x="92" y="427"/>
                  </a:lnTo>
                  <a:lnTo>
                    <a:pt x="81" y="427"/>
                  </a:lnTo>
                  <a:lnTo>
                    <a:pt x="69" y="427"/>
                  </a:lnTo>
                  <a:lnTo>
                    <a:pt x="56" y="427"/>
                  </a:lnTo>
                  <a:lnTo>
                    <a:pt x="45" y="427"/>
                  </a:lnTo>
                  <a:lnTo>
                    <a:pt x="44" y="423"/>
                  </a:lnTo>
                  <a:lnTo>
                    <a:pt x="44" y="419"/>
                  </a:lnTo>
                  <a:lnTo>
                    <a:pt x="43" y="415"/>
                  </a:lnTo>
                  <a:lnTo>
                    <a:pt x="43" y="412"/>
                  </a:lnTo>
                  <a:lnTo>
                    <a:pt x="38" y="412"/>
                  </a:lnTo>
                  <a:lnTo>
                    <a:pt x="32" y="411"/>
                  </a:lnTo>
                  <a:lnTo>
                    <a:pt x="28" y="411"/>
                  </a:lnTo>
                  <a:lnTo>
                    <a:pt x="22" y="411"/>
                  </a:lnTo>
                  <a:lnTo>
                    <a:pt x="17" y="411"/>
                  </a:lnTo>
                  <a:lnTo>
                    <a:pt x="11" y="411"/>
                  </a:lnTo>
                  <a:lnTo>
                    <a:pt x="7" y="410"/>
                  </a:lnTo>
                  <a:lnTo>
                    <a:pt x="1" y="410"/>
                  </a:lnTo>
                  <a:lnTo>
                    <a:pt x="1" y="311"/>
                  </a:lnTo>
                  <a:lnTo>
                    <a:pt x="1" y="213"/>
                  </a:lnTo>
                  <a:lnTo>
                    <a:pt x="1" y="114"/>
                  </a:lnTo>
                  <a:lnTo>
                    <a:pt x="0" y="15"/>
                  </a:lnTo>
                  <a:close/>
                </a:path>
              </a:pathLst>
            </a:custGeom>
            <a:solidFill>
              <a:srgbClr val="D8C9B2"/>
            </a:solidFill>
            <a:ln w="9525">
              <a:noFill/>
              <a:round/>
              <a:headEnd/>
              <a:tailEnd/>
            </a:ln>
          </p:spPr>
          <p:txBody>
            <a:bodyPr/>
            <a:lstStyle/>
            <a:p>
              <a:endParaRPr lang="en-US"/>
            </a:p>
          </p:txBody>
        </p:sp>
        <p:sp>
          <p:nvSpPr>
            <p:cNvPr id="16555" name="Freeform 234"/>
            <p:cNvSpPr>
              <a:spLocks/>
            </p:cNvSpPr>
            <p:nvPr/>
          </p:nvSpPr>
          <p:spPr bwMode="auto">
            <a:xfrm>
              <a:off x="2170" y="1222"/>
              <a:ext cx="117" cy="177"/>
            </a:xfrm>
            <a:custGeom>
              <a:avLst/>
              <a:gdLst>
                <a:gd name="T0" fmla="*/ 0 w 234"/>
                <a:gd name="T1" fmla="*/ 7 h 354"/>
                <a:gd name="T2" fmla="*/ 7 w 234"/>
                <a:gd name="T3" fmla="*/ 6 h 354"/>
                <a:gd name="T4" fmla="*/ 15 w 234"/>
                <a:gd name="T5" fmla="*/ 6 h 354"/>
                <a:gd name="T6" fmla="*/ 22 w 234"/>
                <a:gd name="T7" fmla="*/ 6 h 354"/>
                <a:gd name="T8" fmla="*/ 29 w 234"/>
                <a:gd name="T9" fmla="*/ 6 h 354"/>
                <a:gd name="T10" fmla="*/ 37 w 234"/>
                <a:gd name="T11" fmla="*/ 5 h 354"/>
                <a:gd name="T12" fmla="*/ 44 w 234"/>
                <a:gd name="T13" fmla="*/ 5 h 354"/>
                <a:gd name="T14" fmla="*/ 51 w 234"/>
                <a:gd name="T15" fmla="*/ 4 h 354"/>
                <a:gd name="T16" fmla="*/ 58 w 234"/>
                <a:gd name="T17" fmla="*/ 3 h 354"/>
                <a:gd name="T18" fmla="*/ 66 w 234"/>
                <a:gd name="T19" fmla="*/ 3 h 354"/>
                <a:gd name="T20" fmla="*/ 73 w 234"/>
                <a:gd name="T21" fmla="*/ 3 h 354"/>
                <a:gd name="T22" fmla="*/ 80 w 234"/>
                <a:gd name="T23" fmla="*/ 2 h 354"/>
                <a:gd name="T24" fmla="*/ 88 w 234"/>
                <a:gd name="T25" fmla="*/ 1 h 354"/>
                <a:gd name="T26" fmla="*/ 95 w 234"/>
                <a:gd name="T27" fmla="*/ 1 h 354"/>
                <a:gd name="T28" fmla="*/ 102 w 234"/>
                <a:gd name="T29" fmla="*/ 1 h 354"/>
                <a:gd name="T30" fmla="*/ 109 w 234"/>
                <a:gd name="T31" fmla="*/ 1 h 354"/>
                <a:gd name="T32" fmla="*/ 117 w 234"/>
                <a:gd name="T33" fmla="*/ 0 h 354"/>
                <a:gd name="T34" fmla="*/ 117 w 234"/>
                <a:gd name="T35" fmla="*/ 43 h 354"/>
                <a:gd name="T36" fmla="*/ 117 w 234"/>
                <a:gd name="T37" fmla="*/ 86 h 354"/>
                <a:gd name="T38" fmla="*/ 117 w 234"/>
                <a:gd name="T39" fmla="*/ 130 h 354"/>
                <a:gd name="T40" fmla="*/ 117 w 234"/>
                <a:gd name="T41" fmla="*/ 173 h 354"/>
                <a:gd name="T42" fmla="*/ 117 w 234"/>
                <a:gd name="T43" fmla="*/ 174 h 354"/>
                <a:gd name="T44" fmla="*/ 117 w 234"/>
                <a:gd name="T45" fmla="*/ 175 h 354"/>
                <a:gd name="T46" fmla="*/ 117 w 234"/>
                <a:gd name="T47" fmla="*/ 176 h 354"/>
                <a:gd name="T48" fmla="*/ 117 w 234"/>
                <a:gd name="T49" fmla="*/ 177 h 354"/>
                <a:gd name="T50" fmla="*/ 111 w 234"/>
                <a:gd name="T51" fmla="*/ 177 h 354"/>
                <a:gd name="T52" fmla="*/ 106 w 234"/>
                <a:gd name="T53" fmla="*/ 177 h 354"/>
                <a:gd name="T54" fmla="*/ 100 w 234"/>
                <a:gd name="T55" fmla="*/ 177 h 354"/>
                <a:gd name="T56" fmla="*/ 94 w 234"/>
                <a:gd name="T57" fmla="*/ 177 h 354"/>
                <a:gd name="T58" fmla="*/ 88 w 234"/>
                <a:gd name="T59" fmla="*/ 177 h 354"/>
                <a:gd name="T60" fmla="*/ 82 w 234"/>
                <a:gd name="T61" fmla="*/ 177 h 354"/>
                <a:gd name="T62" fmla="*/ 76 w 234"/>
                <a:gd name="T63" fmla="*/ 177 h 354"/>
                <a:gd name="T64" fmla="*/ 70 w 234"/>
                <a:gd name="T65" fmla="*/ 177 h 354"/>
                <a:gd name="T66" fmla="*/ 64 w 234"/>
                <a:gd name="T67" fmla="*/ 177 h 354"/>
                <a:gd name="T68" fmla="*/ 58 w 234"/>
                <a:gd name="T69" fmla="*/ 177 h 354"/>
                <a:gd name="T70" fmla="*/ 53 w 234"/>
                <a:gd name="T71" fmla="*/ 177 h 354"/>
                <a:gd name="T72" fmla="*/ 46 w 234"/>
                <a:gd name="T73" fmla="*/ 177 h 354"/>
                <a:gd name="T74" fmla="*/ 41 w 234"/>
                <a:gd name="T75" fmla="*/ 177 h 354"/>
                <a:gd name="T76" fmla="*/ 35 w 234"/>
                <a:gd name="T77" fmla="*/ 177 h 354"/>
                <a:gd name="T78" fmla="*/ 28 w 234"/>
                <a:gd name="T79" fmla="*/ 177 h 354"/>
                <a:gd name="T80" fmla="*/ 23 w 234"/>
                <a:gd name="T81" fmla="*/ 177 h 354"/>
                <a:gd name="T82" fmla="*/ 22 w 234"/>
                <a:gd name="T83" fmla="*/ 176 h 354"/>
                <a:gd name="T84" fmla="*/ 22 w 234"/>
                <a:gd name="T85" fmla="*/ 174 h 354"/>
                <a:gd name="T86" fmla="*/ 22 w 234"/>
                <a:gd name="T87" fmla="*/ 172 h 354"/>
                <a:gd name="T88" fmla="*/ 22 w 234"/>
                <a:gd name="T89" fmla="*/ 171 h 354"/>
                <a:gd name="T90" fmla="*/ 19 w 234"/>
                <a:gd name="T91" fmla="*/ 171 h 354"/>
                <a:gd name="T92" fmla="*/ 16 w 234"/>
                <a:gd name="T93" fmla="*/ 171 h 354"/>
                <a:gd name="T94" fmla="*/ 14 w 234"/>
                <a:gd name="T95" fmla="*/ 171 h 354"/>
                <a:gd name="T96" fmla="*/ 11 w 234"/>
                <a:gd name="T97" fmla="*/ 171 h 354"/>
                <a:gd name="T98" fmla="*/ 9 w 234"/>
                <a:gd name="T99" fmla="*/ 171 h 354"/>
                <a:gd name="T100" fmla="*/ 6 w 234"/>
                <a:gd name="T101" fmla="*/ 171 h 354"/>
                <a:gd name="T102" fmla="*/ 4 w 234"/>
                <a:gd name="T103" fmla="*/ 170 h 354"/>
                <a:gd name="T104" fmla="*/ 1 w 234"/>
                <a:gd name="T105" fmla="*/ 170 h 354"/>
                <a:gd name="T106" fmla="*/ 1 w 234"/>
                <a:gd name="T107" fmla="*/ 129 h 354"/>
                <a:gd name="T108" fmla="*/ 1 w 234"/>
                <a:gd name="T109" fmla="*/ 89 h 354"/>
                <a:gd name="T110" fmla="*/ 1 w 234"/>
                <a:gd name="T111" fmla="*/ 47 h 354"/>
                <a:gd name="T112" fmla="*/ 0 w 234"/>
                <a:gd name="T113" fmla="*/ 7 h 35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4"/>
                <a:gd name="T172" fmla="*/ 0 h 354"/>
                <a:gd name="T173" fmla="*/ 234 w 234"/>
                <a:gd name="T174" fmla="*/ 354 h 35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4" h="354">
                  <a:moveTo>
                    <a:pt x="0" y="15"/>
                  </a:moveTo>
                  <a:lnTo>
                    <a:pt x="15" y="13"/>
                  </a:lnTo>
                  <a:lnTo>
                    <a:pt x="29" y="12"/>
                  </a:lnTo>
                  <a:lnTo>
                    <a:pt x="44" y="12"/>
                  </a:lnTo>
                  <a:lnTo>
                    <a:pt x="58" y="11"/>
                  </a:lnTo>
                  <a:lnTo>
                    <a:pt x="73" y="10"/>
                  </a:lnTo>
                  <a:lnTo>
                    <a:pt x="87" y="9"/>
                  </a:lnTo>
                  <a:lnTo>
                    <a:pt x="101" y="8"/>
                  </a:lnTo>
                  <a:lnTo>
                    <a:pt x="116" y="7"/>
                  </a:lnTo>
                  <a:lnTo>
                    <a:pt x="131" y="7"/>
                  </a:lnTo>
                  <a:lnTo>
                    <a:pt x="145" y="5"/>
                  </a:lnTo>
                  <a:lnTo>
                    <a:pt x="160" y="4"/>
                  </a:lnTo>
                  <a:lnTo>
                    <a:pt x="175" y="3"/>
                  </a:lnTo>
                  <a:lnTo>
                    <a:pt x="189" y="2"/>
                  </a:lnTo>
                  <a:lnTo>
                    <a:pt x="204" y="2"/>
                  </a:lnTo>
                  <a:lnTo>
                    <a:pt x="218" y="1"/>
                  </a:lnTo>
                  <a:lnTo>
                    <a:pt x="233" y="0"/>
                  </a:lnTo>
                  <a:lnTo>
                    <a:pt x="233" y="86"/>
                  </a:lnTo>
                  <a:lnTo>
                    <a:pt x="234" y="172"/>
                  </a:lnTo>
                  <a:lnTo>
                    <a:pt x="234" y="259"/>
                  </a:lnTo>
                  <a:lnTo>
                    <a:pt x="234" y="345"/>
                  </a:lnTo>
                  <a:lnTo>
                    <a:pt x="234" y="347"/>
                  </a:lnTo>
                  <a:lnTo>
                    <a:pt x="234" y="350"/>
                  </a:lnTo>
                  <a:lnTo>
                    <a:pt x="234" y="352"/>
                  </a:lnTo>
                  <a:lnTo>
                    <a:pt x="234" y="354"/>
                  </a:lnTo>
                  <a:lnTo>
                    <a:pt x="222" y="354"/>
                  </a:lnTo>
                  <a:lnTo>
                    <a:pt x="211" y="354"/>
                  </a:lnTo>
                  <a:lnTo>
                    <a:pt x="199" y="354"/>
                  </a:lnTo>
                  <a:lnTo>
                    <a:pt x="187" y="354"/>
                  </a:lnTo>
                  <a:lnTo>
                    <a:pt x="175" y="354"/>
                  </a:lnTo>
                  <a:lnTo>
                    <a:pt x="164" y="354"/>
                  </a:lnTo>
                  <a:lnTo>
                    <a:pt x="152" y="354"/>
                  </a:lnTo>
                  <a:lnTo>
                    <a:pt x="139" y="354"/>
                  </a:lnTo>
                  <a:lnTo>
                    <a:pt x="128" y="354"/>
                  </a:lnTo>
                  <a:lnTo>
                    <a:pt x="116" y="354"/>
                  </a:lnTo>
                  <a:lnTo>
                    <a:pt x="105" y="354"/>
                  </a:lnTo>
                  <a:lnTo>
                    <a:pt x="92" y="354"/>
                  </a:lnTo>
                  <a:lnTo>
                    <a:pt x="81" y="353"/>
                  </a:lnTo>
                  <a:lnTo>
                    <a:pt x="69" y="353"/>
                  </a:lnTo>
                  <a:lnTo>
                    <a:pt x="56" y="353"/>
                  </a:lnTo>
                  <a:lnTo>
                    <a:pt x="45" y="353"/>
                  </a:lnTo>
                  <a:lnTo>
                    <a:pt x="44" y="351"/>
                  </a:lnTo>
                  <a:lnTo>
                    <a:pt x="44" y="347"/>
                  </a:lnTo>
                  <a:lnTo>
                    <a:pt x="43" y="344"/>
                  </a:lnTo>
                  <a:lnTo>
                    <a:pt x="43" y="341"/>
                  </a:lnTo>
                  <a:lnTo>
                    <a:pt x="38" y="341"/>
                  </a:lnTo>
                  <a:lnTo>
                    <a:pt x="32" y="341"/>
                  </a:lnTo>
                  <a:lnTo>
                    <a:pt x="28" y="341"/>
                  </a:lnTo>
                  <a:lnTo>
                    <a:pt x="22" y="341"/>
                  </a:lnTo>
                  <a:lnTo>
                    <a:pt x="17" y="341"/>
                  </a:lnTo>
                  <a:lnTo>
                    <a:pt x="11" y="341"/>
                  </a:lnTo>
                  <a:lnTo>
                    <a:pt x="7" y="339"/>
                  </a:lnTo>
                  <a:lnTo>
                    <a:pt x="1" y="339"/>
                  </a:lnTo>
                  <a:lnTo>
                    <a:pt x="1" y="258"/>
                  </a:lnTo>
                  <a:lnTo>
                    <a:pt x="1" y="177"/>
                  </a:lnTo>
                  <a:lnTo>
                    <a:pt x="1" y="95"/>
                  </a:lnTo>
                  <a:lnTo>
                    <a:pt x="0" y="15"/>
                  </a:lnTo>
                  <a:close/>
                </a:path>
              </a:pathLst>
            </a:custGeom>
            <a:solidFill>
              <a:srgbClr val="DDD1BA"/>
            </a:solidFill>
            <a:ln w="9525">
              <a:noFill/>
              <a:round/>
              <a:headEnd/>
              <a:tailEnd/>
            </a:ln>
          </p:spPr>
          <p:txBody>
            <a:bodyPr/>
            <a:lstStyle/>
            <a:p>
              <a:endParaRPr lang="en-US"/>
            </a:p>
          </p:txBody>
        </p:sp>
        <p:sp>
          <p:nvSpPr>
            <p:cNvPr id="16556" name="Freeform 235"/>
            <p:cNvSpPr>
              <a:spLocks/>
            </p:cNvSpPr>
            <p:nvPr/>
          </p:nvSpPr>
          <p:spPr bwMode="auto">
            <a:xfrm>
              <a:off x="2170" y="1222"/>
              <a:ext cx="117" cy="140"/>
            </a:xfrm>
            <a:custGeom>
              <a:avLst/>
              <a:gdLst>
                <a:gd name="T0" fmla="*/ 0 w 234"/>
                <a:gd name="T1" fmla="*/ 7 h 280"/>
                <a:gd name="T2" fmla="*/ 7 w 234"/>
                <a:gd name="T3" fmla="*/ 6 h 280"/>
                <a:gd name="T4" fmla="*/ 15 w 234"/>
                <a:gd name="T5" fmla="*/ 5 h 280"/>
                <a:gd name="T6" fmla="*/ 22 w 234"/>
                <a:gd name="T7" fmla="*/ 5 h 280"/>
                <a:gd name="T8" fmla="*/ 29 w 234"/>
                <a:gd name="T9" fmla="*/ 5 h 280"/>
                <a:gd name="T10" fmla="*/ 37 w 234"/>
                <a:gd name="T11" fmla="*/ 4 h 280"/>
                <a:gd name="T12" fmla="*/ 44 w 234"/>
                <a:gd name="T13" fmla="*/ 4 h 280"/>
                <a:gd name="T14" fmla="*/ 51 w 234"/>
                <a:gd name="T15" fmla="*/ 4 h 280"/>
                <a:gd name="T16" fmla="*/ 58 w 234"/>
                <a:gd name="T17" fmla="*/ 3 h 280"/>
                <a:gd name="T18" fmla="*/ 66 w 234"/>
                <a:gd name="T19" fmla="*/ 3 h 280"/>
                <a:gd name="T20" fmla="*/ 73 w 234"/>
                <a:gd name="T21" fmla="*/ 2 h 280"/>
                <a:gd name="T22" fmla="*/ 80 w 234"/>
                <a:gd name="T23" fmla="*/ 2 h 280"/>
                <a:gd name="T24" fmla="*/ 88 w 234"/>
                <a:gd name="T25" fmla="*/ 1 h 280"/>
                <a:gd name="T26" fmla="*/ 95 w 234"/>
                <a:gd name="T27" fmla="*/ 1 h 280"/>
                <a:gd name="T28" fmla="*/ 102 w 234"/>
                <a:gd name="T29" fmla="*/ 1 h 280"/>
                <a:gd name="T30" fmla="*/ 109 w 234"/>
                <a:gd name="T31" fmla="*/ 1 h 280"/>
                <a:gd name="T32" fmla="*/ 117 w 234"/>
                <a:gd name="T33" fmla="*/ 0 h 280"/>
                <a:gd name="T34" fmla="*/ 117 w 234"/>
                <a:gd name="T35" fmla="*/ 34 h 280"/>
                <a:gd name="T36" fmla="*/ 117 w 234"/>
                <a:gd name="T37" fmla="*/ 68 h 280"/>
                <a:gd name="T38" fmla="*/ 117 w 234"/>
                <a:gd name="T39" fmla="*/ 102 h 280"/>
                <a:gd name="T40" fmla="*/ 117 w 234"/>
                <a:gd name="T41" fmla="*/ 136 h 280"/>
                <a:gd name="T42" fmla="*/ 117 w 234"/>
                <a:gd name="T43" fmla="*/ 137 h 280"/>
                <a:gd name="T44" fmla="*/ 117 w 234"/>
                <a:gd name="T45" fmla="*/ 138 h 280"/>
                <a:gd name="T46" fmla="*/ 117 w 234"/>
                <a:gd name="T47" fmla="*/ 139 h 280"/>
                <a:gd name="T48" fmla="*/ 117 w 234"/>
                <a:gd name="T49" fmla="*/ 140 h 280"/>
                <a:gd name="T50" fmla="*/ 111 w 234"/>
                <a:gd name="T51" fmla="*/ 140 h 280"/>
                <a:gd name="T52" fmla="*/ 106 w 234"/>
                <a:gd name="T53" fmla="*/ 140 h 280"/>
                <a:gd name="T54" fmla="*/ 100 w 234"/>
                <a:gd name="T55" fmla="*/ 140 h 280"/>
                <a:gd name="T56" fmla="*/ 94 w 234"/>
                <a:gd name="T57" fmla="*/ 140 h 280"/>
                <a:gd name="T58" fmla="*/ 88 w 234"/>
                <a:gd name="T59" fmla="*/ 140 h 280"/>
                <a:gd name="T60" fmla="*/ 82 w 234"/>
                <a:gd name="T61" fmla="*/ 140 h 280"/>
                <a:gd name="T62" fmla="*/ 76 w 234"/>
                <a:gd name="T63" fmla="*/ 140 h 280"/>
                <a:gd name="T64" fmla="*/ 70 w 234"/>
                <a:gd name="T65" fmla="*/ 140 h 280"/>
                <a:gd name="T66" fmla="*/ 64 w 234"/>
                <a:gd name="T67" fmla="*/ 140 h 280"/>
                <a:gd name="T68" fmla="*/ 58 w 234"/>
                <a:gd name="T69" fmla="*/ 140 h 280"/>
                <a:gd name="T70" fmla="*/ 53 w 234"/>
                <a:gd name="T71" fmla="*/ 140 h 280"/>
                <a:gd name="T72" fmla="*/ 46 w 234"/>
                <a:gd name="T73" fmla="*/ 140 h 280"/>
                <a:gd name="T74" fmla="*/ 41 w 234"/>
                <a:gd name="T75" fmla="*/ 140 h 280"/>
                <a:gd name="T76" fmla="*/ 35 w 234"/>
                <a:gd name="T77" fmla="*/ 140 h 280"/>
                <a:gd name="T78" fmla="*/ 28 w 234"/>
                <a:gd name="T79" fmla="*/ 140 h 280"/>
                <a:gd name="T80" fmla="*/ 23 w 234"/>
                <a:gd name="T81" fmla="*/ 140 h 280"/>
                <a:gd name="T82" fmla="*/ 22 w 234"/>
                <a:gd name="T83" fmla="*/ 139 h 280"/>
                <a:gd name="T84" fmla="*/ 22 w 234"/>
                <a:gd name="T85" fmla="*/ 137 h 280"/>
                <a:gd name="T86" fmla="*/ 22 w 234"/>
                <a:gd name="T87" fmla="*/ 136 h 280"/>
                <a:gd name="T88" fmla="*/ 22 w 234"/>
                <a:gd name="T89" fmla="*/ 135 h 280"/>
                <a:gd name="T90" fmla="*/ 19 w 234"/>
                <a:gd name="T91" fmla="*/ 135 h 280"/>
                <a:gd name="T92" fmla="*/ 16 w 234"/>
                <a:gd name="T93" fmla="*/ 135 h 280"/>
                <a:gd name="T94" fmla="*/ 14 w 234"/>
                <a:gd name="T95" fmla="*/ 135 h 280"/>
                <a:gd name="T96" fmla="*/ 11 w 234"/>
                <a:gd name="T97" fmla="*/ 135 h 280"/>
                <a:gd name="T98" fmla="*/ 9 w 234"/>
                <a:gd name="T99" fmla="*/ 135 h 280"/>
                <a:gd name="T100" fmla="*/ 6 w 234"/>
                <a:gd name="T101" fmla="*/ 135 h 280"/>
                <a:gd name="T102" fmla="*/ 4 w 234"/>
                <a:gd name="T103" fmla="*/ 134 h 280"/>
                <a:gd name="T104" fmla="*/ 1 w 234"/>
                <a:gd name="T105" fmla="*/ 134 h 280"/>
                <a:gd name="T106" fmla="*/ 1 w 234"/>
                <a:gd name="T107" fmla="*/ 102 h 280"/>
                <a:gd name="T108" fmla="*/ 1 w 234"/>
                <a:gd name="T109" fmla="*/ 70 h 280"/>
                <a:gd name="T110" fmla="*/ 1 w 234"/>
                <a:gd name="T111" fmla="*/ 38 h 280"/>
                <a:gd name="T112" fmla="*/ 0 w 234"/>
                <a:gd name="T113" fmla="*/ 7 h 28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4"/>
                <a:gd name="T172" fmla="*/ 0 h 280"/>
                <a:gd name="T173" fmla="*/ 234 w 234"/>
                <a:gd name="T174" fmla="*/ 280 h 28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4" h="280">
                  <a:moveTo>
                    <a:pt x="0" y="14"/>
                  </a:moveTo>
                  <a:lnTo>
                    <a:pt x="15" y="12"/>
                  </a:lnTo>
                  <a:lnTo>
                    <a:pt x="29" y="11"/>
                  </a:lnTo>
                  <a:lnTo>
                    <a:pt x="44" y="11"/>
                  </a:lnTo>
                  <a:lnTo>
                    <a:pt x="58" y="10"/>
                  </a:lnTo>
                  <a:lnTo>
                    <a:pt x="73" y="9"/>
                  </a:lnTo>
                  <a:lnTo>
                    <a:pt x="87" y="8"/>
                  </a:lnTo>
                  <a:lnTo>
                    <a:pt x="101" y="8"/>
                  </a:lnTo>
                  <a:lnTo>
                    <a:pt x="116" y="7"/>
                  </a:lnTo>
                  <a:lnTo>
                    <a:pt x="131" y="6"/>
                  </a:lnTo>
                  <a:lnTo>
                    <a:pt x="145" y="4"/>
                  </a:lnTo>
                  <a:lnTo>
                    <a:pt x="160" y="4"/>
                  </a:lnTo>
                  <a:lnTo>
                    <a:pt x="175" y="3"/>
                  </a:lnTo>
                  <a:lnTo>
                    <a:pt x="189" y="2"/>
                  </a:lnTo>
                  <a:lnTo>
                    <a:pt x="204" y="1"/>
                  </a:lnTo>
                  <a:lnTo>
                    <a:pt x="218" y="1"/>
                  </a:lnTo>
                  <a:lnTo>
                    <a:pt x="233" y="0"/>
                  </a:lnTo>
                  <a:lnTo>
                    <a:pt x="233" y="68"/>
                  </a:lnTo>
                  <a:lnTo>
                    <a:pt x="234" y="136"/>
                  </a:lnTo>
                  <a:lnTo>
                    <a:pt x="234" y="204"/>
                  </a:lnTo>
                  <a:lnTo>
                    <a:pt x="234" y="272"/>
                  </a:lnTo>
                  <a:lnTo>
                    <a:pt x="234" y="274"/>
                  </a:lnTo>
                  <a:lnTo>
                    <a:pt x="234" y="276"/>
                  </a:lnTo>
                  <a:lnTo>
                    <a:pt x="234" y="277"/>
                  </a:lnTo>
                  <a:lnTo>
                    <a:pt x="234" y="280"/>
                  </a:lnTo>
                  <a:lnTo>
                    <a:pt x="222" y="280"/>
                  </a:lnTo>
                  <a:lnTo>
                    <a:pt x="211" y="280"/>
                  </a:lnTo>
                  <a:lnTo>
                    <a:pt x="199" y="280"/>
                  </a:lnTo>
                  <a:lnTo>
                    <a:pt x="187" y="280"/>
                  </a:lnTo>
                  <a:lnTo>
                    <a:pt x="175" y="280"/>
                  </a:lnTo>
                  <a:lnTo>
                    <a:pt x="164" y="280"/>
                  </a:lnTo>
                  <a:lnTo>
                    <a:pt x="152" y="280"/>
                  </a:lnTo>
                  <a:lnTo>
                    <a:pt x="139" y="280"/>
                  </a:lnTo>
                  <a:lnTo>
                    <a:pt x="128" y="280"/>
                  </a:lnTo>
                  <a:lnTo>
                    <a:pt x="116" y="280"/>
                  </a:lnTo>
                  <a:lnTo>
                    <a:pt x="105" y="280"/>
                  </a:lnTo>
                  <a:lnTo>
                    <a:pt x="92" y="280"/>
                  </a:lnTo>
                  <a:lnTo>
                    <a:pt x="81" y="280"/>
                  </a:lnTo>
                  <a:lnTo>
                    <a:pt x="69" y="280"/>
                  </a:lnTo>
                  <a:lnTo>
                    <a:pt x="56" y="280"/>
                  </a:lnTo>
                  <a:lnTo>
                    <a:pt x="45" y="280"/>
                  </a:lnTo>
                  <a:lnTo>
                    <a:pt x="44" y="277"/>
                  </a:lnTo>
                  <a:lnTo>
                    <a:pt x="44" y="274"/>
                  </a:lnTo>
                  <a:lnTo>
                    <a:pt x="43" y="272"/>
                  </a:lnTo>
                  <a:lnTo>
                    <a:pt x="43" y="269"/>
                  </a:lnTo>
                  <a:lnTo>
                    <a:pt x="38" y="269"/>
                  </a:lnTo>
                  <a:lnTo>
                    <a:pt x="32" y="269"/>
                  </a:lnTo>
                  <a:lnTo>
                    <a:pt x="28" y="269"/>
                  </a:lnTo>
                  <a:lnTo>
                    <a:pt x="22" y="269"/>
                  </a:lnTo>
                  <a:lnTo>
                    <a:pt x="17" y="269"/>
                  </a:lnTo>
                  <a:lnTo>
                    <a:pt x="11" y="269"/>
                  </a:lnTo>
                  <a:lnTo>
                    <a:pt x="7" y="268"/>
                  </a:lnTo>
                  <a:lnTo>
                    <a:pt x="1" y="268"/>
                  </a:lnTo>
                  <a:lnTo>
                    <a:pt x="1" y="205"/>
                  </a:lnTo>
                  <a:lnTo>
                    <a:pt x="1" y="141"/>
                  </a:lnTo>
                  <a:lnTo>
                    <a:pt x="1" y="77"/>
                  </a:lnTo>
                  <a:lnTo>
                    <a:pt x="0" y="14"/>
                  </a:lnTo>
                  <a:close/>
                </a:path>
              </a:pathLst>
            </a:custGeom>
            <a:solidFill>
              <a:srgbClr val="E5D8C4"/>
            </a:solidFill>
            <a:ln w="9525">
              <a:noFill/>
              <a:round/>
              <a:headEnd/>
              <a:tailEnd/>
            </a:ln>
          </p:spPr>
          <p:txBody>
            <a:bodyPr/>
            <a:lstStyle/>
            <a:p>
              <a:endParaRPr lang="en-US"/>
            </a:p>
          </p:txBody>
        </p:sp>
        <p:sp>
          <p:nvSpPr>
            <p:cNvPr id="16557" name="Freeform 236"/>
            <p:cNvSpPr>
              <a:spLocks/>
            </p:cNvSpPr>
            <p:nvPr/>
          </p:nvSpPr>
          <p:spPr bwMode="auto">
            <a:xfrm>
              <a:off x="2170" y="1222"/>
              <a:ext cx="117" cy="103"/>
            </a:xfrm>
            <a:custGeom>
              <a:avLst/>
              <a:gdLst>
                <a:gd name="T0" fmla="*/ 0 w 234"/>
                <a:gd name="T1" fmla="*/ 6 h 206"/>
                <a:gd name="T2" fmla="*/ 117 w 234"/>
                <a:gd name="T3" fmla="*/ 0 h 206"/>
                <a:gd name="T4" fmla="*/ 117 w 234"/>
                <a:gd name="T5" fmla="*/ 100 h 206"/>
                <a:gd name="T6" fmla="*/ 117 w 234"/>
                <a:gd name="T7" fmla="*/ 103 h 206"/>
                <a:gd name="T8" fmla="*/ 23 w 234"/>
                <a:gd name="T9" fmla="*/ 103 h 206"/>
                <a:gd name="T10" fmla="*/ 22 w 234"/>
                <a:gd name="T11" fmla="*/ 100 h 206"/>
                <a:gd name="T12" fmla="*/ 1 w 234"/>
                <a:gd name="T13" fmla="*/ 100 h 206"/>
                <a:gd name="T14" fmla="*/ 0 w 234"/>
                <a:gd name="T15" fmla="*/ 6 h 206"/>
                <a:gd name="T16" fmla="*/ 0 60000 65536"/>
                <a:gd name="T17" fmla="*/ 0 60000 65536"/>
                <a:gd name="T18" fmla="*/ 0 60000 65536"/>
                <a:gd name="T19" fmla="*/ 0 60000 65536"/>
                <a:gd name="T20" fmla="*/ 0 60000 65536"/>
                <a:gd name="T21" fmla="*/ 0 60000 65536"/>
                <a:gd name="T22" fmla="*/ 0 60000 65536"/>
                <a:gd name="T23" fmla="*/ 0 60000 65536"/>
                <a:gd name="T24" fmla="*/ 0 w 234"/>
                <a:gd name="T25" fmla="*/ 0 h 206"/>
                <a:gd name="T26" fmla="*/ 234 w 234"/>
                <a:gd name="T27" fmla="*/ 206 h 2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4" h="206">
                  <a:moveTo>
                    <a:pt x="0" y="12"/>
                  </a:moveTo>
                  <a:lnTo>
                    <a:pt x="233" y="0"/>
                  </a:lnTo>
                  <a:lnTo>
                    <a:pt x="234" y="199"/>
                  </a:lnTo>
                  <a:lnTo>
                    <a:pt x="234" y="206"/>
                  </a:lnTo>
                  <a:lnTo>
                    <a:pt x="45" y="206"/>
                  </a:lnTo>
                  <a:lnTo>
                    <a:pt x="43" y="199"/>
                  </a:lnTo>
                  <a:lnTo>
                    <a:pt x="1" y="199"/>
                  </a:lnTo>
                  <a:lnTo>
                    <a:pt x="0" y="12"/>
                  </a:lnTo>
                  <a:close/>
                </a:path>
              </a:pathLst>
            </a:custGeom>
            <a:solidFill>
              <a:srgbClr val="EAE0CC"/>
            </a:solidFill>
            <a:ln w="9525">
              <a:noFill/>
              <a:round/>
              <a:headEnd/>
              <a:tailEnd/>
            </a:ln>
          </p:spPr>
          <p:txBody>
            <a:bodyPr/>
            <a:lstStyle/>
            <a:p>
              <a:endParaRPr lang="en-US"/>
            </a:p>
          </p:txBody>
        </p:sp>
        <p:sp>
          <p:nvSpPr>
            <p:cNvPr id="16558" name="Freeform 237"/>
            <p:cNvSpPr>
              <a:spLocks/>
            </p:cNvSpPr>
            <p:nvPr/>
          </p:nvSpPr>
          <p:spPr bwMode="auto">
            <a:xfrm>
              <a:off x="2308" y="1117"/>
              <a:ext cx="404" cy="542"/>
            </a:xfrm>
            <a:custGeom>
              <a:avLst/>
              <a:gdLst>
                <a:gd name="T0" fmla="*/ 32 w 809"/>
                <a:gd name="T1" fmla="*/ 56 h 1084"/>
                <a:gd name="T2" fmla="*/ 56 w 809"/>
                <a:gd name="T3" fmla="*/ 49 h 1084"/>
                <a:gd name="T4" fmla="*/ 79 w 809"/>
                <a:gd name="T5" fmla="*/ 44 h 1084"/>
                <a:gd name="T6" fmla="*/ 103 w 809"/>
                <a:gd name="T7" fmla="*/ 38 h 1084"/>
                <a:gd name="T8" fmla="*/ 127 w 809"/>
                <a:gd name="T9" fmla="*/ 34 h 1084"/>
                <a:gd name="T10" fmla="*/ 151 w 809"/>
                <a:gd name="T11" fmla="*/ 29 h 1084"/>
                <a:gd name="T12" fmla="*/ 174 w 809"/>
                <a:gd name="T13" fmla="*/ 24 h 1084"/>
                <a:gd name="T14" fmla="*/ 199 w 809"/>
                <a:gd name="T15" fmla="*/ 20 h 1084"/>
                <a:gd name="T16" fmla="*/ 222 w 809"/>
                <a:gd name="T17" fmla="*/ 17 h 1084"/>
                <a:gd name="T18" fmla="*/ 246 w 809"/>
                <a:gd name="T19" fmla="*/ 13 h 1084"/>
                <a:gd name="T20" fmla="*/ 271 w 809"/>
                <a:gd name="T21" fmla="*/ 10 h 1084"/>
                <a:gd name="T22" fmla="*/ 295 w 809"/>
                <a:gd name="T23" fmla="*/ 7 h 1084"/>
                <a:gd name="T24" fmla="*/ 319 w 809"/>
                <a:gd name="T25" fmla="*/ 5 h 1084"/>
                <a:gd name="T26" fmla="*/ 343 w 809"/>
                <a:gd name="T27" fmla="*/ 3 h 1084"/>
                <a:gd name="T28" fmla="*/ 367 w 809"/>
                <a:gd name="T29" fmla="*/ 1 h 1084"/>
                <a:gd name="T30" fmla="*/ 392 w 809"/>
                <a:gd name="T31" fmla="*/ 1 h 1084"/>
                <a:gd name="T32" fmla="*/ 398 w 809"/>
                <a:gd name="T33" fmla="*/ 132 h 1084"/>
                <a:gd name="T34" fmla="*/ 393 w 809"/>
                <a:gd name="T35" fmla="*/ 394 h 1084"/>
                <a:gd name="T36" fmla="*/ 387 w 809"/>
                <a:gd name="T37" fmla="*/ 528 h 1084"/>
                <a:gd name="T38" fmla="*/ 369 w 809"/>
                <a:gd name="T39" fmla="*/ 532 h 1084"/>
                <a:gd name="T40" fmla="*/ 348 w 809"/>
                <a:gd name="T41" fmla="*/ 535 h 1084"/>
                <a:gd name="T42" fmla="*/ 326 w 809"/>
                <a:gd name="T43" fmla="*/ 538 h 1084"/>
                <a:gd name="T44" fmla="*/ 302 w 809"/>
                <a:gd name="T45" fmla="*/ 540 h 1084"/>
                <a:gd name="T46" fmla="*/ 276 w 809"/>
                <a:gd name="T47" fmla="*/ 541 h 1084"/>
                <a:gd name="T48" fmla="*/ 250 w 809"/>
                <a:gd name="T49" fmla="*/ 542 h 1084"/>
                <a:gd name="T50" fmla="*/ 223 w 809"/>
                <a:gd name="T51" fmla="*/ 542 h 1084"/>
                <a:gd name="T52" fmla="*/ 196 w 809"/>
                <a:gd name="T53" fmla="*/ 542 h 1084"/>
                <a:gd name="T54" fmla="*/ 169 w 809"/>
                <a:gd name="T55" fmla="*/ 540 h 1084"/>
                <a:gd name="T56" fmla="*/ 142 w 809"/>
                <a:gd name="T57" fmla="*/ 539 h 1084"/>
                <a:gd name="T58" fmla="*/ 116 w 809"/>
                <a:gd name="T59" fmla="*/ 536 h 1084"/>
                <a:gd name="T60" fmla="*/ 91 w 809"/>
                <a:gd name="T61" fmla="*/ 533 h 1084"/>
                <a:gd name="T62" fmla="*/ 67 w 809"/>
                <a:gd name="T63" fmla="*/ 529 h 1084"/>
                <a:gd name="T64" fmla="*/ 45 w 809"/>
                <a:gd name="T65" fmla="*/ 525 h 1084"/>
                <a:gd name="T66" fmla="*/ 26 w 809"/>
                <a:gd name="T67" fmla="*/ 520 h 1084"/>
                <a:gd name="T68" fmla="*/ 9 w 809"/>
                <a:gd name="T69" fmla="*/ 459 h 1084"/>
                <a:gd name="T70" fmla="*/ 0 w 809"/>
                <a:gd name="T71" fmla="*/ 347 h 1084"/>
                <a:gd name="T72" fmla="*/ 1 w 809"/>
                <a:gd name="T73" fmla="*/ 235 h 1084"/>
                <a:gd name="T74" fmla="*/ 11 w 809"/>
                <a:gd name="T75" fmla="*/ 119 h 108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09"/>
                <a:gd name="T115" fmla="*/ 0 h 1084"/>
                <a:gd name="T116" fmla="*/ 809 w 809"/>
                <a:gd name="T117" fmla="*/ 1084 h 108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09" h="1084">
                  <a:moveTo>
                    <a:pt x="41" y="117"/>
                  </a:moveTo>
                  <a:lnTo>
                    <a:pt x="65" y="112"/>
                  </a:lnTo>
                  <a:lnTo>
                    <a:pt x="88" y="105"/>
                  </a:lnTo>
                  <a:lnTo>
                    <a:pt x="112" y="99"/>
                  </a:lnTo>
                  <a:lnTo>
                    <a:pt x="135" y="93"/>
                  </a:lnTo>
                  <a:lnTo>
                    <a:pt x="159" y="88"/>
                  </a:lnTo>
                  <a:lnTo>
                    <a:pt x="182" y="82"/>
                  </a:lnTo>
                  <a:lnTo>
                    <a:pt x="206" y="77"/>
                  </a:lnTo>
                  <a:lnTo>
                    <a:pt x="231" y="71"/>
                  </a:lnTo>
                  <a:lnTo>
                    <a:pt x="254" y="67"/>
                  </a:lnTo>
                  <a:lnTo>
                    <a:pt x="278" y="62"/>
                  </a:lnTo>
                  <a:lnTo>
                    <a:pt x="302" y="58"/>
                  </a:lnTo>
                  <a:lnTo>
                    <a:pt x="325" y="53"/>
                  </a:lnTo>
                  <a:lnTo>
                    <a:pt x="349" y="48"/>
                  </a:lnTo>
                  <a:lnTo>
                    <a:pt x="373" y="45"/>
                  </a:lnTo>
                  <a:lnTo>
                    <a:pt x="398" y="40"/>
                  </a:lnTo>
                  <a:lnTo>
                    <a:pt x="422" y="37"/>
                  </a:lnTo>
                  <a:lnTo>
                    <a:pt x="445" y="33"/>
                  </a:lnTo>
                  <a:lnTo>
                    <a:pt x="469" y="30"/>
                  </a:lnTo>
                  <a:lnTo>
                    <a:pt x="493" y="26"/>
                  </a:lnTo>
                  <a:lnTo>
                    <a:pt x="517" y="23"/>
                  </a:lnTo>
                  <a:lnTo>
                    <a:pt x="542" y="21"/>
                  </a:lnTo>
                  <a:lnTo>
                    <a:pt x="566" y="17"/>
                  </a:lnTo>
                  <a:lnTo>
                    <a:pt x="590" y="15"/>
                  </a:lnTo>
                  <a:lnTo>
                    <a:pt x="614" y="13"/>
                  </a:lnTo>
                  <a:lnTo>
                    <a:pt x="638" y="10"/>
                  </a:lnTo>
                  <a:lnTo>
                    <a:pt x="663" y="8"/>
                  </a:lnTo>
                  <a:lnTo>
                    <a:pt x="687" y="7"/>
                  </a:lnTo>
                  <a:lnTo>
                    <a:pt x="711" y="5"/>
                  </a:lnTo>
                  <a:lnTo>
                    <a:pt x="735" y="3"/>
                  </a:lnTo>
                  <a:lnTo>
                    <a:pt x="760" y="2"/>
                  </a:lnTo>
                  <a:lnTo>
                    <a:pt x="785" y="1"/>
                  </a:lnTo>
                  <a:lnTo>
                    <a:pt x="809" y="0"/>
                  </a:lnTo>
                  <a:lnTo>
                    <a:pt x="796" y="264"/>
                  </a:lnTo>
                  <a:lnTo>
                    <a:pt x="788" y="525"/>
                  </a:lnTo>
                  <a:lnTo>
                    <a:pt x="786" y="788"/>
                  </a:lnTo>
                  <a:lnTo>
                    <a:pt x="792" y="1052"/>
                  </a:lnTo>
                  <a:lnTo>
                    <a:pt x="775" y="1056"/>
                  </a:lnTo>
                  <a:lnTo>
                    <a:pt x="757" y="1060"/>
                  </a:lnTo>
                  <a:lnTo>
                    <a:pt x="739" y="1063"/>
                  </a:lnTo>
                  <a:lnTo>
                    <a:pt x="718" y="1066"/>
                  </a:lnTo>
                  <a:lnTo>
                    <a:pt x="697" y="1070"/>
                  </a:lnTo>
                  <a:lnTo>
                    <a:pt x="675" y="1072"/>
                  </a:lnTo>
                  <a:lnTo>
                    <a:pt x="652" y="1075"/>
                  </a:lnTo>
                  <a:lnTo>
                    <a:pt x="628" y="1077"/>
                  </a:lnTo>
                  <a:lnTo>
                    <a:pt x="604" y="1079"/>
                  </a:lnTo>
                  <a:lnTo>
                    <a:pt x="578" y="1080"/>
                  </a:lnTo>
                  <a:lnTo>
                    <a:pt x="553" y="1081"/>
                  </a:lnTo>
                  <a:lnTo>
                    <a:pt x="527" y="1083"/>
                  </a:lnTo>
                  <a:lnTo>
                    <a:pt x="500" y="1084"/>
                  </a:lnTo>
                  <a:lnTo>
                    <a:pt x="473" y="1084"/>
                  </a:lnTo>
                  <a:lnTo>
                    <a:pt x="446" y="1084"/>
                  </a:lnTo>
                  <a:lnTo>
                    <a:pt x="418" y="1084"/>
                  </a:lnTo>
                  <a:lnTo>
                    <a:pt x="392" y="1083"/>
                  </a:lnTo>
                  <a:lnTo>
                    <a:pt x="364" y="1081"/>
                  </a:lnTo>
                  <a:lnTo>
                    <a:pt x="338" y="1080"/>
                  </a:lnTo>
                  <a:lnTo>
                    <a:pt x="310" y="1079"/>
                  </a:lnTo>
                  <a:lnTo>
                    <a:pt x="284" y="1077"/>
                  </a:lnTo>
                  <a:lnTo>
                    <a:pt x="257" y="1075"/>
                  </a:lnTo>
                  <a:lnTo>
                    <a:pt x="232" y="1072"/>
                  </a:lnTo>
                  <a:lnTo>
                    <a:pt x="206" y="1070"/>
                  </a:lnTo>
                  <a:lnTo>
                    <a:pt x="182" y="1066"/>
                  </a:lnTo>
                  <a:lnTo>
                    <a:pt x="158" y="1063"/>
                  </a:lnTo>
                  <a:lnTo>
                    <a:pt x="135" y="1058"/>
                  </a:lnTo>
                  <a:lnTo>
                    <a:pt x="113" y="1055"/>
                  </a:lnTo>
                  <a:lnTo>
                    <a:pt x="91" y="1050"/>
                  </a:lnTo>
                  <a:lnTo>
                    <a:pt x="72" y="1046"/>
                  </a:lnTo>
                  <a:lnTo>
                    <a:pt x="52" y="1040"/>
                  </a:lnTo>
                  <a:lnTo>
                    <a:pt x="35" y="1034"/>
                  </a:lnTo>
                  <a:lnTo>
                    <a:pt x="19" y="919"/>
                  </a:lnTo>
                  <a:lnTo>
                    <a:pt x="7" y="806"/>
                  </a:lnTo>
                  <a:lnTo>
                    <a:pt x="1" y="694"/>
                  </a:lnTo>
                  <a:lnTo>
                    <a:pt x="0" y="583"/>
                  </a:lnTo>
                  <a:lnTo>
                    <a:pt x="3" y="470"/>
                  </a:lnTo>
                  <a:lnTo>
                    <a:pt x="11" y="356"/>
                  </a:lnTo>
                  <a:lnTo>
                    <a:pt x="23" y="238"/>
                  </a:lnTo>
                  <a:lnTo>
                    <a:pt x="41" y="117"/>
                  </a:lnTo>
                  <a:close/>
                </a:path>
              </a:pathLst>
            </a:custGeom>
            <a:solidFill>
              <a:srgbClr val="AA8E70"/>
            </a:solidFill>
            <a:ln w="9525">
              <a:noFill/>
              <a:round/>
              <a:headEnd/>
              <a:tailEnd/>
            </a:ln>
          </p:spPr>
          <p:txBody>
            <a:bodyPr/>
            <a:lstStyle/>
            <a:p>
              <a:endParaRPr lang="en-US"/>
            </a:p>
          </p:txBody>
        </p:sp>
        <p:sp>
          <p:nvSpPr>
            <p:cNvPr id="16559" name="Freeform 238"/>
            <p:cNvSpPr>
              <a:spLocks/>
            </p:cNvSpPr>
            <p:nvPr/>
          </p:nvSpPr>
          <p:spPr bwMode="auto">
            <a:xfrm>
              <a:off x="2308" y="1118"/>
              <a:ext cx="395" cy="522"/>
            </a:xfrm>
            <a:custGeom>
              <a:avLst/>
              <a:gdLst>
                <a:gd name="T0" fmla="*/ 21 w 789"/>
                <a:gd name="T1" fmla="*/ 58 h 1045"/>
                <a:gd name="T2" fmla="*/ 32 w 789"/>
                <a:gd name="T3" fmla="*/ 55 h 1045"/>
                <a:gd name="T4" fmla="*/ 44 w 789"/>
                <a:gd name="T5" fmla="*/ 52 h 1045"/>
                <a:gd name="T6" fmla="*/ 55 w 789"/>
                <a:gd name="T7" fmla="*/ 49 h 1045"/>
                <a:gd name="T8" fmla="*/ 67 w 789"/>
                <a:gd name="T9" fmla="*/ 47 h 1045"/>
                <a:gd name="T10" fmla="*/ 78 w 789"/>
                <a:gd name="T11" fmla="*/ 44 h 1045"/>
                <a:gd name="T12" fmla="*/ 90 w 789"/>
                <a:gd name="T13" fmla="*/ 41 h 1045"/>
                <a:gd name="T14" fmla="*/ 101 w 789"/>
                <a:gd name="T15" fmla="*/ 38 h 1045"/>
                <a:gd name="T16" fmla="*/ 113 w 789"/>
                <a:gd name="T17" fmla="*/ 36 h 1045"/>
                <a:gd name="T18" fmla="*/ 124 w 789"/>
                <a:gd name="T19" fmla="*/ 33 h 1045"/>
                <a:gd name="T20" fmla="*/ 136 w 789"/>
                <a:gd name="T21" fmla="*/ 31 h 1045"/>
                <a:gd name="T22" fmla="*/ 148 w 789"/>
                <a:gd name="T23" fmla="*/ 29 h 1045"/>
                <a:gd name="T24" fmla="*/ 159 w 789"/>
                <a:gd name="T25" fmla="*/ 26 h 1045"/>
                <a:gd name="T26" fmla="*/ 171 w 789"/>
                <a:gd name="T27" fmla="*/ 24 h 1045"/>
                <a:gd name="T28" fmla="*/ 183 w 789"/>
                <a:gd name="T29" fmla="*/ 22 h 1045"/>
                <a:gd name="T30" fmla="*/ 195 w 789"/>
                <a:gd name="T31" fmla="*/ 20 h 1045"/>
                <a:gd name="T32" fmla="*/ 206 w 789"/>
                <a:gd name="T33" fmla="*/ 18 h 1045"/>
                <a:gd name="T34" fmla="*/ 218 w 789"/>
                <a:gd name="T35" fmla="*/ 17 h 1045"/>
                <a:gd name="T36" fmla="*/ 230 w 789"/>
                <a:gd name="T37" fmla="*/ 15 h 1045"/>
                <a:gd name="T38" fmla="*/ 242 w 789"/>
                <a:gd name="T39" fmla="*/ 13 h 1045"/>
                <a:gd name="T40" fmla="*/ 253 w 789"/>
                <a:gd name="T41" fmla="*/ 11 h 1045"/>
                <a:gd name="T42" fmla="*/ 265 w 789"/>
                <a:gd name="T43" fmla="*/ 10 h 1045"/>
                <a:gd name="T44" fmla="*/ 277 w 789"/>
                <a:gd name="T45" fmla="*/ 9 h 1045"/>
                <a:gd name="T46" fmla="*/ 289 w 789"/>
                <a:gd name="T47" fmla="*/ 7 h 1045"/>
                <a:gd name="T48" fmla="*/ 301 w 789"/>
                <a:gd name="T49" fmla="*/ 6 h 1045"/>
                <a:gd name="T50" fmla="*/ 313 w 789"/>
                <a:gd name="T51" fmla="*/ 5 h 1045"/>
                <a:gd name="T52" fmla="*/ 324 w 789"/>
                <a:gd name="T53" fmla="*/ 4 h 1045"/>
                <a:gd name="T54" fmla="*/ 336 w 789"/>
                <a:gd name="T55" fmla="*/ 3 h 1045"/>
                <a:gd name="T56" fmla="*/ 348 w 789"/>
                <a:gd name="T57" fmla="*/ 2 h 1045"/>
                <a:gd name="T58" fmla="*/ 360 w 789"/>
                <a:gd name="T59" fmla="*/ 2 h 1045"/>
                <a:gd name="T60" fmla="*/ 371 w 789"/>
                <a:gd name="T61" fmla="*/ 1 h 1045"/>
                <a:gd name="T62" fmla="*/ 383 w 789"/>
                <a:gd name="T63" fmla="*/ 0 h 1045"/>
                <a:gd name="T64" fmla="*/ 395 w 789"/>
                <a:gd name="T65" fmla="*/ 0 h 1045"/>
                <a:gd name="T66" fmla="*/ 389 w 789"/>
                <a:gd name="T67" fmla="*/ 127 h 1045"/>
                <a:gd name="T68" fmla="*/ 385 w 789"/>
                <a:gd name="T69" fmla="*/ 252 h 1045"/>
                <a:gd name="T70" fmla="*/ 383 w 789"/>
                <a:gd name="T71" fmla="*/ 378 h 1045"/>
                <a:gd name="T72" fmla="*/ 386 w 789"/>
                <a:gd name="T73" fmla="*/ 504 h 1045"/>
                <a:gd name="T74" fmla="*/ 370 w 789"/>
                <a:gd name="T75" fmla="*/ 508 h 1045"/>
                <a:gd name="T76" fmla="*/ 351 w 789"/>
                <a:gd name="T77" fmla="*/ 512 h 1045"/>
                <a:gd name="T78" fmla="*/ 329 w 789"/>
                <a:gd name="T79" fmla="*/ 515 h 1045"/>
                <a:gd name="T80" fmla="*/ 306 w 789"/>
                <a:gd name="T81" fmla="*/ 518 h 1045"/>
                <a:gd name="T82" fmla="*/ 282 w 789"/>
                <a:gd name="T83" fmla="*/ 520 h 1045"/>
                <a:gd name="T84" fmla="*/ 257 w 789"/>
                <a:gd name="T85" fmla="*/ 521 h 1045"/>
                <a:gd name="T86" fmla="*/ 231 w 789"/>
                <a:gd name="T87" fmla="*/ 522 h 1045"/>
                <a:gd name="T88" fmla="*/ 205 w 789"/>
                <a:gd name="T89" fmla="*/ 522 h 1045"/>
                <a:gd name="T90" fmla="*/ 178 w 789"/>
                <a:gd name="T91" fmla="*/ 522 h 1045"/>
                <a:gd name="T92" fmla="*/ 152 w 789"/>
                <a:gd name="T93" fmla="*/ 520 h 1045"/>
                <a:gd name="T94" fmla="*/ 126 w 789"/>
                <a:gd name="T95" fmla="*/ 519 h 1045"/>
                <a:gd name="T96" fmla="*/ 101 w 789"/>
                <a:gd name="T97" fmla="*/ 516 h 1045"/>
                <a:gd name="T98" fmla="*/ 78 w 789"/>
                <a:gd name="T99" fmla="*/ 513 h 1045"/>
                <a:gd name="T100" fmla="*/ 56 w 789"/>
                <a:gd name="T101" fmla="*/ 510 h 1045"/>
                <a:gd name="T102" fmla="*/ 36 w 789"/>
                <a:gd name="T103" fmla="*/ 504 h 1045"/>
                <a:gd name="T104" fmla="*/ 18 w 789"/>
                <a:gd name="T105" fmla="*/ 499 h 1045"/>
                <a:gd name="T106" fmla="*/ 10 w 789"/>
                <a:gd name="T107" fmla="*/ 444 h 1045"/>
                <a:gd name="T108" fmla="*/ 4 w 789"/>
                <a:gd name="T109" fmla="*/ 390 h 1045"/>
                <a:gd name="T110" fmla="*/ 1 w 789"/>
                <a:gd name="T111" fmla="*/ 336 h 1045"/>
                <a:gd name="T112" fmla="*/ 0 w 789"/>
                <a:gd name="T113" fmla="*/ 282 h 1045"/>
                <a:gd name="T114" fmla="*/ 2 w 789"/>
                <a:gd name="T115" fmla="*/ 228 h 1045"/>
                <a:gd name="T116" fmla="*/ 6 w 789"/>
                <a:gd name="T117" fmla="*/ 173 h 1045"/>
                <a:gd name="T118" fmla="*/ 13 w 789"/>
                <a:gd name="T119" fmla="*/ 116 h 1045"/>
                <a:gd name="T120" fmla="*/ 21 w 789"/>
                <a:gd name="T121" fmla="*/ 58 h 104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89"/>
                <a:gd name="T184" fmla="*/ 0 h 1045"/>
                <a:gd name="T185" fmla="*/ 789 w 789"/>
                <a:gd name="T186" fmla="*/ 1045 h 104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89" h="1045">
                  <a:moveTo>
                    <a:pt x="41" y="117"/>
                  </a:moveTo>
                  <a:lnTo>
                    <a:pt x="64" y="111"/>
                  </a:lnTo>
                  <a:lnTo>
                    <a:pt x="87" y="105"/>
                  </a:lnTo>
                  <a:lnTo>
                    <a:pt x="110" y="99"/>
                  </a:lnTo>
                  <a:lnTo>
                    <a:pt x="133" y="94"/>
                  </a:lnTo>
                  <a:lnTo>
                    <a:pt x="156" y="88"/>
                  </a:lnTo>
                  <a:lnTo>
                    <a:pt x="179" y="82"/>
                  </a:lnTo>
                  <a:lnTo>
                    <a:pt x="202" y="77"/>
                  </a:lnTo>
                  <a:lnTo>
                    <a:pt x="225" y="72"/>
                  </a:lnTo>
                  <a:lnTo>
                    <a:pt x="248" y="67"/>
                  </a:lnTo>
                  <a:lnTo>
                    <a:pt x="271" y="62"/>
                  </a:lnTo>
                  <a:lnTo>
                    <a:pt x="295" y="58"/>
                  </a:lnTo>
                  <a:lnTo>
                    <a:pt x="318" y="53"/>
                  </a:lnTo>
                  <a:lnTo>
                    <a:pt x="341" y="49"/>
                  </a:lnTo>
                  <a:lnTo>
                    <a:pt x="366" y="45"/>
                  </a:lnTo>
                  <a:lnTo>
                    <a:pt x="389" y="41"/>
                  </a:lnTo>
                  <a:lnTo>
                    <a:pt x="412" y="37"/>
                  </a:lnTo>
                  <a:lnTo>
                    <a:pt x="436" y="34"/>
                  </a:lnTo>
                  <a:lnTo>
                    <a:pt x="459" y="30"/>
                  </a:lnTo>
                  <a:lnTo>
                    <a:pt x="483" y="27"/>
                  </a:lnTo>
                  <a:lnTo>
                    <a:pt x="506" y="23"/>
                  </a:lnTo>
                  <a:lnTo>
                    <a:pt x="530" y="21"/>
                  </a:lnTo>
                  <a:lnTo>
                    <a:pt x="553" y="18"/>
                  </a:lnTo>
                  <a:lnTo>
                    <a:pt x="577" y="15"/>
                  </a:lnTo>
                  <a:lnTo>
                    <a:pt x="601" y="13"/>
                  </a:lnTo>
                  <a:lnTo>
                    <a:pt x="625" y="11"/>
                  </a:lnTo>
                  <a:lnTo>
                    <a:pt x="648" y="8"/>
                  </a:lnTo>
                  <a:lnTo>
                    <a:pt x="672" y="7"/>
                  </a:lnTo>
                  <a:lnTo>
                    <a:pt x="695" y="5"/>
                  </a:lnTo>
                  <a:lnTo>
                    <a:pt x="719" y="4"/>
                  </a:lnTo>
                  <a:lnTo>
                    <a:pt x="742" y="3"/>
                  </a:lnTo>
                  <a:lnTo>
                    <a:pt x="766" y="1"/>
                  </a:lnTo>
                  <a:lnTo>
                    <a:pt x="789" y="0"/>
                  </a:lnTo>
                  <a:lnTo>
                    <a:pt x="778" y="254"/>
                  </a:lnTo>
                  <a:lnTo>
                    <a:pt x="769" y="505"/>
                  </a:lnTo>
                  <a:lnTo>
                    <a:pt x="766" y="756"/>
                  </a:lnTo>
                  <a:lnTo>
                    <a:pt x="772" y="1009"/>
                  </a:lnTo>
                  <a:lnTo>
                    <a:pt x="739" y="1017"/>
                  </a:lnTo>
                  <a:lnTo>
                    <a:pt x="701" y="1024"/>
                  </a:lnTo>
                  <a:lnTo>
                    <a:pt x="658" y="1031"/>
                  </a:lnTo>
                  <a:lnTo>
                    <a:pt x="612" y="1036"/>
                  </a:lnTo>
                  <a:lnTo>
                    <a:pt x="564" y="1040"/>
                  </a:lnTo>
                  <a:lnTo>
                    <a:pt x="514" y="1043"/>
                  </a:lnTo>
                  <a:lnTo>
                    <a:pt x="461" y="1044"/>
                  </a:lnTo>
                  <a:lnTo>
                    <a:pt x="409" y="1045"/>
                  </a:lnTo>
                  <a:lnTo>
                    <a:pt x="355" y="1044"/>
                  </a:lnTo>
                  <a:lnTo>
                    <a:pt x="303" y="1041"/>
                  </a:lnTo>
                  <a:lnTo>
                    <a:pt x="252" y="1038"/>
                  </a:lnTo>
                  <a:lnTo>
                    <a:pt x="202" y="1033"/>
                  </a:lnTo>
                  <a:lnTo>
                    <a:pt x="155" y="1026"/>
                  </a:lnTo>
                  <a:lnTo>
                    <a:pt x="111" y="1020"/>
                  </a:lnTo>
                  <a:lnTo>
                    <a:pt x="71" y="1009"/>
                  </a:lnTo>
                  <a:lnTo>
                    <a:pt x="35" y="999"/>
                  </a:lnTo>
                  <a:lnTo>
                    <a:pt x="19" y="888"/>
                  </a:lnTo>
                  <a:lnTo>
                    <a:pt x="8" y="780"/>
                  </a:lnTo>
                  <a:lnTo>
                    <a:pt x="2" y="672"/>
                  </a:lnTo>
                  <a:lnTo>
                    <a:pt x="0" y="565"/>
                  </a:lnTo>
                  <a:lnTo>
                    <a:pt x="4" y="456"/>
                  </a:lnTo>
                  <a:lnTo>
                    <a:pt x="12" y="346"/>
                  </a:lnTo>
                  <a:lnTo>
                    <a:pt x="25" y="233"/>
                  </a:lnTo>
                  <a:lnTo>
                    <a:pt x="41" y="117"/>
                  </a:lnTo>
                  <a:close/>
                </a:path>
              </a:pathLst>
            </a:custGeom>
            <a:solidFill>
              <a:srgbClr val="AF9375"/>
            </a:solidFill>
            <a:ln w="9525">
              <a:noFill/>
              <a:round/>
              <a:headEnd/>
              <a:tailEnd/>
            </a:ln>
          </p:spPr>
          <p:txBody>
            <a:bodyPr/>
            <a:lstStyle/>
            <a:p>
              <a:endParaRPr lang="en-US"/>
            </a:p>
          </p:txBody>
        </p:sp>
        <p:sp>
          <p:nvSpPr>
            <p:cNvPr id="16560" name="Freeform 239"/>
            <p:cNvSpPr>
              <a:spLocks/>
            </p:cNvSpPr>
            <p:nvPr/>
          </p:nvSpPr>
          <p:spPr bwMode="auto">
            <a:xfrm>
              <a:off x="2310" y="1119"/>
              <a:ext cx="384" cy="502"/>
            </a:xfrm>
            <a:custGeom>
              <a:avLst/>
              <a:gdLst>
                <a:gd name="T0" fmla="*/ 19 w 768"/>
                <a:gd name="T1" fmla="*/ 58 h 1004"/>
                <a:gd name="T2" fmla="*/ 41 w 768"/>
                <a:gd name="T3" fmla="*/ 52 h 1004"/>
                <a:gd name="T4" fmla="*/ 63 w 768"/>
                <a:gd name="T5" fmla="*/ 46 h 1004"/>
                <a:gd name="T6" fmla="*/ 86 w 768"/>
                <a:gd name="T7" fmla="*/ 41 h 1004"/>
                <a:gd name="T8" fmla="*/ 108 w 768"/>
                <a:gd name="T9" fmla="*/ 36 h 1004"/>
                <a:gd name="T10" fmla="*/ 131 w 768"/>
                <a:gd name="T11" fmla="*/ 31 h 1004"/>
                <a:gd name="T12" fmla="*/ 154 w 768"/>
                <a:gd name="T13" fmla="*/ 27 h 1004"/>
                <a:gd name="T14" fmla="*/ 177 w 768"/>
                <a:gd name="T15" fmla="*/ 22 h 1004"/>
                <a:gd name="T16" fmla="*/ 200 w 768"/>
                <a:gd name="T17" fmla="*/ 18 h 1004"/>
                <a:gd name="T18" fmla="*/ 223 w 768"/>
                <a:gd name="T19" fmla="*/ 14 h 1004"/>
                <a:gd name="T20" fmla="*/ 246 w 768"/>
                <a:gd name="T21" fmla="*/ 12 h 1004"/>
                <a:gd name="T22" fmla="*/ 269 w 768"/>
                <a:gd name="T23" fmla="*/ 9 h 1004"/>
                <a:gd name="T24" fmla="*/ 292 w 768"/>
                <a:gd name="T25" fmla="*/ 6 h 1004"/>
                <a:gd name="T26" fmla="*/ 316 w 768"/>
                <a:gd name="T27" fmla="*/ 4 h 1004"/>
                <a:gd name="T28" fmla="*/ 339 w 768"/>
                <a:gd name="T29" fmla="*/ 2 h 1004"/>
                <a:gd name="T30" fmla="*/ 361 w 768"/>
                <a:gd name="T31" fmla="*/ 1 h 1004"/>
                <a:gd name="T32" fmla="*/ 384 w 768"/>
                <a:gd name="T33" fmla="*/ 0 h 1004"/>
                <a:gd name="T34" fmla="*/ 378 w 768"/>
                <a:gd name="T35" fmla="*/ 122 h 1004"/>
                <a:gd name="T36" fmla="*/ 373 w 768"/>
                <a:gd name="T37" fmla="*/ 242 h 1004"/>
                <a:gd name="T38" fmla="*/ 372 w 768"/>
                <a:gd name="T39" fmla="*/ 362 h 1004"/>
                <a:gd name="T40" fmla="*/ 374 w 768"/>
                <a:gd name="T41" fmla="*/ 484 h 1004"/>
                <a:gd name="T42" fmla="*/ 358 w 768"/>
                <a:gd name="T43" fmla="*/ 488 h 1004"/>
                <a:gd name="T44" fmla="*/ 339 w 768"/>
                <a:gd name="T45" fmla="*/ 491 h 1004"/>
                <a:gd name="T46" fmla="*/ 319 w 768"/>
                <a:gd name="T47" fmla="*/ 494 h 1004"/>
                <a:gd name="T48" fmla="*/ 297 w 768"/>
                <a:gd name="T49" fmla="*/ 497 h 1004"/>
                <a:gd name="T50" fmla="*/ 273 w 768"/>
                <a:gd name="T51" fmla="*/ 499 h 1004"/>
                <a:gd name="T52" fmla="*/ 248 w 768"/>
                <a:gd name="T53" fmla="*/ 500 h 1004"/>
                <a:gd name="T54" fmla="*/ 223 w 768"/>
                <a:gd name="T55" fmla="*/ 502 h 1004"/>
                <a:gd name="T56" fmla="*/ 197 w 768"/>
                <a:gd name="T57" fmla="*/ 502 h 1004"/>
                <a:gd name="T58" fmla="*/ 172 w 768"/>
                <a:gd name="T59" fmla="*/ 502 h 1004"/>
                <a:gd name="T60" fmla="*/ 146 w 768"/>
                <a:gd name="T61" fmla="*/ 502 h 1004"/>
                <a:gd name="T62" fmla="*/ 121 w 768"/>
                <a:gd name="T63" fmla="*/ 500 h 1004"/>
                <a:gd name="T64" fmla="*/ 97 w 768"/>
                <a:gd name="T65" fmla="*/ 498 h 1004"/>
                <a:gd name="T66" fmla="*/ 74 w 768"/>
                <a:gd name="T67" fmla="*/ 495 h 1004"/>
                <a:gd name="T68" fmla="*/ 53 w 768"/>
                <a:gd name="T69" fmla="*/ 492 h 1004"/>
                <a:gd name="T70" fmla="*/ 34 w 768"/>
                <a:gd name="T71" fmla="*/ 487 h 1004"/>
                <a:gd name="T72" fmla="*/ 16 w 768"/>
                <a:gd name="T73" fmla="*/ 482 h 1004"/>
                <a:gd name="T74" fmla="*/ 9 w 768"/>
                <a:gd name="T75" fmla="*/ 428 h 1004"/>
                <a:gd name="T76" fmla="*/ 3 w 768"/>
                <a:gd name="T77" fmla="*/ 376 h 1004"/>
                <a:gd name="T78" fmla="*/ 1 w 768"/>
                <a:gd name="T79" fmla="*/ 325 h 1004"/>
                <a:gd name="T80" fmla="*/ 0 w 768"/>
                <a:gd name="T81" fmla="*/ 273 h 1004"/>
                <a:gd name="T82" fmla="*/ 2 w 768"/>
                <a:gd name="T83" fmla="*/ 221 h 1004"/>
                <a:gd name="T84" fmla="*/ 5 w 768"/>
                <a:gd name="T85" fmla="*/ 168 h 1004"/>
                <a:gd name="T86" fmla="*/ 11 w 768"/>
                <a:gd name="T87" fmla="*/ 113 h 1004"/>
                <a:gd name="T88" fmla="*/ 19 w 768"/>
                <a:gd name="T89" fmla="*/ 58 h 100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68"/>
                <a:gd name="T136" fmla="*/ 0 h 1004"/>
                <a:gd name="T137" fmla="*/ 768 w 768"/>
                <a:gd name="T138" fmla="*/ 1004 h 100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68" h="1004">
                  <a:moveTo>
                    <a:pt x="38" y="115"/>
                  </a:moveTo>
                  <a:lnTo>
                    <a:pt x="82" y="103"/>
                  </a:lnTo>
                  <a:lnTo>
                    <a:pt x="127" y="92"/>
                  </a:lnTo>
                  <a:lnTo>
                    <a:pt x="171" y="81"/>
                  </a:lnTo>
                  <a:lnTo>
                    <a:pt x="216" y="71"/>
                  </a:lnTo>
                  <a:lnTo>
                    <a:pt x="261" y="61"/>
                  </a:lnTo>
                  <a:lnTo>
                    <a:pt x="307" y="53"/>
                  </a:lnTo>
                  <a:lnTo>
                    <a:pt x="353" y="43"/>
                  </a:lnTo>
                  <a:lnTo>
                    <a:pt x="400" y="36"/>
                  </a:lnTo>
                  <a:lnTo>
                    <a:pt x="446" y="28"/>
                  </a:lnTo>
                  <a:lnTo>
                    <a:pt x="492" y="23"/>
                  </a:lnTo>
                  <a:lnTo>
                    <a:pt x="538" y="17"/>
                  </a:lnTo>
                  <a:lnTo>
                    <a:pt x="584" y="12"/>
                  </a:lnTo>
                  <a:lnTo>
                    <a:pt x="631" y="8"/>
                  </a:lnTo>
                  <a:lnTo>
                    <a:pt x="677" y="4"/>
                  </a:lnTo>
                  <a:lnTo>
                    <a:pt x="722" y="2"/>
                  </a:lnTo>
                  <a:lnTo>
                    <a:pt x="768" y="0"/>
                  </a:lnTo>
                  <a:lnTo>
                    <a:pt x="755" y="244"/>
                  </a:lnTo>
                  <a:lnTo>
                    <a:pt x="746" y="483"/>
                  </a:lnTo>
                  <a:lnTo>
                    <a:pt x="743" y="723"/>
                  </a:lnTo>
                  <a:lnTo>
                    <a:pt x="747" y="967"/>
                  </a:lnTo>
                  <a:lnTo>
                    <a:pt x="715" y="975"/>
                  </a:lnTo>
                  <a:lnTo>
                    <a:pt x="678" y="982"/>
                  </a:lnTo>
                  <a:lnTo>
                    <a:pt x="637" y="988"/>
                  </a:lnTo>
                  <a:lnTo>
                    <a:pt x="593" y="994"/>
                  </a:lnTo>
                  <a:lnTo>
                    <a:pt x="546" y="998"/>
                  </a:lnTo>
                  <a:lnTo>
                    <a:pt x="496" y="1000"/>
                  </a:lnTo>
                  <a:lnTo>
                    <a:pt x="447" y="1003"/>
                  </a:lnTo>
                  <a:lnTo>
                    <a:pt x="395" y="1004"/>
                  </a:lnTo>
                  <a:lnTo>
                    <a:pt x="343" y="1004"/>
                  </a:lnTo>
                  <a:lnTo>
                    <a:pt x="292" y="1003"/>
                  </a:lnTo>
                  <a:lnTo>
                    <a:pt x="243" y="999"/>
                  </a:lnTo>
                  <a:lnTo>
                    <a:pt x="195" y="996"/>
                  </a:lnTo>
                  <a:lnTo>
                    <a:pt x="148" y="990"/>
                  </a:lnTo>
                  <a:lnTo>
                    <a:pt x="106" y="983"/>
                  </a:lnTo>
                  <a:lnTo>
                    <a:pt x="67" y="974"/>
                  </a:lnTo>
                  <a:lnTo>
                    <a:pt x="32" y="964"/>
                  </a:lnTo>
                  <a:lnTo>
                    <a:pt x="17" y="856"/>
                  </a:lnTo>
                  <a:lnTo>
                    <a:pt x="7" y="752"/>
                  </a:lnTo>
                  <a:lnTo>
                    <a:pt x="1" y="649"/>
                  </a:lnTo>
                  <a:lnTo>
                    <a:pt x="0" y="546"/>
                  </a:lnTo>
                  <a:lnTo>
                    <a:pt x="3" y="441"/>
                  </a:lnTo>
                  <a:lnTo>
                    <a:pt x="10" y="335"/>
                  </a:lnTo>
                  <a:lnTo>
                    <a:pt x="22" y="226"/>
                  </a:lnTo>
                  <a:lnTo>
                    <a:pt x="38" y="115"/>
                  </a:lnTo>
                  <a:close/>
                </a:path>
              </a:pathLst>
            </a:custGeom>
            <a:solidFill>
              <a:srgbClr val="B2967A"/>
            </a:solidFill>
            <a:ln w="9525">
              <a:noFill/>
              <a:round/>
              <a:headEnd/>
              <a:tailEnd/>
            </a:ln>
          </p:spPr>
          <p:txBody>
            <a:bodyPr/>
            <a:lstStyle/>
            <a:p>
              <a:endParaRPr lang="en-US"/>
            </a:p>
          </p:txBody>
        </p:sp>
        <p:sp>
          <p:nvSpPr>
            <p:cNvPr id="16561" name="Freeform 240"/>
            <p:cNvSpPr>
              <a:spLocks/>
            </p:cNvSpPr>
            <p:nvPr/>
          </p:nvSpPr>
          <p:spPr bwMode="auto">
            <a:xfrm>
              <a:off x="2311" y="1120"/>
              <a:ext cx="373" cy="483"/>
            </a:xfrm>
            <a:custGeom>
              <a:avLst/>
              <a:gdLst>
                <a:gd name="T0" fmla="*/ 18 w 747"/>
                <a:gd name="T1" fmla="*/ 57 h 965"/>
                <a:gd name="T2" fmla="*/ 40 w 747"/>
                <a:gd name="T3" fmla="*/ 51 h 965"/>
                <a:gd name="T4" fmla="*/ 61 w 747"/>
                <a:gd name="T5" fmla="*/ 46 h 965"/>
                <a:gd name="T6" fmla="*/ 83 w 747"/>
                <a:gd name="T7" fmla="*/ 41 h 965"/>
                <a:gd name="T8" fmla="*/ 105 w 747"/>
                <a:gd name="T9" fmla="*/ 35 h 965"/>
                <a:gd name="T10" fmla="*/ 127 w 747"/>
                <a:gd name="T11" fmla="*/ 31 h 965"/>
                <a:gd name="T12" fmla="*/ 150 w 747"/>
                <a:gd name="T13" fmla="*/ 26 h 965"/>
                <a:gd name="T14" fmla="*/ 172 w 747"/>
                <a:gd name="T15" fmla="*/ 22 h 965"/>
                <a:gd name="T16" fmla="*/ 194 w 747"/>
                <a:gd name="T17" fmla="*/ 18 h 965"/>
                <a:gd name="T18" fmla="*/ 217 w 747"/>
                <a:gd name="T19" fmla="*/ 15 h 965"/>
                <a:gd name="T20" fmla="*/ 239 w 747"/>
                <a:gd name="T21" fmla="*/ 12 h 965"/>
                <a:gd name="T22" fmla="*/ 262 w 747"/>
                <a:gd name="T23" fmla="*/ 9 h 965"/>
                <a:gd name="T24" fmla="*/ 284 w 747"/>
                <a:gd name="T25" fmla="*/ 7 h 965"/>
                <a:gd name="T26" fmla="*/ 307 w 747"/>
                <a:gd name="T27" fmla="*/ 4 h 965"/>
                <a:gd name="T28" fmla="*/ 329 w 747"/>
                <a:gd name="T29" fmla="*/ 3 h 965"/>
                <a:gd name="T30" fmla="*/ 351 w 747"/>
                <a:gd name="T31" fmla="*/ 1 h 965"/>
                <a:gd name="T32" fmla="*/ 373 w 747"/>
                <a:gd name="T33" fmla="*/ 0 h 965"/>
                <a:gd name="T34" fmla="*/ 367 w 747"/>
                <a:gd name="T35" fmla="*/ 117 h 965"/>
                <a:gd name="T36" fmla="*/ 363 w 747"/>
                <a:gd name="T37" fmla="*/ 231 h 965"/>
                <a:gd name="T38" fmla="*/ 361 w 747"/>
                <a:gd name="T39" fmla="*/ 346 h 965"/>
                <a:gd name="T40" fmla="*/ 363 w 747"/>
                <a:gd name="T41" fmla="*/ 463 h 965"/>
                <a:gd name="T42" fmla="*/ 348 w 747"/>
                <a:gd name="T43" fmla="*/ 467 h 965"/>
                <a:gd name="T44" fmla="*/ 329 w 747"/>
                <a:gd name="T45" fmla="*/ 470 h 965"/>
                <a:gd name="T46" fmla="*/ 310 w 747"/>
                <a:gd name="T47" fmla="*/ 473 h 965"/>
                <a:gd name="T48" fmla="*/ 288 w 747"/>
                <a:gd name="T49" fmla="*/ 476 h 965"/>
                <a:gd name="T50" fmla="*/ 265 w 747"/>
                <a:gd name="T51" fmla="*/ 478 h 965"/>
                <a:gd name="T52" fmla="*/ 241 w 747"/>
                <a:gd name="T53" fmla="*/ 480 h 965"/>
                <a:gd name="T54" fmla="*/ 216 w 747"/>
                <a:gd name="T55" fmla="*/ 482 h 965"/>
                <a:gd name="T56" fmla="*/ 192 w 747"/>
                <a:gd name="T57" fmla="*/ 483 h 965"/>
                <a:gd name="T58" fmla="*/ 167 w 747"/>
                <a:gd name="T59" fmla="*/ 483 h 965"/>
                <a:gd name="T60" fmla="*/ 142 w 747"/>
                <a:gd name="T61" fmla="*/ 482 h 965"/>
                <a:gd name="T62" fmla="*/ 118 w 747"/>
                <a:gd name="T63" fmla="*/ 482 h 965"/>
                <a:gd name="T64" fmla="*/ 94 w 747"/>
                <a:gd name="T65" fmla="*/ 480 h 965"/>
                <a:gd name="T66" fmla="*/ 72 w 747"/>
                <a:gd name="T67" fmla="*/ 477 h 965"/>
                <a:gd name="T68" fmla="*/ 51 w 747"/>
                <a:gd name="T69" fmla="*/ 474 h 965"/>
                <a:gd name="T70" fmla="*/ 32 w 747"/>
                <a:gd name="T71" fmla="*/ 470 h 965"/>
                <a:gd name="T72" fmla="*/ 15 w 747"/>
                <a:gd name="T73" fmla="*/ 465 h 965"/>
                <a:gd name="T74" fmla="*/ 8 w 747"/>
                <a:gd name="T75" fmla="*/ 414 h 965"/>
                <a:gd name="T76" fmla="*/ 3 w 747"/>
                <a:gd name="T77" fmla="*/ 364 h 965"/>
                <a:gd name="T78" fmla="*/ 0 w 747"/>
                <a:gd name="T79" fmla="*/ 313 h 965"/>
                <a:gd name="T80" fmla="*/ 0 w 747"/>
                <a:gd name="T81" fmla="*/ 264 h 965"/>
                <a:gd name="T82" fmla="*/ 2 w 747"/>
                <a:gd name="T83" fmla="*/ 214 h 965"/>
                <a:gd name="T84" fmla="*/ 5 w 747"/>
                <a:gd name="T85" fmla="*/ 163 h 965"/>
                <a:gd name="T86" fmla="*/ 11 w 747"/>
                <a:gd name="T87" fmla="*/ 111 h 965"/>
                <a:gd name="T88" fmla="*/ 18 w 747"/>
                <a:gd name="T89" fmla="*/ 57 h 9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47"/>
                <a:gd name="T136" fmla="*/ 0 h 965"/>
                <a:gd name="T137" fmla="*/ 747 w 747"/>
                <a:gd name="T138" fmla="*/ 965 h 96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47" h="965">
                  <a:moveTo>
                    <a:pt x="37" y="114"/>
                  </a:moveTo>
                  <a:lnTo>
                    <a:pt x="80" y="102"/>
                  </a:lnTo>
                  <a:lnTo>
                    <a:pt x="122" y="91"/>
                  </a:lnTo>
                  <a:lnTo>
                    <a:pt x="166" y="81"/>
                  </a:lnTo>
                  <a:lnTo>
                    <a:pt x="210" y="70"/>
                  </a:lnTo>
                  <a:lnTo>
                    <a:pt x="255" y="61"/>
                  </a:lnTo>
                  <a:lnTo>
                    <a:pt x="300" y="52"/>
                  </a:lnTo>
                  <a:lnTo>
                    <a:pt x="345" y="44"/>
                  </a:lnTo>
                  <a:lnTo>
                    <a:pt x="389" y="36"/>
                  </a:lnTo>
                  <a:lnTo>
                    <a:pt x="434" y="29"/>
                  </a:lnTo>
                  <a:lnTo>
                    <a:pt x="479" y="23"/>
                  </a:lnTo>
                  <a:lnTo>
                    <a:pt x="524" y="17"/>
                  </a:lnTo>
                  <a:lnTo>
                    <a:pt x="569" y="13"/>
                  </a:lnTo>
                  <a:lnTo>
                    <a:pt x="614" y="8"/>
                  </a:lnTo>
                  <a:lnTo>
                    <a:pt x="659" y="5"/>
                  </a:lnTo>
                  <a:lnTo>
                    <a:pt x="703" y="2"/>
                  </a:lnTo>
                  <a:lnTo>
                    <a:pt x="747" y="0"/>
                  </a:lnTo>
                  <a:lnTo>
                    <a:pt x="735" y="234"/>
                  </a:lnTo>
                  <a:lnTo>
                    <a:pt x="726" y="462"/>
                  </a:lnTo>
                  <a:lnTo>
                    <a:pt x="722" y="691"/>
                  </a:lnTo>
                  <a:lnTo>
                    <a:pt x="727" y="925"/>
                  </a:lnTo>
                  <a:lnTo>
                    <a:pt x="696" y="933"/>
                  </a:lnTo>
                  <a:lnTo>
                    <a:pt x="659" y="940"/>
                  </a:lnTo>
                  <a:lnTo>
                    <a:pt x="620" y="945"/>
                  </a:lnTo>
                  <a:lnTo>
                    <a:pt x="576" y="951"/>
                  </a:lnTo>
                  <a:lnTo>
                    <a:pt x="530" y="956"/>
                  </a:lnTo>
                  <a:lnTo>
                    <a:pt x="483" y="960"/>
                  </a:lnTo>
                  <a:lnTo>
                    <a:pt x="433" y="963"/>
                  </a:lnTo>
                  <a:lnTo>
                    <a:pt x="384" y="965"/>
                  </a:lnTo>
                  <a:lnTo>
                    <a:pt x="334" y="965"/>
                  </a:lnTo>
                  <a:lnTo>
                    <a:pt x="285" y="964"/>
                  </a:lnTo>
                  <a:lnTo>
                    <a:pt x="236" y="963"/>
                  </a:lnTo>
                  <a:lnTo>
                    <a:pt x="189" y="959"/>
                  </a:lnTo>
                  <a:lnTo>
                    <a:pt x="144" y="954"/>
                  </a:lnTo>
                  <a:lnTo>
                    <a:pt x="103" y="948"/>
                  </a:lnTo>
                  <a:lnTo>
                    <a:pt x="65" y="940"/>
                  </a:lnTo>
                  <a:lnTo>
                    <a:pt x="31" y="929"/>
                  </a:lnTo>
                  <a:lnTo>
                    <a:pt x="16" y="827"/>
                  </a:lnTo>
                  <a:lnTo>
                    <a:pt x="7" y="727"/>
                  </a:lnTo>
                  <a:lnTo>
                    <a:pt x="1" y="626"/>
                  </a:lnTo>
                  <a:lnTo>
                    <a:pt x="0" y="527"/>
                  </a:lnTo>
                  <a:lnTo>
                    <a:pt x="4" y="427"/>
                  </a:lnTo>
                  <a:lnTo>
                    <a:pt x="11" y="326"/>
                  </a:lnTo>
                  <a:lnTo>
                    <a:pt x="22" y="222"/>
                  </a:lnTo>
                  <a:lnTo>
                    <a:pt x="37" y="114"/>
                  </a:lnTo>
                  <a:close/>
                </a:path>
              </a:pathLst>
            </a:custGeom>
            <a:solidFill>
              <a:srgbClr val="B79B7F"/>
            </a:solidFill>
            <a:ln w="9525">
              <a:noFill/>
              <a:round/>
              <a:headEnd/>
              <a:tailEnd/>
            </a:ln>
          </p:spPr>
          <p:txBody>
            <a:bodyPr/>
            <a:lstStyle/>
            <a:p>
              <a:endParaRPr lang="en-US"/>
            </a:p>
          </p:txBody>
        </p:sp>
        <p:sp>
          <p:nvSpPr>
            <p:cNvPr id="16562" name="Freeform 241"/>
            <p:cNvSpPr>
              <a:spLocks/>
            </p:cNvSpPr>
            <p:nvPr/>
          </p:nvSpPr>
          <p:spPr bwMode="auto">
            <a:xfrm>
              <a:off x="2312" y="1122"/>
              <a:ext cx="363" cy="463"/>
            </a:xfrm>
            <a:custGeom>
              <a:avLst/>
              <a:gdLst>
                <a:gd name="T0" fmla="*/ 18 w 726"/>
                <a:gd name="T1" fmla="*/ 57 h 926"/>
                <a:gd name="T2" fmla="*/ 38 w 726"/>
                <a:gd name="T3" fmla="*/ 51 h 926"/>
                <a:gd name="T4" fmla="*/ 59 w 726"/>
                <a:gd name="T5" fmla="*/ 46 h 926"/>
                <a:gd name="T6" fmla="*/ 81 w 726"/>
                <a:gd name="T7" fmla="*/ 41 h 926"/>
                <a:gd name="T8" fmla="*/ 101 w 726"/>
                <a:gd name="T9" fmla="*/ 35 h 926"/>
                <a:gd name="T10" fmla="*/ 123 w 726"/>
                <a:gd name="T11" fmla="*/ 30 h 926"/>
                <a:gd name="T12" fmla="*/ 145 w 726"/>
                <a:gd name="T13" fmla="*/ 27 h 926"/>
                <a:gd name="T14" fmla="*/ 168 w 726"/>
                <a:gd name="T15" fmla="*/ 22 h 926"/>
                <a:gd name="T16" fmla="*/ 189 w 726"/>
                <a:gd name="T17" fmla="*/ 19 h 926"/>
                <a:gd name="T18" fmla="*/ 211 w 726"/>
                <a:gd name="T19" fmla="*/ 15 h 926"/>
                <a:gd name="T20" fmla="*/ 233 w 726"/>
                <a:gd name="T21" fmla="*/ 12 h 926"/>
                <a:gd name="T22" fmla="*/ 255 w 726"/>
                <a:gd name="T23" fmla="*/ 9 h 926"/>
                <a:gd name="T24" fmla="*/ 278 w 726"/>
                <a:gd name="T25" fmla="*/ 7 h 926"/>
                <a:gd name="T26" fmla="*/ 299 w 726"/>
                <a:gd name="T27" fmla="*/ 4 h 926"/>
                <a:gd name="T28" fmla="*/ 321 w 726"/>
                <a:gd name="T29" fmla="*/ 3 h 926"/>
                <a:gd name="T30" fmla="*/ 343 w 726"/>
                <a:gd name="T31" fmla="*/ 2 h 926"/>
                <a:gd name="T32" fmla="*/ 363 w 726"/>
                <a:gd name="T33" fmla="*/ 0 h 926"/>
                <a:gd name="T34" fmla="*/ 358 w 726"/>
                <a:gd name="T35" fmla="*/ 112 h 926"/>
                <a:gd name="T36" fmla="*/ 353 w 726"/>
                <a:gd name="T37" fmla="*/ 221 h 926"/>
                <a:gd name="T38" fmla="*/ 351 w 726"/>
                <a:gd name="T39" fmla="*/ 330 h 926"/>
                <a:gd name="T40" fmla="*/ 353 w 726"/>
                <a:gd name="T41" fmla="*/ 441 h 926"/>
                <a:gd name="T42" fmla="*/ 337 w 726"/>
                <a:gd name="T43" fmla="*/ 445 h 926"/>
                <a:gd name="T44" fmla="*/ 320 w 726"/>
                <a:gd name="T45" fmla="*/ 449 h 926"/>
                <a:gd name="T46" fmla="*/ 301 w 726"/>
                <a:gd name="T47" fmla="*/ 452 h 926"/>
                <a:gd name="T48" fmla="*/ 280 w 726"/>
                <a:gd name="T49" fmla="*/ 455 h 926"/>
                <a:gd name="T50" fmla="*/ 257 w 726"/>
                <a:gd name="T51" fmla="*/ 458 h 926"/>
                <a:gd name="T52" fmla="*/ 234 w 726"/>
                <a:gd name="T53" fmla="*/ 460 h 926"/>
                <a:gd name="T54" fmla="*/ 210 w 726"/>
                <a:gd name="T55" fmla="*/ 462 h 926"/>
                <a:gd name="T56" fmla="*/ 186 w 726"/>
                <a:gd name="T57" fmla="*/ 463 h 926"/>
                <a:gd name="T58" fmla="*/ 162 w 726"/>
                <a:gd name="T59" fmla="*/ 463 h 926"/>
                <a:gd name="T60" fmla="*/ 138 w 726"/>
                <a:gd name="T61" fmla="*/ 463 h 926"/>
                <a:gd name="T62" fmla="*/ 114 w 726"/>
                <a:gd name="T63" fmla="*/ 463 h 926"/>
                <a:gd name="T64" fmla="*/ 92 w 726"/>
                <a:gd name="T65" fmla="*/ 461 h 926"/>
                <a:gd name="T66" fmla="*/ 70 w 726"/>
                <a:gd name="T67" fmla="*/ 459 h 926"/>
                <a:gd name="T68" fmla="*/ 50 w 726"/>
                <a:gd name="T69" fmla="*/ 456 h 926"/>
                <a:gd name="T70" fmla="*/ 31 w 726"/>
                <a:gd name="T71" fmla="*/ 452 h 926"/>
                <a:gd name="T72" fmla="*/ 15 w 726"/>
                <a:gd name="T73" fmla="*/ 447 h 926"/>
                <a:gd name="T74" fmla="*/ 9 w 726"/>
                <a:gd name="T75" fmla="*/ 398 h 926"/>
                <a:gd name="T76" fmla="*/ 3 w 726"/>
                <a:gd name="T77" fmla="*/ 350 h 926"/>
                <a:gd name="T78" fmla="*/ 1 w 726"/>
                <a:gd name="T79" fmla="*/ 303 h 926"/>
                <a:gd name="T80" fmla="*/ 0 w 726"/>
                <a:gd name="T81" fmla="*/ 254 h 926"/>
                <a:gd name="T82" fmla="*/ 2 w 726"/>
                <a:gd name="T83" fmla="*/ 207 h 926"/>
                <a:gd name="T84" fmla="*/ 6 w 726"/>
                <a:gd name="T85" fmla="*/ 158 h 926"/>
                <a:gd name="T86" fmla="*/ 11 w 726"/>
                <a:gd name="T87" fmla="*/ 109 h 926"/>
                <a:gd name="T88" fmla="*/ 18 w 726"/>
                <a:gd name="T89" fmla="*/ 57 h 92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26"/>
                <a:gd name="T136" fmla="*/ 0 h 926"/>
                <a:gd name="T137" fmla="*/ 726 w 726"/>
                <a:gd name="T138" fmla="*/ 926 h 92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26" h="926">
                  <a:moveTo>
                    <a:pt x="36" y="113"/>
                  </a:moveTo>
                  <a:lnTo>
                    <a:pt x="76" y="102"/>
                  </a:lnTo>
                  <a:lnTo>
                    <a:pt x="118" y="91"/>
                  </a:lnTo>
                  <a:lnTo>
                    <a:pt x="161" y="81"/>
                  </a:lnTo>
                  <a:lnTo>
                    <a:pt x="203" y="70"/>
                  </a:lnTo>
                  <a:lnTo>
                    <a:pt x="246" y="61"/>
                  </a:lnTo>
                  <a:lnTo>
                    <a:pt x="290" y="53"/>
                  </a:lnTo>
                  <a:lnTo>
                    <a:pt x="335" y="44"/>
                  </a:lnTo>
                  <a:lnTo>
                    <a:pt x="378" y="37"/>
                  </a:lnTo>
                  <a:lnTo>
                    <a:pt x="422" y="30"/>
                  </a:lnTo>
                  <a:lnTo>
                    <a:pt x="467" y="23"/>
                  </a:lnTo>
                  <a:lnTo>
                    <a:pt x="511" y="17"/>
                  </a:lnTo>
                  <a:lnTo>
                    <a:pt x="555" y="13"/>
                  </a:lnTo>
                  <a:lnTo>
                    <a:pt x="598" y="8"/>
                  </a:lnTo>
                  <a:lnTo>
                    <a:pt x="641" y="5"/>
                  </a:lnTo>
                  <a:lnTo>
                    <a:pt x="685" y="3"/>
                  </a:lnTo>
                  <a:lnTo>
                    <a:pt x="726" y="0"/>
                  </a:lnTo>
                  <a:lnTo>
                    <a:pt x="715" y="224"/>
                  </a:lnTo>
                  <a:lnTo>
                    <a:pt x="705" y="441"/>
                  </a:lnTo>
                  <a:lnTo>
                    <a:pt x="701" y="660"/>
                  </a:lnTo>
                  <a:lnTo>
                    <a:pt x="705" y="882"/>
                  </a:lnTo>
                  <a:lnTo>
                    <a:pt x="674" y="890"/>
                  </a:lnTo>
                  <a:lnTo>
                    <a:pt x="640" y="897"/>
                  </a:lnTo>
                  <a:lnTo>
                    <a:pt x="601" y="903"/>
                  </a:lnTo>
                  <a:lnTo>
                    <a:pt x="559" y="910"/>
                  </a:lnTo>
                  <a:lnTo>
                    <a:pt x="514" y="915"/>
                  </a:lnTo>
                  <a:lnTo>
                    <a:pt x="468" y="919"/>
                  </a:lnTo>
                  <a:lnTo>
                    <a:pt x="421" y="923"/>
                  </a:lnTo>
                  <a:lnTo>
                    <a:pt x="373" y="925"/>
                  </a:lnTo>
                  <a:lnTo>
                    <a:pt x="324" y="926"/>
                  </a:lnTo>
                  <a:lnTo>
                    <a:pt x="276" y="926"/>
                  </a:lnTo>
                  <a:lnTo>
                    <a:pt x="229" y="925"/>
                  </a:lnTo>
                  <a:lnTo>
                    <a:pt x="184" y="922"/>
                  </a:lnTo>
                  <a:lnTo>
                    <a:pt x="140" y="917"/>
                  </a:lnTo>
                  <a:lnTo>
                    <a:pt x="100" y="911"/>
                  </a:lnTo>
                  <a:lnTo>
                    <a:pt x="63" y="903"/>
                  </a:lnTo>
                  <a:lnTo>
                    <a:pt x="30" y="894"/>
                  </a:lnTo>
                  <a:lnTo>
                    <a:pt x="17" y="796"/>
                  </a:lnTo>
                  <a:lnTo>
                    <a:pt x="6" y="700"/>
                  </a:lnTo>
                  <a:lnTo>
                    <a:pt x="2" y="605"/>
                  </a:lnTo>
                  <a:lnTo>
                    <a:pt x="0" y="509"/>
                  </a:lnTo>
                  <a:lnTo>
                    <a:pt x="4" y="414"/>
                  </a:lnTo>
                  <a:lnTo>
                    <a:pt x="11" y="316"/>
                  </a:lnTo>
                  <a:lnTo>
                    <a:pt x="21" y="217"/>
                  </a:lnTo>
                  <a:lnTo>
                    <a:pt x="36" y="113"/>
                  </a:lnTo>
                  <a:close/>
                </a:path>
              </a:pathLst>
            </a:custGeom>
            <a:solidFill>
              <a:srgbClr val="BCA087"/>
            </a:solidFill>
            <a:ln w="9525">
              <a:noFill/>
              <a:round/>
              <a:headEnd/>
              <a:tailEnd/>
            </a:ln>
          </p:spPr>
          <p:txBody>
            <a:bodyPr/>
            <a:lstStyle/>
            <a:p>
              <a:endParaRPr lang="en-US"/>
            </a:p>
          </p:txBody>
        </p:sp>
        <p:sp>
          <p:nvSpPr>
            <p:cNvPr id="16563" name="Freeform 242"/>
            <p:cNvSpPr>
              <a:spLocks/>
            </p:cNvSpPr>
            <p:nvPr/>
          </p:nvSpPr>
          <p:spPr bwMode="auto">
            <a:xfrm>
              <a:off x="2313" y="1123"/>
              <a:ext cx="353" cy="444"/>
            </a:xfrm>
            <a:custGeom>
              <a:avLst/>
              <a:gdLst>
                <a:gd name="T0" fmla="*/ 17 w 705"/>
                <a:gd name="T1" fmla="*/ 56 h 887"/>
                <a:gd name="T2" fmla="*/ 36 w 705"/>
                <a:gd name="T3" fmla="*/ 50 h 887"/>
                <a:gd name="T4" fmla="*/ 57 w 705"/>
                <a:gd name="T5" fmla="*/ 45 h 887"/>
                <a:gd name="T6" fmla="*/ 77 w 705"/>
                <a:gd name="T7" fmla="*/ 40 h 887"/>
                <a:gd name="T8" fmla="*/ 98 w 705"/>
                <a:gd name="T9" fmla="*/ 35 h 887"/>
                <a:gd name="T10" fmla="*/ 119 w 705"/>
                <a:gd name="T11" fmla="*/ 31 h 887"/>
                <a:gd name="T12" fmla="*/ 140 w 705"/>
                <a:gd name="T13" fmla="*/ 26 h 887"/>
                <a:gd name="T14" fmla="*/ 162 w 705"/>
                <a:gd name="T15" fmla="*/ 22 h 887"/>
                <a:gd name="T16" fmla="*/ 183 w 705"/>
                <a:gd name="T17" fmla="*/ 18 h 887"/>
                <a:gd name="T18" fmla="*/ 205 w 705"/>
                <a:gd name="T19" fmla="*/ 15 h 887"/>
                <a:gd name="T20" fmla="*/ 226 w 705"/>
                <a:gd name="T21" fmla="*/ 12 h 887"/>
                <a:gd name="T22" fmla="*/ 248 w 705"/>
                <a:gd name="T23" fmla="*/ 9 h 887"/>
                <a:gd name="T24" fmla="*/ 270 w 705"/>
                <a:gd name="T25" fmla="*/ 6 h 887"/>
                <a:gd name="T26" fmla="*/ 291 w 705"/>
                <a:gd name="T27" fmla="*/ 4 h 887"/>
                <a:gd name="T28" fmla="*/ 312 w 705"/>
                <a:gd name="T29" fmla="*/ 2 h 887"/>
                <a:gd name="T30" fmla="*/ 332 w 705"/>
                <a:gd name="T31" fmla="*/ 1 h 887"/>
                <a:gd name="T32" fmla="*/ 353 w 705"/>
                <a:gd name="T33" fmla="*/ 0 h 887"/>
                <a:gd name="T34" fmla="*/ 347 w 705"/>
                <a:gd name="T35" fmla="*/ 107 h 887"/>
                <a:gd name="T36" fmla="*/ 342 w 705"/>
                <a:gd name="T37" fmla="*/ 210 h 887"/>
                <a:gd name="T38" fmla="*/ 340 w 705"/>
                <a:gd name="T39" fmla="*/ 314 h 887"/>
                <a:gd name="T40" fmla="*/ 342 w 705"/>
                <a:gd name="T41" fmla="*/ 420 h 887"/>
                <a:gd name="T42" fmla="*/ 327 w 705"/>
                <a:gd name="T43" fmla="*/ 424 h 887"/>
                <a:gd name="T44" fmla="*/ 310 w 705"/>
                <a:gd name="T45" fmla="*/ 428 h 887"/>
                <a:gd name="T46" fmla="*/ 291 w 705"/>
                <a:gd name="T47" fmla="*/ 431 h 887"/>
                <a:gd name="T48" fmla="*/ 271 w 705"/>
                <a:gd name="T49" fmla="*/ 434 h 887"/>
                <a:gd name="T50" fmla="*/ 249 w 705"/>
                <a:gd name="T51" fmla="*/ 437 h 887"/>
                <a:gd name="T52" fmla="*/ 226 w 705"/>
                <a:gd name="T53" fmla="*/ 439 h 887"/>
                <a:gd name="T54" fmla="*/ 203 w 705"/>
                <a:gd name="T55" fmla="*/ 441 h 887"/>
                <a:gd name="T56" fmla="*/ 180 w 705"/>
                <a:gd name="T57" fmla="*/ 443 h 887"/>
                <a:gd name="T58" fmla="*/ 156 w 705"/>
                <a:gd name="T59" fmla="*/ 443 h 887"/>
                <a:gd name="T60" fmla="*/ 133 w 705"/>
                <a:gd name="T61" fmla="*/ 444 h 887"/>
                <a:gd name="T62" fmla="*/ 110 w 705"/>
                <a:gd name="T63" fmla="*/ 443 h 887"/>
                <a:gd name="T64" fmla="*/ 88 w 705"/>
                <a:gd name="T65" fmla="*/ 442 h 887"/>
                <a:gd name="T66" fmla="*/ 68 w 705"/>
                <a:gd name="T67" fmla="*/ 441 h 887"/>
                <a:gd name="T68" fmla="*/ 48 w 705"/>
                <a:gd name="T69" fmla="*/ 438 h 887"/>
                <a:gd name="T70" fmla="*/ 30 w 705"/>
                <a:gd name="T71" fmla="*/ 434 h 887"/>
                <a:gd name="T72" fmla="*/ 15 w 705"/>
                <a:gd name="T73" fmla="*/ 430 h 887"/>
                <a:gd name="T74" fmla="*/ 8 w 705"/>
                <a:gd name="T75" fmla="*/ 383 h 887"/>
                <a:gd name="T76" fmla="*/ 3 w 705"/>
                <a:gd name="T77" fmla="*/ 337 h 887"/>
                <a:gd name="T78" fmla="*/ 1 w 705"/>
                <a:gd name="T79" fmla="*/ 291 h 887"/>
                <a:gd name="T80" fmla="*/ 0 w 705"/>
                <a:gd name="T81" fmla="*/ 245 h 887"/>
                <a:gd name="T82" fmla="*/ 1 w 705"/>
                <a:gd name="T83" fmla="*/ 200 h 887"/>
                <a:gd name="T84" fmla="*/ 5 w 705"/>
                <a:gd name="T85" fmla="*/ 153 h 887"/>
                <a:gd name="T86" fmla="*/ 10 w 705"/>
                <a:gd name="T87" fmla="*/ 105 h 887"/>
                <a:gd name="T88" fmla="*/ 17 w 705"/>
                <a:gd name="T89" fmla="*/ 56 h 88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05"/>
                <a:gd name="T136" fmla="*/ 0 h 887"/>
                <a:gd name="T137" fmla="*/ 705 w 705"/>
                <a:gd name="T138" fmla="*/ 887 h 88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05" h="887">
                  <a:moveTo>
                    <a:pt x="33" y="111"/>
                  </a:moveTo>
                  <a:lnTo>
                    <a:pt x="72" y="100"/>
                  </a:lnTo>
                  <a:lnTo>
                    <a:pt x="113" y="89"/>
                  </a:lnTo>
                  <a:lnTo>
                    <a:pt x="153" y="79"/>
                  </a:lnTo>
                  <a:lnTo>
                    <a:pt x="196" y="70"/>
                  </a:lnTo>
                  <a:lnTo>
                    <a:pt x="237" y="61"/>
                  </a:lnTo>
                  <a:lnTo>
                    <a:pt x="280" y="51"/>
                  </a:lnTo>
                  <a:lnTo>
                    <a:pt x="323" y="43"/>
                  </a:lnTo>
                  <a:lnTo>
                    <a:pt x="366" y="36"/>
                  </a:lnTo>
                  <a:lnTo>
                    <a:pt x="410" y="29"/>
                  </a:lnTo>
                  <a:lnTo>
                    <a:pt x="452" y="23"/>
                  </a:lnTo>
                  <a:lnTo>
                    <a:pt x="496" y="17"/>
                  </a:lnTo>
                  <a:lnTo>
                    <a:pt x="539" y="12"/>
                  </a:lnTo>
                  <a:lnTo>
                    <a:pt x="581" y="8"/>
                  </a:lnTo>
                  <a:lnTo>
                    <a:pt x="623" y="4"/>
                  </a:lnTo>
                  <a:lnTo>
                    <a:pt x="664" y="2"/>
                  </a:lnTo>
                  <a:lnTo>
                    <a:pt x="705" y="0"/>
                  </a:lnTo>
                  <a:lnTo>
                    <a:pt x="693" y="213"/>
                  </a:lnTo>
                  <a:lnTo>
                    <a:pt x="684" y="420"/>
                  </a:lnTo>
                  <a:lnTo>
                    <a:pt x="679" y="627"/>
                  </a:lnTo>
                  <a:lnTo>
                    <a:pt x="683" y="840"/>
                  </a:lnTo>
                  <a:lnTo>
                    <a:pt x="653" y="847"/>
                  </a:lnTo>
                  <a:lnTo>
                    <a:pt x="619" y="855"/>
                  </a:lnTo>
                  <a:lnTo>
                    <a:pt x="581" y="862"/>
                  </a:lnTo>
                  <a:lnTo>
                    <a:pt x="541" y="868"/>
                  </a:lnTo>
                  <a:lnTo>
                    <a:pt x="497" y="874"/>
                  </a:lnTo>
                  <a:lnTo>
                    <a:pt x="452" y="878"/>
                  </a:lnTo>
                  <a:lnTo>
                    <a:pt x="406" y="882"/>
                  </a:lnTo>
                  <a:lnTo>
                    <a:pt x="359" y="885"/>
                  </a:lnTo>
                  <a:lnTo>
                    <a:pt x="312" y="886"/>
                  </a:lnTo>
                  <a:lnTo>
                    <a:pt x="266" y="887"/>
                  </a:lnTo>
                  <a:lnTo>
                    <a:pt x="220" y="886"/>
                  </a:lnTo>
                  <a:lnTo>
                    <a:pt x="176" y="884"/>
                  </a:lnTo>
                  <a:lnTo>
                    <a:pt x="135" y="881"/>
                  </a:lnTo>
                  <a:lnTo>
                    <a:pt x="95" y="875"/>
                  </a:lnTo>
                  <a:lnTo>
                    <a:pt x="60" y="868"/>
                  </a:lnTo>
                  <a:lnTo>
                    <a:pt x="29" y="859"/>
                  </a:lnTo>
                  <a:lnTo>
                    <a:pt x="15" y="765"/>
                  </a:lnTo>
                  <a:lnTo>
                    <a:pt x="6" y="673"/>
                  </a:lnTo>
                  <a:lnTo>
                    <a:pt x="1" y="581"/>
                  </a:lnTo>
                  <a:lnTo>
                    <a:pt x="0" y="490"/>
                  </a:lnTo>
                  <a:lnTo>
                    <a:pt x="2" y="399"/>
                  </a:lnTo>
                  <a:lnTo>
                    <a:pt x="9" y="306"/>
                  </a:lnTo>
                  <a:lnTo>
                    <a:pt x="19" y="210"/>
                  </a:lnTo>
                  <a:lnTo>
                    <a:pt x="33" y="111"/>
                  </a:lnTo>
                  <a:close/>
                </a:path>
              </a:pathLst>
            </a:custGeom>
            <a:solidFill>
              <a:srgbClr val="C1A58C"/>
            </a:solidFill>
            <a:ln w="9525">
              <a:noFill/>
              <a:round/>
              <a:headEnd/>
              <a:tailEnd/>
            </a:ln>
          </p:spPr>
          <p:txBody>
            <a:bodyPr/>
            <a:lstStyle/>
            <a:p>
              <a:endParaRPr lang="en-US"/>
            </a:p>
          </p:txBody>
        </p:sp>
        <p:sp>
          <p:nvSpPr>
            <p:cNvPr id="16564" name="Freeform 243"/>
            <p:cNvSpPr>
              <a:spLocks/>
            </p:cNvSpPr>
            <p:nvPr/>
          </p:nvSpPr>
          <p:spPr bwMode="auto">
            <a:xfrm>
              <a:off x="2315" y="1124"/>
              <a:ext cx="342" cy="424"/>
            </a:xfrm>
            <a:custGeom>
              <a:avLst/>
              <a:gdLst>
                <a:gd name="T0" fmla="*/ 16 w 683"/>
                <a:gd name="T1" fmla="*/ 55 h 849"/>
                <a:gd name="T2" fmla="*/ 35 w 683"/>
                <a:gd name="T3" fmla="*/ 50 h 849"/>
                <a:gd name="T4" fmla="*/ 54 w 683"/>
                <a:gd name="T5" fmla="*/ 45 h 849"/>
                <a:gd name="T6" fmla="*/ 74 w 683"/>
                <a:gd name="T7" fmla="*/ 39 h 849"/>
                <a:gd name="T8" fmla="*/ 94 w 683"/>
                <a:gd name="T9" fmla="*/ 35 h 849"/>
                <a:gd name="T10" fmla="*/ 115 w 683"/>
                <a:gd name="T11" fmla="*/ 30 h 849"/>
                <a:gd name="T12" fmla="*/ 136 w 683"/>
                <a:gd name="T13" fmla="*/ 26 h 849"/>
                <a:gd name="T14" fmla="*/ 156 w 683"/>
                <a:gd name="T15" fmla="*/ 22 h 849"/>
                <a:gd name="T16" fmla="*/ 178 w 683"/>
                <a:gd name="T17" fmla="*/ 18 h 849"/>
                <a:gd name="T18" fmla="*/ 199 w 683"/>
                <a:gd name="T19" fmla="*/ 14 h 849"/>
                <a:gd name="T20" fmla="*/ 220 w 683"/>
                <a:gd name="T21" fmla="*/ 11 h 849"/>
                <a:gd name="T22" fmla="*/ 241 w 683"/>
                <a:gd name="T23" fmla="*/ 8 h 849"/>
                <a:gd name="T24" fmla="*/ 262 w 683"/>
                <a:gd name="T25" fmla="*/ 5 h 849"/>
                <a:gd name="T26" fmla="*/ 283 w 683"/>
                <a:gd name="T27" fmla="*/ 4 h 849"/>
                <a:gd name="T28" fmla="*/ 303 w 683"/>
                <a:gd name="T29" fmla="*/ 2 h 849"/>
                <a:gd name="T30" fmla="*/ 323 w 683"/>
                <a:gd name="T31" fmla="*/ 1 h 849"/>
                <a:gd name="T32" fmla="*/ 342 w 683"/>
                <a:gd name="T33" fmla="*/ 0 h 849"/>
                <a:gd name="T34" fmla="*/ 337 w 683"/>
                <a:gd name="T35" fmla="*/ 101 h 849"/>
                <a:gd name="T36" fmla="*/ 332 w 683"/>
                <a:gd name="T37" fmla="*/ 199 h 849"/>
                <a:gd name="T38" fmla="*/ 329 w 683"/>
                <a:gd name="T39" fmla="*/ 297 h 849"/>
                <a:gd name="T40" fmla="*/ 332 w 683"/>
                <a:gd name="T41" fmla="*/ 399 h 849"/>
                <a:gd name="T42" fmla="*/ 317 w 683"/>
                <a:gd name="T43" fmla="*/ 402 h 849"/>
                <a:gd name="T44" fmla="*/ 300 w 683"/>
                <a:gd name="T45" fmla="*/ 406 h 849"/>
                <a:gd name="T46" fmla="*/ 282 w 683"/>
                <a:gd name="T47" fmla="*/ 410 h 849"/>
                <a:gd name="T48" fmla="*/ 262 w 683"/>
                <a:gd name="T49" fmla="*/ 413 h 849"/>
                <a:gd name="T50" fmla="*/ 241 w 683"/>
                <a:gd name="T51" fmla="*/ 415 h 849"/>
                <a:gd name="T52" fmla="*/ 219 w 683"/>
                <a:gd name="T53" fmla="*/ 418 h 849"/>
                <a:gd name="T54" fmla="*/ 197 w 683"/>
                <a:gd name="T55" fmla="*/ 421 h 849"/>
                <a:gd name="T56" fmla="*/ 174 w 683"/>
                <a:gd name="T57" fmla="*/ 422 h 849"/>
                <a:gd name="T58" fmla="*/ 151 w 683"/>
                <a:gd name="T59" fmla="*/ 423 h 849"/>
                <a:gd name="T60" fmla="*/ 129 w 683"/>
                <a:gd name="T61" fmla="*/ 424 h 849"/>
                <a:gd name="T62" fmla="*/ 106 w 683"/>
                <a:gd name="T63" fmla="*/ 424 h 849"/>
                <a:gd name="T64" fmla="*/ 85 w 683"/>
                <a:gd name="T65" fmla="*/ 423 h 849"/>
                <a:gd name="T66" fmla="*/ 65 w 683"/>
                <a:gd name="T67" fmla="*/ 422 h 849"/>
                <a:gd name="T68" fmla="*/ 46 w 683"/>
                <a:gd name="T69" fmla="*/ 419 h 849"/>
                <a:gd name="T70" fmla="*/ 29 w 683"/>
                <a:gd name="T71" fmla="*/ 417 h 849"/>
                <a:gd name="T72" fmla="*/ 14 w 683"/>
                <a:gd name="T73" fmla="*/ 412 h 849"/>
                <a:gd name="T74" fmla="*/ 7 w 683"/>
                <a:gd name="T75" fmla="*/ 367 h 849"/>
                <a:gd name="T76" fmla="*/ 3 w 683"/>
                <a:gd name="T77" fmla="*/ 323 h 849"/>
                <a:gd name="T78" fmla="*/ 0 w 683"/>
                <a:gd name="T79" fmla="*/ 280 h 849"/>
                <a:gd name="T80" fmla="*/ 0 w 683"/>
                <a:gd name="T81" fmla="*/ 236 h 849"/>
                <a:gd name="T82" fmla="*/ 2 w 683"/>
                <a:gd name="T83" fmla="*/ 192 h 849"/>
                <a:gd name="T84" fmla="*/ 4 w 683"/>
                <a:gd name="T85" fmla="*/ 148 h 849"/>
                <a:gd name="T86" fmla="*/ 10 w 683"/>
                <a:gd name="T87" fmla="*/ 102 h 849"/>
                <a:gd name="T88" fmla="*/ 16 w 683"/>
                <a:gd name="T89" fmla="*/ 55 h 8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83"/>
                <a:gd name="T136" fmla="*/ 0 h 849"/>
                <a:gd name="T137" fmla="*/ 683 w 683"/>
                <a:gd name="T138" fmla="*/ 849 h 8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83" h="849">
                  <a:moveTo>
                    <a:pt x="31" y="110"/>
                  </a:moveTo>
                  <a:lnTo>
                    <a:pt x="69" y="100"/>
                  </a:lnTo>
                  <a:lnTo>
                    <a:pt x="107" y="90"/>
                  </a:lnTo>
                  <a:lnTo>
                    <a:pt x="148" y="79"/>
                  </a:lnTo>
                  <a:lnTo>
                    <a:pt x="188" y="70"/>
                  </a:lnTo>
                  <a:lnTo>
                    <a:pt x="229" y="61"/>
                  </a:lnTo>
                  <a:lnTo>
                    <a:pt x="271" y="52"/>
                  </a:lnTo>
                  <a:lnTo>
                    <a:pt x="312" y="44"/>
                  </a:lnTo>
                  <a:lnTo>
                    <a:pt x="355" y="36"/>
                  </a:lnTo>
                  <a:lnTo>
                    <a:pt x="398" y="29"/>
                  </a:lnTo>
                  <a:lnTo>
                    <a:pt x="440" y="23"/>
                  </a:lnTo>
                  <a:lnTo>
                    <a:pt x="482" y="17"/>
                  </a:lnTo>
                  <a:lnTo>
                    <a:pt x="523" y="11"/>
                  </a:lnTo>
                  <a:lnTo>
                    <a:pt x="565" y="8"/>
                  </a:lnTo>
                  <a:lnTo>
                    <a:pt x="605" y="4"/>
                  </a:lnTo>
                  <a:lnTo>
                    <a:pt x="645" y="2"/>
                  </a:lnTo>
                  <a:lnTo>
                    <a:pt x="683" y="0"/>
                  </a:lnTo>
                  <a:lnTo>
                    <a:pt x="673" y="203"/>
                  </a:lnTo>
                  <a:lnTo>
                    <a:pt x="663" y="398"/>
                  </a:lnTo>
                  <a:lnTo>
                    <a:pt x="658" y="595"/>
                  </a:lnTo>
                  <a:lnTo>
                    <a:pt x="663" y="798"/>
                  </a:lnTo>
                  <a:lnTo>
                    <a:pt x="634" y="805"/>
                  </a:lnTo>
                  <a:lnTo>
                    <a:pt x="600" y="813"/>
                  </a:lnTo>
                  <a:lnTo>
                    <a:pt x="563" y="820"/>
                  </a:lnTo>
                  <a:lnTo>
                    <a:pt x="524" y="826"/>
                  </a:lnTo>
                  <a:lnTo>
                    <a:pt x="482" y="831"/>
                  </a:lnTo>
                  <a:lnTo>
                    <a:pt x="438" y="837"/>
                  </a:lnTo>
                  <a:lnTo>
                    <a:pt x="393" y="842"/>
                  </a:lnTo>
                  <a:lnTo>
                    <a:pt x="348" y="845"/>
                  </a:lnTo>
                  <a:lnTo>
                    <a:pt x="302" y="847"/>
                  </a:lnTo>
                  <a:lnTo>
                    <a:pt x="257" y="849"/>
                  </a:lnTo>
                  <a:lnTo>
                    <a:pt x="212" y="849"/>
                  </a:lnTo>
                  <a:lnTo>
                    <a:pt x="170" y="847"/>
                  </a:lnTo>
                  <a:lnTo>
                    <a:pt x="129" y="845"/>
                  </a:lnTo>
                  <a:lnTo>
                    <a:pt x="91" y="839"/>
                  </a:lnTo>
                  <a:lnTo>
                    <a:pt x="58" y="834"/>
                  </a:lnTo>
                  <a:lnTo>
                    <a:pt x="27" y="824"/>
                  </a:lnTo>
                  <a:lnTo>
                    <a:pt x="14" y="735"/>
                  </a:lnTo>
                  <a:lnTo>
                    <a:pt x="6" y="647"/>
                  </a:lnTo>
                  <a:lnTo>
                    <a:pt x="0" y="560"/>
                  </a:lnTo>
                  <a:lnTo>
                    <a:pt x="0" y="472"/>
                  </a:lnTo>
                  <a:lnTo>
                    <a:pt x="3" y="384"/>
                  </a:lnTo>
                  <a:lnTo>
                    <a:pt x="8" y="296"/>
                  </a:lnTo>
                  <a:lnTo>
                    <a:pt x="19" y="205"/>
                  </a:lnTo>
                  <a:lnTo>
                    <a:pt x="31" y="110"/>
                  </a:lnTo>
                  <a:close/>
                </a:path>
              </a:pathLst>
            </a:custGeom>
            <a:solidFill>
              <a:srgbClr val="C4A891"/>
            </a:solidFill>
            <a:ln w="9525">
              <a:noFill/>
              <a:round/>
              <a:headEnd/>
              <a:tailEnd/>
            </a:ln>
          </p:spPr>
          <p:txBody>
            <a:bodyPr/>
            <a:lstStyle/>
            <a:p>
              <a:endParaRPr lang="en-US"/>
            </a:p>
          </p:txBody>
        </p:sp>
        <p:sp>
          <p:nvSpPr>
            <p:cNvPr id="16565" name="Freeform 244"/>
            <p:cNvSpPr>
              <a:spLocks/>
            </p:cNvSpPr>
            <p:nvPr/>
          </p:nvSpPr>
          <p:spPr bwMode="auto">
            <a:xfrm>
              <a:off x="2316" y="1125"/>
              <a:ext cx="332" cy="406"/>
            </a:xfrm>
            <a:custGeom>
              <a:avLst/>
              <a:gdLst>
                <a:gd name="T0" fmla="*/ 15 w 665"/>
                <a:gd name="T1" fmla="*/ 55 h 812"/>
                <a:gd name="T2" fmla="*/ 33 w 665"/>
                <a:gd name="T3" fmla="*/ 50 h 812"/>
                <a:gd name="T4" fmla="*/ 52 w 665"/>
                <a:gd name="T5" fmla="*/ 45 h 812"/>
                <a:gd name="T6" fmla="*/ 71 w 665"/>
                <a:gd name="T7" fmla="*/ 40 h 812"/>
                <a:gd name="T8" fmla="*/ 91 w 665"/>
                <a:gd name="T9" fmla="*/ 35 h 812"/>
                <a:gd name="T10" fmla="*/ 111 w 665"/>
                <a:gd name="T11" fmla="*/ 30 h 812"/>
                <a:gd name="T12" fmla="*/ 131 w 665"/>
                <a:gd name="T13" fmla="*/ 26 h 812"/>
                <a:gd name="T14" fmla="*/ 152 w 665"/>
                <a:gd name="T15" fmla="*/ 22 h 812"/>
                <a:gd name="T16" fmla="*/ 173 w 665"/>
                <a:gd name="T17" fmla="*/ 18 h 812"/>
                <a:gd name="T18" fmla="*/ 193 w 665"/>
                <a:gd name="T19" fmla="*/ 14 h 812"/>
                <a:gd name="T20" fmla="*/ 214 w 665"/>
                <a:gd name="T21" fmla="*/ 12 h 812"/>
                <a:gd name="T22" fmla="*/ 234 w 665"/>
                <a:gd name="T23" fmla="*/ 9 h 812"/>
                <a:gd name="T24" fmla="*/ 255 w 665"/>
                <a:gd name="T25" fmla="*/ 6 h 812"/>
                <a:gd name="T26" fmla="*/ 275 w 665"/>
                <a:gd name="T27" fmla="*/ 4 h 812"/>
                <a:gd name="T28" fmla="*/ 295 w 665"/>
                <a:gd name="T29" fmla="*/ 3 h 812"/>
                <a:gd name="T30" fmla="*/ 314 w 665"/>
                <a:gd name="T31" fmla="*/ 1 h 812"/>
                <a:gd name="T32" fmla="*/ 332 w 665"/>
                <a:gd name="T33" fmla="*/ 0 h 812"/>
                <a:gd name="T34" fmla="*/ 329 w 665"/>
                <a:gd name="T35" fmla="*/ 49 h 812"/>
                <a:gd name="T36" fmla="*/ 326 w 665"/>
                <a:gd name="T37" fmla="*/ 96 h 812"/>
                <a:gd name="T38" fmla="*/ 324 w 665"/>
                <a:gd name="T39" fmla="*/ 143 h 812"/>
                <a:gd name="T40" fmla="*/ 321 w 665"/>
                <a:gd name="T41" fmla="*/ 189 h 812"/>
                <a:gd name="T42" fmla="*/ 320 w 665"/>
                <a:gd name="T43" fmla="*/ 235 h 812"/>
                <a:gd name="T44" fmla="*/ 318 w 665"/>
                <a:gd name="T45" fmla="*/ 282 h 812"/>
                <a:gd name="T46" fmla="*/ 318 w 665"/>
                <a:gd name="T47" fmla="*/ 330 h 812"/>
                <a:gd name="T48" fmla="*/ 320 w 665"/>
                <a:gd name="T49" fmla="*/ 379 h 812"/>
                <a:gd name="T50" fmla="*/ 306 w 665"/>
                <a:gd name="T51" fmla="*/ 382 h 812"/>
                <a:gd name="T52" fmla="*/ 290 w 665"/>
                <a:gd name="T53" fmla="*/ 386 h 812"/>
                <a:gd name="T54" fmla="*/ 272 w 665"/>
                <a:gd name="T55" fmla="*/ 389 h 812"/>
                <a:gd name="T56" fmla="*/ 253 w 665"/>
                <a:gd name="T57" fmla="*/ 392 h 812"/>
                <a:gd name="T58" fmla="*/ 233 w 665"/>
                <a:gd name="T59" fmla="*/ 396 h 812"/>
                <a:gd name="T60" fmla="*/ 212 w 665"/>
                <a:gd name="T61" fmla="*/ 399 h 812"/>
                <a:gd name="T62" fmla="*/ 190 w 665"/>
                <a:gd name="T63" fmla="*/ 401 h 812"/>
                <a:gd name="T64" fmla="*/ 168 w 665"/>
                <a:gd name="T65" fmla="*/ 403 h 812"/>
                <a:gd name="T66" fmla="*/ 146 w 665"/>
                <a:gd name="T67" fmla="*/ 405 h 812"/>
                <a:gd name="T68" fmla="*/ 124 w 665"/>
                <a:gd name="T69" fmla="*/ 406 h 812"/>
                <a:gd name="T70" fmla="*/ 103 w 665"/>
                <a:gd name="T71" fmla="*/ 406 h 812"/>
                <a:gd name="T72" fmla="*/ 82 w 665"/>
                <a:gd name="T73" fmla="*/ 406 h 812"/>
                <a:gd name="T74" fmla="*/ 63 w 665"/>
                <a:gd name="T75" fmla="*/ 405 h 812"/>
                <a:gd name="T76" fmla="*/ 44 w 665"/>
                <a:gd name="T77" fmla="*/ 403 h 812"/>
                <a:gd name="T78" fmla="*/ 28 w 665"/>
                <a:gd name="T79" fmla="*/ 399 h 812"/>
                <a:gd name="T80" fmla="*/ 13 w 665"/>
                <a:gd name="T81" fmla="*/ 395 h 812"/>
                <a:gd name="T82" fmla="*/ 7 w 665"/>
                <a:gd name="T83" fmla="*/ 353 h 812"/>
                <a:gd name="T84" fmla="*/ 3 w 665"/>
                <a:gd name="T85" fmla="*/ 311 h 812"/>
                <a:gd name="T86" fmla="*/ 1 w 665"/>
                <a:gd name="T87" fmla="*/ 269 h 812"/>
                <a:gd name="T88" fmla="*/ 0 w 665"/>
                <a:gd name="T89" fmla="*/ 227 h 812"/>
                <a:gd name="T90" fmla="*/ 2 w 665"/>
                <a:gd name="T91" fmla="*/ 186 h 812"/>
                <a:gd name="T92" fmla="*/ 5 w 665"/>
                <a:gd name="T93" fmla="*/ 144 h 812"/>
                <a:gd name="T94" fmla="*/ 9 w 665"/>
                <a:gd name="T95" fmla="*/ 100 h 812"/>
                <a:gd name="T96" fmla="*/ 15 w 665"/>
                <a:gd name="T97" fmla="*/ 55 h 8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65"/>
                <a:gd name="T148" fmla="*/ 0 h 812"/>
                <a:gd name="T149" fmla="*/ 665 w 665"/>
                <a:gd name="T150" fmla="*/ 812 h 81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65" h="812">
                  <a:moveTo>
                    <a:pt x="31" y="110"/>
                  </a:moveTo>
                  <a:lnTo>
                    <a:pt x="67" y="99"/>
                  </a:lnTo>
                  <a:lnTo>
                    <a:pt x="105" y="89"/>
                  </a:lnTo>
                  <a:lnTo>
                    <a:pt x="143" y="80"/>
                  </a:lnTo>
                  <a:lnTo>
                    <a:pt x="182" y="69"/>
                  </a:lnTo>
                  <a:lnTo>
                    <a:pt x="223" y="60"/>
                  </a:lnTo>
                  <a:lnTo>
                    <a:pt x="263" y="52"/>
                  </a:lnTo>
                  <a:lnTo>
                    <a:pt x="304" y="44"/>
                  </a:lnTo>
                  <a:lnTo>
                    <a:pt x="346" y="36"/>
                  </a:lnTo>
                  <a:lnTo>
                    <a:pt x="387" y="29"/>
                  </a:lnTo>
                  <a:lnTo>
                    <a:pt x="429" y="23"/>
                  </a:lnTo>
                  <a:lnTo>
                    <a:pt x="469" y="17"/>
                  </a:lnTo>
                  <a:lnTo>
                    <a:pt x="511" y="12"/>
                  </a:lnTo>
                  <a:lnTo>
                    <a:pt x="550" y="8"/>
                  </a:lnTo>
                  <a:lnTo>
                    <a:pt x="590" y="5"/>
                  </a:lnTo>
                  <a:lnTo>
                    <a:pt x="628" y="2"/>
                  </a:lnTo>
                  <a:lnTo>
                    <a:pt x="665" y="0"/>
                  </a:lnTo>
                  <a:lnTo>
                    <a:pt x="659" y="98"/>
                  </a:lnTo>
                  <a:lnTo>
                    <a:pt x="653" y="192"/>
                  </a:lnTo>
                  <a:lnTo>
                    <a:pt x="648" y="286"/>
                  </a:lnTo>
                  <a:lnTo>
                    <a:pt x="643" y="378"/>
                  </a:lnTo>
                  <a:lnTo>
                    <a:pt x="640" y="471"/>
                  </a:lnTo>
                  <a:lnTo>
                    <a:pt x="637" y="564"/>
                  </a:lnTo>
                  <a:lnTo>
                    <a:pt x="637" y="659"/>
                  </a:lnTo>
                  <a:lnTo>
                    <a:pt x="641" y="757"/>
                  </a:lnTo>
                  <a:lnTo>
                    <a:pt x="613" y="764"/>
                  </a:lnTo>
                  <a:lnTo>
                    <a:pt x="581" y="771"/>
                  </a:lnTo>
                  <a:lnTo>
                    <a:pt x="545" y="778"/>
                  </a:lnTo>
                  <a:lnTo>
                    <a:pt x="507" y="784"/>
                  </a:lnTo>
                  <a:lnTo>
                    <a:pt x="467" y="791"/>
                  </a:lnTo>
                  <a:lnTo>
                    <a:pt x="424" y="797"/>
                  </a:lnTo>
                  <a:lnTo>
                    <a:pt x="380" y="802"/>
                  </a:lnTo>
                  <a:lnTo>
                    <a:pt x="337" y="806"/>
                  </a:lnTo>
                  <a:lnTo>
                    <a:pt x="293" y="810"/>
                  </a:lnTo>
                  <a:lnTo>
                    <a:pt x="249" y="812"/>
                  </a:lnTo>
                  <a:lnTo>
                    <a:pt x="207" y="812"/>
                  </a:lnTo>
                  <a:lnTo>
                    <a:pt x="165" y="812"/>
                  </a:lnTo>
                  <a:lnTo>
                    <a:pt x="126" y="809"/>
                  </a:lnTo>
                  <a:lnTo>
                    <a:pt x="89" y="805"/>
                  </a:lnTo>
                  <a:lnTo>
                    <a:pt x="57" y="798"/>
                  </a:lnTo>
                  <a:lnTo>
                    <a:pt x="27" y="790"/>
                  </a:lnTo>
                  <a:lnTo>
                    <a:pt x="14" y="705"/>
                  </a:lnTo>
                  <a:lnTo>
                    <a:pt x="6" y="621"/>
                  </a:lnTo>
                  <a:lnTo>
                    <a:pt x="2" y="538"/>
                  </a:lnTo>
                  <a:lnTo>
                    <a:pt x="0" y="455"/>
                  </a:lnTo>
                  <a:lnTo>
                    <a:pt x="4" y="371"/>
                  </a:lnTo>
                  <a:lnTo>
                    <a:pt x="10" y="287"/>
                  </a:lnTo>
                  <a:lnTo>
                    <a:pt x="19" y="199"/>
                  </a:lnTo>
                  <a:lnTo>
                    <a:pt x="31" y="110"/>
                  </a:lnTo>
                  <a:close/>
                </a:path>
              </a:pathLst>
            </a:custGeom>
            <a:solidFill>
              <a:srgbClr val="C9AD96"/>
            </a:solidFill>
            <a:ln w="9525">
              <a:noFill/>
              <a:round/>
              <a:headEnd/>
              <a:tailEnd/>
            </a:ln>
          </p:spPr>
          <p:txBody>
            <a:bodyPr/>
            <a:lstStyle/>
            <a:p>
              <a:endParaRPr lang="en-US"/>
            </a:p>
          </p:txBody>
        </p:sp>
        <p:sp>
          <p:nvSpPr>
            <p:cNvPr id="16566" name="Freeform 245"/>
            <p:cNvSpPr>
              <a:spLocks/>
            </p:cNvSpPr>
            <p:nvPr/>
          </p:nvSpPr>
          <p:spPr bwMode="auto">
            <a:xfrm>
              <a:off x="2317" y="1126"/>
              <a:ext cx="322" cy="387"/>
            </a:xfrm>
            <a:custGeom>
              <a:avLst/>
              <a:gdLst>
                <a:gd name="T0" fmla="*/ 15 w 643"/>
                <a:gd name="T1" fmla="*/ 54 h 774"/>
                <a:gd name="T2" fmla="*/ 32 w 643"/>
                <a:gd name="T3" fmla="*/ 49 h 774"/>
                <a:gd name="T4" fmla="*/ 50 w 643"/>
                <a:gd name="T5" fmla="*/ 45 h 774"/>
                <a:gd name="T6" fmla="*/ 68 w 643"/>
                <a:gd name="T7" fmla="*/ 40 h 774"/>
                <a:gd name="T8" fmla="*/ 87 w 643"/>
                <a:gd name="T9" fmla="*/ 35 h 774"/>
                <a:gd name="T10" fmla="*/ 107 w 643"/>
                <a:gd name="T11" fmla="*/ 30 h 774"/>
                <a:gd name="T12" fmla="*/ 127 w 643"/>
                <a:gd name="T13" fmla="*/ 26 h 774"/>
                <a:gd name="T14" fmla="*/ 146 w 643"/>
                <a:gd name="T15" fmla="*/ 22 h 774"/>
                <a:gd name="T16" fmla="*/ 167 w 643"/>
                <a:gd name="T17" fmla="*/ 19 h 774"/>
                <a:gd name="T18" fmla="*/ 187 w 643"/>
                <a:gd name="T19" fmla="*/ 15 h 774"/>
                <a:gd name="T20" fmla="*/ 208 w 643"/>
                <a:gd name="T21" fmla="*/ 12 h 774"/>
                <a:gd name="T22" fmla="*/ 228 w 643"/>
                <a:gd name="T23" fmla="*/ 9 h 774"/>
                <a:gd name="T24" fmla="*/ 247 w 643"/>
                <a:gd name="T25" fmla="*/ 6 h 774"/>
                <a:gd name="T26" fmla="*/ 267 w 643"/>
                <a:gd name="T27" fmla="*/ 4 h 774"/>
                <a:gd name="T28" fmla="*/ 286 w 643"/>
                <a:gd name="T29" fmla="*/ 3 h 774"/>
                <a:gd name="T30" fmla="*/ 304 w 643"/>
                <a:gd name="T31" fmla="*/ 2 h 774"/>
                <a:gd name="T32" fmla="*/ 322 w 643"/>
                <a:gd name="T33" fmla="*/ 0 h 774"/>
                <a:gd name="T34" fmla="*/ 319 w 643"/>
                <a:gd name="T35" fmla="*/ 47 h 774"/>
                <a:gd name="T36" fmla="*/ 316 w 643"/>
                <a:gd name="T37" fmla="*/ 91 h 774"/>
                <a:gd name="T38" fmla="*/ 313 w 643"/>
                <a:gd name="T39" fmla="*/ 135 h 774"/>
                <a:gd name="T40" fmla="*/ 311 w 643"/>
                <a:gd name="T41" fmla="*/ 179 h 774"/>
                <a:gd name="T42" fmla="*/ 309 w 643"/>
                <a:gd name="T43" fmla="*/ 222 h 774"/>
                <a:gd name="T44" fmla="*/ 308 w 643"/>
                <a:gd name="T45" fmla="*/ 267 h 774"/>
                <a:gd name="T46" fmla="*/ 308 w 643"/>
                <a:gd name="T47" fmla="*/ 311 h 774"/>
                <a:gd name="T48" fmla="*/ 309 w 643"/>
                <a:gd name="T49" fmla="*/ 357 h 774"/>
                <a:gd name="T50" fmla="*/ 295 w 643"/>
                <a:gd name="T51" fmla="*/ 361 h 774"/>
                <a:gd name="T52" fmla="*/ 280 w 643"/>
                <a:gd name="T53" fmla="*/ 364 h 774"/>
                <a:gd name="T54" fmla="*/ 263 w 643"/>
                <a:gd name="T55" fmla="*/ 368 h 774"/>
                <a:gd name="T56" fmla="*/ 244 w 643"/>
                <a:gd name="T57" fmla="*/ 372 h 774"/>
                <a:gd name="T58" fmla="*/ 225 w 643"/>
                <a:gd name="T59" fmla="*/ 375 h 774"/>
                <a:gd name="T60" fmla="*/ 204 w 643"/>
                <a:gd name="T61" fmla="*/ 378 h 774"/>
                <a:gd name="T62" fmla="*/ 183 w 643"/>
                <a:gd name="T63" fmla="*/ 381 h 774"/>
                <a:gd name="T64" fmla="*/ 162 w 643"/>
                <a:gd name="T65" fmla="*/ 383 h 774"/>
                <a:gd name="T66" fmla="*/ 141 w 643"/>
                <a:gd name="T67" fmla="*/ 386 h 774"/>
                <a:gd name="T68" fmla="*/ 119 w 643"/>
                <a:gd name="T69" fmla="*/ 387 h 774"/>
                <a:gd name="T70" fmla="*/ 99 w 643"/>
                <a:gd name="T71" fmla="*/ 387 h 774"/>
                <a:gd name="T72" fmla="*/ 79 w 643"/>
                <a:gd name="T73" fmla="*/ 387 h 774"/>
                <a:gd name="T74" fmla="*/ 60 w 643"/>
                <a:gd name="T75" fmla="*/ 386 h 774"/>
                <a:gd name="T76" fmla="*/ 42 w 643"/>
                <a:gd name="T77" fmla="*/ 385 h 774"/>
                <a:gd name="T78" fmla="*/ 27 w 643"/>
                <a:gd name="T79" fmla="*/ 382 h 774"/>
                <a:gd name="T80" fmla="*/ 12 w 643"/>
                <a:gd name="T81" fmla="*/ 378 h 774"/>
                <a:gd name="T82" fmla="*/ 6 w 643"/>
                <a:gd name="T83" fmla="*/ 337 h 774"/>
                <a:gd name="T84" fmla="*/ 2 w 643"/>
                <a:gd name="T85" fmla="*/ 297 h 774"/>
                <a:gd name="T86" fmla="*/ 0 w 643"/>
                <a:gd name="T87" fmla="*/ 258 h 774"/>
                <a:gd name="T88" fmla="*/ 0 w 643"/>
                <a:gd name="T89" fmla="*/ 218 h 774"/>
                <a:gd name="T90" fmla="*/ 1 w 643"/>
                <a:gd name="T91" fmla="*/ 179 h 774"/>
                <a:gd name="T92" fmla="*/ 4 w 643"/>
                <a:gd name="T93" fmla="*/ 139 h 774"/>
                <a:gd name="T94" fmla="*/ 9 w 643"/>
                <a:gd name="T95" fmla="*/ 97 h 774"/>
                <a:gd name="T96" fmla="*/ 15 w 643"/>
                <a:gd name="T97" fmla="*/ 54 h 7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43"/>
                <a:gd name="T148" fmla="*/ 0 h 774"/>
                <a:gd name="T149" fmla="*/ 643 w 643"/>
                <a:gd name="T150" fmla="*/ 774 h 77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43" h="774">
                  <a:moveTo>
                    <a:pt x="29" y="109"/>
                  </a:moveTo>
                  <a:lnTo>
                    <a:pt x="63" y="98"/>
                  </a:lnTo>
                  <a:lnTo>
                    <a:pt x="99" y="89"/>
                  </a:lnTo>
                  <a:lnTo>
                    <a:pt x="136" y="79"/>
                  </a:lnTo>
                  <a:lnTo>
                    <a:pt x="174" y="70"/>
                  </a:lnTo>
                  <a:lnTo>
                    <a:pt x="213" y="61"/>
                  </a:lnTo>
                  <a:lnTo>
                    <a:pt x="253" y="52"/>
                  </a:lnTo>
                  <a:lnTo>
                    <a:pt x="292" y="44"/>
                  </a:lnTo>
                  <a:lnTo>
                    <a:pt x="334" y="37"/>
                  </a:lnTo>
                  <a:lnTo>
                    <a:pt x="374" y="30"/>
                  </a:lnTo>
                  <a:lnTo>
                    <a:pt x="415" y="23"/>
                  </a:lnTo>
                  <a:lnTo>
                    <a:pt x="455" y="18"/>
                  </a:lnTo>
                  <a:lnTo>
                    <a:pt x="494" y="13"/>
                  </a:lnTo>
                  <a:lnTo>
                    <a:pt x="533" y="8"/>
                  </a:lnTo>
                  <a:lnTo>
                    <a:pt x="571" y="5"/>
                  </a:lnTo>
                  <a:lnTo>
                    <a:pt x="607" y="3"/>
                  </a:lnTo>
                  <a:lnTo>
                    <a:pt x="643" y="0"/>
                  </a:lnTo>
                  <a:lnTo>
                    <a:pt x="637" y="93"/>
                  </a:lnTo>
                  <a:lnTo>
                    <a:pt x="631" y="182"/>
                  </a:lnTo>
                  <a:lnTo>
                    <a:pt x="625" y="270"/>
                  </a:lnTo>
                  <a:lnTo>
                    <a:pt x="621" y="357"/>
                  </a:lnTo>
                  <a:lnTo>
                    <a:pt x="617" y="445"/>
                  </a:lnTo>
                  <a:lnTo>
                    <a:pt x="615" y="533"/>
                  </a:lnTo>
                  <a:lnTo>
                    <a:pt x="615" y="622"/>
                  </a:lnTo>
                  <a:lnTo>
                    <a:pt x="617" y="714"/>
                  </a:lnTo>
                  <a:lnTo>
                    <a:pt x="590" y="721"/>
                  </a:lnTo>
                  <a:lnTo>
                    <a:pt x="560" y="728"/>
                  </a:lnTo>
                  <a:lnTo>
                    <a:pt x="525" y="735"/>
                  </a:lnTo>
                  <a:lnTo>
                    <a:pt x="488" y="743"/>
                  </a:lnTo>
                  <a:lnTo>
                    <a:pt x="449" y="750"/>
                  </a:lnTo>
                  <a:lnTo>
                    <a:pt x="408" y="756"/>
                  </a:lnTo>
                  <a:lnTo>
                    <a:pt x="366" y="762"/>
                  </a:lnTo>
                  <a:lnTo>
                    <a:pt x="324" y="766"/>
                  </a:lnTo>
                  <a:lnTo>
                    <a:pt x="281" y="771"/>
                  </a:lnTo>
                  <a:lnTo>
                    <a:pt x="238" y="773"/>
                  </a:lnTo>
                  <a:lnTo>
                    <a:pt x="197" y="774"/>
                  </a:lnTo>
                  <a:lnTo>
                    <a:pt x="158" y="774"/>
                  </a:lnTo>
                  <a:lnTo>
                    <a:pt x="120" y="772"/>
                  </a:lnTo>
                  <a:lnTo>
                    <a:pt x="84" y="769"/>
                  </a:lnTo>
                  <a:lnTo>
                    <a:pt x="53" y="763"/>
                  </a:lnTo>
                  <a:lnTo>
                    <a:pt x="24" y="755"/>
                  </a:lnTo>
                  <a:lnTo>
                    <a:pt x="12" y="674"/>
                  </a:lnTo>
                  <a:lnTo>
                    <a:pt x="4" y="594"/>
                  </a:lnTo>
                  <a:lnTo>
                    <a:pt x="0" y="515"/>
                  </a:lnTo>
                  <a:lnTo>
                    <a:pt x="0" y="437"/>
                  </a:lnTo>
                  <a:lnTo>
                    <a:pt x="2" y="357"/>
                  </a:lnTo>
                  <a:lnTo>
                    <a:pt x="8" y="277"/>
                  </a:lnTo>
                  <a:lnTo>
                    <a:pt x="17" y="194"/>
                  </a:lnTo>
                  <a:lnTo>
                    <a:pt x="29" y="109"/>
                  </a:lnTo>
                  <a:close/>
                </a:path>
              </a:pathLst>
            </a:custGeom>
            <a:solidFill>
              <a:srgbClr val="CCB59E"/>
            </a:solidFill>
            <a:ln w="9525">
              <a:noFill/>
              <a:round/>
              <a:headEnd/>
              <a:tailEnd/>
            </a:ln>
          </p:spPr>
          <p:txBody>
            <a:bodyPr/>
            <a:lstStyle/>
            <a:p>
              <a:endParaRPr lang="en-US"/>
            </a:p>
          </p:txBody>
        </p:sp>
        <p:sp>
          <p:nvSpPr>
            <p:cNvPr id="16567" name="Freeform 246"/>
            <p:cNvSpPr>
              <a:spLocks/>
            </p:cNvSpPr>
            <p:nvPr/>
          </p:nvSpPr>
          <p:spPr bwMode="auto">
            <a:xfrm>
              <a:off x="2319" y="1127"/>
              <a:ext cx="311" cy="369"/>
            </a:xfrm>
            <a:custGeom>
              <a:avLst/>
              <a:gdLst>
                <a:gd name="T0" fmla="*/ 14 w 622"/>
                <a:gd name="T1" fmla="*/ 54 h 737"/>
                <a:gd name="T2" fmla="*/ 30 w 622"/>
                <a:gd name="T3" fmla="*/ 48 h 737"/>
                <a:gd name="T4" fmla="*/ 47 w 622"/>
                <a:gd name="T5" fmla="*/ 44 h 737"/>
                <a:gd name="T6" fmla="*/ 65 w 622"/>
                <a:gd name="T7" fmla="*/ 39 h 737"/>
                <a:gd name="T8" fmla="*/ 83 w 622"/>
                <a:gd name="T9" fmla="*/ 35 h 737"/>
                <a:gd name="T10" fmla="*/ 102 w 622"/>
                <a:gd name="T11" fmla="*/ 30 h 737"/>
                <a:gd name="T12" fmla="*/ 121 w 622"/>
                <a:gd name="T13" fmla="*/ 26 h 737"/>
                <a:gd name="T14" fmla="*/ 141 w 622"/>
                <a:gd name="T15" fmla="*/ 22 h 737"/>
                <a:gd name="T16" fmla="*/ 161 w 622"/>
                <a:gd name="T17" fmla="*/ 18 h 737"/>
                <a:gd name="T18" fmla="*/ 181 w 622"/>
                <a:gd name="T19" fmla="*/ 15 h 737"/>
                <a:gd name="T20" fmla="*/ 200 w 622"/>
                <a:gd name="T21" fmla="*/ 12 h 737"/>
                <a:gd name="T22" fmla="*/ 220 w 622"/>
                <a:gd name="T23" fmla="*/ 9 h 737"/>
                <a:gd name="T24" fmla="*/ 239 w 622"/>
                <a:gd name="T25" fmla="*/ 6 h 737"/>
                <a:gd name="T26" fmla="*/ 258 w 622"/>
                <a:gd name="T27" fmla="*/ 4 h 737"/>
                <a:gd name="T28" fmla="*/ 277 w 622"/>
                <a:gd name="T29" fmla="*/ 2 h 737"/>
                <a:gd name="T30" fmla="*/ 295 w 622"/>
                <a:gd name="T31" fmla="*/ 1 h 737"/>
                <a:gd name="T32" fmla="*/ 311 w 622"/>
                <a:gd name="T33" fmla="*/ 0 h 737"/>
                <a:gd name="T34" fmla="*/ 309 w 622"/>
                <a:gd name="T35" fmla="*/ 44 h 737"/>
                <a:gd name="T36" fmla="*/ 306 w 622"/>
                <a:gd name="T37" fmla="*/ 86 h 737"/>
                <a:gd name="T38" fmla="*/ 303 w 622"/>
                <a:gd name="T39" fmla="*/ 127 h 737"/>
                <a:gd name="T40" fmla="*/ 300 w 622"/>
                <a:gd name="T41" fmla="*/ 168 h 737"/>
                <a:gd name="T42" fmla="*/ 299 w 622"/>
                <a:gd name="T43" fmla="*/ 209 h 737"/>
                <a:gd name="T44" fmla="*/ 298 w 622"/>
                <a:gd name="T45" fmla="*/ 250 h 737"/>
                <a:gd name="T46" fmla="*/ 297 w 622"/>
                <a:gd name="T47" fmla="*/ 292 h 737"/>
                <a:gd name="T48" fmla="*/ 298 w 622"/>
                <a:gd name="T49" fmla="*/ 336 h 737"/>
                <a:gd name="T50" fmla="*/ 285 w 622"/>
                <a:gd name="T51" fmla="*/ 339 h 737"/>
                <a:gd name="T52" fmla="*/ 270 w 622"/>
                <a:gd name="T53" fmla="*/ 343 h 737"/>
                <a:gd name="T54" fmla="*/ 253 w 622"/>
                <a:gd name="T55" fmla="*/ 347 h 737"/>
                <a:gd name="T56" fmla="*/ 235 w 622"/>
                <a:gd name="T57" fmla="*/ 350 h 737"/>
                <a:gd name="T58" fmla="*/ 216 w 622"/>
                <a:gd name="T59" fmla="*/ 354 h 737"/>
                <a:gd name="T60" fmla="*/ 197 w 622"/>
                <a:gd name="T61" fmla="*/ 358 h 737"/>
                <a:gd name="T62" fmla="*/ 176 w 622"/>
                <a:gd name="T63" fmla="*/ 361 h 737"/>
                <a:gd name="T64" fmla="*/ 156 w 622"/>
                <a:gd name="T65" fmla="*/ 363 h 737"/>
                <a:gd name="T66" fmla="*/ 136 w 622"/>
                <a:gd name="T67" fmla="*/ 366 h 737"/>
                <a:gd name="T68" fmla="*/ 115 w 622"/>
                <a:gd name="T69" fmla="*/ 368 h 737"/>
                <a:gd name="T70" fmla="*/ 95 w 622"/>
                <a:gd name="T71" fmla="*/ 369 h 737"/>
                <a:gd name="T72" fmla="*/ 76 w 622"/>
                <a:gd name="T73" fmla="*/ 369 h 737"/>
                <a:gd name="T74" fmla="*/ 57 w 622"/>
                <a:gd name="T75" fmla="*/ 368 h 737"/>
                <a:gd name="T76" fmla="*/ 41 w 622"/>
                <a:gd name="T77" fmla="*/ 366 h 737"/>
                <a:gd name="T78" fmla="*/ 25 w 622"/>
                <a:gd name="T79" fmla="*/ 364 h 737"/>
                <a:gd name="T80" fmla="*/ 11 w 622"/>
                <a:gd name="T81" fmla="*/ 360 h 737"/>
                <a:gd name="T82" fmla="*/ 6 w 622"/>
                <a:gd name="T83" fmla="*/ 321 h 737"/>
                <a:gd name="T84" fmla="*/ 2 w 622"/>
                <a:gd name="T85" fmla="*/ 284 h 737"/>
                <a:gd name="T86" fmla="*/ 1 w 622"/>
                <a:gd name="T87" fmla="*/ 247 h 737"/>
                <a:gd name="T88" fmla="*/ 0 w 622"/>
                <a:gd name="T89" fmla="*/ 209 h 737"/>
                <a:gd name="T90" fmla="*/ 1 w 622"/>
                <a:gd name="T91" fmla="*/ 172 h 737"/>
                <a:gd name="T92" fmla="*/ 4 w 622"/>
                <a:gd name="T93" fmla="*/ 133 h 737"/>
                <a:gd name="T94" fmla="*/ 8 w 622"/>
                <a:gd name="T95" fmla="*/ 94 h 737"/>
                <a:gd name="T96" fmla="*/ 14 w 622"/>
                <a:gd name="T97" fmla="*/ 54 h 73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22"/>
                <a:gd name="T148" fmla="*/ 0 h 737"/>
                <a:gd name="T149" fmla="*/ 622 w 622"/>
                <a:gd name="T150" fmla="*/ 737 h 73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22" h="737">
                  <a:moveTo>
                    <a:pt x="28" y="107"/>
                  </a:moveTo>
                  <a:lnTo>
                    <a:pt x="60" y="96"/>
                  </a:lnTo>
                  <a:lnTo>
                    <a:pt x="95" y="87"/>
                  </a:lnTo>
                  <a:lnTo>
                    <a:pt x="130" y="78"/>
                  </a:lnTo>
                  <a:lnTo>
                    <a:pt x="167" y="69"/>
                  </a:lnTo>
                  <a:lnTo>
                    <a:pt x="205" y="60"/>
                  </a:lnTo>
                  <a:lnTo>
                    <a:pt x="243" y="52"/>
                  </a:lnTo>
                  <a:lnTo>
                    <a:pt x="282" y="43"/>
                  </a:lnTo>
                  <a:lnTo>
                    <a:pt x="323" y="35"/>
                  </a:lnTo>
                  <a:lnTo>
                    <a:pt x="362" y="29"/>
                  </a:lnTo>
                  <a:lnTo>
                    <a:pt x="401" y="23"/>
                  </a:lnTo>
                  <a:lnTo>
                    <a:pt x="440" y="17"/>
                  </a:lnTo>
                  <a:lnTo>
                    <a:pt x="479" y="12"/>
                  </a:lnTo>
                  <a:lnTo>
                    <a:pt x="516" y="8"/>
                  </a:lnTo>
                  <a:lnTo>
                    <a:pt x="553" y="4"/>
                  </a:lnTo>
                  <a:lnTo>
                    <a:pt x="589" y="2"/>
                  </a:lnTo>
                  <a:lnTo>
                    <a:pt x="622" y="0"/>
                  </a:lnTo>
                  <a:lnTo>
                    <a:pt x="618" y="87"/>
                  </a:lnTo>
                  <a:lnTo>
                    <a:pt x="612" y="171"/>
                  </a:lnTo>
                  <a:lnTo>
                    <a:pt x="606" y="254"/>
                  </a:lnTo>
                  <a:lnTo>
                    <a:pt x="600" y="336"/>
                  </a:lnTo>
                  <a:lnTo>
                    <a:pt x="597" y="418"/>
                  </a:lnTo>
                  <a:lnTo>
                    <a:pt x="595" y="500"/>
                  </a:lnTo>
                  <a:lnTo>
                    <a:pt x="593" y="584"/>
                  </a:lnTo>
                  <a:lnTo>
                    <a:pt x="596" y="671"/>
                  </a:lnTo>
                  <a:lnTo>
                    <a:pt x="569" y="678"/>
                  </a:lnTo>
                  <a:lnTo>
                    <a:pt x="539" y="685"/>
                  </a:lnTo>
                  <a:lnTo>
                    <a:pt x="507" y="693"/>
                  </a:lnTo>
                  <a:lnTo>
                    <a:pt x="471" y="700"/>
                  </a:lnTo>
                  <a:lnTo>
                    <a:pt x="433" y="708"/>
                  </a:lnTo>
                  <a:lnTo>
                    <a:pt x="394" y="715"/>
                  </a:lnTo>
                  <a:lnTo>
                    <a:pt x="353" y="721"/>
                  </a:lnTo>
                  <a:lnTo>
                    <a:pt x="312" y="726"/>
                  </a:lnTo>
                  <a:lnTo>
                    <a:pt x="271" y="731"/>
                  </a:lnTo>
                  <a:lnTo>
                    <a:pt x="231" y="735"/>
                  </a:lnTo>
                  <a:lnTo>
                    <a:pt x="190" y="737"/>
                  </a:lnTo>
                  <a:lnTo>
                    <a:pt x="152" y="737"/>
                  </a:lnTo>
                  <a:lnTo>
                    <a:pt x="115" y="736"/>
                  </a:lnTo>
                  <a:lnTo>
                    <a:pt x="82" y="732"/>
                  </a:lnTo>
                  <a:lnTo>
                    <a:pt x="51" y="728"/>
                  </a:lnTo>
                  <a:lnTo>
                    <a:pt x="23" y="720"/>
                  </a:lnTo>
                  <a:lnTo>
                    <a:pt x="13" y="642"/>
                  </a:lnTo>
                  <a:lnTo>
                    <a:pt x="5" y="568"/>
                  </a:lnTo>
                  <a:lnTo>
                    <a:pt x="1" y="493"/>
                  </a:lnTo>
                  <a:lnTo>
                    <a:pt x="0" y="418"/>
                  </a:lnTo>
                  <a:lnTo>
                    <a:pt x="2" y="343"/>
                  </a:lnTo>
                  <a:lnTo>
                    <a:pt x="8" y="266"/>
                  </a:lnTo>
                  <a:lnTo>
                    <a:pt x="16" y="187"/>
                  </a:lnTo>
                  <a:lnTo>
                    <a:pt x="28" y="107"/>
                  </a:lnTo>
                  <a:close/>
                </a:path>
              </a:pathLst>
            </a:custGeom>
            <a:solidFill>
              <a:srgbClr val="D1BAA3"/>
            </a:solidFill>
            <a:ln w="9525">
              <a:noFill/>
              <a:round/>
              <a:headEnd/>
              <a:tailEnd/>
            </a:ln>
          </p:spPr>
          <p:txBody>
            <a:bodyPr/>
            <a:lstStyle/>
            <a:p>
              <a:endParaRPr lang="en-US"/>
            </a:p>
          </p:txBody>
        </p:sp>
        <p:sp>
          <p:nvSpPr>
            <p:cNvPr id="16568" name="Freeform 247"/>
            <p:cNvSpPr>
              <a:spLocks/>
            </p:cNvSpPr>
            <p:nvPr/>
          </p:nvSpPr>
          <p:spPr bwMode="auto">
            <a:xfrm>
              <a:off x="2320" y="1129"/>
              <a:ext cx="300" cy="350"/>
            </a:xfrm>
            <a:custGeom>
              <a:avLst/>
              <a:gdLst>
                <a:gd name="T0" fmla="*/ 13 w 602"/>
                <a:gd name="T1" fmla="*/ 53 h 700"/>
                <a:gd name="T2" fmla="*/ 29 w 602"/>
                <a:gd name="T3" fmla="*/ 48 h 700"/>
                <a:gd name="T4" fmla="*/ 45 w 602"/>
                <a:gd name="T5" fmla="*/ 44 h 700"/>
                <a:gd name="T6" fmla="*/ 62 w 602"/>
                <a:gd name="T7" fmla="*/ 39 h 700"/>
                <a:gd name="T8" fmla="*/ 80 w 602"/>
                <a:gd name="T9" fmla="*/ 35 h 700"/>
                <a:gd name="T10" fmla="*/ 98 w 602"/>
                <a:gd name="T11" fmla="*/ 30 h 700"/>
                <a:gd name="T12" fmla="*/ 117 w 602"/>
                <a:gd name="T13" fmla="*/ 26 h 700"/>
                <a:gd name="T14" fmla="*/ 136 w 602"/>
                <a:gd name="T15" fmla="*/ 22 h 700"/>
                <a:gd name="T16" fmla="*/ 155 w 602"/>
                <a:gd name="T17" fmla="*/ 18 h 700"/>
                <a:gd name="T18" fmla="*/ 175 w 602"/>
                <a:gd name="T19" fmla="*/ 14 h 700"/>
                <a:gd name="T20" fmla="*/ 194 w 602"/>
                <a:gd name="T21" fmla="*/ 11 h 700"/>
                <a:gd name="T22" fmla="*/ 213 w 602"/>
                <a:gd name="T23" fmla="*/ 9 h 700"/>
                <a:gd name="T24" fmla="*/ 232 w 602"/>
                <a:gd name="T25" fmla="*/ 6 h 700"/>
                <a:gd name="T26" fmla="*/ 249 w 602"/>
                <a:gd name="T27" fmla="*/ 4 h 700"/>
                <a:gd name="T28" fmla="*/ 267 w 602"/>
                <a:gd name="T29" fmla="*/ 3 h 700"/>
                <a:gd name="T30" fmla="*/ 284 w 602"/>
                <a:gd name="T31" fmla="*/ 1 h 700"/>
                <a:gd name="T32" fmla="*/ 300 w 602"/>
                <a:gd name="T33" fmla="*/ 0 h 700"/>
                <a:gd name="T34" fmla="*/ 298 w 602"/>
                <a:gd name="T35" fmla="*/ 41 h 700"/>
                <a:gd name="T36" fmla="*/ 295 w 602"/>
                <a:gd name="T37" fmla="*/ 81 h 700"/>
                <a:gd name="T38" fmla="*/ 292 w 602"/>
                <a:gd name="T39" fmla="*/ 119 h 700"/>
                <a:gd name="T40" fmla="*/ 289 w 602"/>
                <a:gd name="T41" fmla="*/ 157 h 700"/>
                <a:gd name="T42" fmla="*/ 287 w 602"/>
                <a:gd name="T43" fmla="*/ 196 h 700"/>
                <a:gd name="T44" fmla="*/ 286 w 602"/>
                <a:gd name="T45" fmla="*/ 234 h 700"/>
                <a:gd name="T46" fmla="*/ 286 w 602"/>
                <a:gd name="T47" fmla="*/ 274 h 700"/>
                <a:gd name="T48" fmla="*/ 287 w 602"/>
                <a:gd name="T49" fmla="*/ 315 h 700"/>
                <a:gd name="T50" fmla="*/ 274 w 602"/>
                <a:gd name="T51" fmla="*/ 319 h 700"/>
                <a:gd name="T52" fmla="*/ 260 w 602"/>
                <a:gd name="T53" fmla="*/ 322 h 700"/>
                <a:gd name="T54" fmla="*/ 244 w 602"/>
                <a:gd name="T55" fmla="*/ 326 h 700"/>
                <a:gd name="T56" fmla="*/ 226 w 602"/>
                <a:gd name="T57" fmla="*/ 330 h 700"/>
                <a:gd name="T58" fmla="*/ 208 w 602"/>
                <a:gd name="T59" fmla="*/ 334 h 700"/>
                <a:gd name="T60" fmla="*/ 189 w 602"/>
                <a:gd name="T61" fmla="*/ 337 h 700"/>
                <a:gd name="T62" fmla="*/ 169 w 602"/>
                <a:gd name="T63" fmla="*/ 341 h 700"/>
                <a:gd name="T64" fmla="*/ 150 w 602"/>
                <a:gd name="T65" fmla="*/ 343 h 700"/>
                <a:gd name="T66" fmla="*/ 130 w 602"/>
                <a:gd name="T67" fmla="*/ 346 h 700"/>
                <a:gd name="T68" fmla="*/ 111 w 602"/>
                <a:gd name="T69" fmla="*/ 349 h 700"/>
                <a:gd name="T70" fmla="*/ 92 w 602"/>
                <a:gd name="T71" fmla="*/ 350 h 700"/>
                <a:gd name="T72" fmla="*/ 73 w 602"/>
                <a:gd name="T73" fmla="*/ 350 h 700"/>
                <a:gd name="T74" fmla="*/ 55 w 602"/>
                <a:gd name="T75" fmla="*/ 350 h 700"/>
                <a:gd name="T76" fmla="*/ 39 w 602"/>
                <a:gd name="T77" fmla="*/ 349 h 700"/>
                <a:gd name="T78" fmla="*/ 25 w 602"/>
                <a:gd name="T79" fmla="*/ 346 h 700"/>
                <a:gd name="T80" fmla="*/ 11 w 602"/>
                <a:gd name="T81" fmla="*/ 343 h 700"/>
                <a:gd name="T82" fmla="*/ 6 w 602"/>
                <a:gd name="T83" fmla="*/ 307 h 700"/>
                <a:gd name="T84" fmla="*/ 2 w 602"/>
                <a:gd name="T85" fmla="*/ 271 h 700"/>
                <a:gd name="T86" fmla="*/ 1 w 602"/>
                <a:gd name="T87" fmla="*/ 235 h 700"/>
                <a:gd name="T88" fmla="*/ 0 w 602"/>
                <a:gd name="T89" fmla="*/ 200 h 700"/>
                <a:gd name="T90" fmla="*/ 1 w 602"/>
                <a:gd name="T91" fmla="*/ 164 h 700"/>
                <a:gd name="T92" fmla="*/ 4 w 602"/>
                <a:gd name="T93" fmla="*/ 129 h 700"/>
                <a:gd name="T94" fmla="*/ 8 w 602"/>
                <a:gd name="T95" fmla="*/ 91 h 700"/>
                <a:gd name="T96" fmla="*/ 13 w 602"/>
                <a:gd name="T97" fmla="*/ 53 h 7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02"/>
                <a:gd name="T148" fmla="*/ 0 h 700"/>
                <a:gd name="T149" fmla="*/ 602 w 602"/>
                <a:gd name="T150" fmla="*/ 700 h 7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02" h="700">
                  <a:moveTo>
                    <a:pt x="27" y="106"/>
                  </a:moveTo>
                  <a:lnTo>
                    <a:pt x="58" y="97"/>
                  </a:lnTo>
                  <a:lnTo>
                    <a:pt x="90" y="88"/>
                  </a:lnTo>
                  <a:lnTo>
                    <a:pt x="125" y="78"/>
                  </a:lnTo>
                  <a:lnTo>
                    <a:pt x="161" y="69"/>
                  </a:lnTo>
                  <a:lnTo>
                    <a:pt x="197" y="60"/>
                  </a:lnTo>
                  <a:lnTo>
                    <a:pt x="235" y="52"/>
                  </a:lnTo>
                  <a:lnTo>
                    <a:pt x="273" y="44"/>
                  </a:lnTo>
                  <a:lnTo>
                    <a:pt x="311" y="36"/>
                  </a:lnTo>
                  <a:lnTo>
                    <a:pt x="351" y="29"/>
                  </a:lnTo>
                  <a:lnTo>
                    <a:pt x="389" y="23"/>
                  </a:lnTo>
                  <a:lnTo>
                    <a:pt x="427" y="17"/>
                  </a:lnTo>
                  <a:lnTo>
                    <a:pt x="465" y="12"/>
                  </a:lnTo>
                  <a:lnTo>
                    <a:pt x="500" y="8"/>
                  </a:lnTo>
                  <a:lnTo>
                    <a:pt x="536" y="5"/>
                  </a:lnTo>
                  <a:lnTo>
                    <a:pt x="569" y="1"/>
                  </a:lnTo>
                  <a:lnTo>
                    <a:pt x="602" y="0"/>
                  </a:lnTo>
                  <a:lnTo>
                    <a:pt x="597" y="82"/>
                  </a:lnTo>
                  <a:lnTo>
                    <a:pt x="591" y="161"/>
                  </a:lnTo>
                  <a:lnTo>
                    <a:pt x="586" y="238"/>
                  </a:lnTo>
                  <a:lnTo>
                    <a:pt x="580" y="314"/>
                  </a:lnTo>
                  <a:lnTo>
                    <a:pt x="576" y="392"/>
                  </a:lnTo>
                  <a:lnTo>
                    <a:pt x="574" y="469"/>
                  </a:lnTo>
                  <a:lnTo>
                    <a:pt x="573" y="548"/>
                  </a:lnTo>
                  <a:lnTo>
                    <a:pt x="575" y="630"/>
                  </a:lnTo>
                  <a:lnTo>
                    <a:pt x="550" y="637"/>
                  </a:lnTo>
                  <a:lnTo>
                    <a:pt x="521" y="644"/>
                  </a:lnTo>
                  <a:lnTo>
                    <a:pt x="489" y="652"/>
                  </a:lnTo>
                  <a:lnTo>
                    <a:pt x="454" y="659"/>
                  </a:lnTo>
                  <a:lnTo>
                    <a:pt x="417" y="667"/>
                  </a:lnTo>
                  <a:lnTo>
                    <a:pt x="379" y="674"/>
                  </a:lnTo>
                  <a:lnTo>
                    <a:pt x="340" y="681"/>
                  </a:lnTo>
                  <a:lnTo>
                    <a:pt x="301" y="686"/>
                  </a:lnTo>
                  <a:lnTo>
                    <a:pt x="261" y="692"/>
                  </a:lnTo>
                  <a:lnTo>
                    <a:pt x="222" y="697"/>
                  </a:lnTo>
                  <a:lnTo>
                    <a:pt x="184" y="699"/>
                  </a:lnTo>
                  <a:lnTo>
                    <a:pt x="147" y="700"/>
                  </a:lnTo>
                  <a:lnTo>
                    <a:pt x="111" y="700"/>
                  </a:lnTo>
                  <a:lnTo>
                    <a:pt x="79" y="697"/>
                  </a:lnTo>
                  <a:lnTo>
                    <a:pt x="50" y="692"/>
                  </a:lnTo>
                  <a:lnTo>
                    <a:pt x="23" y="685"/>
                  </a:lnTo>
                  <a:lnTo>
                    <a:pt x="13" y="613"/>
                  </a:lnTo>
                  <a:lnTo>
                    <a:pt x="5" y="541"/>
                  </a:lnTo>
                  <a:lnTo>
                    <a:pt x="2" y="471"/>
                  </a:lnTo>
                  <a:lnTo>
                    <a:pt x="0" y="400"/>
                  </a:lnTo>
                  <a:lnTo>
                    <a:pt x="3" y="328"/>
                  </a:lnTo>
                  <a:lnTo>
                    <a:pt x="8" y="257"/>
                  </a:lnTo>
                  <a:lnTo>
                    <a:pt x="17" y="182"/>
                  </a:lnTo>
                  <a:lnTo>
                    <a:pt x="27" y="106"/>
                  </a:lnTo>
                  <a:close/>
                </a:path>
              </a:pathLst>
            </a:custGeom>
            <a:solidFill>
              <a:srgbClr val="D3BCA8"/>
            </a:solidFill>
            <a:ln w="9525">
              <a:noFill/>
              <a:round/>
              <a:headEnd/>
              <a:tailEnd/>
            </a:ln>
          </p:spPr>
          <p:txBody>
            <a:bodyPr/>
            <a:lstStyle/>
            <a:p>
              <a:endParaRPr lang="en-US"/>
            </a:p>
          </p:txBody>
        </p:sp>
        <p:sp>
          <p:nvSpPr>
            <p:cNvPr id="16569" name="Freeform 248"/>
            <p:cNvSpPr>
              <a:spLocks/>
            </p:cNvSpPr>
            <p:nvPr/>
          </p:nvSpPr>
          <p:spPr bwMode="auto">
            <a:xfrm>
              <a:off x="2321" y="1130"/>
              <a:ext cx="290" cy="331"/>
            </a:xfrm>
            <a:custGeom>
              <a:avLst/>
              <a:gdLst>
                <a:gd name="T0" fmla="*/ 12 w 580"/>
                <a:gd name="T1" fmla="*/ 52 h 664"/>
                <a:gd name="T2" fmla="*/ 27 w 580"/>
                <a:gd name="T3" fmla="*/ 48 h 664"/>
                <a:gd name="T4" fmla="*/ 42 w 580"/>
                <a:gd name="T5" fmla="*/ 43 h 664"/>
                <a:gd name="T6" fmla="*/ 59 w 580"/>
                <a:gd name="T7" fmla="*/ 39 h 664"/>
                <a:gd name="T8" fmla="*/ 76 w 580"/>
                <a:gd name="T9" fmla="*/ 34 h 664"/>
                <a:gd name="T10" fmla="*/ 94 w 580"/>
                <a:gd name="T11" fmla="*/ 30 h 664"/>
                <a:gd name="T12" fmla="*/ 113 w 580"/>
                <a:gd name="T13" fmla="*/ 26 h 664"/>
                <a:gd name="T14" fmla="*/ 131 w 580"/>
                <a:gd name="T15" fmla="*/ 22 h 664"/>
                <a:gd name="T16" fmla="*/ 150 w 580"/>
                <a:gd name="T17" fmla="*/ 18 h 664"/>
                <a:gd name="T18" fmla="*/ 169 w 580"/>
                <a:gd name="T19" fmla="*/ 14 h 664"/>
                <a:gd name="T20" fmla="*/ 187 w 580"/>
                <a:gd name="T21" fmla="*/ 11 h 664"/>
                <a:gd name="T22" fmla="*/ 206 w 580"/>
                <a:gd name="T23" fmla="*/ 9 h 664"/>
                <a:gd name="T24" fmla="*/ 224 w 580"/>
                <a:gd name="T25" fmla="*/ 6 h 664"/>
                <a:gd name="T26" fmla="*/ 242 w 580"/>
                <a:gd name="T27" fmla="*/ 4 h 664"/>
                <a:gd name="T28" fmla="*/ 259 w 580"/>
                <a:gd name="T29" fmla="*/ 2 h 664"/>
                <a:gd name="T30" fmla="*/ 275 w 580"/>
                <a:gd name="T31" fmla="*/ 0 h 664"/>
                <a:gd name="T32" fmla="*/ 290 w 580"/>
                <a:gd name="T33" fmla="*/ 0 h 664"/>
                <a:gd name="T34" fmla="*/ 288 w 580"/>
                <a:gd name="T35" fmla="*/ 39 h 664"/>
                <a:gd name="T36" fmla="*/ 285 w 580"/>
                <a:gd name="T37" fmla="*/ 76 h 664"/>
                <a:gd name="T38" fmla="*/ 282 w 580"/>
                <a:gd name="T39" fmla="*/ 112 h 664"/>
                <a:gd name="T40" fmla="*/ 279 w 580"/>
                <a:gd name="T41" fmla="*/ 147 h 664"/>
                <a:gd name="T42" fmla="*/ 277 w 580"/>
                <a:gd name="T43" fmla="*/ 182 h 664"/>
                <a:gd name="T44" fmla="*/ 276 w 580"/>
                <a:gd name="T45" fmla="*/ 218 h 664"/>
                <a:gd name="T46" fmla="*/ 275 w 580"/>
                <a:gd name="T47" fmla="*/ 255 h 664"/>
                <a:gd name="T48" fmla="*/ 277 w 580"/>
                <a:gd name="T49" fmla="*/ 293 h 664"/>
                <a:gd name="T50" fmla="*/ 264 w 580"/>
                <a:gd name="T51" fmla="*/ 297 h 664"/>
                <a:gd name="T52" fmla="*/ 250 w 580"/>
                <a:gd name="T53" fmla="*/ 300 h 664"/>
                <a:gd name="T54" fmla="*/ 234 w 580"/>
                <a:gd name="T55" fmla="*/ 304 h 664"/>
                <a:gd name="T56" fmla="*/ 217 w 580"/>
                <a:gd name="T57" fmla="*/ 308 h 664"/>
                <a:gd name="T58" fmla="*/ 200 w 580"/>
                <a:gd name="T59" fmla="*/ 312 h 664"/>
                <a:gd name="T60" fmla="*/ 182 w 580"/>
                <a:gd name="T61" fmla="*/ 316 h 664"/>
                <a:gd name="T62" fmla="*/ 163 w 580"/>
                <a:gd name="T63" fmla="*/ 320 h 664"/>
                <a:gd name="T64" fmla="*/ 144 w 580"/>
                <a:gd name="T65" fmla="*/ 323 h 664"/>
                <a:gd name="T66" fmla="*/ 125 w 580"/>
                <a:gd name="T67" fmla="*/ 326 h 664"/>
                <a:gd name="T68" fmla="*/ 106 w 580"/>
                <a:gd name="T69" fmla="*/ 328 h 664"/>
                <a:gd name="T70" fmla="*/ 87 w 580"/>
                <a:gd name="T71" fmla="*/ 330 h 664"/>
                <a:gd name="T72" fmla="*/ 70 w 580"/>
                <a:gd name="T73" fmla="*/ 331 h 664"/>
                <a:gd name="T74" fmla="*/ 53 w 580"/>
                <a:gd name="T75" fmla="*/ 331 h 664"/>
                <a:gd name="T76" fmla="*/ 37 w 580"/>
                <a:gd name="T77" fmla="*/ 330 h 664"/>
                <a:gd name="T78" fmla="*/ 23 w 580"/>
                <a:gd name="T79" fmla="*/ 328 h 664"/>
                <a:gd name="T80" fmla="*/ 11 w 580"/>
                <a:gd name="T81" fmla="*/ 325 h 664"/>
                <a:gd name="T82" fmla="*/ 5 w 580"/>
                <a:gd name="T83" fmla="*/ 290 h 664"/>
                <a:gd name="T84" fmla="*/ 2 w 580"/>
                <a:gd name="T85" fmla="*/ 257 h 664"/>
                <a:gd name="T86" fmla="*/ 1 w 580"/>
                <a:gd name="T87" fmla="*/ 223 h 664"/>
                <a:gd name="T88" fmla="*/ 0 w 580"/>
                <a:gd name="T89" fmla="*/ 190 h 664"/>
                <a:gd name="T90" fmla="*/ 1 w 580"/>
                <a:gd name="T91" fmla="*/ 157 h 664"/>
                <a:gd name="T92" fmla="*/ 3 w 580"/>
                <a:gd name="T93" fmla="*/ 123 h 664"/>
                <a:gd name="T94" fmla="*/ 7 w 580"/>
                <a:gd name="T95" fmla="*/ 89 h 664"/>
                <a:gd name="T96" fmla="*/ 12 w 580"/>
                <a:gd name="T97" fmla="*/ 52 h 66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80"/>
                <a:gd name="T148" fmla="*/ 0 h 664"/>
                <a:gd name="T149" fmla="*/ 580 w 580"/>
                <a:gd name="T150" fmla="*/ 664 h 66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80" h="664">
                  <a:moveTo>
                    <a:pt x="25" y="105"/>
                  </a:moveTo>
                  <a:lnTo>
                    <a:pt x="54" y="96"/>
                  </a:lnTo>
                  <a:lnTo>
                    <a:pt x="85" y="87"/>
                  </a:lnTo>
                  <a:lnTo>
                    <a:pt x="118" y="78"/>
                  </a:lnTo>
                  <a:lnTo>
                    <a:pt x="153" y="68"/>
                  </a:lnTo>
                  <a:lnTo>
                    <a:pt x="189" y="60"/>
                  </a:lnTo>
                  <a:lnTo>
                    <a:pt x="226" y="52"/>
                  </a:lnTo>
                  <a:lnTo>
                    <a:pt x="262" y="44"/>
                  </a:lnTo>
                  <a:lnTo>
                    <a:pt x="300" y="36"/>
                  </a:lnTo>
                  <a:lnTo>
                    <a:pt x="338" y="29"/>
                  </a:lnTo>
                  <a:lnTo>
                    <a:pt x="375" y="23"/>
                  </a:lnTo>
                  <a:lnTo>
                    <a:pt x="413" y="18"/>
                  </a:lnTo>
                  <a:lnTo>
                    <a:pt x="449" y="12"/>
                  </a:lnTo>
                  <a:lnTo>
                    <a:pt x="485" y="8"/>
                  </a:lnTo>
                  <a:lnTo>
                    <a:pt x="518" y="5"/>
                  </a:lnTo>
                  <a:lnTo>
                    <a:pt x="550" y="1"/>
                  </a:lnTo>
                  <a:lnTo>
                    <a:pt x="580" y="0"/>
                  </a:lnTo>
                  <a:lnTo>
                    <a:pt x="576" y="78"/>
                  </a:lnTo>
                  <a:lnTo>
                    <a:pt x="570" y="152"/>
                  </a:lnTo>
                  <a:lnTo>
                    <a:pt x="564" y="224"/>
                  </a:lnTo>
                  <a:lnTo>
                    <a:pt x="558" y="294"/>
                  </a:lnTo>
                  <a:lnTo>
                    <a:pt x="554" y="365"/>
                  </a:lnTo>
                  <a:lnTo>
                    <a:pt x="551" y="437"/>
                  </a:lnTo>
                  <a:lnTo>
                    <a:pt x="550" y="511"/>
                  </a:lnTo>
                  <a:lnTo>
                    <a:pt x="553" y="588"/>
                  </a:lnTo>
                  <a:lnTo>
                    <a:pt x="528" y="595"/>
                  </a:lnTo>
                  <a:lnTo>
                    <a:pt x="500" y="602"/>
                  </a:lnTo>
                  <a:lnTo>
                    <a:pt x="469" y="610"/>
                  </a:lnTo>
                  <a:lnTo>
                    <a:pt x="435" y="618"/>
                  </a:lnTo>
                  <a:lnTo>
                    <a:pt x="401" y="626"/>
                  </a:lnTo>
                  <a:lnTo>
                    <a:pt x="364" y="633"/>
                  </a:lnTo>
                  <a:lnTo>
                    <a:pt x="326" y="641"/>
                  </a:lnTo>
                  <a:lnTo>
                    <a:pt x="288" y="648"/>
                  </a:lnTo>
                  <a:lnTo>
                    <a:pt x="250" y="653"/>
                  </a:lnTo>
                  <a:lnTo>
                    <a:pt x="212" y="658"/>
                  </a:lnTo>
                  <a:lnTo>
                    <a:pt x="175" y="661"/>
                  </a:lnTo>
                  <a:lnTo>
                    <a:pt x="139" y="664"/>
                  </a:lnTo>
                  <a:lnTo>
                    <a:pt x="106" y="664"/>
                  </a:lnTo>
                  <a:lnTo>
                    <a:pt x="75" y="661"/>
                  </a:lnTo>
                  <a:lnTo>
                    <a:pt x="47" y="658"/>
                  </a:lnTo>
                  <a:lnTo>
                    <a:pt x="22" y="651"/>
                  </a:lnTo>
                  <a:lnTo>
                    <a:pt x="11" y="582"/>
                  </a:lnTo>
                  <a:lnTo>
                    <a:pt x="4" y="515"/>
                  </a:lnTo>
                  <a:lnTo>
                    <a:pt x="1" y="448"/>
                  </a:lnTo>
                  <a:lnTo>
                    <a:pt x="0" y="382"/>
                  </a:lnTo>
                  <a:lnTo>
                    <a:pt x="2" y="315"/>
                  </a:lnTo>
                  <a:lnTo>
                    <a:pt x="7" y="247"/>
                  </a:lnTo>
                  <a:lnTo>
                    <a:pt x="15" y="178"/>
                  </a:lnTo>
                  <a:lnTo>
                    <a:pt x="25" y="105"/>
                  </a:lnTo>
                  <a:close/>
                </a:path>
              </a:pathLst>
            </a:custGeom>
            <a:solidFill>
              <a:srgbClr val="D8C1AD"/>
            </a:solidFill>
            <a:ln w="9525">
              <a:noFill/>
              <a:round/>
              <a:headEnd/>
              <a:tailEnd/>
            </a:ln>
          </p:spPr>
          <p:txBody>
            <a:bodyPr/>
            <a:lstStyle/>
            <a:p>
              <a:endParaRPr lang="en-US"/>
            </a:p>
          </p:txBody>
        </p:sp>
        <p:sp>
          <p:nvSpPr>
            <p:cNvPr id="16570" name="Freeform 249"/>
            <p:cNvSpPr>
              <a:spLocks/>
            </p:cNvSpPr>
            <p:nvPr/>
          </p:nvSpPr>
          <p:spPr bwMode="auto">
            <a:xfrm>
              <a:off x="2323" y="1131"/>
              <a:ext cx="279" cy="313"/>
            </a:xfrm>
            <a:custGeom>
              <a:avLst/>
              <a:gdLst>
                <a:gd name="T0" fmla="*/ 11 w 559"/>
                <a:gd name="T1" fmla="*/ 51 h 626"/>
                <a:gd name="T2" fmla="*/ 25 w 559"/>
                <a:gd name="T3" fmla="*/ 47 h 626"/>
                <a:gd name="T4" fmla="*/ 40 w 559"/>
                <a:gd name="T5" fmla="*/ 43 h 626"/>
                <a:gd name="T6" fmla="*/ 56 w 559"/>
                <a:gd name="T7" fmla="*/ 39 h 626"/>
                <a:gd name="T8" fmla="*/ 72 w 559"/>
                <a:gd name="T9" fmla="*/ 34 h 626"/>
                <a:gd name="T10" fmla="*/ 90 w 559"/>
                <a:gd name="T11" fmla="*/ 30 h 626"/>
                <a:gd name="T12" fmla="*/ 108 w 559"/>
                <a:gd name="T13" fmla="*/ 25 h 626"/>
                <a:gd name="T14" fmla="*/ 126 w 559"/>
                <a:gd name="T15" fmla="*/ 21 h 626"/>
                <a:gd name="T16" fmla="*/ 144 w 559"/>
                <a:gd name="T17" fmla="*/ 18 h 626"/>
                <a:gd name="T18" fmla="*/ 162 w 559"/>
                <a:gd name="T19" fmla="*/ 14 h 626"/>
                <a:gd name="T20" fmla="*/ 181 w 559"/>
                <a:gd name="T21" fmla="*/ 11 h 626"/>
                <a:gd name="T22" fmla="*/ 199 w 559"/>
                <a:gd name="T23" fmla="*/ 9 h 626"/>
                <a:gd name="T24" fmla="*/ 216 w 559"/>
                <a:gd name="T25" fmla="*/ 5 h 626"/>
                <a:gd name="T26" fmla="*/ 233 w 559"/>
                <a:gd name="T27" fmla="*/ 4 h 626"/>
                <a:gd name="T28" fmla="*/ 250 w 559"/>
                <a:gd name="T29" fmla="*/ 2 h 626"/>
                <a:gd name="T30" fmla="*/ 265 w 559"/>
                <a:gd name="T31" fmla="*/ 1 h 626"/>
                <a:gd name="T32" fmla="*/ 279 w 559"/>
                <a:gd name="T33" fmla="*/ 0 h 626"/>
                <a:gd name="T34" fmla="*/ 277 w 559"/>
                <a:gd name="T35" fmla="*/ 36 h 626"/>
                <a:gd name="T36" fmla="*/ 274 w 559"/>
                <a:gd name="T37" fmla="*/ 71 h 626"/>
                <a:gd name="T38" fmla="*/ 271 w 559"/>
                <a:gd name="T39" fmla="*/ 103 h 626"/>
                <a:gd name="T40" fmla="*/ 269 w 559"/>
                <a:gd name="T41" fmla="*/ 137 h 626"/>
                <a:gd name="T42" fmla="*/ 266 w 559"/>
                <a:gd name="T43" fmla="*/ 169 h 626"/>
                <a:gd name="T44" fmla="*/ 265 w 559"/>
                <a:gd name="T45" fmla="*/ 202 h 626"/>
                <a:gd name="T46" fmla="*/ 264 w 559"/>
                <a:gd name="T47" fmla="*/ 236 h 626"/>
                <a:gd name="T48" fmla="*/ 265 w 559"/>
                <a:gd name="T49" fmla="*/ 273 h 626"/>
                <a:gd name="T50" fmla="*/ 253 w 559"/>
                <a:gd name="T51" fmla="*/ 276 h 626"/>
                <a:gd name="T52" fmla="*/ 239 w 559"/>
                <a:gd name="T53" fmla="*/ 280 h 626"/>
                <a:gd name="T54" fmla="*/ 224 w 559"/>
                <a:gd name="T55" fmla="*/ 283 h 626"/>
                <a:gd name="T56" fmla="*/ 208 w 559"/>
                <a:gd name="T57" fmla="*/ 287 h 626"/>
                <a:gd name="T58" fmla="*/ 192 w 559"/>
                <a:gd name="T59" fmla="*/ 292 h 626"/>
                <a:gd name="T60" fmla="*/ 174 w 559"/>
                <a:gd name="T61" fmla="*/ 296 h 626"/>
                <a:gd name="T62" fmla="*/ 156 w 559"/>
                <a:gd name="T63" fmla="*/ 300 h 626"/>
                <a:gd name="T64" fmla="*/ 137 w 559"/>
                <a:gd name="T65" fmla="*/ 304 h 626"/>
                <a:gd name="T66" fmla="*/ 119 w 559"/>
                <a:gd name="T67" fmla="*/ 307 h 626"/>
                <a:gd name="T68" fmla="*/ 101 w 559"/>
                <a:gd name="T69" fmla="*/ 310 h 626"/>
                <a:gd name="T70" fmla="*/ 83 w 559"/>
                <a:gd name="T71" fmla="*/ 312 h 626"/>
                <a:gd name="T72" fmla="*/ 66 w 559"/>
                <a:gd name="T73" fmla="*/ 313 h 626"/>
                <a:gd name="T74" fmla="*/ 50 w 559"/>
                <a:gd name="T75" fmla="*/ 313 h 626"/>
                <a:gd name="T76" fmla="*/ 35 w 559"/>
                <a:gd name="T77" fmla="*/ 313 h 626"/>
                <a:gd name="T78" fmla="*/ 22 w 559"/>
                <a:gd name="T79" fmla="*/ 311 h 626"/>
                <a:gd name="T80" fmla="*/ 10 w 559"/>
                <a:gd name="T81" fmla="*/ 308 h 626"/>
                <a:gd name="T82" fmla="*/ 2 w 559"/>
                <a:gd name="T83" fmla="*/ 244 h 626"/>
                <a:gd name="T84" fmla="*/ 0 w 559"/>
                <a:gd name="T85" fmla="*/ 181 h 626"/>
                <a:gd name="T86" fmla="*/ 3 w 559"/>
                <a:gd name="T87" fmla="*/ 118 h 626"/>
                <a:gd name="T88" fmla="*/ 11 w 559"/>
                <a:gd name="T89" fmla="*/ 51 h 62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59"/>
                <a:gd name="T136" fmla="*/ 0 h 626"/>
                <a:gd name="T137" fmla="*/ 559 w 559"/>
                <a:gd name="T138" fmla="*/ 626 h 62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59" h="626">
                  <a:moveTo>
                    <a:pt x="22" y="103"/>
                  </a:moveTo>
                  <a:lnTo>
                    <a:pt x="50" y="94"/>
                  </a:lnTo>
                  <a:lnTo>
                    <a:pt x="80" y="86"/>
                  </a:lnTo>
                  <a:lnTo>
                    <a:pt x="112" y="77"/>
                  </a:lnTo>
                  <a:lnTo>
                    <a:pt x="145" y="68"/>
                  </a:lnTo>
                  <a:lnTo>
                    <a:pt x="180" y="60"/>
                  </a:lnTo>
                  <a:lnTo>
                    <a:pt x="216" y="51"/>
                  </a:lnTo>
                  <a:lnTo>
                    <a:pt x="252" y="43"/>
                  </a:lnTo>
                  <a:lnTo>
                    <a:pt x="289" y="35"/>
                  </a:lnTo>
                  <a:lnTo>
                    <a:pt x="325" y="28"/>
                  </a:lnTo>
                  <a:lnTo>
                    <a:pt x="362" y="23"/>
                  </a:lnTo>
                  <a:lnTo>
                    <a:pt x="398" y="17"/>
                  </a:lnTo>
                  <a:lnTo>
                    <a:pt x="433" y="11"/>
                  </a:lnTo>
                  <a:lnTo>
                    <a:pt x="467" y="8"/>
                  </a:lnTo>
                  <a:lnTo>
                    <a:pt x="500" y="4"/>
                  </a:lnTo>
                  <a:lnTo>
                    <a:pt x="530" y="1"/>
                  </a:lnTo>
                  <a:lnTo>
                    <a:pt x="559" y="0"/>
                  </a:lnTo>
                  <a:lnTo>
                    <a:pt x="554" y="72"/>
                  </a:lnTo>
                  <a:lnTo>
                    <a:pt x="548" y="141"/>
                  </a:lnTo>
                  <a:lnTo>
                    <a:pt x="543" y="207"/>
                  </a:lnTo>
                  <a:lnTo>
                    <a:pt x="538" y="273"/>
                  </a:lnTo>
                  <a:lnTo>
                    <a:pt x="532" y="338"/>
                  </a:lnTo>
                  <a:lnTo>
                    <a:pt x="530" y="404"/>
                  </a:lnTo>
                  <a:lnTo>
                    <a:pt x="529" y="473"/>
                  </a:lnTo>
                  <a:lnTo>
                    <a:pt x="530" y="546"/>
                  </a:lnTo>
                  <a:lnTo>
                    <a:pt x="506" y="551"/>
                  </a:lnTo>
                  <a:lnTo>
                    <a:pt x="479" y="559"/>
                  </a:lnTo>
                  <a:lnTo>
                    <a:pt x="449" y="566"/>
                  </a:lnTo>
                  <a:lnTo>
                    <a:pt x="417" y="574"/>
                  </a:lnTo>
                  <a:lnTo>
                    <a:pt x="384" y="584"/>
                  </a:lnTo>
                  <a:lnTo>
                    <a:pt x="348" y="592"/>
                  </a:lnTo>
                  <a:lnTo>
                    <a:pt x="312" y="600"/>
                  </a:lnTo>
                  <a:lnTo>
                    <a:pt x="275" y="607"/>
                  </a:lnTo>
                  <a:lnTo>
                    <a:pt x="239" y="614"/>
                  </a:lnTo>
                  <a:lnTo>
                    <a:pt x="203" y="619"/>
                  </a:lnTo>
                  <a:lnTo>
                    <a:pt x="167" y="623"/>
                  </a:lnTo>
                  <a:lnTo>
                    <a:pt x="133" y="625"/>
                  </a:lnTo>
                  <a:lnTo>
                    <a:pt x="100" y="626"/>
                  </a:lnTo>
                  <a:lnTo>
                    <a:pt x="70" y="625"/>
                  </a:lnTo>
                  <a:lnTo>
                    <a:pt x="44" y="622"/>
                  </a:lnTo>
                  <a:lnTo>
                    <a:pt x="20" y="615"/>
                  </a:lnTo>
                  <a:lnTo>
                    <a:pt x="4" y="488"/>
                  </a:lnTo>
                  <a:lnTo>
                    <a:pt x="0" y="362"/>
                  </a:lnTo>
                  <a:lnTo>
                    <a:pt x="6" y="236"/>
                  </a:lnTo>
                  <a:lnTo>
                    <a:pt x="22" y="103"/>
                  </a:lnTo>
                  <a:close/>
                </a:path>
              </a:pathLst>
            </a:custGeom>
            <a:solidFill>
              <a:srgbClr val="DDC6B5"/>
            </a:solidFill>
            <a:ln w="9525">
              <a:noFill/>
              <a:round/>
              <a:headEnd/>
              <a:tailEnd/>
            </a:ln>
          </p:spPr>
          <p:txBody>
            <a:bodyPr/>
            <a:lstStyle/>
            <a:p>
              <a:endParaRPr lang="en-US"/>
            </a:p>
          </p:txBody>
        </p:sp>
        <p:sp>
          <p:nvSpPr>
            <p:cNvPr id="16571" name="Freeform 250"/>
            <p:cNvSpPr>
              <a:spLocks/>
            </p:cNvSpPr>
            <p:nvPr/>
          </p:nvSpPr>
          <p:spPr bwMode="auto">
            <a:xfrm>
              <a:off x="2323" y="1132"/>
              <a:ext cx="270" cy="295"/>
            </a:xfrm>
            <a:custGeom>
              <a:avLst/>
              <a:gdLst>
                <a:gd name="T0" fmla="*/ 11 w 539"/>
                <a:gd name="T1" fmla="*/ 51 h 591"/>
                <a:gd name="T2" fmla="*/ 25 w 539"/>
                <a:gd name="T3" fmla="*/ 46 h 591"/>
                <a:gd name="T4" fmla="*/ 38 w 539"/>
                <a:gd name="T5" fmla="*/ 42 h 591"/>
                <a:gd name="T6" fmla="*/ 54 w 539"/>
                <a:gd name="T7" fmla="*/ 38 h 591"/>
                <a:gd name="T8" fmla="*/ 70 w 539"/>
                <a:gd name="T9" fmla="*/ 34 h 591"/>
                <a:gd name="T10" fmla="*/ 87 w 539"/>
                <a:gd name="T11" fmla="*/ 30 h 591"/>
                <a:gd name="T12" fmla="*/ 104 w 539"/>
                <a:gd name="T13" fmla="*/ 26 h 591"/>
                <a:gd name="T14" fmla="*/ 122 w 539"/>
                <a:gd name="T15" fmla="*/ 22 h 591"/>
                <a:gd name="T16" fmla="*/ 140 w 539"/>
                <a:gd name="T17" fmla="*/ 18 h 591"/>
                <a:gd name="T18" fmla="*/ 158 w 539"/>
                <a:gd name="T19" fmla="*/ 14 h 591"/>
                <a:gd name="T20" fmla="*/ 176 w 539"/>
                <a:gd name="T21" fmla="*/ 11 h 591"/>
                <a:gd name="T22" fmla="*/ 193 w 539"/>
                <a:gd name="T23" fmla="*/ 8 h 591"/>
                <a:gd name="T24" fmla="*/ 210 w 539"/>
                <a:gd name="T25" fmla="*/ 5 h 591"/>
                <a:gd name="T26" fmla="*/ 227 w 539"/>
                <a:gd name="T27" fmla="*/ 4 h 591"/>
                <a:gd name="T28" fmla="*/ 242 w 539"/>
                <a:gd name="T29" fmla="*/ 2 h 591"/>
                <a:gd name="T30" fmla="*/ 257 w 539"/>
                <a:gd name="T31" fmla="*/ 0 h 591"/>
                <a:gd name="T32" fmla="*/ 270 w 539"/>
                <a:gd name="T33" fmla="*/ 0 h 591"/>
                <a:gd name="T34" fmla="*/ 268 w 539"/>
                <a:gd name="T35" fmla="*/ 33 h 591"/>
                <a:gd name="T36" fmla="*/ 265 w 539"/>
                <a:gd name="T37" fmla="*/ 65 h 591"/>
                <a:gd name="T38" fmla="*/ 262 w 539"/>
                <a:gd name="T39" fmla="*/ 96 h 591"/>
                <a:gd name="T40" fmla="*/ 260 w 539"/>
                <a:gd name="T41" fmla="*/ 125 h 591"/>
                <a:gd name="T42" fmla="*/ 257 w 539"/>
                <a:gd name="T43" fmla="*/ 155 h 591"/>
                <a:gd name="T44" fmla="*/ 256 w 539"/>
                <a:gd name="T45" fmla="*/ 186 h 591"/>
                <a:gd name="T46" fmla="*/ 255 w 539"/>
                <a:gd name="T47" fmla="*/ 218 h 591"/>
                <a:gd name="T48" fmla="*/ 256 w 539"/>
                <a:gd name="T49" fmla="*/ 251 h 591"/>
                <a:gd name="T50" fmla="*/ 244 w 539"/>
                <a:gd name="T51" fmla="*/ 254 h 591"/>
                <a:gd name="T52" fmla="*/ 231 w 539"/>
                <a:gd name="T53" fmla="*/ 258 h 591"/>
                <a:gd name="T54" fmla="*/ 216 w 539"/>
                <a:gd name="T55" fmla="*/ 262 h 591"/>
                <a:gd name="T56" fmla="*/ 201 w 539"/>
                <a:gd name="T57" fmla="*/ 266 h 591"/>
                <a:gd name="T58" fmla="*/ 185 w 539"/>
                <a:gd name="T59" fmla="*/ 271 h 591"/>
                <a:gd name="T60" fmla="*/ 168 w 539"/>
                <a:gd name="T61" fmla="*/ 276 h 591"/>
                <a:gd name="T62" fmla="*/ 150 w 539"/>
                <a:gd name="T63" fmla="*/ 280 h 591"/>
                <a:gd name="T64" fmla="*/ 133 w 539"/>
                <a:gd name="T65" fmla="*/ 284 h 591"/>
                <a:gd name="T66" fmla="*/ 115 w 539"/>
                <a:gd name="T67" fmla="*/ 288 h 591"/>
                <a:gd name="T68" fmla="*/ 98 w 539"/>
                <a:gd name="T69" fmla="*/ 291 h 591"/>
                <a:gd name="T70" fmla="*/ 80 w 539"/>
                <a:gd name="T71" fmla="*/ 293 h 591"/>
                <a:gd name="T72" fmla="*/ 64 w 539"/>
                <a:gd name="T73" fmla="*/ 295 h 591"/>
                <a:gd name="T74" fmla="*/ 49 w 539"/>
                <a:gd name="T75" fmla="*/ 295 h 591"/>
                <a:gd name="T76" fmla="*/ 34 w 539"/>
                <a:gd name="T77" fmla="*/ 295 h 591"/>
                <a:gd name="T78" fmla="*/ 22 w 539"/>
                <a:gd name="T79" fmla="*/ 293 h 591"/>
                <a:gd name="T80" fmla="*/ 10 w 539"/>
                <a:gd name="T81" fmla="*/ 290 h 591"/>
                <a:gd name="T82" fmla="*/ 3 w 539"/>
                <a:gd name="T83" fmla="*/ 231 h 591"/>
                <a:gd name="T84" fmla="*/ 0 w 539"/>
                <a:gd name="T85" fmla="*/ 172 h 591"/>
                <a:gd name="T86" fmla="*/ 4 w 539"/>
                <a:gd name="T87" fmla="*/ 113 h 591"/>
                <a:gd name="T88" fmla="*/ 11 w 539"/>
                <a:gd name="T89" fmla="*/ 51 h 5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39"/>
                <a:gd name="T136" fmla="*/ 0 h 591"/>
                <a:gd name="T137" fmla="*/ 539 w 539"/>
                <a:gd name="T138" fmla="*/ 591 h 59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39" h="591">
                  <a:moveTo>
                    <a:pt x="22" y="102"/>
                  </a:moveTo>
                  <a:lnTo>
                    <a:pt x="49" y="93"/>
                  </a:lnTo>
                  <a:lnTo>
                    <a:pt x="76" y="85"/>
                  </a:lnTo>
                  <a:lnTo>
                    <a:pt x="107" y="76"/>
                  </a:lnTo>
                  <a:lnTo>
                    <a:pt x="140" y="68"/>
                  </a:lnTo>
                  <a:lnTo>
                    <a:pt x="173" y="60"/>
                  </a:lnTo>
                  <a:lnTo>
                    <a:pt x="208" y="52"/>
                  </a:lnTo>
                  <a:lnTo>
                    <a:pt x="243" y="44"/>
                  </a:lnTo>
                  <a:lnTo>
                    <a:pt x="279" y="36"/>
                  </a:lnTo>
                  <a:lnTo>
                    <a:pt x="316" y="29"/>
                  </a:lnTo>
                  <a:lnTo>
                    <a:pt x="351" y="23"/>
                  </a:lnTo>
                  <a:lnTo>
                    <a:pt x="386" y="17"/>
                  </a:lnTo>
                  <a:lnTo>
                    <a:pt x="420" y="11"/>
                  </a:lnTo>
                  <a:lnTo>
                    <a:pt x="453" y="8"/>
                  </a:lnTo>
                  <a:lnTo>
                    <a:pt x="484" y="5"/>
                  </a:lnTo>
                  <a:lnTo>
                    <a:pt x="513" y="1"/>
                  </a:lnTo>
                  <a:lnTo>
                    <a:pt x="539" y="0"/>
                  </a:lnTo>
                  <a:lnTo>
                    <a:pt x="535" y="67"/>
                  </a:lnTo>
                  <a:lnTo>
                    <a:pt x="529" y="131"/>
                  </a:lnTo>
                  <a:lnTo>
                    <a:pt x="523" y="192"/>
                  </a:lnTo>
                  <a:lnTo>
                    <a:pt x="519" y="251"/>
                  </a:lnTo>
                  <a:lnTo>
                    <a:pt x="513" y="311"/>
                  </a:lnTo>
                  <a:lnTo>
                    <a:pt x="511" y="372"/>
                  </a:lnTo>
                  <a:lnTo>
                    <a:pt x="509" y="436"/>
                  </a:lnTo>
                  <a:lnTo>
                    <a:pt x="511" y="503"/>
                  </a:lnTo>
                  <a:lnTo>
                    <a:pt x="488" y="509"/>
                  </a:lnTo>
                  <a:lnTo>
                    <a:pt x="461" y="517"/>
                  </a:lnTo>
                  <a:lnTo>
                    <a:pt x="432" y="525"/>
                  </a:lnTo>
                  <a:lnTo>
                    <a:pt x="401" y="533"/>
                  </a:lnTo>
                  <a:lnTo>
                    <a:pt x="369" y="542"/>
                  </a:lnTo>
                  <a:lnTo>
                    <a:pt x="336" y="552"/>
                  </a:lnTo>
                  <a:lnTo>
                    <a:pt x="300" y="560"/>
                  </a:lnTo>
                  <a:lnTo>
                    <a:pt x="265" y="568"/>
                  </a:lnTo>
                  <a:lnTo>
                    <a:pt x="230" y="576"/>
                  </a:lnTo>
                  <a:lnTo>
                    <a:pt x="195" y="582"/>
                  </a:lnTo>
                  <a:lnTo>
                    <a:pt x="160" y="586"/>
                  </a:lnTo>
                  <a:lnTo>
                    <a:pt x="128" y="590"/>
                  </a:lnTo>
                  <a:lnTo>
                    <a:pt x="97" y="591"/>
                  </a:lnTo>
                  <a:lnTo>
                    <a:pt x="68" y="590"/>
                  </a:lnTo>
                  <a:lnTo>
                    <a:pt x="43" y="586"/>
                  </a:lnTo>
                  <a:lnTo>
                    <a:pt x="20" y="580"/>
                  </a:lnTo>
                  <a:lnTo>
                    <a:pt x="5" y="462"/>
                  </a:lnTo>
                  <a:lnTo>
                    <a:pt x="0" y="345"/>
                  </a:lnTo>
                  <a:lnTo>
                    <a:pt x="7" y="227"/>
                  </a:lnTo>
                  <a:lnTo>
                    <a:pt x="22" y="102"/>
                  </a:lnTo>
                  <a:close/>
                </a:path>
              </a:pathLst>
            </a:custGeom>
            <a:solidFill>
              <a:srgbClr val="E2CCBA"/>
            </a:solidFill>
            <a:ln w="9525">
              <a:noFill/>
              <a:round/>
              <a:headEnd/>
              <a:tailEnd/>
            </a:ln>
          </p:spPr>
          <p:txBody>
            <a:bodyPr/>
            <a:lstStyle/>
            <a:p>
              <a:endParaRPr lang="en-US"/>
            </a:p>
          </p:txBody>
        </p:sp>
        <p:sp>
          <p:nvSpPr>
            <p:cNvPr id="16572" name="Freeform 251"/>
            <p:cNvSpPr>
              <a:spLocks/>
            </p:cNvSpPr>
            <p:nvPr/>
          </p:nvSpPr>
          <p:spPr bwMode="auto">
            <a:xfrm>
              <a:off x="2325" y="1134"/>
              <a:ext cx="258" cy="277"/>
            </a:xfrm>
            <a:custGeom>
              <a:avLst/>
              <a:gdLst>
                <a:gd name="T0" fmla="*/ 9 w 517"/>
                <a:gd name="T1" fmla="*/ 50 h 554"/>
                <a:gd name="T2" fmla="*/ 22 w 517"/>
                <a:gd name="T3" fmla="*/ 46 h 554"/>
                <a:gd name="T4" fmla="*/ 35 w 517"/>
                <a:gd name="T5" fmla="*/ 41 h 554"/>
                <a:gd name="T6" fmla="*/ 50 w 517"/>
                <a:gd name="T7" fmla="*/ 37 h 554"/>
                <a:gd name="T8" fmla="*/ 65 w 517"/>
                <a:gd name="T9" fmla="*/ 34 h 554"/>
                <a:gd name="T10" fmla="*/ 81 w 517"/>
                <a:gd name="T11" fmla="*/ 29 h 554"/>
                <a:gd name="T12" fmla="*/ 98 w 517"/>
                <a:gd name="T13" fmla="*/ 25 h 554"/>
                <a:gd name="T14" fmla="*/ 115 w 517"/>
                <a:gd name="T15" fmla="*/ 21 h 554"/>
                <a:gd name="T16" fmla="*/ 133 w 517"/>
                <a:gd name="T17" fmla="*/ 17 h 554"/>
                <a:gd name="T18" fmla="*/ 151 w 517"/>
                <a:gd name="T19" fmla="*/ 14 h 554"/>
                <a:gd name="T20" fmla="*/ 168 w 517"/>
                <a:gd name="T21" fmla="*/ 11 h 554"/>
                <a:gd name="T22" fmla="*/ 185 w 517"/>
                <a:gd name="T23" fmla="*/ 9 h 554"/>
                <a:gd name="T24" fmla="*/ 201 w 517"/>
                <a:gd name="T25" fmla="*/ 6 h 554"/>
                <a:gd name="T26" fmla="*/ 217 w 517"/>
                <a:gd name="T27" fmla="*/ 3 h 554"/>
                <a:gd name="T28" fmla="*/ 232 w 517"/>
                <a:gd name="T29" fmla="*/ 2 h 554"/>
                <a:gd name="T30" fmla="*/ 246 w 517"/>
                <a:gd name="T31" fmla="*/ 1 h 554"/>
                <a:gd name="T32" fmla="*/ 258 w 517"/>
                <a:gd name="T33" fmla="*/ 0 h 554"/>
                <a:gd name="T34" fmla="*/ 256 w 517"/>
                <a:gd name="T35" fmla="*/ 31 h 554"/>
                <a:gd name="T36" fmla="*/ 254 w 517"/>
                <a:gd name="T37" fmla="*/ 60 h 554"/>
                <a:gd name="T38" fmla="*/ 251 w 517"/>
                <a:gd name="T39" fmla="*/ 87 h 554"/>
                <a:gd name="T40" fmla="*/ 248 w 517"/>
                <a:gd name="T41" fmla="*/ 115 h 554"/>
                <a:gd name="T42" fmla="*/ 245 w 517"/>
                <a:gd name="T43" fmla="*/ 142 h 554"/>
                <a:gd name="T44" fmla="*/ 243 w 517"/>
                <a:gd name="T45" fmla="*/ 170 h 554"/>
                <a:gd name="T46" fmla="*/ 243 w 517"/>
                <a:gd name="T47" fmla="*/ 199 h 554"/>
                <a:gd name="T48" fmla="*/ 243 w 517"/>
                <a:gd name="T49" fmla="*/ 230 h 554"/>
                <a:gd name="T50" fmla="*/ 232 w 517"/>
                <a:gd name="T51" fmla="*/ 233 h 554"/>
                <a:gd name="T52" fmla="*/ 220 w 517"/>
                <a:gd name="T53" fmla="*/ 237 h 554"/>
                <a:gd name="T54" fmla="*/ 206 w 517"/>
                <a:gd name="T55" fmla="*/ 241 h 554"/>
                <a:gd name="T56" fmla="*/ 191 w 517"/>
                <a:gd name="T57" fmla="*/ 245 h 554"/>
                <a:gd name="T58" fmla="*/ 175 w 517"/>
                <a:gd name="T59" fmla="*/ 250 h 554"/>
                <a:gd name="T60" fmla="*/ 159 w 517"/>
                <a:gd name="T61" fmla="*/ 254 h 554"/>
                <a:gd name="T62" fmla="*/ 142 w 517"/>
                <a:gd name="T63" fmla="*/ 260 h 554"/>
                <a:gd name="T64" fmla="*/ 125 w 517"/>
                <a:gd name="T65" fmla="*/ 264 h 554"/>
                <a:gd name="T66" fmla="*/ 109 w 517"/>
                <a:gd name="T67" fmla="*/ 268 h 554"/>
                <a:gd name="T68" fmla="*/ 92 w 517"/>
                <a:gd name="T69" fmla="*/ 272 h 554"/>
                <a:gd name="T70" fmla="*/ 76 w 517"/>
                <a:gd name="T71" fmla="*/ 274 h 554"/>
                <a:gd name="T72" fmla="*/ 60 w 517"/>
                <a:gd name="T73" fmla="*/ 276 h 554"/>
                <a:gd name="T74" fmla="*/ 45 w 517"/>
                <a:gd name="T75" fmla="*/ 277 h 554"/>
                <a:gd name="T76" fmla="*/ 31 w 517"/>
                <a:gd name="T77" fmla="*/ 277 h 554"/>
                <a:gd name="T78" fmla="*/ 19 w 517"/>
                <a:gd name="T79" fmla="*/ 276 h 554"/>
                <a:gd name="T80" fmla="*/ 8 w 517"/>
                <a:gd name="T81" fmla="*/ 273 h 554"/>
                <a:gd name="T82" fmla="*/ 1 w 517"/>
                <a:gd name="T83" fmla="*/ 217 h 554"/>
                <a:gd name="T84" fmla="*/ 0 w 517"/>
                <a:gd name="T85" fmla="*/ 163 h 554"/>
                <a:gd name="T86" fmla="*/ 3 w 517"/>
                <a:gd name="T87" fmla="*/ 108 h 554"/>
                <a:gd name="T88" fmla="*/ 9 w 517"/>
                <a:gd name="T89" fmla="*/ 50 h 55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17"/>
                <a:gd name="T136" fmla="*/ 0 h 554"/>
                <a:gd name="T137" fmla="*/ 517 w 517"/>
                <a:gd name="T138" fmla="*/ 554 h 55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17" h="554">
                  <a:moveTo>
                    <a:pt x="19" y="101"/>
                  </a:moveTo>
                  <a:lnTo>
                    <a:pt x="44" y="93"/>
                  </a:lnTo>
                  <a:lnTo>
                    <a:pt x="70" y="83"/>
                  </a:lnTo>
                  <a:lnTo>
                    <a:pt x="100" y="75"/>
                  </a:lnTo>
                  <a:lnTo>
                    <a:pt x="131" y="67"/>
                  </a:lnTo>
                  <a:lnTo>
                    <a:pt x="163" y="59"/>
                  </a:lnTo>
                  <a:lnTo>
                    <a:pt x="197" y="51"/>
                  </a:lnTo>
                  <a:lnTo>
                    <a:pt x="231" y="43"/>
                  </a:lnTo>
                  <a:lnTo>
                    <a:pt x="267" y="35"/>
                  </a:lnTo>
                  <a:lnTo>
                    <a:pt x="302" y="28"/>
                  </a:lnTo>
                  <a:lnTo>
                    <a:pt x="336" y="22"/>
                  </a:lnTo>
                  <a:lnTo>
                    <a:pt x="370" y="17"/>
                  </a:lnTo>
                  <a:lnTo>
                    <a:pt x="403" y="12"/>
                  </a:lnTo>
                  <a:lnTo>
                    <a:pt x="434" y="7"/>
                  </a:lnTo>
                  <a:lnTo>
                    <a:pt x="464" y="4"/>
                  </a:lnTo>
                  <a:lnTo>
                    <a:pt x="492" y="2"/>
                  </a:lnTo>
                  <a:lnTo>
                    <a:pt x="517" y="0"/>
                  </a:lnTo>
                  <a:lnTo>
                    <a:pt x="512" y="63"/>
                  </a:lnTo>
                  <a:lnTo>
                    <a:pt x="508" y="120"/>
                  </a:lnTo>
                  <a:lnTo>
                    <a:pt x="502" y="175"/>
                  </a:lnTo>
                  <a:lnTo>
                    <a:pt x="496" y="230"/>
                  </a:lnTo>
                  <a:lnTo>
                    <a:pt x="491" y="285"/>
                  </a:lnTo>
                  <a:lnTo>
                    <a:pt x="487" y="340"/>
                  </a:lnTo>
                  <a:lnTo>
                    <a:pt x="486" y="398"/>
                  </a:lnTo>
                  <a:lnTo>
                    <a:pt x="487" y="460"/>
                  </a:lnTo>
                  <a:lnTo>
                    <a:pt x="465" y="466"/>
                  </a:lnTo>
                  <a:lnTo>
                    <a:pt x="440" y="474"/>
                  </a:lnTo>
                  <a:lnTo>
                    <a:pt x="412" y="482"/>
                  </a:lnTo>
                  <a:lnTo>
                    <a:pt x="382" y="491"/>
                  </a:lnTo>
                  <a:lnTo>
                    <a:pt x="351" y="500"/>
                  </a:lnTo>
                  <a:lnTo>
                    <a:pt x="319" y="509"/>
                  </a:lnTo>
                  <a:lnTo>
                    <a:pt x="285" y="519"/>
                  </a:lnTo>
                  <a:lnTo>
                    <a:pt x="251" y="528"/>
                  </a:lnTo>
                  <a:lnTo>
                    <a:pt x="218" y="536"/>
                  </a:lnTo>
                  <a:lnTo>
                    <a:pt x="184" y="543"/>
                  </a:lnTo>
                  <a:lnTo>
                    <a:pt x="152" y="547"/>
                  </a:lnTo>
                  <a:lnTo>
                    <a:pt x="121" y="552"/>
                  </a:lnTo>
                  <a:lnTo>
                    <a:pt x="91" y="554"/>
                  </a:lnTo>
                  <a:lnTo>
                    <a:pt x="63" y="553"/>
                  </a:lnTo>
                  <a:lnTo>
                    <a:pt x="39" y="551"/>
                  </a:lnTo>
                  <a:lnTo>
                    <a:pt x="17" y="545"/>
                  </a:lnTo>
                  <a:lnTo>
                    <a:pt x="3" y="435"/>
                  </a:lnTo>
                  <a:lnTo>
                    <a:pt x="0" y="326"/>
                  </a:lnTo>
                  <a:lnTo>
                    <a:pt x="6" y="216"/>
                  </a:lnTo>
                  <a:lnTo>
                    <a:pt x="19" y="101"/>
                  </a:lnTo>
                  <a:close/>
                </a:path>
              </a:pathLst>
            </a:custGeom>
            <a:solidFill>
              <a:srgbClr val="E5CEBF"/>
            </a:solidFill>
            <a:ln w="9525">
              <a:noFill/>
              <a:round/>
              <a:headEnd/>
              <a:tailEnd/>
            </a:ln>
          </p:spPr>
          <p:txBody>
            <a:bodyPr/>
            <a:lstStyle/>
            <a:p>
              <a:endParaRPr lang="en-US"/>
            </a:p>
          </p:txBody>
        </p:sp>
        <p:sp>
          <p:nvSpPr>
            <p:cNvPr id="16573" name="Freeform 252"/>
            <p:cNvSpPr>
              <a:spLocks/>
            </p:cNvSpPr>
            <p:nvPr/>
          </p:nvSpPr>
          <p:spPr bwMode="auto">
            <a:xfrm>
              <a:off x="2326" y="1135"/>
              <a:ext cx="248" cy="258"/>
            </a:xfrm>
            <a:custGeom>
              <a:avLst/>
              <a:gdLst>
                <a:gd name="T0" fmla="*/ 9 w 497"/>
                <a:gd name="T1" fmla="*/ 49 h 517"/>
                <a:gd name="T2" fmla="*/ 21 w 497"/>
                <a:gd name="T3" fmla="*/ 45 h 517"/>
                <a:gd name="T4" fmla="*/ 33 w 497"/>
                <a:gd name="T5" fmla="*/ 41 h 517"/>
                <a:gd name="T6" fmla="*/ 47 w 497"/>
                <a:gd name="T7" fmla="*/ 37 h 517"/>
                <a:gd name="T8" fmla="*/ 62 w 497"/>
                <a:gd name="T9" fmla="*/ 32 h 517"/>
                <a:gd name="T10" fmla="*/ 78 w 497"/>
                <a:gd name="T11" fmla="*/ 28 h 517"/>
                <a:gd name="T12" fmla="*/ 94 w 497"/>
                <a:gd name="T13" fmla="*/ 24 h 517"/>
                <a:gd name="T14" fmla="*/ 111 w 497"/>
                <a:gd name="T15" fmla="*/ 21 h 517"/>
                <a:gd name="T16" fmla="*/ 128 w 497"/>
                <a:gd name="T17" fmla="*/ 17 h 517"/>
                <a:gd name="T18" fmla="*/ 145 w 497"/>
                <a:gd name="T19" fmla="*/ 13 h 517"/>
                <a:gd name="T20" fmla="*/ 162 w 497"/>
                <a:gd name="T21" fmla="*/ 11 h 517"/>
                <a:gd name="T22" fmla="*/ 178 w 497"/>
                <a:gd name="T23" fmla="*/ 8 h 517"/>
                <a:gd name="T24" fmla="*/ 194 w 497"/>
                <a:gd name="T25" fmla="*/ 5 h 517"/>
                <a:gd name="T26" fmla="*/ 209 w 497"/>
                <a:gd name="T27" fmla="*/ 3 h 517"/>
                <a:gd name="T28" fmla="*/ 223 w 497"/>
                <a:gd name="T29" fmla="*/ 1 h 517"/>
                <a:gd name="T30" fmla="*/ 237 w 497"/>
                <a:gd name="T31" fmla="*/ 0 h 517"/>
                <a:gd name="T32" fmla="*/ 248 w 497"/>
                <a:gd name="T33" fmla="*/ 0 h 517"/>
                <a:gd name="T34" fmla="*/ 246 w 497"/>
                <a:gd name="T35" fmla="*/ 28 h 517"/>
                <a:gd name="T36" fmla="*/ 243 w 497"/>
                <a:gd name="T37" fmla="*/ 55 h 517"/>
                <a:gd name="T38" fmla="*/ 241 w 497"/>
                <a:gd name="T39" fmla="*/ 80 h 517"/>
                <a:gd name="T40" fmla="*/ 238 w 497"/>
                <a:gd name="T41" fmla="*/ 104 h 517"/>
                <a:gd name="T42" fmla="*/ 235 w 497"/>
                <a:gd name="T43" fmla="*/ 129 h 517"/>
                <a:gd name="T44" fmla="*/ 233 w 497"/>
                <a:gd name="T45" fmla="*/ 153 h 517"/>
                <a:gd name="T46" fmla="*/ 232 w 497"/>
                <a:gd name="T47" fmla="*/ 180 h 517"/>
                <a:gd name="T48" fmla="*/ 232 w 497"/>
                <a:gd name="T49" fmla="*/ 209 h 517"/>
                <a:gd name="T50" fmla="*/ 222 w 497"/>
                <a:gd name="T51" fmla="*/ 212 h 517"/>
                <a:gd name="T52" fmla="*/ 210 w 497"/>
                <a:gd name="T53" fmla="*/ 215 h 517"/>
                <a:gd name="T54" fmla="*/ 197 w 497"/>
                <a:gd name="T55" fmla="*/ 220 h 517"/>
                <a:gd name="T56" fmla="*/ 182 w 497"/>
                <a:gd name="T57" fmla="*/ 224 h 517"/>
                <a:gd name="T58" fmla="*/ 167 w 497"/>
                <a:gd name="T59" fmla="*/ 229 h 517"/>
                <a:gd name="T60" fmla="*/ 152 w 497"/>
                <a:gd name="T61" fmla="*/ 234 h 517"/>
                <a:gd name="T62" fmla="*/ 136 w 497"/>
                <a:gd name="T63" fmla="*/ 239 h 517"/>
                <a:gd name="T64" fmla="*/ 120 w 497"/>
                <a:gd name="T65" fmla="*/ 243 h 517"/>
                <a:gd name="T66" fmla="*/ 103 w 497"/>
                <a:gd name="T67" fmla="*/ 248 h 517"/>
                <a:gd name="T68" fmla="*/ 88 w 497"/>
                <a:gd name="T69" fmla="*/ 251 h 517"/>
                <a:gd name="T70" fmla="*/ 72 w 497"/>
                <a:gd name="T71" fmla="*/ 255 h 517"/>
                <a:gd name="T72" fmla="*/ 57 w 497"/>
                <a:gd name="T73" fmla="*/ 257 h 517"/>
                <a:gd name="T74" fmla="*/ 43 w 497"/>
                <a:gd name="T75" fmla="*/ 258 h 517"/>
                <a:gd name="T76" fmla="*/ 30 w 497"/>
                <a:gd name="T77" fmla="*/ 258 h 517"/>
                <a:gd name="T78" fmla="*/ 18 w 497"/>
                <a:gd name="T79" fmla="*/ 257 h 517"/>
                <a:gd name="T80" fmla="*/ 8 w 497"/>
                <a:gd name="T81" fmla="*/ 255 h 517"/>
                <a:gd name="T82" fmla="*/ 2 w 497"/>
                <a:gd name="T83" fmla="*/ 203 h 517"/>
                <a:gd name="T84" fmla="*/ 0 w 497"/>
                <a:gd name="T85" fmla="*/ 153 h 517"/>
                <a:gd name="T86" fmla="*/ 2 w 497"/>
                <a:gd name="T87" fmla="*/ 103 h 517"/>
                <a:gd name="T88" fmla="*/ 9 w 497"/>
                <a:gd name="T89" fmla="*/ 49 h 51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97"/>
                <a:gd name="T136" fmla="*/ 0 h 517"/>
                <a:gd name="T137" fmla="*/ 497 w 497"/>
                <a:gd name="T138" fmla="*/ 517 h 51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97" h="517">
                  <a:moveTo>
                    <a:pt x="19" y="99"/>
                  </a:moveTo>
                  <a:lnTo>
                    <a:pt x="42" y="91"/>
                  </a:lnTo>
                  <a:lnTo>
                    <a:pt x="67" y="83"/>
                  </a:lnTo>
                  <a:lnTo>
                    <a:pt x="95" y="75"/>
                  </a:lnTo>
                  <a:lnTo>
                    <a:pt x="125" y="65"/>
                  </a:lnTo>
                  <a:lnTo>
                    <a:pt x="156" y="57"/>
                  </a:lnTo>
                  <a:lnTo>
                    <a:pt x="189" y="49"/>
                  </a:lnTo>
                  <a:lnTo>
                    <a:pt x="222" y="42"/>
                  </a:lnTo>
                  <a:lnTo>
                    <a:pt x="256" y="34"/>
                  </a:lnTo>
                  <a:lnTo>
                    <a:pt x="290" y="27"/>
                  </a:lnTo>
                  <a:lnTo>
                    <a:pt x="324" y="22"/>
                  </a:lnTo>
                  <a:lnTo>
                    <a:pt x="357" y="16"/>
                  </a:lnTo>
                  <a:lnTo>
                    <a:pt x="388" y="10"/>
                  </a:lnTo>
                  <a:lnTo>
                    <a:pt x="419" y="7"/>
                  </a:lnTo>
                  <a:lnTo>
                    <a:pt x="447" y="3"/>
                  </a:lnTo>
                  <a:lnTo>
                    <a:pt x="474" y="1"/>
                  </a:lnTo>
                  <a:lnTo>
                    <a:pt x="497" y="0"/>
                  </a:lnTo>
                  <a:lnTo>
                    <a:pt x="493" y="57"/>
                  </a:lnTo>
                  <a:lnTo>
                    <a:pt x="487" y="110"/>
                  </a:lnTo>
                  <a:lnTo>
                    <a:pt x="482" y="160"/>
                  </a:lnTo>
                  <a:lnTo>
                    <a:pt x="476" y="208"/>
                  </a:lnTo>
                  <a:lnTo>
                    <a:pt x="470" y="258"/>
                  </a:lnTo>
                  <a:lnTo>
                    <a:pt x="467" y="307"/>
                  </a:lnTo>
                  <a:lnTo>
                    <a:pt x="464" y="360"/>
                  </a:lnTo>
                  <a:lnTo>
                    <a:pt x="465" y="418"/>
                  </a:lnTo>
                  <a:lnTo>
                    <a:pt x="445" y="424"/>
                  </a:lnTo>
                  <a:lnTo>
                    <a:pt x="421" y="430"/>
                  </a:lnTo>
                  <a:lnTo>
                    <a:pt x="394" y="440"/>
                  </a:lnTo>
                  <a:lnTo>
                    <a:pt x="365" y="449"/>
                  </a:lnTo>
                  <a:lnTo>
                    <a:pt x="335" y="458"/>
                  </a:lnTo>
                  <a:lnTo>
                    <a:pt x="304" y="468"/>
                  </a:lnTo>
                  <a:lnTo>
                    <a:pt x="272" y="478"/>
                  </a:lnTo>
                  <a:lnTo>
                    <a:pt x="240" y="487"/>
                  </a:lnTo>
                  <a:lnTo>
                    <a:pt x="207" y="496"/>
                  </a:lnTo>
                  <a:lnTo>
                    <a:pt x="176" y="503"/>
                  </a:lnTo>
                  <a:lnTo>
                    <a:pt x="145" y="510"/>
                  </a:lnTo>
                  <a:lnTo>
                    <a:pt x="115" y="515"/>
                  </a:lnTo>
                  <a:lnTo>
                    <a:pt x="86" y="517"/>
                  </a:lnTo>
                  <a:lnTo>
                    <a:pt x="61" y="517"/>
                  </a:lnTo>
                  <a:lnTo>
                    <a:pt x="37" y="515"/>
                  </a:lnTo>
                  <a:lnTo>
                    <a:pt x="16" y="510"/>
                  </a:lnTo>
                  <a:lnTo>
                    <a:pt x="4" y="407"/>
                  </a:lnTo>
                  <a:lnTo>
                    <a:pt x="0" y="307"/>
                  </a:lnTo>
                  <a:lnTo>
                    <a:pt x="5" y="206"/>
                  </a:lnTo>
                  <a:lnTo>
                    <a:pt x="19" y="99"/>
                  </a:lnTo>
                  <a:close/>
                </a:path>
              </a:pathLst>
            </a:custGeom>
            <a:solidFill>
              <a:srgbClr val="EAD3C4"/>
            </a:solidFill>
            <a:ln w="9525">
              <a:noFill/>
              <a:round/>
              <a:headEnd/>
              <a:tailEnd/>
            </a:ln>
          </p:spPr>
          <p:txBody>
            <a:bodyPr/>
            <a:lstStyle/>
            <a:p>
              <a:endParaRPr lang="en-US"/>
            </a:p>
          </p:txBody>
        </p:sp>
        <p:sp>
          <p:nvSpPr>
            <p:cNvPr id="16574" name="Freeform 253"/>
            <p:cNvSpPr>
              <a:spLocks/>
            </p:cNvSpPr>
            <p:nvPr/>
          </p:nvSpPr>
          <p:spPr bwMode="auto">
            <a:xfrm>
              <a:off x="2336" y="1161"/>
              <a:ext cx="367" cy="68"/>
            </a:xfrm>
            <a:custGeom>
              <a:avLst/>
              <a:gdLst>
                <a:gd name="T0" fmla="*/ 0 w 734"/>
                <a:gd name="T1" fmla="*/ 56 h 135"/>
                <a:gd name="T2" fmla="*/ 99 w 734"/>
                <a:gd name="T3" fmla="*/ 39 h 135"/>
                <a:gd name="T4" fmla="*/ 265 w 734"/>
                <a:gd name="T5" fmla="*/ 15 h 135"/>
                <a:gd name="T6" fmla="*/ 335 w 734"/>
                <a:gd name="T7" fmla="*/ 9 h 135"/>
                <a:gd name="T8" fmla="*/ 367 w 734"/>
                <a:gd name="T9" fmla="*/ 0 h 135"/>
                <a:gd name="T10" fmla="*/ 329 w 734"/>
                <a:gd name="T11" fmla="*/ 21 h 135"/>
                <a:gd name="T12" fmla="*/ 18 w 734"/>
                <a:gd name="T13" fmla="*/ 68 h 135"/>
                <a:gd name="T14" fmla="*/ 0 w 734"/>
                <a:gd name="T15" fmla="*/ 56 h 135"/>
                <a:gd name="T16" fmla="*/ 0 60000 65536"/>
                <a:gd name="T17" fmla="*/ 0 60000 65536"/>
                <a:gd name="T18" fmla="*/ 0 60000 65536"/>
                <a:gd name="T19" fmla="*/ 0 60000 65536"/>
                <a:gd name="T20" fmla="*/ 0 60000 65536"/>
                <a:gd name="T21" fmla="*/ 0 60000 65536"/>
                <a:gd name="T22" fmla="*/ 0 60000 65536"/>
                <a:gd name="T23" fmla="*/ 0 60000 65536"/>
                <a:gd name="T24" fmla="*/ 0 w 734"/>
                <a:gd name="T25" fmla="*/ 0 h 135"/>
                <a:gd name="T26" fmla="*/ 734 w 734"/>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4" h="135">
                  <a:moveTo>
                    <a:pt x="0" y="111"/>
                  </a:moveTo>
                  <a:lnTo>
                    <a:pt x="198" y="77"/>
                  </a:lnTo>
                  <a:lnTo>
                    <a:pt x="530" y="29"/>
                  </a:lnTo>
                  <a:lnTo>
                    <a:pt x="669" y="18"/>
                  </a:lnTo>
                  <a:lnTo>
                    <a:pt x="734" y="0"/>
                  </a:lnTo>
                  <a:lnTo>
                    <a:pt x="658" y="41"/>
                  </a:lnTo>
                  <a:lnTo>
                    <a:pt x="36" y="135"/>
                  </a:lnTo>
                  <a:lnTo>
                    <a:pt x="0" y="111"/>
                  </a:lnTo>
                  <a:close/>
                </a:path>
              </a:pathLst>
            </a:custGeom>
            <a:solidFill>
              <a:srgbClr val="5B6670"/>
            </a:solidFill>
            <a:ln w="9525">
              <a:noFill/>
              <a:round/>
              <a:headEnd/>
              <a:tailEnd/>
            </a:ln>
          </p:spPr>
          <p:txBody>
            <a:bodyPr/>
            <a:lstStyle/>
            <a:p>
              <a:endParaRPr lang="en-US"/>
            </a:p>
          </p:txBody>
        </p:sp>
        <p:sp>
          <p:nvSpPr>
            <p:cNvPr id="16575" name="Freeform 254"/>
            <p:cNvSpPr>
              <a:spLocks/>
            </p:cNvSpPr>
            <p:nvPr/>
          </p:nvSpPr>
          <p:spPr bwMode="auto">
            <a:xfrm>
              <a:off x="2343" y="1180"/>
              <a:ext cx="322" cy="382"/>
            </a:xfrm>
            <a:custGeom>
              <a:avLst/>
              <a:gdLst>
                <a:gd name="T0" fmla="*/ 321 w 644"/>
                <a:gd name="T1" fmla="*/ 0 h 763"/>
                <a:gd name="T2" fmla="*/ 320 w 644"/>
                <a:gd name="T3" fmla="*/ 86 h 763"/>
                <a:gd name="T4" fmla="*/ 319 w 644"/>
                <a:gd name="T5" fmla="*/ 181 h 763"/>
                <a:gd name="T6" fmla="*/ 320 w 644"/>
                <a:gd name="T7" fmla="*/ 279 h 763"/>
                <a:gd name="T8" fmla="*/ 322 w 644"/>
                <a:gd name="T9" fmla="*/ 375 h 763"/>
                <a:gd name="T10" fmla="*/ 303 w 644"/>
                <a:gd name="T11" fmla="*/ 377 h 763"/>
                <a:gd name="T12" fmla="*/ 283 w 644"/>
                <a:gd name="T13" fmla="*/ 379 h 763"/>
                <a:gd name="T14" fmla="*/ 264 w 644"/>
                <a:gd name="T15" fmla="*/ 380 h 763"/>
                <a:gd name="T16" fmla="*/ 244 w 644"/>
                <a:gd name="T17" fmla="*/ 381 h 763"/>
                <a:gd name="T18" fmla="*/ 225 w 644"/>
                <a:gd name="T19" fmla="*/ 382 h 763"/>
                <a:gd name="T20" fmla="*/ 205 w 644"/>
                <a:gd name="T21" fmla="*/ 382 h 763"/>
                <a:gd name="T22" fmla="*/ 186 w 644"/>
                <a:gd name="T23" fmla="*/ 382 h 763"/>
                <a:gd name="T24" fmla="*/ 166 w 644"/>
                <a:gd name="T25" fmla="*/ 382 h 763"/>
                <a:gd name="T26" fmla="*/ 147 w 644"/>
                <a:gd name="T27" fmla="*/ 381 h 763"/>
                <a:gd name="T28" fmla="*/ 127 w 644"/>
                <a:gd name="T29" fmla="*/ 381 h 763"/>
                <a:gd name="T30" fmla="*/ 107 w 644"/>
                <a:gd name="T31" fmla="*/ 381 h 763"/>
                <a:gd name="T32" fmla="*/ 88 w 644"/>
                <a:gd name="T33" fmla="*/ 380 h 763"/>
                <a:gd name="T34" fmla="*/ 69 w 644"/>
                <a:gd name="T35" fmla="*/ 380 h 763"/>
                <a:gd name="T36" fmla="*/ 49 w 644"/>
                <a:gd name="T37" fmla="*/ 379 h 763"/>
                <a:gd name="T38" fmla="*/ 30 w 644"/>
                <a:gd name="T39" fmla="*/ 378 h 763"/>
                <a:gd name="T40" fmla="*/ 11 w 644"/>
                <a:gd name="T41" fmla="*/ 378 h 763"/>
                <a:gd name="T42" fmla="*/ 5 w 644"/>
                <a:gd name="T43" fmla="*/ 329 h 763"/>
                <a:gd name="T44" fmla="*/ 1 w 644"/>
                <a:gd name="T45" fmla="*/ 282 h 763"/>
                <a:gd name="T46" fmla="*/ 0 w 644"/>
                <a:gd name="T47" fmla="*/ 238 h 763"/>
                <a:gd name="T48" fmla="*/ 0 w 644"/>
                <a:gd name="T49" fmla="*/ 196 h 763"/>
                <a:gd name="T50" fmla="*/ 1 w 644"/>
                <a:gd name="T51" fmla="*/ 156 h 763"/>
                <a:gd name="T52" fmla="*/ 4 w 644"/>
                <a:gd name="T53" fmla="*/ 117 h 763"/>
                <a:gd name="T54" fmla="*/ 7 w 644"/>
                <a:gd name="T55" fmla="*/ 78 h 763"/>
                <a:gd name="T56" fmla="*/ 11 w 644"/>
                <a:gd name="T57" fmla="*/ 40 h 763"/>
                <a:gd name="T58" fmla="*/ 30 w 644"/>
                <a:gd name="T59" fmla="*/ 36 h 763"/>
                <a:gd name="T60" fmla="*/ 49 w 644"/>
                <a:gd name="T61" fmla="*/ 32 h 763"/>
                <a:gd name="T62" fmla="*/ 68 w 644"/>
                <a:gd name="T63" fmla="*/ 29 h 763"/>
                <a:gd name="T64" fmla="*/ 87 w 644"/>
                <a:gd name="T65" fmla="*/ 26 h 763"/>
                <a:gd name="T66" fmla="*/ 107 w 644"/>
                <a:gd name="T67" fmla="*/ 22 h 763"/>
                <a:gd name="T68" fmla="*/ 126 w 644"/>
                <a:gd name="T69" fmla="*/ 20 h 763"/>
                <a:gd name="T70" fmla="*/ 146 w 644"/>
                <a:gd name="T71" fmla="*/ 17 h 763"/>
                <a:gd name="T72" fmla="*/ 165 w 644"/>
                <a:gd name="T73" fmla="*/ 14 h 763"/>
                <a:gd name="T74" fmla="*/ 184 w 644"/>
                <a:gd name="T75" fmla="*/ 12 h 763"/>
                <a:gd name="T76" fmla="*/ 204 w 644"/>
                <a:gd name="T77" fmla="*/ 9 h 763"/>
                <a:gd name="T78" fmla="*/ 224 w 644"/>
                <a:gd name="T79" fmla="*/ 7 h 763"/>
                <a:gd name="T80" fmla="*/ 243 w 644"/>
                <a:gd name="T81" fmla="*/ 5 h 763"/>
                <a:gd name="T82" fmla="*/ 263 w 644"/>
                <a:gd name="T83" fmla="*/ 3 h 763"/>
                <a:gd name="T84" fmla="*/ 283 w 644"/>
                <a:gd name="T85" fmla="*/ 2 h 763"/>
                <a:gd name="T86" fmla="*/ 302 w 644"/>
                <a:gd name="T87" fmla="*/ 1 h 763"/>
                <a:gd name="T88" fmla="*/ 321 w 644"/>
                <a:gd name="T89" fmla="*/ 0 h 76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44"/>
                <a:gd name="T136" fmla="*/ 0 h 763"/>
                <a:gd name="T137" fmla="*/ 644 w 644"/>
                <a:gd name="T138" fmla="*/ 763 h 76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44" h="763">
                  <a:moveTo>
                    <a:pt x="642" y="0"/>
                  </a:moveTo>
                  <a:lnTo>
                    <a:pt x="639" y="172"/>
                  </a:lnTo>
                  <a:lnTo>
                    <a:pt x="638" y="361"/>
                  </a:lnTo>
                  <a:lnTo>
                    <a:pt x="639" y="557"/>
                  </a:lnTo>
                  <a:lnTo>
                    <a:pt x="644" y="749"/>
                  </a:lnTo>
                  <a:lnTo>
                    <a:pt x="606" y="754"/>
                  </a:lnTo>
                  <a:lnTo>
                    <a:pt x="566" y="757"/>
                  </a:lnTo>
                  <a:lnTo>
                    <a:pt x="528" y="760"/>
                  </a:lnTo>
                  <a:lnTo>
                    <a:pt x="489" y="761"/>
                  </a:lnTo>
                  <a:lnTo>
                    <a:pt x="450" y="763"/>
                  </a:lnTo>
                  <a:lnTo>
                    <a:pt x="411" y="763"/>
                  </a:lnTo>
                  <a:lnTo>
                    <a:pt x="372" y="763"/>
                  </a:lnTo>
                  <a:lnTo>
                    <a:pt x="333" y="763"/>
                  </a:lnTo>
                  <a:lnTo>
                    <a:pt x="293" y="762"/>
                  </a:lnTo>
                  <a:lnTo>
                    <a:pt x="254" y="762"/>
                  </a:lnTo>
                  <a:lnTo>
                    <a:pt x="215" y="761"/>
                  </a:lnTo>
                  <a:lnTo>
                    <a:pt x="177" y="760"/>
                  </a:lnTo>
                  <a:lnTo>
                    <a:pt x="138" y="759"/>
                  </a:lnTo>
                  <a:lnTo>
                    <a:pt x="99" y="757"/>
                  </a:lnTo>
                  <a:lnTo>
                    <a:pt x="60" y="756"/>
                  </a:lnTo>
                  <a:lnTo>
                    <a:pt x="22" y="755"/>
                  </a:lnTo>
                  <a:lnTo>
                    <a:pt x="10" y="657"/>
                  </a:lnTo>
                  <a:lnTo>
                    <a:pt x="3" y="564"/>
                  </a:lnTo>
                  <a:lnTo>
                    <a:pt x="0" y="476"/>
                  </a:lnTo>
                  <a:lnTo>
                    <a:pt x="0" y="392"/>
                  </a:lnTo>
                  <a:lnTo>
                    <a:pt x="3" y="312"/>
                  </a:lnTo>
                  <a:lnTo>
                    <a:pt x="8" y="233"/>
                  </a:lnTo>
                  <a:lnTo>
                    <a:pt x="15" y="156"/>
                  </a:lnTo>
                  <a:lnTo>
                    <a:pt x="22" y="79"/>
                  </a:lnTo>
                  <a:lnTo>
                    <a:pt x="60" y="72"/>
                  </a:lnTo>
                  <a:lnTo>
                    <a:pt x="98" y="64"/>
                  </a:lnTo>
                  <a:lnTo>
                    <a:pt x="136" y="57"/>
                  </a:lnTo>
                  <a:lnTo>
                    <a:pt x="175" y="51"/>
                  </a:lnTo>
                  <a:lnTo>
                    <a:pt x="214" y="44"/>
                  </a:lnTo>
                  <a:lnTo>
                    <a:pt x="252" y="39"/>
                  </a:lnTo>
                  <a:lnTo>
                    <a:pt x="291" y="33"/>
                  </a:lnTo>
                  <a:lnTo>
                    <a:pt x="330" y="27"/>
                  </a:lnTo>
                  <a:lnTo>
                    <a:pt x="369" y="23"/>
                  </a:lnTo>
                  <a:lnTo>
                    <a:pt x="409" y="18"/>
                  </a:lnTo>
                  <a:lnTo>
                    <a:pt x="448" y="13"/>
                  </a:lnTo>
                  <a:lnTo>
                    <a:pt x="487" y="10"/>
                  </a:lnTo>
                  <a:lnTo>
                    <a:pt x="526" y="6"/>
                  </a:lnTo>
                  <a:lnTo>
                    <a:pt x="565" y="4"/>
                  </a:lnTo>
                  <a:lnTo>
                    <a:pt x="603" y="2"/>
                  </a:lnTo>
                  <a:lnTo>
                    <a:pt x="642" y="0"/>
                  </a:lnTo>
                  <a:close/>
                </a:path>
              </a:pathLst>
            </a:custGeom>
            <a:solidFill>
              <a:srgbClr val="006D96"/>
            </a:solidFill>
            <a:ln w="9525">
              <a:noFill/>
              <a:round/>
              <a:headEnd/>
              <a:tailEnd/>
            </a:ln>
          </p:spPr>
          <p:txBody>
            <a:bodyPr/>
            <a:lstStyle/>
            <a:p>
              <a:endParaRPr lang="en-US"/>
            </a:p>
          </p:txBody>
        </p:sp>
        <p:sp>
          <p:nvSpPr>
            <p:cNvPr id="16576" name="Freeform 255"/>
            <p:cNvSpPr>
              <a:spLocks/>
            </p:cNvSpPr>
            <p:nvPr/>
          </p:nvSpPr>
          <p:spPr bwMode="auto">
            <a:xfrm>
              <a:off x="2348" y="1188"/>
              <a:ext cx="308" cy="366"/>
            </a:xfrm>
            <a:custGeom>
              <a:avLst/>
              <a:gdLst>
                <a:gd name="T0" fmla="*/ 308 w 616"/>
                <a:gd name="T1" fmla="*/ 0 h 731"/>
                <a:gd name="T2" fmla="*/ 308 w 616"/>
                <a:gd name="T3" fmla="*/ 83 h 731"/>
                <a:gd name="T4" fmla="*/ 307 w 616"/>
                <a:gd name="T5" fmla="*/ 172 h 731"/>
                <a:gd name="T6" fmla="*/ 307 w 616"/>
                <a:gd name="T7" fmla="*/ 264 h 731"/>
                <a:gd name="T8" fmla="*/ 308 w 616"/>
                <a:gd name="T9" fmla="*/ 356 h 731"/>
                <a:gd name="T10" fmla="*/ 290 w 616"/>
                <a:gd name="T11" fmla="*/ 359 h 731"/>
                <a:gd name="T12" fmla="*/ 272 w 616"/>
                <a:gd name="T13" fmla="*/ 361 h 731"/>
                <a:gd name="T14" fmla="*/ 253 w 616"/>
                <a:gd name="T15" fmla="*/ 363 h 731"/>
                <a:gd name="T16" fmla="*/ 235 w 616"/>
                <a:gd name="T17" fmla="*/ 364 h 731"/>
                <a:gd name="T18" fmla="*/ 216 w 616"/>
                <a:gd name="T19" fmla="*/ 365 h 731"/>
                <a:gd name="T20" fmla="*/ 197 w 616"/>
                <a:gd name="T21" fmla="*/ 366 h 731"/>
                <a:gd name="T22" fmla="*/ 179 w 616"/>
                <a:gd name="T23" fmla="*/ 366 h 731"/>
                <a:gd name="T24" fmla="*/ 160 w 616"/>
                <a:gd name="T25" fmla="*/ 366 h 731"/>
                <a:gd name="T26" fmla="*/ 142 w 616"/>
                <a:gd name="T27" fmla="*/ 366 h 731"/>
                <a:gd name="T28" fmla="*/ 123 w 616"/>
                <a:gd name="T29" fmla="*/ 365 h 731"/>
                <a:gd name="T30" fmla="*/ 105 w 616"/>
                <a:gd name="T31" fmla="*/ 365 h 731"/>
                <a:gd name="T32" fmla="*/ 86 w 616"/>
                <a:gd name="T33" fmla="*/ 364 h 731"/>
                <a:gd name="T34" fmla="*/ 68 w 616"/>
                <a:gd name="T35" fmla="*/ 362 h 731"/>
                <a:gd name="T36" fmla="*/ 49 w 616"/>
                <a:gd name="T37" fmla="*/ 361 h 731"/>
                <a:gd name="T38" fmla="*/ 30 w 616"/>
                <a:gd name="T39" fmla="*/ 360 h 731"/>
                <a:gd name="T40" fmla="*/ 12 w 616"/>
                <a:gd name="T41" fmla="*/ 359 h 731"/>
                <a:gd name="T42" fmla="*/ 5 w 616"/>
                <a:gd name="T43" fmla="*/ 312 h 731"/>
                <a:gd name="T44" fmla="*/ 1 w 616"/>
                <a:gd name="T45" fmla="*/ 269 h 731"/>
                <a:gd name="T46" fmla="*/ 0 w 616"/>
                <a:gd name="T47" fmla="*/ 226 h 731"/>
                <a:gd name="T48" fmla="*/ 0 w 616"/>
                <a:gd name="T49" fmla="*/ 187 h 731"/>
                <a:gd name="T50" fmla="*/ 1 w 616"/>
                <a:gd name="T51" fmla="*/ 148 h 731"/>
                <a:gd name="T52" fmla="*/ 5 w 616"/>
                <a:gd name="T53" fmla="*/ 111 h 731"/>
                <a:gd name="T54" fmla="*/ 8 w 616"/>
                <a:gd name="T55" fmla="*/ 74 h 731"/>
                <a:gd name="T56" fmla="*/ 12 w 616"/>
                <a:gd name="T57" fmla="*/ 38 h 731"/>
                <a:gd name="T58" fmla="*/ 30 w 616"/>
                <a:gd name="T59" fmla="*/ 34 h 731"/>
                <a:gd name="T60" fmla="*/ 48 w 616"/>
                <a:gd name="T61" fmla="*/ 30 h 731"/>
                <a:gd name="T62" fmla="*/ 67 w 616"/>
                <a:gd name="T63" fmla="*/ 26 h 731"/>
                <a:gd name="T64" fmla="*/ 85 w 616"/>
                <a:gd name="T65" fmla="*/ 23 h 731"/>
                <a:gd name="T66" fmla="*/ 103 w 616"/>
                <a:gd name="T67" fmla="*/ 19 h 731"/>
                <a:gd name="T68" fmla="*/ 122 w 616"/>
                <a:gd name="T69" fmla="*/ 16 h 731"/>
                <a:gd name="T70" fmla="*/ 141 w 616"/>
                <a:gd name="T71" fmla="*/ 14 h 731"/>
                <a:gd name="T72" fmla="*/ 159 w 616"/>
                <a:gd name="T73" fmla="*/ 11 h 731"/>
                <a:gd name="T74" fmla="*/ 178 w 616"/>
                <a:gd name="T75" fmla="*/ 9 h 731"/>
                <a:gd name="T76" fmla="*/ 196 w 616"/>
                <a:gd name="T77" fmla="*/ 7 h 731"/>
                <a:gd name="T78" fmla="*/ 215 w 616"/>
                <a:gd name="T79" fmla="*/ 5 h 731"/>
                <a:gd name="T80" fmla="*/ 234 w 616"/>
                <a:gd name="T81" fmla="*/ 4 h 731"/>
                <a:gd name="T82" fmla="*/ 252 w 616"/>
                <a:gd name="T83" fmla="*/ 2 h 731"/>
                <a:gd name="T84" fmla="*/ 271 w 616"/>
                <a:gd name="T85" fmla="*/ 2 h 731"/>
                <a:gd name="T86" fmla="*/ 290 w 616"/>
                <a:gd name="T87" fmla="*/ 1 h 731"/>
                <a:gd name="T88" fmla="*/ 308 w 616"/>
                <a:gd name="T89" fmla="*/ 0 h 7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16"/>
                <a:gd name="T136" fmla="*/ 0 h 731"/>
                <a:gd name="T137" fmla="*/ 616 w 616"/>
                <a:gd name="T138" fmla="*/ 731 h 7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16" h="731">
                  <a:moveTo>
                    <a:pt x="616" y="0"/>
                  </a:moveTo>
                  <a:lnTo>
                    <a:pt x="615" y="165"/>
                  </a:lnTo>
                  <a:lnTo>
                    <a:pt x="614" y="343"/>
                  </a:lnTo>
                  <a:lnTo>
                    <a:pt x="614" y="528"/>
                  </a:lnTo>
                  <a:lnTo>
                    <a:pt x="616" y="712"/>
                  </a:lnTo>
                  <a:lnTo>
                    <a:pt x="579" y="717"/>
                  </a:lnTo>
                  <a:lnTo>
                    <a:pt x="544" y="721"/>
                  </a:lnTo>
                  <a:lnTo>
                    <a:pt x="507" y="725"/>
                  </a:lnTo>
                  <a:lnTo>
                    <a:pt x="470" y="728"/>
                  </a:lnTo>
                  <a:lnTo>
                    <a:pt x="433" y="730"/>
                  </a:lnTo>
                  <a:lnTo>
                    <a:pt x="395" y="731"/>
                  </a:lnTo>
                  <a:lnTo>
                    <a:pt x="358" y="731"/>
                  </a:lnTo>
                  <a:lnTo>
                    <a:pt x="321" y="731"/>
                  </a:lnTo>
                  <a:lnTo>
                    <a:pt x="283" y="731"/>
                  </a:lnTo>
                  <a:lnTo>
                    <a:pt x="246" y="730"/>
                  </a:lnTo>
                  <a:lnTo>
                    <a:pt x="210" y="729"/>
                  </a:lnTo>
                  <a:lnTo>
                    <a:pt x="172" y="727"/>
                  </a:lnTo>
                  <a:lnTo>
                    <a:pt x="135" y="724"/>
                  </a:lnTo>
                  <a:lnTo>
                    <a:pt x="98" y="722"/>
                  </a:lnTo>
                  <a:lnTo>
                    <a:pt x="61" y="720"/>
                  </a:lnTo>
                  <a:lnTo>
                    <a:pt x="24" y="717"/>
                  </a:lnTo>
                  <a:lnTo>
                    <a:pt x="11" y="624"/>
                  </a:lnTo>
                  <a:lnTo>
                    <a:pt x="3" y="537"/>
                  </a:lnTo>
                  <a:lnTo>
                    <a:pt x="0" y="452"/>
                  </a:lnTo>
                  <a:lnTo>
                    <a:pt x="0" y="373"/>
                  </a:lnTo>
                  <a:lnTo>
                    <a:pt x="3" y="296"/>
                  </a:lnTo>
                  <a:lnTo>
                    <a:pt x="9" y="222"/>
                  </a:lnTo>
                  <a:lnTo>
                    <a:pt x="16" y="148"/>
                  </a:lnTo>
                  <a:lnTo>
                    <a:pt x="24" y="75"/>
                  </a:lnTo>
                  <a:lnTo>
                    <a:pt x="60" y="67"/>
                  </a:lnTo>
                  <a:lnTo>
                    <a:pt x="97" y="59"/>
                  </a:lnTo>
                  <a:lnTo>
                    <a:pt x="133" y="52"/>
                  </a:lnTo>
                  <a:lnTo>
                    <a:pt x="170" y="45"/>
                  </a:lnTo>
                  <a:lnTo>
                    <a:pt x="207" y="38"/>
                  </a:lnTo>
                  <a:lnTo>
                    <a:pt x="244" y="32"/>
                  </a:lnTo>
                  <a:lnTo>
                    <a:pt x="281" y="27"/>
                  </a:lnTo>
                  <a:lnTo>
                    <a:pt x="319" y="22"/>
                  </a:lnTo>
                  <a:lnTo>
                    <a:pt x="356" y="18"/>
                  </a:lnTo>
                  <a:lnTo>
                    <a:pt x="393" y="14"/>
                  </a:lnTo>
                  <a:lnTo>
                    <a:pt x="431" y="10"/>
                  </a:lnTo>
                  <a:lnTo>
                    <a:pt x="468" y="8"/>
                  </a:lnTo>
                  <a:lnTo>
                    <a:pt x="504" y="4"/>
                  </a:lnTo>
                  <a:lnTo>
                    <a:pt x="542" y="3"/>
                  </a:lnTo>
                  <a:lnTo>
                    <a:pt x="579" y="1"/>
                  </a:lnTo>
                  <a:lnTo>
                    <a:pt x="616" y="0"/>
                  </a:lnTo>
                  <a:close/>
                </a:path>
              </a:pathLst>
            </a:custGeom>
            <a:solidFill>
              <a:srgbClr val="00709E"/>
            </a:solidFill>
            <a:ln w="9525">
              <a:noFill/>
              <a:round/>
              <a:headEnd/>
              <a:tailEnd/>
            </a:ln>
          </p:spPr>
          <p:txBody>
            <a:bodyPr/>
            <a:lstStyle/>
            <a:p>
              <a:endParaRPr lang="en-US"/>
            </a:p>
          </p:txBody>
        </p:sp>
        <p:sp>
          <p:nvSpPr>
            <p:cNvPr id="16577" name="Freeform 256"/>
            <p:cNvSpPr>
              <a:spLocks/>
            </p:cNvSpPr>
            <p:nvPr/>
          </p:nvSpPr>
          <p:spPr bwMode="auto">
            <a:xfrm>
              <a:off x="2353" y="1196"/>
              <a:ext cx="294" cy="351"/>
            </a:xfrm>
            <a:custGeom>
              <a:avLst/>
              <a:gdLst>
                <a:gd name="T0" fmla="*/ 294 w 589"/>
                <a:gd name="T1" fmla="*/ 0 h 700"/>
                <a:gd name="T2" fmla="*/ 294 w 589"/>
                <a:gd name="T3" fmla="*/ 79 h 700"/>
                <a:gd name="T4" fmla="*/ 294 w 589"/>
                <a:gd name="T5" fmla="*/ 164 h 700"/>
                <a:gd name="T6" fmla="*/ 294 w 589"/>
                <a:gd name="T7" fmla="*/ 252 h 700"/>
                <a:gd name="T8" fmla="*/ 294 w 589"/>
                <a:gd name="T9" fmla="*/ 339 h 700"/>
                <a:gd name="T10" fmla="*/ 277 w 589"/>
                <a:gd name="T11" fmla="*/ 342 h 700"/>
                <a:gd name="T12" fmla="*/ 260 w 589"/>
                <a:gd name="T13" fmla="*/ 345 h 700"/>
                <a:gd name="T14" fmla="*/ 242 w 589"/>
                <a:gd name="T15" fmla="*/ 346 h 700"/>
                <a:gd name="T16" fmla="*/ 224 w 589"/>
                <a:gd name="T17" fmla="*/ 348 h 700"/>
                <a:gd name="T18" fmla="*/ 207 w 589"/>
                <a:gd name="T19" fmla="*/ 349 h 700"/>
                <a:gd name="T20" fmla="*/ 189 w 589"/>
                <a:gd name="T21" fmla="*/ 350 h 700"/>
                <a:gd name="T22" fmla="*/ 172 w 589"/>
                <a:gd name="T23" fmla="*/ 351 h 700"/>
                <a:gd name="T24" fmla="*/ 154 w 589"/>
                <a:gd name="T25" fmla="*/ 351 h 700"/>
                <a:gd name="T26" fmla="*/ 137 w 589"/>
                <a:gd name="T27" fmla="*/ 350 h 700"/>
                <a:gd name="T28" fmla="*/ 119 w 589"/>
                <a:gd name="T29" fmla="*/ 350 h 700"/>
                <a:gd name="T30" fmla="*/ 101 w 589"/>
                <a:gd name="T31" fmla="*/ 349 h 700"/>
                <a:gd name="T32" fmla="*/ 84 w 589"/>
                <a:gd name="T33" fmla="*/ 348 h 700"/>
                <a:gd name="T34" fmla="*/ 66 w 589"/>
                <a:gd name="T35" fmla="*/ 347 h 700"/>
                <a:gd name="T36" fmla="*/ 49 w 589"/>
                <a:gd name="T37" fmla="*/ 345 h 700"/>
                <a:gd name="T38" fmla="*/ 31 w 589"/>
                <a:gd name="T39" fmla="*/ 343 h 700"/>
                <a:gd name="T40" fmla="*/ 14 w 589"/>
                <a:gd name="T41" fmla="*/ 341 h 700"/>
                <a:gd name="T42" fmla="*/ 7 w 589"/>
                <a:gd name="T43" fmla="*/ 297 h 700"/>
                <a:gd name="T44" fmla="*/ 2 w 589"/>
                <a:gd name="T45" fmla="*/ 255 h 700"/>
                <a:gd name="T46" fmla="*/ 0 w 589"/>
                <a:gd name="T47" fmla="*/ 216 h 700"/>
                <a:gd name="T48" fmla="*/ 0 w 589"/>
                <a:gd name="T49" fmla="*/ 178 h 700"/>
                <a:gd name="T50" fmla="*/ 2 w 589"/>
                <a:gd name="T51" fmla="*/ 141 h 700"/>
                <a:gd name="T52" fmla="*/ 4 w 589"/>
                <a:gd name="T53" fmla="*/ 106 h 700"/>
                <a:gd name="T54" fmla="*/ 9 w 589"/>
                <a:gd name="T55" fmla="*/ 70 h 700"/>
                <a:gd name="T56" fmla="*/ 14 w 589"/>
                <a:gd name="T57" fmla="*/ 36 h 700"/>
                <a:gd name="T58" fmla="*/ 31 w 589"/>
                <a:gd name="T59" fmla="*/ 31 h 700"/>
                <a:gd name="T60" fmla="*/ 48 w 589"/>
                <a:gd name="T61" fmla="*/ 27 h 700"/>
                <a:gd name="T62" fmla="*/ 65 w 589"/>
                <a:gd name="T63" fmla="*/ 23 h 700"/>
                <a:gd name="T64" fmla="*/ 83 w 589"/>
                <a:gd name="T65" fmla="*/ 19 h 700"/>
                <a:gd name="T66" fmla="*/ 100 w 589"/>
                <a:gd name="T67" fmla="*/ 16 h 700"/>
                <a:gd name="T68" fmla="*/ 118 w 589"/>
                <a:gd name="T69" fmla="*/ 13 h 700"/>
                <a:gd name="T70" fmla="*/ 135 w 589"/>
                <a:gd name="T71" fmla="*/ 11 h 700"/>
                <a:gd name="T72" fmla="*/ 153 w 589"/>
                <a:gd name="T73" fmla="*/ 8 h 700"/>
                <a:gd name="T74" fmla="*/ 171 w 589"/>
                <a:gd name="T75" fmla="*/ 7 h 700"/>
                <a:gd name="T76" fmla="*/ 188 w 589"/>
                <a:gd name="T77" fmla="*/ 5 h 700"/>
                <a:gd name="T78" fmla="*/ 206 w 589"/>
                <a:gd name="T79" fmla="*/ 4 h 700"/>
                <a:gd name="T80" fmla="*/ 224 w 589"/>
                <a:gd name="T81" fmla="*/ 3 h 700"/>
                <a:gd name="T82" fmla="*/ 241 w 589"/>
                <a:gd name="T83" fmla="*/ 2 h 700"/>
                <a:gd name="T84" fmla="*/ 259 w 589"/>
                <a:gd name="T85" fmla="*/ 1 h 700"/>
                <a:gd name="T86" fmla="*/ 277 w 589"/>
                <a:gd name="T87" fmla="*/ 1 h 700"/>
                <a:gd name="T88" fmla="*/ 294 w 589"/>
                <a:gd name="T89" fmla="*/ 0 h 7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89"/>
                <a:gd name="T136" fmla="*/ 0 h 700"/>
                <a:gd name="T137" fmla="*/ 589 w 589"/>
                <a:gd name="T138" fmla="*/ 700 h 7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89" h="700">
                  <a:moveTo>
                    <a:pt x="589" y="0"/>
                  </a:moveTo>
                  <a:lnTo>
                    <a:pt x="589" y="157"/>
                  </a:lnTo>
                  <a:lnTo>
                    <a:pt x="589" y="327"/>
                  </a:lnTo>
                  <a:lnTo>
                    <a:pt x="589" y="502"/>
                  </a:lnTo>
                  <a:lnTo>
                    <a:pt x="589" y="676"/>
                  </a:lnTo>
                  <a:lnTo>
                    <a:pt x="554" y="682"/>
                  </a:lnTo>
                  <a:lnTo>
                    <a:pt x="520" y="688"/>
                  </a:lnTo>
                  <a:lnTo>
                    <a:pt x="485" y="691"/>
                  </a:lnTo>
                  <a:lnTo>
                    <a:pt x="449" y="694"/>
                  </a:lnTo>
                  <a:lnTo>
                    <a:pt x="415" y="697"/>
                  </a:lnTo>
                  <a:lnTo>
                    <a:pt x="379" y="699"/>
                  </a:lnTo>
                  <a:lnTo>
                    <a:pt x="345" y="700"/>
                  </a:lnTo>
                  <a:lnTo>
                    <a:pt x="309" y="700"/>
                  </a:lnTo>
                  <a:lnTo>
                    <a:pt x="274" y="699"/>
                  </a:lnTo>
                  <a:lnTo>
                    <a:pt x="239" y="698"/>
                  </a:lnTo>
                  <a:lnTo>
                    <a:pt x="203" y="697"/>
                  </a:lnTo>
                  <a:lnTo>
                    <a:pt x="168" y="694"/>
                  </a:lnTo>
                  <a:lnTo>
                    <a:pt x="133" y="692"/>
                  </a:lnTo>
                  <a:lnTo>
                    <a:pt x="98" y="689"/>
                  </a:lnTo>
                  <a:lnTo>
                    <a:pt x="62" y="685"/>
                  </a:lnTo>
                  <a:lnTo>
                    <a:pt x="28" y="681"/>
                  </a:lnTo>
                  <a:lnTo>
                    <a:pt x="14" y="592"/>
                  </a:lnTo>
                  <a:lnTo>
                    <a:pt x="5" y="509"/>
                  </a:lnTo>
                  <a:lnTo>
                    <a:pt x="1" y="430"/>
                  </a:lnTo>
                  <a:lnTo>
                    <a:pt x="0" y="354"/>
                  </a:lnTo>
                  <a:lnTo>
                    <a:pt x="4" y="281"/>
                  </a:lnTo>
                  <a:lnTo>
                    <a:pt x="9" y="211"/>
                  </a:lnTo>
                  <a:lnTo>
                    <a:pt x="19" y="140"/>
                  </a:lnTo>
                  <a:lnTo>
                    <a:pt x="28" y="71"/>
                  </a:lnTo>
                  <a:lnTo>
                    <a:pt x="62" y="62"/>
                  </a:lnTo>
                  <a:lnTo>
                    <a:pt x="97" y="53"/>
                  </a:lnTo>
                  <a:lnTo>
                    <a:pt x="131" y="45"/>
                  </a:lnTo>
                  <a:lnTo>
                    <a:pt x="166" y="38"/>
                  </a:lnTo>
                  <a:lnTo>
                    <a:pt x="201" y="32"/>
                  </a:lnTo>
                  <a:lnTo>
                    <a:pt x="236" y="26"/>
                  </a:lnTo>
                  <a:lnTo>
                    <a:pt x="271" y="21"/>
                  </a:lnTo>
                  <a:lnTo>
                    <a:pt x="306" y="16"/>
                  </a:lnTo>
                  <a:lnTo>
                    <a:pt x="342" y="13"/>
                  </a:lnTo>
                  <a:lnTo>
                    <a:pt x="377" y="9"/>
                  </a:lnTo>
                  <a:lnTo>
                    <a:pt x="412" y="7"/>
                  </a:lnTo>
                  <a:lnTo>
                    <a:pt x="448" y="5"/>
                  </a:lnTo>
                  <a:lnTo>
                    <a:pt x="483" y="3"/>
                  </a:lnTo>
                  <a:lnTo>
                    <a:pt x="518" y="1"/>
                  </a:lnTo>
                  <a:lnTo>
                    <a:pt x="554" y="1"/>
                  </a:lnTo>
                  <a:lnTo>
                    <a:pt x="589" y="0"/>
                  </a:lnTo>
                  <a:close/>
                </a:path>
              </a:pathLst>
            </a:custGeom>
            <a:solidFill>
              <a:srgbClr val="0072A8"/>
            </a:solidFill>
            <a:ln w="9525">
              <a:noFill/>
              <a:round/>
              <a:headEnd/>
              <a:tailEnd/>
            </a:ln>
          </p:spPr>
          <p:txBody>
            <a:bodyPr/>
            <a:lstStyle/>
            <a:p>
              <a:endParaRPr lang="en-US"/>
            </a:p>
          </p:txBody>
        </p:sp>
        <p:sp>
          <p:nvSpPr>
            <p:cNvPr id="16578" name="Freeform 257"/>
            <p:cNvSpPr>
              <a:spLocks/>
            </p:cNvSpPr>
            <p:nvPr/>
          </p:nvSpPr>
          <p:spPr bwMode="auto">
            <a:xfrm>
              <a:off x="2357" y="1205"/>
              <a:ext cx="282" cy="334"/>
            </a:xfrm>
            <a:custGeom>
              <a:avLst/>
              <a:gdLst>
                <a:gd name="T0" fmla="*/ 280 w 565"/>
                <a:gd name="T1" fmla="*/ 0 h 669"/>
                <a:gd name="T2" fmla="*/ 282 w 565"/>
                <a:gd name="T3" fmla="*/ 74 h 669"/>
                <a:gd name="T4" fmla="*/ 282 w 565"/>
                <a:gd name="T5" fmla="*/ 155 h 669"/>
                <a:gd name="T6" fmla="*/ 282 w 565"/>
                <a:gd name="T7" fmla="*/ 238 h 669"/>
                <a:gd name="T8" fmla="*/ 281 w 565"/>
                <a:gd name="T9" fmla="*/ 319 h 669"/>
                <a:gd name="T10" fmla="*/ 265 w 565"/>
                <a:gd name="T11" fmla="*/ 323 h 669"/>
                <a:gd name="T12" fmla="*/ 248 w 565"/>
                <a:gd name="T13" fmla="*/ 326 h 669"/>
                <a:gd name="T14" fmla="*/ 231 w 565"/>
                <a:gd name="T15" fmla="*/ 328 h 669"/>
                <a:gd name="T16" fmla="*/ 215 w 565"/>
                <a:gd name="T17" fmla="*/ 330 h 669"/>
                <a:gd name="T18" fmla="*/ 199 w 565"/>
                <a:gd name="T19" fmla="*/ 332 h 669"/>
                <a:gd name="T20" fmla="*/ 182 w 565"/>
                <a:gd name="T21" fmla="*/ 333 h 669"/>
                <a:gd name="T22" fmla="*/ 165 w 565"/>
                <a:gd name="T23" fmla="*/ 334 h 669"/>
                <a:gd name="T24" fmla="*/ 148 w 565"/>
                <a:gd name="T25" fmla="*/ 334 h 669"/>
                <a:gd name="T26" fmla="*/ 131 w 565"/>
                <a:gd name="T27" fmla="*/ 334 h 669"/>
                <a:gd name="T28" fmla="*/ 115 w 565"/>
                <a:gd name="T29" fmla="*/ 333 h 669"/>
                <a:gd name="T30" fmla="*/ 98 w 565"/>
                <a:gd name="T31" fmla="*/ 333 h 669"/>
                <a:gd name="T32" fmla="*/ 81 w 565"/>
                <a:gd name="T33" fmla="*/ 331 h 669"/>
                <a:gd name="T34" fmla="*/ 64 w 565"/>
                <a:gd name="T35" fmla="*/ 329 h 669"/>
                <a:gd name="T36" fmla="*/ 48 w 565"/>
                <a:gd name="T37" fmla="*/ 327 h 669"/>
                <a:gd name="T38" fmla="*/ 32 w 565"/>
                <a:gd name="T39" fmla="*/ 325 h 669"/>
                <a:gd name="T40" fmla="*/ 15 w 565"/>
                <a:gd name="T41" fmla="*/ 322 h 669"/>
                <a:gd name="T42" fmla="*/ 7 w 565"/>
                <a:gd name="T43" fmla="*/ 280 h 669"/>
                <a:gd name="T44" fmla="*/ 2 w 565"/>
                <a:gd name="T45" fmla="*/ 240 h 669"/>
                <a:gd name="T46" fmla="*/ 0 w 565"/>
                <a:gd name="T47" fmla="*/ 203 h 669"/>
                <a:gd name="T48" fmla="*/ 0 w 565"/>
                <a:gd name="T49" fmla="*/ 167 h 669"/>
                <a:gd name="T50" fmla="*/ 2 w 565"/>
                <a:gd name="T51" fmla="*/ 133 h 669"/>
                <a:gd name="T52" fmla="*/ 5 w 565"/>
                <a:gd name="T53" fmla="*/ 99 h 669"/>
                <a:gd name="T54" fmla="*/ 9 w 565"/>
                <a:gd name="T55" fmla="*/ 67 h 669"/>
                <a:gd name="T56" fmla="*/ 15 w 565"/>
                <a:gd name="T57" fmla="*/ 34 h 669"/>
                <a:gd name="T58" fmla="*/ 31 w 565"/>
                <a:gd name="T59" fmla="*/ 29 h 669"/>
                <a:gd name="T60" fmla="*/ 48 w 565"/>
                <a:gd name="T61" fmla="*/ 24 h 669"/>
                <a:gd name="T62" fmla="*/ 64 w 565"/>
                <a:gd name="T63" fmla="*/ 20 h 669"/>
                <a:gd name="T64" fmla="*/ 81 w 565"/>
                <a:gd name="T65" fmla="*/ 16 h 669"/>
                <a:gd name="T66" fmla="*/ 97 w 565"/>
                <a:gd name="T67" fmla="*/ 13 h 669"/>
                <a:gd name="T68" fmla="*/ 113 w 565"/>
                <a:gd name="T69" fmla="*/ 10 h 669"/>
                <a:gd name="T70" fmla="*/ 130 w 565"/>
                <a:gd name="T71" fmla="*/ 8 h 669"/>
                <a:gd name="T72" fmla="*/ 147 w 565"/>
                <a:gd name="T73" fmla="*/ 6 h 669"/>
                <a:gd name="T74" fmla="*/ 163 w 565"/>
                <a:gd name="T75" fmla="*/ 4 h 669"/>
                <a:gd name="T76" fmla="*/ 180 w 565"/>
                <a:gd name="T77" fmla="*/ 3 h 669"/>
                <a:gd name="T78" fmla="*/ 197 w 565"/>
                <a:gd name="T79" fmla="*/ 2 h 669"/>
                <a:gd name="T80" fmla="*/ 214 w 565"/>
                <a:gd name="T81" fmla="*/ 1 h 669"/>
                <a:gd name="T82" fmla="*/ 230 w 565"/>
                <a:gd name="T83" fmla="*/ 0 h 669"/>
                <a:gd name="T84" fmla="*/ 247 w 565"/>
                <a:gd name="T85" fmla="*/ 0 h 669"/>
                <a:gd name="T86" fmla="*/ 264 w 565"/>
                <a:gd name="T87" fmla="*/ 0 h 669"/>
                <a:gd name="T88" fmla="*/ 280 w 565"/>
                <a:gd name="T89" fmla="*/ 0 h 66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65"/>
                <a:gd name="T136" fmla="*/ 0 h 669"/>
                <a:gd name="T137" fmla="*/ 565 w 565"/>
                <a:gd name="T138" fmla="*/ 669 h 66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65" h="669">
                  <a:moveTo>
                    <a:pt x="561" y="0"/>
                  </a:moveTo>
                  <a:lnTo>
                    <a:pt x="564" y="149"/>
                  </a:lnTo>
                  <a:lnTo>
                    <a:pt x="565" y="310"/>
                  </a:lnTo>
                  <a:lnTo>
                    <a:pt x="565" y="476"/>
                  </a:lnTo>
                  <a:lnTo>
                    <a:pt x="562" y="639"/>
                  </a:lnTo>
                  <a:lnTo>
                    <a:pt x="530" y="646"/>
                  </a:lnTo>
                  <a:lnTo>
                    <a:pt x="497" y="652"/>
                  </a:lnTo>
                  <a:lnTo>
                    <a:pt x="463" y="657"/>
                  </a:lnTo>
                  <a:lnTo>
                    <a:pt x="430" y="661"/>
                  </a:lnTo>
                  <a:lnTo>
                    <a:pt x="398" y="665"/>
                  </a:lnTo>
                  <a:lnTo>
                    <a:pt x="364" y="667"/>
                  </a:lnTo>
                  <a:lnTo>
                    <a:pt x="330" y="668"/>
                  </a:lnTo>
                  <a:lnTo>
                    <a:pt x="296" y="669"/>
                  </a:lnTo>
                  <a:lnTo>
                    <a:pt x="263" y="668"/>
                  </a:lnTo>
                  <a:lnTo>
                    <a:pt x="230" y="667"/>
                  </a:lnTo>
                  <a:lnTo>
                    <a:pt x="196" y="666"/>
                  </a:lnTo>
                  <a:lnTo>
                    <a:pt x="163" y="662"/>
                  </a:lnTo>
                  <a:lnTo>
                    <a:pt x="129" y="659"/>
                  </a:lnTo>
                  <a:lnTo>
                    <a:pt x="96" y="655"/>
                  </a:lnTo>
                  <a:lnTo>
                    <a:pt x="64" y="650"/>
                  </a:lnTo>
                  <a:lnTo>
                    <a:pt x="30" y="644"/>
                  </a:lnTo>
                  <a:lnTo>
                    <a:pt x="15" y="560"/>
                  </a:lnTo>
                  <a:lnTo>
                    <a:pt x="5" y="481"/>
                  </a:lnTo>
                  <a:lnTo>
                    <a:pt x="0" y="407"/>
                  </a:lnTo>
                  <a:lnTo>
                    <a:pt x="0" y="335"/>
                  </a:lnTo>
                  <a:lnTo>
                    <a:pt x="4" y="266"/>
                  </a:lnTo>
                  <a:lnTo>
                    <a:pt x="10" y="199"/>
                  </a:lnTo>
                  <a:lnTo>
                    <a:pt x="19" y="134"/>
                  </a:lnTo>
                  <a:lnTo>
                    <a:pt x="30" y="68"/>
                  </a:lnTo>
                  <a:lnTo>
                    <a:pt x="63" y="58"/>
                  </a:lnTo>
                  <a:lnTo>
                    <a:pt x="96" y="48"/>
                  </a:lnTo>
                  <a:lnTo>
                    <a:pt x="128" y="40"/>
                  </a:lnTo>
                  <a:lnTo>
                    <a:pt x="162" y="32"/>
                  </a:lnTo>
                  <a:lnTo>
                    <a:pt x="195" y="27"/>
                  </a:lnTo>
                  <a:lnTo>
                    <a:pt x="227" y="21"/>
                  </a:lnTo>
                  <a:lnTo>
                    <a:pt x="261" y="16"/>
                  </a:lnTo>
                  <a:lnTo>
                    <a:pt x="294" y="12"/>
                  </a:lnTo>
                  <a:lnTo>
                    <a:pt x="327" y="9"/>
                  </a:lnTo>
                  <a:lnTo>
                    <a:pt x="361" y="6"/>
                  </a:lnTo>
                  <a:lnTo>
                    <a:pt x="394" y="4"/>
                  </a:lnTo>
                  <a:lnTo>
                    <a:pt x="429" y="2"/>
                  </a:lnTo>
                  <a:lnTo>
                    <a:pt x="461" y="1"/>
                  </a:lnTo>
                  <a:lnTo>
                    <a:pt x="494" y="0"/>
                  </a:lnTo>
                  <a:lnTo>
                    <a:pt x="528" y="0"/>
                  </a:lnTo>
                  <a:lnTo>
                    <a:pt x="561" y="0"/>
                  </a:lnTo>
                  <a:close/>
                </a:path>
              </a:pathLst>
            </a:custGeom>
            <a:solidFill>
              <a:srgbClr val="0075AF"/>
            </a:solidFill>
            <a:ln w="9525">
              <a:noFill/>
              <a:round/>
              <a:headEnd/>
              <a:tailEnd/>
            </a:ln>
          </p:spPr>
          <p:txBody>
            <a:bodyPr/>
            <a:lstStyle/>
            <a:p>
              <a:endParaRPr lang="en-US"/>
            </a:p>
          </p:txBody>
        </p:sp>
        <p:sp>
          <p:nvSpPr>
            <p:cNvPr id="16579" name="Freeform 258"/>
            <p:cNvSpPr>
              <a:spLocks/>
            </p:cNvSpPr>
            <p:nvPr/>
          </p:nvSpPr>
          <p:spPr bwMode="auto">
            <a:xfrm>
              <a:off x="2362" y="1212"/>
              <a:ext cx="270" cy="319"/>
            </a:xfrm>
            <a:custGeom>
              <a:avLst/>
              <a:gdLst>
                <a:gd name="T0" fmla="*/ 267 w 540"/>
                <a:gd name="T1" fmla="*/ 1 h 638"/>
                <a:gd name="T2" fmla="*/ 270 w 540"/>
                <a:gd name="T3" fmla="*/ 72 h 638"/>
                <a:gd name="T4" fmla="*/ 270 w 540"/>
                <a:gd name="T5" fmla="*/ 147 h 638"/>
                <a:gd name="T6" fmla="*/ 270 w 540"/>
                <a:gd name="T7" fmla="*/ 224 h 638"/>
                <a:gd name="T8" fmla="*/ 267 w 540"/>
                <a:gd name="T9" fmla="*/ 302 h 638"/>
                <a:gd name="T10" fmla="*/ 251 w 540"/>
                <a:gd name="T11" fmla="*/ 306 h 638"/>
                <a:gd name="T12" fmla="*/ 236 w 540"/>
                <a:gd name="T13" fmla="*/ 310 h 638"/>
                <a:gd name="T14" fmla="*/ 220 w 540"/>
                <a:gd name="T15" fmla="*/ 312 h 638"/>
                <a:gd name="T16" fmla="*/ 205 w 540"/>
                <a:gd name="T17" fmla="*/ 315 h 638"/>
                <a:gd name="T18" fmla="*/ 189 w 540"/>
                <a:gd name="T19" fmla="*/ 317 h 638"/>
                <a:gd name="T20" fmla="*/ 173 w 540"/>
                <a:gd name="T21" fmla="*/ 318 h 638"/>
                <a:gd name="T22" fmla="*/ 157 w 540"/>
                <a:gd name="T23" fmla="*/ 319 h 638"/>
                <a:gd name="T24" fmla="*/ 142 w 540"/>
                <a:gd name="T25" fmla="*/ 319 h 638"/>
                <a:gd name="T26" fmla="*/ 126 w 540"/>
                <a:gd name="T27" fmla="*/ 319 h 638"/>
                <a:gd name="T28" fmla="*/ 110 w 540"/>
                <a:gd name="T29" fmla="*/ 319 h 638"/>
                <a:gd name="T30" fmla="*/ 94 w 540"/>
                <a:gd name="T31" fmla="*/ 318 h 638"/>
                <a:gd name="T32" fmla="*/ 78 w 540"/>
                <a:gd name="T33" fmla="*/ 316 h 638"/>
                <a:gd name="T34" fmla="*/ 63 w 540"/>
                <a:gd name="T35" fmla="*/ 314 h 638"/>
                <a:gd name="T36" fmla="*/ 47 w 540"/>
                <a:gd name="T37" fmla="*/ 311 h 638"/>
                <a:gd name="T38" fmla="*/ 32 w 540"/>
                <a:gd name="T39" fmla="*/ 308 h 638"/>
                <a:gd name="T40" fmla="*/ 17 w 540"/>
                <a:gd name="T41" fmla="*/ 304 h 638"/>
                <a:gd name="T42" fmla="*/ 8 w 540"/>
                <a:gd name="T43" fmla="*/ 265 h 638"/>
                <a:gd name="T44" fmla="*/ 2 w 540"/>
                <a:gd name="T45" fmla="*/ 227 h 638"/>
                <a:gd name="T46" fmla="*/ 0 w 540"/>
                <a:gd name="T47" fmla="*/ 192 h 638"/>
                <a:gd name="T48" fmla="*/ 0 w 540"/>
                <a:gd name="T49" fmla="*/ 159 h 638"/>
                <a:gd name="T50" fmla="*/ 1 w 540"/>
                <a:gd name="T51" fmla="*/ 126 h 638"/>
                <a:gd name="T52" fmla="*/ 5 w 540"/>
                <a:gd name="T53" fmla="*/ 95 h 638"/>
                <a:gd name="T54" fmla="*/ 10 w 540"/>
                <a:gd name="T55" fmla="*/ 64 h 638"/>
                <a:gd name="T56" fmla="*/ 17 w 540"/>
                <a:gd name="T57" fmla="*/ 33 h 638"/>
                <a:gd name="T58" fmla="*/ 32 w 540"/>
                <a:gd name="T59" fmla="*/ 27 h 638"/>
                <a:gd name="T60" fmla="*/ 47 w 540"/>
                <a:gd name="T61" fmla="*/ 22 h 638"/>
                <a:gd name="T62" fmla="*/ 62 w 540"/>
                <a:gd name="T63" fmla="*/ 18 h 638"/>
                <a:gd name="T64" fmla="*/ 78 w 540"/>
                <a:gd name="T65" fmla="*/ 14 h 638"/>
                <a:gd name="T66" fmla="*/ 93 w 540"/>
                <a:gd name="T67" fmla="*/ 11 h 638"/>
                <a:gd name="T68" fmla="*/ 109 w 540"/>
                <a:gd name="T69" fmla="*/ 8 h 638"/>
                <a:gd name="T70" fmla="*/ 125 w 540"/>
                <a:gd name="T71" fmla="*/ 6 h 638"/>
                <a:gd name="T72" fmla="*/ 141 w 540"/>
                <a:gd name="T73" fmla="*/ 4 h 638"/>
                <a:gd name="T74" fmla="*/ 156 w 540"/>
                <a:gd name="T75" fmla="*/ 2 h 638"/>
                <a:gd name="T76" fmla="*/ 172 w 540"/>
                <a:gd name="T77" fmla="*/ 1 h 638"/>
                <a:gd name="T78" fmla="*/ 188 w 540"/>
                <a:gd name="T79" fmla="*/ 1 h 638"/>
                <a:gd name="T80" fmla="*/ 203 w 540"/>
                <a:gd name="T81" fmla="*/ 1 h 638"/>
                <a:gd name="T82" fmla="*/ 220 w 540"/>
                <a:gd name="T83" fmla="*/ 0 h 638"/>
                <a:gd name="T84" fmla="*/ 235 w 540"/>
                <a:gd name="T85" fmla="*/ 0 h 638"/>
                <a:gd name="T86" fmla="*/ 251 w 540"/>
                <a:gd name="T87" fmla="*/ 1 h 638"/>
                <a:gd name="T88" fmla="*/ 267 w 540"/>
                <a:gd name="T89" fmla="*/ 1 h 63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40"/>
                <a:gd name="T136" fmla="*/ 0 h 638"/>
                <a:gd name="T137" fmla="*/ 540 w 540"/>
                <a:gd name="T138" fmla="*/ 638 h 63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40" h="638">
                  <a:moveTo>
                    <a:pt x="533" y="1"/>
                  </a:moveTo>
                  <a:lnTo>
                    <a:pt x="539" y="143"/>
                  </a:lnTo>
                  <a:lnTo>
                    <a:pt x="540" y="294"/>
                  </a:lnTo>
                  <a:lnTo>
                    <a:pt x="539" y="449"/>
                  </a:lnTo>
                  <a:lnTo>
                    <a:pt x="534" y="604"/>
                  </a:lnTo>
                  <a:lnTo>
                    <a:pt x="503" y="612"/>
                  </a:lnTo>
                  <a:lnTo>
                    <a:pt x="472" y="619"/>
                  </a:lnTo>
                  <a:lnTo>
                    <a:pt x="441" y="624"/>
                  </a:lnTo>
                  <a:lnTo>
                    <a:pt x="410" y="629"/>
                  </a:lnTo>
                  <a:lnTo>
                    <a:pt x="378" y="633"/>
                  </a:lnTo>
                  <a:lnTo>
                    <a:pt x="346" y="636"/>
                  </a:lnTo>
                  <a:lnTo>
                    <a:pt x="315" y="638"/>
                  </a:lnTo>
                  <a:lnTo>
                    <a:pt x="284" y="638"/>
                  </a:lnTo>
                  <a:lnTo>
                    <a:pt x="252" y="638"/>
                  </a:lnTo>
                  <a:lnTo>
                    <a:pt x="221" y="637"/>
                  </a:lnTo>
                  <a:lnTo>
                    <a:pt x="188" y="635"/>
                  </a:lnTo>
                  <a:lnTo>
                    <a:pt x="157" y="631"/>
                  </a:lnTo>
                  <a:lnTo>
                    <a:pt x="126" y="628"/>
                  </a:lnTo>
                  <a:lnTo>
                    <a:pt x="95" y="622"/>
                  </a:lnTo>
                  <a:lnTo>
                    <a:pt x="64" y="615"/>
                  </a:lnTo>
                  <a:lnTo>
                    <a:pt x="33" y="608"/>
                  </a:lnTo>
                  <a:lnTo>
                    <a:pt x="16" y="530"/>
                  </a:lnTo>
                  <a:lnTo>
                    <a:pt x="5" y="455"/>
                  </a:lnTo>
                  <a:lnTo>
                    <a:pt x="0" y="385"/>
                  </a:lnTo>
                  <a:lnTo>
                    <a:pt x="0" y="318"/>
                  </a:lnTo>
                  <a:lnTo>
                    <a:pt x="3" y="253"/>
                  </a:lnTo>
                  <a:lnTo>
                    <a:pt x="10" y="190"/>
                  </a:lnTo>
                  <a:lnTo>
                    <a:pt x="20" y="128"/>
                  </a:lnTo>
                  <a:lnTo>
                    <a:pt x="33" y="66"/>
                  </a:lnTo>
                  <a:lnTo>
                    <a:pt x="64" y="54"/>
                  </a:lnTo>
                  <a:lnTo>
                    <a:pt x="94" y="44"/>
                  </a:lnTo>
                  <a:lnTo>
                    <a:pt x="125" y="36"/>
                  </a:lnTo>
                  <a:lnTo>
                    <a:pt x="156" y="28"/>
                  </a:lnTo>
                  <a:lnTo>
                    <a:pt x="187" y="22"/>
                  </a:lnTo>
                  <a:lnTo>
                    <a:pt x="218" y="16"/>
                  </a:lnTo>
                  <a:lnTo>
                    <a:pt x="251" y="12"/>
                  </a:lnTo>
                  <a:lnTo>
                    <a:pt x="282" y="8"/>
                  </a:lnTo>
                  <a:lnTo>
                    <a:pt x="313" y="5"/>
                  </a:lnTo>
                  <a:lnTo>
                    <a:pt x="345" y="3"/>
                  </a:lnTo>
                  <a:lnTo>
                    <a:pt x="376" y="1"/>
                  </a:lnTo>
                  <a:lnTo>
                    <a:pt x="407" y="1"/>
                  </a:lnTo>
                  <a:lnTo>
                    <a:pt x="440" y="0"/>
                  </a:lnTo>
                  <a:lnTo>
                    <a:pt x="471" y="0"/>
                  </a:lnTo>
                  <a:lnTo>
                    <a:pt x="502" y="1"/>
                  </a:lnTo>
                  <a:lnTo>
                    <a:pt x="533" y="1"/>
                  </a:lnTo>
                  <a:close/>
                </a:path>
              </a:pathLst>
            </a:custGeom>
            <a:solidFill>
              <a:srgbClr val="0A77BA"/>
            </a:solidFill>
            <a:ln w="9525">
              <a:noFill/>
              <a:round/>
              <a:headEnd/>
              <a:tailEnd/>
            </a:ln>
          </p:spPr>
          <p:txBody>
            <a:bodyPr/>
            <a:lstStyle/>
            <a:p>
              <a:endParaRPr lang="en-US"/>
            </a:p>
          </p:txBody>
        </p:sp>
        <p:sp>
          <p:nvSpPr>
            <p:cNvPr id="16580" name="Freeform 259"/>
            <p:cNvSpPr>
              <a:spLocks/>
            </p:cNvSpPr>
            <p:nvPr/>
          </p:nvSpPr>
          <p:spPr bwMode="auto">
            <a:xfrm>
              <a:off x="2366" y="1219"/>
              <a:ext cx="258" cy="305"/>
            </a:xfrm>
            <a:custGeom>
              <a:avLst/>
              <a:gdLst>
                <a:gd name="T0" fmla="*/ 253 w 515"/>
                <a:gd name="T1" fmla="*/ 1 h 610"/>
                <a:gd name="T2" fmla="*/ 256 w 515"/>
                <a:gd name="T3" fmla="*/ 69 h 610"/>
                <a:gd name="T4" fmla="*/ 258 w 515"/>
                <a:gd name="T5" fmla="*/ 140 h 610"/>
                <a:gd name="T6" fmla="*/ 257 w 515"/>
                <a:gd name="T7" fmla="*/ 212 h 610"/>
                <a:gd name="T8" fmla="*/ 254 w 515"/>
                <a:gd name="T9" fmla="*/ 285 h 610"/>
                <a:gd name="T10" fmla="*/ 239 w 515"/>
                <a:gd name="T11" fmla="*/ 289 h 610"/>
                <a:gd name="T12" fmla="*/ 224 w 515"/>
                <a:gd name="T13" fmla="*/ 293 h 610"/>
                <a:gd name="T14" fmla="*/ 210 w 515"/>
                <a:gd name="T15" fmla="*/ 297 h 610"/>
                <a:gd name="T16" fmla="*/ 195 w 515"/>
                <a:gd name="T17" fmla="*/ 300 h 610"/>
                <a:gd name="T18" fmla="*/ 180 w 515"/>
                <a:gd name="T19" fmla="*/ 302 h 610"/>
                <a:gd name="T20" fmla="*/ 165 w 515"/>
                <a:gd name="T21" fmla="*/ 304 h 610"/>
                <a:gd name="T22" fmla="*/ 151 w 515"/>
                <a:gd name="T23" fmla="*/ 305 h 610"/>
                <a:gd name="T24" fmla="*/ 136 w 515"/>
                <a:gd name="T25" fmla="*/ 305 h 610"/>
                <a:gd name="T26" fmla="*/ 121 w 515"/>
                <a:gd name="T27" fmla="*/ 305 h 610"/>
                <a:gd name="T28" fmla="*/ 107 w 515"/>
                <a:gd name="T29" fmla="*/ 305 h 610"/>
                <a:gd name="T30" fmla="*/ 92 w 515"/>
                <a:gd name="T31" fmla="*/ 303 h 610"/>
                <a:gd name="T32" fmla="*/ 77 w 515"/>
                <a:gd name="T33" fmla="*/ 301 h 610"/>
                <a:gd name="T34" fmla="*/ 62 w 515"/>
                <a:gd name="T35" fmla="*/ 299 h 610"/>
                <a:gd name="T36" fmla="*/ 48 w 515"/>
                <a:gd name="T37" fmla="*/ 296 h 610"/>
                <a:gd name="T38" fmla="*/ 33 w 515"/>
                <a:gd name="T39" fmla="*/ 292 h 610"/>
                <a:gd name="T40" fmla="*/ 19 w 515"/>
                <a:gd name="T41" fmla="*/ 288 h 610"/>
                <a:gd name="T42" fmla="*/ 9 w 515"/>
                <a:gd name="T43" fmla="*/ 250 h 610"/>
                <a:gd name="T44" fmla="*/ 4 w 515"/>
                <a:gd name="T45" fmla="*/ 215 h 610"/>
                <a:gd name="T46" fmla="*/ 1 w 515"/>
                <a:gd name="T47" fmla="*/ 182 h 610"/>
                <a:gd name="T48" fmla="*/ 0 w 515"/>
                <a:gd name="T49" fmla="*/ 150 h 610"/>
                <a:gd name="T50" fmla="*/ 2 w 515"/>
                <a:gd name="T51" fmla="*/ 120 h 610"/>
                <a:gd name="T52" fmla="*/ 6 w 515"/>
                <a:gd name="T53" fmla="*/ 90 h 610"/>
                <a:gd name="T54" fmla="*/ 11 w 515"/>
                <a:gd name="T55" fmla="*/ 61 h 610"/>
                <a:gd name="T56" fmla="*/ 19 w 515"/>
                <a:gd name="T57" fmla="*/ 32 h 610"/>
                <a:gd name="T58" fmla="*/ 33 w 515"/>
                <a:gd name="T59" fmla="*/ 26 h 610"/>
                <a:gd name="T60" fmla="*/ 47 w 515"/>
                <a:gd name="T61" fmla="*/ 20 h 610"/>
                <a:gd name="T62" fmla="*/ 62 w 515"/>
                <a:gd name="T63" fmla="*/ 16 h 610"/>
                <a:gd name="T64" fmla="*/ 76 w 515"/>
                <a:gd name="T65" fmla="*/ 12 h 610"/>
                <a:gd name="T66" fmla="*/ 91 w 515"/>
                <a:gd name="T67" fmla="*/ 9 h 610"/>
                <a:gd name="T68" fmla="*/ 106 w 515"/>
                <a:gd name="T69" fmla="*/ 6 h 610"/>
                <a:gd name="T70" fmla="*/ 120 w 515"/>
                <a:gd name="T71" fmla="*/ 4 h 610"/>
                <a:gd name="T72" fmla="*/ 135 w 515"/>
                <a:gd name="T73" fmla="*/ 2 h 610"/>
                <a:gd name="T74" fmla="*/ 150 w 515"/>
                <a:gd name="T75" fmla="*/ 1 h 610"/>
                <a:gd name="T76" fmla="*/ 165 w 515"/>
                <a:gd name="T77" fmla="*/ 1 h 610"/>
                <a:gd name="T78" fmla="*/ 179 w 515"/>
                <a:gd name="T79" fmla="*/ 1 h 610"/>
                <a:gd name="T80" fmla="*/ 194 w 515"/>
                <a:gd name="T81" fmla="*/ 0 h 610"/>
                <a:gd name="T82" fmla="*/ 209 w 515"/>
                <a:gd name="T83" fmla="*/ 1 h 610"/>
                <a:gd name="T84" fmla="*/ 224 w 515"/>
                <a:gd name="T85" fmla="*/ 1 h 610"/>
                <a:gd name="T86" fmla="*/ 239 w 515"/>
                <a:gd name="T87" fmla="*/ 1 h 610"/>
                <a:gd name="T88" fmla="*/ 253 w 515"/>
                <a:gd name="T89" fmla="*/ 1 h 61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15"/>
                <a:gd name="T136" fmla="*/ 0 h 610"/>
                <a:gd name="T137" fmla="*/ 515 w 515"/>
                <a:gd name="T138" fmla="*/ 610 h 61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15" h="610">
                  <a:moveTo>
                    <a:pt x="505" y="3"/>
                  </a:moveTo>
                  <a:lnTo>
                    <a:pt x="512" y="137"/>
                  </a:lnTo>
                  <a:lnTo>
                    <a:pt x="515" y="280"/>
                  </a:lnTo>
                  <a:lnTo>
                    <a:pt x="513" y="425"/>
                  </a:lnTo>
                  <a:lnTo>
                    <a:pt x="507" y="570"/>
                  </a:lnTo>
                  <a:lnTo>
                    <a:pt x="478" y="578"/>
                  </a:lnTo>
                  <a:lnTo>
                    <a:pt x="448" y="586"/>
                  </a:lnTo>
                  <a:lnTo>
                    <a:pt x="419" y="593"/>
                  </a:lnTo>
                  <a:lnTo>
                    <a:pt x="390" y="599"/>
                  </a:lnTo>
                  <a:lnTo>
                    <a:pt x="360" y="603"/>
                  </a:lnTo>
                  <a:lnTo>
                    <a:pt x="330" y="607"/>
                  </a:lnTo>
                  <a:lnTo>
                    <a:pt x="302" y="609"/>
                  </a:lnTo>
                  <a:lnTo>
                    <a:pt x="272" y="610"/>
                  </a:lnTo>
                  <a:lnTo>
                    <a:pt x="242" y="610"/>
                  </a:lnTo>
                  <a:lnTo>
                    <a:pt x="213" y="609"/>
                  </a:lnTo>
                  <a:lnTo>
                    <a:pt x="183" y="606"/>
                  </a:lnTo>
                  <a:lnTo>
                    <a:pt x="153" y="602"/>
                  </a:lnTo>
                  <a:lnTo>
                    <a:pt x="124" y="598"/>
                  </a:lnTo>
                  <a:lnTo>
                    <a:pt x="95" y="591"/>
                  </a:lnTo>
                  <a:lnTo>
                    <a:pt x="65" y="584"/>
                  </a:lnTo>
                  <a:lnTo>
                    <a:pt x="37" y="575"/>
                  </a:lnTo>
                  <a:lnTo>
                    <a:pt x="18" y="500"/>
                  </a:lnTo>
                  <a:lnTo>
                    <a:pt x="7" y="431"/>
                  </a:lnTo>
                  <a:lnTo>
                    <a:pt x="1" y="364"/>
                  </a:lnTo>
                  <a:lnTo>
                    <a:pt x="0" y="300"/>
                  </a:lnTo>
                  <a:lnTo>
                    <a:pt x="3" y="241"/>
                  </a:lnTo>
                  <a:lnTo>
                    <a:pt x="11" y="181"/>
                  </a:lnTo>
                  <a:lnTo>
                    <a:pt x="22" y="122"/>
                  </a:lnTo>
                  <a:lnTo>
                    <a:pt x="37" y="64"/>
                  </a:lnTo>
                  <a:lnTo>
                    <a:pt x="65" y="52"/>
                  </a:lnTo>
                  <a:lnTo>
                    <a:pt x="94" y="41"/>
                  </a:lnTo>
                  <a:lnTo>
                    <a:pt x="123" y="32"/>
                  </a:lnTo>
                  <a:lnTo>
                    <a:pt x="152" y="24"/>
                  </a:lnTo>
                  <a:lnTo>
                    <a:pt x="182" y="17"/>
                  </a:lnTo>
                  <a:lnTo>
                    <a:pt x="211" y="13"/>
                  </a:lnTo>
                  <a:lnTo>
                    <a:pt x="240" y="8"/>
                  </a:lnTo>
                  <a:lnTo>
                    <a:pt x="269" y="4"/>
                  </a:lnTo>
                  <a:lnTo>
                    <a:pt x="299" y="2"/>
                  </a:lnTo>
                  <a:lnTo>
                    <a:pt x="329" y="1"/>
                  </a:lnTo>
                  <a:lnTo>
                    <a:pt x="358" y="1"/>
                  </a:lnTo>
                  <a:lnTo>
                    <a:pt x="388" y="0"/>
                  </a:lnTo>
                  <a:lnTo>
                    <a:pt x="418" y="1"/>
                  </a:lnTo>
                  <a:lnTo>
                    <a:pt x="447" y="1"/>
                  </a:lnTo>
                  <a:lnTo>
                    <a:pt x="477" y="2"/>
                  </a:lnTo>
                  <a:lnTo>
                    <a:pt x="505" y="3"/>
                  </a:lnTo>
                  <a:close/>
                </a:path>
              </a:pathLst>
            </a:custGeom>
            <a:solidFill>
              <a:srgbClr val="147AC1"/>
            </a:solidFill>
            <a:ln w="9525">
              <a:noFill/>
              <a:round/>
              <a:headEnd/>
              <a:tailEnd/>
            </a:ln>
          </p:spPr>
          <p:txBody>
            <a:bodyPr/>
            <a:lstStyle/>
            <a:p>
              <a:endParaRPr lang="en-US"/>
            </a:p>
          </p:txBody>
        </p:sp>
        <p:sp>
          <p:nvSpPr>
            <p:cNvPr id="16581" name="Freeform 260"/>
            <p:cNvSpPr>
              <a:spLocks/>
            </p:cNvSpPr>
            <p:nvPr/>
          </p:nvSpPr>
          <p:spPr bwMode="auto">
            <a:xfrm>
              <a:off x="2371" y="1226"/>
              <a:ext cx="245" cy="291"/>
            </a:xfrm>
            <a:custGeom>
              <a:avLst/>
              <a:gdLst>
                <a:gd name="T0" fmla="*/ 239 w 491"/>
                <a:gd name="T1" fmla="*/ 3 h 581"/>
                <a:gd name="T2" fmla="*/ 243 w 491"/>
                <a:gd name="T3" fmla="*/ 66 h 581"/>
                <a:gd name="T4" fmla="*/ 245 w 491"/>
                <a:gd name="T5" fmla="*/ 133 h 581"/>
                <a:gd name="T6" fmla="*/ 244 w 491"/>
                <a:gd name="T7" fmla="*/ 200 h 581"/>
                <a:gd name="T8" fmla="*/ 239 w 491"/>
                <a:gd name="T9" fmla="*/ 268 h 581"/>
                <a:gd name="T10" fmla="*/ 225 w 491"/>
                <a:gd name="T11" fmla="*/ 272 h 581"/>
                <a:gd name="T12" fmla="*/ 212 w 491"/>
                <a:gd name="T13" fmla="*/ 277 h 581"/>
                <a:gd name="T14" fmla="*/ 198 w 491"/>
                <a:gd name="T15" fmla="*/ 281 h 581"/>
                <a:gd name="T16" fmla="*/ 185 w 491"/>
                <a:gd name="T17" fmla="*/ 284 h 581"/>
                <a:gd name="T18" fmla="*/ 171 w 491"/>
                <a:gd name="T19" fmla="*/ 286 h 581"/>
                <a:gd name="T20" fmla="*/ 157 w 491"/>
                <a:gd name="T21" fmla="*/ 289 h 581"/>
                <a:gd name="T22" fmla="*/ 143 w 491"/>
                <a:gd name="T23" fmla="*/ 290 h 581"/>
                <a:gd name="T24" fmla="*/ 129 w 491"/>
                <a:gd name="T25" fmla="*/ 290 h 581"/>
                <a:gd name="T26" fmla="*/ 115 w 491"/>
                <a:gd name="T27" fmla="*/ 291 h 581"/>
                <a:gd name="T28" fmla="*/ 102 w 491"/>
                <a:gd name="T29" fmla="*/ 290 h 581"/>
                <a:gd name="T30" fmla="*/ 88 w 491"/>
                <a:gd name="T31" fmla="*/ 289 h 581"/>
                <a:gd name="T32" fmla="*/ 74 w 491"/>
                <a:gd name="T33" fmla="*/ 286 h 581"/>
                <a:gd name="T34" fmla="*/ 60 w 491"/>
                <a:gd name="T35" fmla="*/ 283 h 581"/>
                <a:gd name="T36" fmla="*/ 46 w 491"/>
                <a:gd name="T37" fmla="*/ 280 h 581"/>
                <a:gd name="T38" fmla="*/ 33 w 491"/>
                <a:gd name="T39" fmla="*/ 275 h 581"/>
                <a:gd name="T40" fmla="*/ 19 w 491"/>
                <a:gd name="T41" fmla="*/ 270 h 581"/>
                <a:gd name="T42" fmla="*/ 10 w 491"/>
                <a:gd name="T43" fmla="*/ 236 h 581"/>
                <a:gd name="T44" fmla="*/ 3 w 491"/>
                <a:gd name="T45" fmla="*/ 203 h 581"/>
                <a:gd name="T46" fmla="*/ 0 w 491"/>
                <a:gd name="T47" fmla="*/ 172 h 581"/>
                <a:gd name="T48" fmla="*/ 0 w 491"/>
                <a:gd name="T49" fmla="*/ 142 h 581"/>
                <a:gd name="T50" fmla="*/ 1 w 491"/>
                <a:gd name="T51" fmla="*/ 114 h 581"/>
                <a:gd name="T52" fmla="*/ 5 w 491"/>
                <a:gd name="T53" fmla="*/ 86 h 581"/>
                <a:gd name="T54" fmla="*/ 11 w 491"/>
                <a:gd name="T55" fmla="*/ 59 h 581"/>
                <a:gd name="T56" fmla="*/ 19 w 491"/>
                <a:gd name="T57" fmla="*/ 32 h 581"/>
                <a:gd name="T58" fmla="*/ 33 w 491"/>
                <a:gd name="T59" fmla="*/ 25 h 581"/>
                <a:gd name="T60" fmla="*/ 46 w 491"/>
                <a:gd name="T61" fmla="*/ 19 h 581"/>
                <a:gd name="T62" fmla="*/ 60 w 491"/>
                <a:gd name="T63" fmla="*/ 14 h 581"/>
                <a:gd name="T64" fmla="*/ 73 w 491"/>
                <a:gd name="T65" fmla="*/ 10 h 581"/>
                <a:gd name="T66" fmla="*/ 87 w 491"/>
                <a:gd name="T67" fmla="*/ 7 h 581"/>
                <a:gd name="T68" fmla="*/ 101 w 491"/>
                <a:gd name="T69" fmla="*/ 5 h 581"/>
                <a:gd name="T70" fmla="*/ 115 w 491"/>
                <a:gd name="T71" fmla="*/ 2 h 581"/>
                <a:gd name="T72" fmla="*/ 129 w 491"/>
                <a:gd name="T73" fmla="*/ 1 h 581"/>
                <a:gd name="T74" fmla="*/ 143 w 491"/>
                <a:gd name="T75" fmla="*/ 0 h 581"/>
                <a:gd name="T76" fmla="*/ 156 w 491"/>
                <a:gd name="T77" fmla="*/ 0 h 581"/>
                <a:gd name="T78" fmla="*/ 170 w 491"/>
                <a:gd name="T79" fmla="*/ 0 h 581"/>
                <a:gd name="T80" fmla="*/ 184 w 491"/>
                <a:gd name="T81" fmla="*/ 0 h 581"/>
                <a:gd name="T82" fmla="*/ 198 w 491"/>
                <a:gd name="T83" fmla="*/ 1 h 581"/>
                <a:gd name="T84" fmla="*/ 212 w 491"/>
                <a:gd name="T85" fmla="*/ 1 h 581"/>
                <a:gd name="T86" fmla="*/ 225 w 491"/>
                <a:gd name="T87" fmla="*/ 2 h 581"/>
                <a:gd name="T88" fmla="*/ 239 w 491"/>
                <a:gd name="T89" fmla="*/ 3 h 58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91"/>
                <a:gd name="T136" fmla="*/ 0 h 581"/>
                <a:gd name="T137" fmla="*/ 491 w 491"/>
                <a:gd name="T138" fmla="*/ 581 h 58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91" h="581">
                  <a:moveTo>
                    <a:pt x="479" y="5"/>
                  </a:moveTo>
                  <a:lnTo>
                    <a:pt x="487" y="131"/>
                  </a:lnTo>
                  <a:lnTo>
                    <a:pt x="491" y="265"/>
                  </a:lnTo>
                  <a:lnTo>
                    <a:pt x="488" y="400"/>
                  </a:lnTo>
                  <a:lnTo>
                    <a:pt x="479" y="535"/>
                  </a:lnTo>
                  <a:lnTo>
                    <a:pt x="451" y="544"/>
                  </a:lnTo>
                  <a:lnTo>
                    <a:pt x="425" y="554"/>
                  </a:lnTo>
                  <a:lnTo>
                    <a:pt x="397" y="561"/>
                  </a:lnTo>
                  <a:lnTo>
                    <a:pt x="370" y="567"/>
                  </a:lnTo>
                  <a:lnTo>
                    <a:pt x="342" y="572"/>
                  </a:lnTo>
                  <a:lnTo>
                    <a:pt x="314" y="577"/>
                  </a:lnTo>
                  <a:lnTo>
                    <a:pt x="287" y="579"/>
                  </a:lnTo>
                  <a:lnTo>
                    <a:pt x="259" y="580"/>
                  </a:lnTo>
                  <a:lnTo>
                    <a:pt x="231" y="581"/>
                  </a:lnTo>
                  <a:lnTo>
                    <a:pt x="204" y="579"/>
                  </a:lnTo>
                  <a:lnTo>
                    <a:pt x="176" y="577"/>
                  </a:lnTo>
                  <a:lnTo>
                    <a:pt x="149" y="572"/>
                  </a:lnTo>
                  <a:lnTo>
                    <a:pt x="121" y="566"/>
                  </a:lnTo>
                  <a:lnTo>
                    <a:pt x="93" y="559"/>
                  </a:lnTo>
                  <a:lnTo>
                    <a:pt x="67" y="550"/>
                  </a:lnTo>
                  <a:lnTo>
                    <a:pt x="39" y="540"/>
                  </a:lnTo>
                  <a:lnTo>
                    <a:pt x="20" y="471"/>
                  </a:lnTo>
                  <a:lnTo>
                    <a:pt x="7" y="405"/>
                  </a:lnTo>
                  <a:lnTo>
                    <a:pt x="1" y="343"/>
                  </a:lnTo>
                  <a:lnTo>
                    <a:pt x="0" y="284"/>
                  </a:lnTo>
                  <a:lnTo>
                    <a:pt x="3" y="228"/>
                  </a:lnTo>
                  <a:lnTo>
                    <a:pt x="11" y="171"/>
                  </a:lnTo>
                  <a:lnTo>
                    <a:pt x="23" y="117"/>
                  </a:lnTo>
                  <a:lnTo>
                    <a:pt x="39" y="63"/>
                  </a:lnTo>
                  <a:lnTo>
                    <a:pt x="66" y="49"/>
                  </a:lnTo>
                  <a:lnTo>
                    <a:pt x="93" y="38"/>
                  </a:lnTo>
                  <a:lnTo>
                    <a:pt x="120" y="28"/>
                  </a:lnTo>
                  <a:lnTo>
                    <a:pt x="147" y="20"/>
                  </a:lnTo>
                  <a:lnTo>
                    <a:pt x="175" y="13"/>
                  </a:lnTo>
                  <a:lnTo>
                    <a:pt x="203" y="9"/>
                  </a:lnTo>
                  <a:lnTo>
                    <a:pt x="230" y="4"/>
                  </a:lnTo>
                  <a:lnTo>
                    <a:pt x="258" y="2"/>
                  </a:lnTo>
                  <a:lnTo>
                    <a:pt x="286" y="0"/>
                  </a:lnTo>
                  <a:lnTo>
                    <a:pt x="313" y="0"/>
                  </a:lnTo>
                  <a:lnTo>
                    <a:pt x="341" y="0"/>
                  </a:lnTo>
                  <a:lnTo>
                    <a:pt x="369" y="0"/>
                  </a:lnTo>
                  <a:lnTo>
                    <a:pt x="396" y="1"/>
                  </a:lnTo>
                  <a:lnTo>
                    <a:pt x="424" y="2"/>
                  </a:lnTo>
                  <a:lnTo>
                    <a:pt x="451" y="4"/>
                  </a:lnTo>
                  <a:lnTo>
                    <a:pt x="479" y="5"/>
                  </a:lnTo>
                  <a:close/>
                </a:path>
              </a:pathLst>
            </a:custGeom>
            <a:solidFill>
              <a:srgbClr val="1E7CC9"/>
            </a:solidFill>
            <a:ln w="9525">
              <a:noFill/>
              <a:round/>
              <a:headEnd/>
              <a:tailEnd/>
            </a:ln>
          </p:spPr>
          <p:txBody>
            <a:bodyPr/>
            <a:lstStyle/>
            <a:p>
              <a:endParaRPr lang="en-US"/>
            </a:p>
          </p:txBody>
        </p:sp>
        <p:sp>
          <p:nvSpPr>
            <p:cNvPr id="16582" name="Freeform 261"/>
            <p:cNvSpPr>
              <a:spLocks/>
            </p:cNvSpPr>
            <p:nvPr/>
          </p:nvSpPr>
          <p:spPr bwMode="auto">
            <a:xfrm>
              <a:off x="2375" y="1232"/>
              <a:ext cx="234" cy="277"/>
            </a:xfrm>
            <a:custGeom>
              <a:avLst/>
              <a:gdLst>
                <a:gd name="T0" fmla="*/ 227 w 468"/>
                <a:gd name="T1" fmla="*/ 5 h 554"/>
                <a:gd name="T2" fmla="*/ 232 w 468"/>
                <a:gd name="T3" fmla="*/ 64 h 554"/>
                <a:gd name="T4" fmla="*/ 234 w 468"/>
                <a:gd name="T5" fmla="*/ 125 h 554"/>
                <a:gd name="T6" fmla="*/ 232 w 468"/>
                <a:gd name="T7" fmla="*/ 188 h 554"/>
                <a:gd name="T8" fmla="*/ 227 w 468"/>
                <a:gd name="T9" fmla="*/ 251 h 554"/>
                <a:gd name="T10" fmla="*/ 214 w 468"/>
                <a:gd name="T11" fmla="*/ 257 h 554"/>
                <a:gd name="T12" fmla="*/ 201 w 468"/>
                <a:gd name="T13" fmla="*/ 261 h 554"/>
                <a:gd name="T14" fmla="*/ 189 w 468"/>
                <a:gd name="T15" fmla="*/ 266 h 554"/>
                <a:gd name="T16" fmla="*/ 176 w 468"/>
                <a:gd name="T17" fmla="*/ 269 h 554"/>
                <a:gd name="T18" fmla="*/ 163 w 468"/>
                <a:gd name="T19" fmla="*/ 272 h 554"/>
                <a:gd name="T20" fmla="*/ 151 w 468"/>
                <a:gd name="T21" fmla="*/ 275 h 554"/>
                <a:gd name="T22" fmla="*/ 137 w 468"/>
                <a:gd name="T23" fmla="*/ 276 h 554"/>
                <a:gd name="T24" fmla="*/ 124 w 468"/>
                <a:gd name="T25" fmla="*/ 277 h 554"/>
                <a:gd name="T26" fmla="*/ 112 w 468"/>
                <a:gd name="T27" fmla="*/ 277 h 554"/>
                <a:gd name="T28" fmla="*/ 99 w 468"/>
                <a:gd name="T29" fmla="*/ 276 h 554"/>
                <a:gd name="T30" fmla="*/ 86 w 468"/>
                <a:gd name="T31" fmla="*/ 275 h 554"/>
                <a:gd name="T32" fmla="*/ 73 w 468"/>
                <a:gd name="T33" fmla="*/ 273 h 554"/>
                <a:gd name="T34" fmla="*/ 60 w 468"/>
                <a:gd name="T35" fmla="*/ 269 h 554"/>
                <a:gd name="T36" fmla="*/ 47 w 468"/>
                <a:gd name="T37" fmla="*/ 265 h 554"/>
                <a:gd name="T38" fmla="*/ 35 w 468"/>
                <a:gd name="T39" fmla="*/ 260 h 554"/>
                <a:gd name="T40" fmla="*/ 22 w 468"/>
                <a:gd name="T41" fmla="*/ 253 h 554"/>
                <a:gd name="T42" fmla="*/ 12 w 468"/>
                <a:gd name="T43" fmla="*/ 221 h 554"/>
                <a:gd name="T44" fmla="*/ 5 w 468"/>
                <a:gd name="T45" fmla="*/ 191 h 554"/>
                <a:gd name="T46" fmla="*/ 1 w 468"/>
                <a:gd name="T47" fmla="*/ 162 h 554"/>
                <a:gd name="T48" fmla="*/ 0 w 468"/>
                <a:gd name="T49" fmla="*/ 135 h 554"/>
                <a:gd name="T50" fmla="*/ 2 w 468"/>
                <a:gd name="T51" fmla="*/ 108 h 554"/>
                <a:gd name="T52" fmla="*/ 7 w 468"/>
                <a:gd name="T53" fmla="*/ 82 h 554"/>
                <a:gd name="T54" fmla="*/ 14 w 468"/>
                <a:gd name="T55" fmla="*/ 57 h 554"/>
                <a:gd name="T56" fmla="*/ 22 w 468"/>
                <a:gd name="T57" fmla="*/ 32 h 554"/>
                <a:gd name="T58" fmla="*/ 35 w 468"/>
                <a:gd name="T59" fmla="*/ 24 h 554"/>
                <a:gd name="T60" fmla="*/ 47 w 468"/>
                <a:gd name="T61" fmla="*/ 18 h 554"/>
                <a:gd name="T62" fmla="*/ 59 w 468"/>
                <a:gd name="T63" fmla="*/ 13 h 554"/>
                <a:gd name="T64" fmla="*/ 72 w 468"/>
                <a:gd name="T65" fmla="*/ 9 h 554"/>
                <a:gd name="T66" fmla="*/ 85 w 468"/>
                <a:gd name="T67" fmla="*/ 6 h 554"/>
                <a:gd name="T68" fmla="*/ 98 w 468"/>
                <a:gd name="T69" fmla="*/ 3 h 554"/>
                <a:gd name="T70" fmla="*/ 111 w 468"/>
                <a:gd name="T71" fmla="*/ 2 h 554"/>
                <a:gd name="T72" fmla="*/ 123 w 468"/>
                <a:gd name="T73" fmla="*/ 1 h 554"/>
                <a:gd name="T74" fmla="*/ 137 w 468"/>
                <a:gd name="T75" fmla="*/ 0 h 554"/>
                <a:gd name="T76" fmla="*/ 149 w 468"/>
                <a:gd name="T77" fmla="*/ 0 h 554"/>
                <a:gd name="T78" fmla="*/ 163 w 468"/>
                <a:gd name="T79" fmla="*/ 0 h 554"/>
                <a:gd name="T80" fmla="*/ 175 w 468"/>
                <a:gd name="T81" fmla="*/ 1 h 554"/>
                <a:gd name="T82" fmla="*/ 188 w 468"/>
                <a:gd name="T83" fmla="*/ 2 h 554"/>
                <a:gd name="T84" fmla="*/ 201 w 468"/>
                <a:gd name="T85" fmla="*/ 3 h 554"/>
                <a:gd name="T86" fmla="*/ 214 w 468"/>
                <a:gd name="T87" fmla="*/ 4 h 554"/>
                <a:gd name="T88" fmla="*/ 227 w 468"/>
                <a:gd name="T89" fmla="*/ 5 h 55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68"/>
                <a:gd name="T136" fmla="*/ 0 h 554"/>
                <a:gd name="T137" fmla="*/ 468 w 468"/>
                <a:gd name="T138" fmla="*/ 554 h 55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68" h="554">
                  <a:moveTo>
                    <a:pt x="453" y="11"/>
                  </a:moveTo>
                  <a:lnTo>
                    <a:pt x="464" y="128"/>
                  </a:lnTo>
                  <a:lnTo>
                    <a:pt x="468" y="251"/>
                  </a:lnTo>
                  <a:lnTo>
                    <a:pt x="464" y="377"/>
                  </a:lnTo>
                  <a:lnTo>
                    <a:pt x="453" y="502"/>
                  </a:lnTo>
                  <a:lnTo>
                    <a:pt x="427" y="513"/>
                  </a:lnTo>
                  <a:lnTo>
                    <a:pt x="402" y="522"/>
                  </a:lnTo>
                  <a:lnTo>
                    <a:pt x="377" y="531"/>
                  </a:lnTo>
                  <a:lnTo>
                    <a:pt x="351" y="538"/>
                  </a:lnTo>
                  <a:lnTo>
                    <a:pt x="326" y="544"/>
                  </a:lnTo>
                  <a:lnTo>
                    <a:pt x="301" y="549"/>
                  </a:lnTo>
                  <a:lnTo>
                    <a:pt x="274" y="552"/>
                  </a:lnTo>
                  <a:lnTo>
                    <a:pt x="249" y="553"/>
                  </a:lnTo>
                  <a:lnTo>
                    <a:pt x="223" y="554"/>
                  </a:lnTo>
                  <a:lnTo>
                    <a:pt x="197" y="552"/>
                  </a:lnTo>
                  <a:lnTo>
                    <a:pt x="172" y="550"/>
                  </a:lnTo>
                  <a:lnTo>
                    <a:pt x="146" y="545"/>
                  </a:lnTo>
                  <a:lnTo>
                    <a:pt x="120" y="538"/>
                  </a:lnTo>
                  <a:lnTo>
                    <a:pt x="94" y="530"/>
                  </a:lnTo>
                  <a:lnTo>
                    <a:pt x="69" y="520"/>
                  </a:lnTo>
                  <a:lnTo>
                    <a:pt x="44" y="507"/>
                  </a:lnTo>
                  <a:lnTo>
                    <a:pt x="23" y="443"/>
                  </a:lnTo>
                  <a:lnTo>
                    <a:pt x="9" y="382"/>
                  </a:lnTo>
                  <a:lnTo>
                    <a:pt x="2" y="324"/>
                  </a:lnTo>
                  <a:lnTo>
                    <a:pt x="0" y="270"/>
                  </a:lnTo>
                  <a:lnTo>
                    <a:pt x="3" y="217"/>
                  </a:lnTo>
                  <a:lnTo>
                    <a:pt x="13" y="165"/>
                  </a:lnTo>
                  <a:lnTo>
                    <a:pt x="27" y="114"/>
                  </a:lnTo>
                  <a:lnTo>
                    <a:pt x="44" y="64"/>
                  </a:lnTo>
                  <a:lnTo>
                    <a:pt x="69" y="49"/>
                  </a:lnTo>
                  <a:lnTo>
                    <a:pt x="93" y="37"/>
                  </a:lnTo>
                  <a:lnTo>
                    <a:pt x="119" y="27"/>
                  </a:lnTo>
                  <a:lnTo>
                    <a:pt x="144" y="19"/>
                  </a:lnTo>
                  <a:lnTo>
                    <a:pt x="170" y="12"/>
                  </a:lnTo>
                  <a:lnTo>
                    <a:pt x="196" y="7"/>
                  </a:lnTo>
                  <a:lnTo>
                    <a:pt x="221" y="4"/>
                  </a:lnTo>
                  <a:lnTo>
                    <a:pt x="247" y="1"/>
                  </a:lnTo>
                  <a:lnTo>
                    <a:pt x="273" y="0"/>
                  </a:lnTo>
                  <a:lnTo>
                    <a:pt x="298" y="0"/>
                  </a:lnTo>
                  <a:lnTo>
                    <a:pt x="325" y="0"/>
                  </a:lnTo>
                  <a:lnTo>
                    <a:pt x="350" y="1"/>
                  </a:lnTo>
                  <a:lnTo>
                    <a:pt x="376" y="4"/>
                  </a:lnTo>
                  <a:lnTo>
                    <a:pt x="402" y="6"/>
                  </a:lnTo>
                  <a:lnTo>
                    <a:pt x="427" y="8"/>
                  </a:lnTo>
                  <a:lnTo>
                    <a:pt x="453" y="11"/>
                  </a:lnTo>
                  <a:close/>
                </a:path>
              </a:pathLst>
            </a:custGeom>
            <a:solidFill>
              <a:srgbClr val="287FD1"/>
            </a:solidFill>
            <a:ln w="9525">
              <a:noFill/>
              <a:round/>
              <a:headEnd/>
              <a:tailEnd/>
            </a:ln>
          </p:spPr>
          <p:txBody>
            <a:bodyPr/>
            <a:lstStyle/>
            <a:p>
              <a:endParaRPr lang="en-US"/>
            </a:p>
          </p:txBody>
        </p:sp>
        <p:sp>
          <p:nvSpPr>
            <p:cNvPr id="16583" name="Freeform 262"/>
            <p:cNvSpPr>
              <a:spLocks/>
            </p:cNvSpPr>
            <p:nvPr/>
          </p:nvSpPr>
          <p:spPr bwMode="auto">
            <a:xfrm>
              <a:off x="2380" y="1237"/>
              <a:ext cx="221" cy="264"/>
            </a:xfrm>
            <a:custGeom>
              <a:avLst/>
              <a:gdLst>
                <a:gd name="T0" fmla="*/ 212 w 444"/>
                <a:gd name="T1" fmla="*/ 8 h 527"/>
                <a:gd name="T2" fmla="*/ 219 w 444"/>
                <a:gd name="T3" fmla="*/ 63 h 527"/>
                <a:gd name="T4" fmla="*/ 221 w 444"/>
                <a:gd name="T5" fmla="*/ 120 h 527"/>
                <a:gd name="T6" fmla="*/ 219 w 444"/>
                <a:gd name="T7" fmla="*/ 179 h 527"/>
                <a:gd name="T8" fmla="*/ 212 w 444"/>
                <a:gd name="T9" fmla="*/ 236 h 527"/>
                <a:gd name="T10" fmla="*/ 200 w 444"/>
                <a:gd name="T11" fmla="*/ 242 h 527"/>
                <a:gd name="T12" fmla="*/ 189 w 444"/>
                <a:gd name="T13" fmla="*/ 247 h 527"/>
                <a:gd name="T14" fmla="*/ 177 w 444"/>
                <a:gd name="T15" fmla="*/ 251 h 527"/>
                <a:gd name="T16" fmla="*/ 165 w 444"/>
                <a:gd name="T17" fmla="*/ 255 h 527"/>
                <a:gd name="T18" fmla="*/ 153 w 444"/>
                <a:gd name="T19" fmla="*/ 259 h 527"/>
                <a:gd name="T20" fmla="*/ 142 w 444"/>
                <a:gd name="T21" fmla="*/ 261 h 527"/>
                <a:gd name="T22" fmla="*/ 130 w 444"/>
                <a:gd name="T23" fmla="*/ 263 h 527"/>
                <a:gd name="T24" fmla="*/ 117 w 444"/>
                <a:gd name="T25" fmla="*/ 264 h 527"/>
                <a:gd name="T26" fmla="*/ 106 w 444"/>
                <a:gd name="T27" fmla="*/ 264 h 527"/>
                <a:gd name="T28" fmla="*/ 94 w 444"/>
                <a:gd name="T29" fmla="*/ 263 h 527"/>
                <a:gd name="T30" fmla="*/ 82 w 444"/>
                <a:gd name="T31" fmla="*/ 262 h 527"/>
                <a:gd name="T32" fmla="*/ 70 w 444"/>
                <a:gd name="T33" fmla="*/ 259 h 527"/>
                <a:gd name="T34" fmla="*/ 59 w 444"/>
                <a:gd name="T35" fmla="*/ 255 h 527"/>
                <a:gd name="T36" fmla="*/ 47 w 444"/>
                <a:gd name="T37" fmla="*/ 251 h 527"/>
                <a:gd name="T38" fmla="*/ 34 w 444"/>
                <a:gd name="T39" fmla="*/ 245 h 527"/>
                <a:gd name="T40" fmla="*/ 23 w 444"/>
                <a:gd name="T41" fmla="*/ 238 h 527"/>
                <a:gd name="T42" fmla="*/ 12 w 444"/>
                <a:gd name="T43" fmla="*/ 208 h 527"/>
                <a:gd name="T44" fmla="*/ 5 w 444"/>
                <a:gd name="T45" fmla="*/ 180 h 527"/>
                <a:gd name="T46" fmla="*/ 1 w 444"/>
                <a:gd name="T47" fmla="*/ 153 h 527"/>
                <a:gd name="T48" fmla="*/ 0 w 444"/>
                <a:gd name="T49" fmla="*/ 128 h 527"/>
                <a:gd name="T50" fmla="*/ 2 w 444"/>
                <a:gd name="T51" fmla="*/ 103 h 527"/>
                <a:gd name="T52" fmla="*/ 7 w 444"/>
                <a:gd name="T53" fmla="*/ 80 h 527"/>
                <a:gd name="T54" fmla="*/ 14 w 444"/>
                <a:gd name="T55" fmla="*/ 56 h 527"/>
                <a:gd name="T56" fmla="*/ 23 w 444"/>
                <a:gd name="T57" fmla="*/ 32 h 527"/>
                <a:gd name="T58" fmla="*/ 34 w 444"/>
                <a:gd name="T59" fmla="*/ 25 h 527"/>
                <a:gd name="T60" fmla="*/ 46 w 444"/>
                <a:gd name="T61" fmla="*/ 19 h 527"/>
                <a:gd name="T62" fmla="*/ 58 w 444"/>
                <a:gd name="T63" fmla="*/ 13 h 527"/>
                <a:gd name="T64" fmla="*/ 70 w 444"/>
                <a:gd name="T65" fmla="*/ 9 h 527"/>
                <a:gd name="T66" fmla="*/ 82 w 444"/>
                <a:gd name="T67" fmla="*/ 5 h 527"/>
                <a:gd name="T68" fmla="*/ 93 w 444"/>
                <a:gd name="T69" fmla="*/ 3 h 527"/>
                <a:gd name="T70" fmla="*/ 105 w 444"/>
                <a:gd name="T71" fmla="*/ 1 h 527"/>
                <a:gd name="T72" fmla="*/ 117 w 444"/>
                <a:gd name="T73" fmla="*/ 1 h 527"/>
                <a:gd name="T74" fmla="*/ 128 w 444"/>
                <a:gd name="T75" fmla="*/ 0 h 527"/>
                <a:gd name="T76" fmla="*/ 140 w 444"/>
                <a:gd name="T77" fmla="*/ 1 h 527"/>
                <a:gd name="T78" fmla="*/ 153 w 444"/>
                <a:gd name="T79" fmla="*/ 1 h 527"/>
                <a:gd name="T80" fmla="*/ 165 w 444"/>
                <a:gd name="T81" fmla="*/ 2 h 527"/>
                <a:gd name="T82" fmla="*/ 176 w 444"/>
                <a:gd name="T83" fmla="*/ 4 h 527"/>
                <a:gd name="T84" fmla="*/ 188 w 444"/>
                <a:gd name="T85" fmla="*/ 5 h 527"/>
                <a:gd name="T86" fmla="*/ 200 w 444"/>
                <a:gd name="T87" fmla="*/ 6 h 527"/>
                <a:gd name="T88" fmla="*/ 212 w 444"/>
                <a:gd name="T89" fmla="*/ 8 h 52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4"/>
                <a:gd name="T136" fmla="*/ 0 h 527"/>
                <a:gd name="T137" fmla="*/ 444 w 444"/>
                <a:gd name="T138" fmla="*/ 527 h 52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4" h="527">
                  <a:moveTo>
                    <a:pt x="425" y="16"/>
                  </a:moveTo>
                  <a:lnTo>
                    <a:pt x="439" y="126"/>
                  </a:lnTo>
                  <a:lnTo>
                    <a:pt x="444" y="240"/>
                  </a:lnTo>
                  <a:lnTo>
                    <a:pt x="439" y="357"/>
                  </a:lnTo>
                  <a:lnTo>
                    <a:pt x="425" y="472"/>
                  </a:lnTo>
                  <a:lnTo>
                    <a:pt x="402" y="483"/>
                  </a:lnTo>
                  <a:lnTo>
                    <a:pt x="379" y="494"/>
                  </a:lnTo>
                  <a:lnTo>
                    <a:pt x="355" y="502"/>
                  </a:lnTo>
                  <a:lnTo>
                    <a:pt x="332" y="510"/>
                  </a:lnTo>
                  <a:lnTo>
                    <a:pt x="308" y="517"/>
                  </a:lnTo>
                  <a:lnTo>
                    <a:pt x="285" y="521"/>
                  </a:lnTo>
                  <a:lnTo>
                    <a:pt x="261" y="525"/>
                  </a:lnTo>
                  <a:lnTo>
                    <a:pt x="236" y="527"/>
                  </a:lnTo>
                  <a:lnTo>
                    <a:pt x="213" y="527"/>
                  </a:lnTo>
                  <a:lnTo>
                    <a:pt x="189" y="526"/>
                  </a:lnTo>
                  <a:lnTo>
                    <a:pt x="165" y="523"/>
                  </a:lnTo>
                  <a:lnTo>
                    <a:pt x="141" y="518"/>
                  </a:lnTo>
                  <a:lnTo>
                    <a:pt x="118" y="510"/>
                  </a:lnTo>
                  <a:lnTo>
                    <a:pt x="94" y="501"/>
                  </a:lnTo>
                  <a:lnTo>
                    <a:pt x="69" y="489"/>
                  </a:lnTo>
                  <a:lnTo>
                    <a:pt x="46" y="475"/>
                  </a:lnTo>
                  <a:lnTo>
                    <a:pt x="24" y="415"/>
                  </a:lnTo>
                  <a:lnTo>
                    <a:pt x="11" y="359"/>
                  </a:lnTo>
                  <a:lnTo>
                    <a:pt x="3" y="306"/>
                  </a:lnTo>
                  <a:lnTo>
                    <a:pt x="0" y="255"/>
                  </a:lnTo>
                  <a:lnTo>
                    <a:pt x="5" y="206"/>
                  </a:lnTo>
                  <a:lnTo>
                    <a:pt x="14" y="159"/>
                  </a:lnTo>
                  <a:lnTo>
                    <a:pt x="28" y="111"/>
                  </a:lnTo>
                  <a:lnTo>
                    <a:pt x="46" y="64"/>
                  </a:lnTo>
                  <a:lnTo>
                    <a:pt x="69" y="49"/>
                  </a:lnTo>
                  <a:lnTo>
                    <a:pt x="92" y="37"/>
                  </a:lnTo>
                  <a:lnTo>
                    <a:pt x="117" y="25"/>
                  </a:lnTo>
                  <a:lnTo>
                    <a:pt x="140" y="17"/>
                  </a:lnTo>
                  <a:lnTo>
                    <a:pt x="164" y="10"/>
                  </a:lnTo>
                  <a:lnTo>
                    <a:pt x="187" y="5"/>
                  </a:lnTo>
                  <a:lnTo>
                    <a:pt x="211" y="2"/>
                  </a:lnTo>
                  <a:lnTo>
                    <a:pt x="235" y="1"/>
                  </a:lnTo>
                  <a:lnTo>
                    <a:pt x="258" y="0"/>
                  </a:lnTo>
                  <a:lnTo>
                    <a:pt x="282" y="1"/>
                  </a:lnTo>
                  <a:lnTo>
                    <a:pt x="307" y="2"/>
                  </a:lnTo>
                  <a:lnTo>
                    <a:pt x="331" y="4"/>
                  </a:lnTo>
                  <a:lnTo>
                    <a:pt x="354" y="7"/>
                  </a:lnTo>
                  <a:lnTo>
                    <a:pt x="378" y="10"/>
                  </a:lnTo>
                  <a:lnTo>
                    <a:pt x="402" y="12"/>
                  </a:lnTo>
                  <a:lnTo>
                    <a:pt x="425" y="16"/>
                  </a:lnTo>
                  <a:close/>
                </a:path>
              </a:pathLst>
            </a:custGeom>
            <a:solidFill>
              <a:srgbClr val="3582DB"/>
            </a:solidFill>
            <a:ln w="9525">
              <a:noFill/>
              <a:round/>
              <a:headEnd/>
              <a:tailEnd/>
            </a:ln>
          </p:spPr>
          <p:txBody>
            <a:bodyPr/>
            <a:lstStyle/>
            <a:p>
              <a:endParaRPr lang="en-US"/>
            </a:p>
          </p:txBody>
        </p:sp>
        <p:sp>
          <p:nvSpPr>
            <p:cNvPr id="16584" name="Freeform 263"/>
            <p:cNvSpPr>
              <a:spLocks/>
            </p:cNvSpPr>
            <p:nvPr/>
          </p:nvSpPr>
          <p:spPr bwMode="auto">
            <a:xfrm>
              <a:off x="2384" y="1243"/>
              <a:ext cx="209" cy="251"/>
            </a:xfrm>
            <a:custGeom>
              <a:avLst/>
              <a:gdLst>
                <a:gd name="T0" fmla="*/ 199 w 419"/>
                <a:gd name="T1" fmla="*/ 11 h 502"/>
                <a:gd name="T2" fmla="*/ 206 w 419"/>
                <a:gd name="T3" fmla="*/ 62 h 502"/>
                <a:gd name="T4" fmla="*/ 209 w 419"/>
                <a:gd name="T5" fmla="*/ 114 h 502"/>
                <a:gd name="T6" fmla="*/ 207 w 419"/>
                <a:gd name="T7" fmla="*/ 167 h 502"/>
                <a:gd name="T8" fmla="*/ 199 w 419"/>
                <a:gd name="T9" fmla="*/ 220 h 502"/>
                <a:gd name="T10" fmla="*/ 188 w 419"/>
                <a:gd name="T11" fmla="*/ 227 h 502"/>
                <a:gd name="T12" fmla="*/ 177 w 419"/>
                <a:gd name="T13" fmla="*/ 232 h 502"/>
                <a:gd name="T14" fmla="*/ 166 w 419"/>
                <a:gd name="T15" fmla="*/ 237 h 502"/>
                <a:gd name="T16" fmla="*/ 155 w 419"/>
                <a:gd name="T17" fmla="*/ 241 h 502"/>
                <a:gd name="T18" fmla="*/ 145 w 419"/>
                <a:gd name="T19" fmla="*/ 245 h 502"/>
                <a:gd name="T20" fmla="*/ 134 w 419"/>
                <a:gd name="T21" fmla="*/ 248 h 502"/>
                <a:gd name="T22" fmla="*/ 123 w 419"/>
                <a:gd name="T23" fmla="*/ 250 h 502"/>
                <a:gd name="T24" fmla="*/ 112 w 419"/>
                <a:gd name="T25" fmla="*/ 251 h 502"/>
                <a:gd name="T26" fmla="*/ 101 w 419"/>
                <a:gd name="T27" fmla="*/ 251 h 502"/>
                <a:gd name="T28" fmla="*/ 90 w 419"/>
                <a:gd name="T29" fmla="*/ 250 h 502"/>
                <a:gd name="T30" fmla="*/ 79 w 419"/>
                <a:gd name="T31" fmla="*/ 249 h 502"/>
                <a:gd name="T32" fmla="*/ 68 w 419"/>
                <a:gd name="T33" fmla="*/ 246 h 502"/>
                <a:gd name="T34" fmla="*/ 58 w 419"/>
                <a:gd name="T35" fmla="*/ 242 h 502"/>
                <a:gd name="T36" fmla="*/ 47 w 419"/>
                <a:gd name="T37" fmla="*/ 236 h 502"/>
                <a:gd name="T38" fmla="*/ 36 w 419"/>
                <a:gd name="T39" fmla="*/ 230 h 502"/>
                <a:gd name="T40" fmla="*/ 25 w 419"/>
                <a:gd name="T41" fmla="*/ 222 h 502"/>
                <a:gd name="T42" fmla="*/ 13 w 419"/>
                <a:gd name="T43" fmla="*/ 194 h 502"/>
                <a:gd name="T44" fmla="*/ 5 w 419"/>
                <a:gd name="T45" fmla="*/ 169 h 502"/>
                <a:gd name="T46" fmla="*/ 1 w 419"/>
                <a:gd name="T47" fmla="*/ 144 h 502"/>
                <a:gd name="T48" fmla="*/ 0 w 419"/>
                <a:gd name="T49" fmla="*/ 121 h 502"/>
                <a:gd name="T50" fmla="*/ 2 w 419"/>
                <a:gd name="T51" fmla="*/ 98 h 502"/>
                <a:gd name="T52" fmla="*/ 7 w 419"/>
                <a:gd name="T53" fmla="*/ 76 h 502"/>
                <a:gd name="T54" fmla="*/ 14 w 419"/>
                <a:gd name="T55" fmla="*/ 54 h 502"/>
                <a:gd name="T56" fmla="*/ 25 w 419"/>
                <a:gd name="T57" fmla="*/ 33 h 502"/>
                <a:gd name="T58" fmla="*/ 35 w 419"/>
                <a:gd name="T59" fmla="*/ 25 h 502"/>
                <a:gd name="T60" fmla="*/ 46 w 419"/>
                <a:gd name="T61" fmla="*/ 18 h 502"/>
                <a:gd name="T62" fmla="*/ 57 w 419"/>
                <a:gd name="T63" fmla="*/ 12 h 502"/>
                <a:gd name="T64" fmla="*/ 67 w 419"/>
                <a:gd name="T65" fmla="*/ 8 h 502"/>
                <a:gd name="T66" fmla="*/ 78 w 419"/>
                <a:gd name="T67" fmla="*/ 5 h 502"/>
                <a:gd name="T68" fmla="*/ 89 w 419"/>
                <a:gd name="T69" fmla="*/ 3 h 502"/>
                <a:gd name="T70" fmla="*/ 100 w 419"/>
                <a:gd name="T71" fmla="*/ 2 h 502"/>
                <a:gd name="T72" fmla="*/ 111 w 419"/>
                <a:gd name="T73" fmla="*/ 0 h 502"/>
                <a:gd name="T74" fmla="*/ 122 w 419"/>
                <a:gd name="T75" fmla="*/ 0 h 502"/>
                <a:gd name="T76" fmla="*/ 133 w 419"/>
                <a:gd name="T77" fmla="*/ 1 h 502"/>
                <a:gd name="T78" fmla="*/ 144 w 419"/>
                <a:gd name="T79" fmla="*/ 2 h 502"/>
                <a:gd name="T80" fmla="*/ 155 w 419"/>
                <a:gd name="T81" fmla="*/ 3 h 502"/>
                <a:gd name="T82" fmla="*/ 166 w 419"/>
                <a:gd name="T83" fmla="*/ 5 h 502"/>
                <a:gd name="T84" fmla="*/ 177 w 419"/>
                <a:gd name="T85" fmla="*/ 7 h 502"/>
                <a:gd name="T86" fmla="*/ 188 w 419"/>
                <a:gd name="T87" fmla="*/ 9 h 502"/>
                <a:gd name="T88" fmla="*/ 199 w 419"/>
                <a:gd name="T89" fmla="*/ 11 h 50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19"/>
                <a:gd name="T136" fmla="*/ 0 h 502"/>
                <a:gd name="T137" fmla="*/ 419 w 419"/>
                <a:gd name="T138" fmla="*/ 502 h 50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19" h="502">
                  <a:moveTo>
                    <a:pt x="398" y="21"/>
                  </a:moveTo>
                  <a:lnTo>
                    <a:pt x="413" y="123"/>
                  </a:lnTo>
                  <a:lnTo>
                    <a:pt x="419" y="228"/>
                  </a:lnTo>
                  <a:lnTo>
                    <a:pt x="414" y="334"/>
                  </a:lnTo>
                  <a:lnTo>
                    <a:pt x="398" y="440"/>
                  </a:lnTo>
                  <a:lnTo>
                    <a:pt x="376" y="453"/>
                  </a:lnTo>
                  <a:lnTo>
                    <a:pt x="355" y="463"/>
                  </a:lnTo>
                  <a:lnTo>
                    <a:pt x="333" y="474"/>
                  </a:lnTo>
                  <a:lnTo>
                    <a:pt x="311" y="482"/>
                  </a:lnTo>
                  <a:lnTo>
                    <a:pt x="290" y="490"/>
                  </a:lnTo>
                  <a:lnTo>
                    <a:pt x="268" y="495"/>
                  </a:lnTo>
                  <a:lnTo>
                    <a:pt x="246" y="499"/>
                  </a:lnTo>
                  <a:lnTo>
                    <a:pt x="224" y="501"/>
                  </a:lnTo>
                  <a:lnTo>
                    <a:pt x="202" y="502"/>
                  </a:lnTo>
                  <a:lnTo>
                    <a:pt x="180" y="500"/>
                  </a:lnTo>
                  <a:lnTo>
                    <a:pt x="158" y="497"/>
                  </a:lnTo>
                  <a:lnTo>
                    <a:pt x="136" y="491"/>
                  </a:lnTo>
                  <a:lnTo>
                    <a:pt x="116" y="483"/>
                  </a:lnTo>
                  <a:lnTo>
                    <a:pt x="94" y="472"/>
                  </a:lnTo>
                  <a:lnTo>
                    <a:pt x="72" y="460"/>
                  </a:lnTo>
                  <a:lnTo>
                    <a:pt x="50" y="444"/>
                  </a:lnTo>
                  <a:lnTo>
                    <a:pt x="27" y="388"/>
                  </a:lnTo>
                  <a:lnTo>
                    <a:pt x="11" y="338"/>
                  </a:lnTo>
                  <a:lnTo>
                    <a:pt x="3" y="288"/>
                  </a:lnTo>
                  <a:lnTo>
                    <a:pt x="0" y="241"/>
                  </a:lnTo>
                  <a:lnTo>
                    <a:pt x="4" y="196"/>
                  </a:lnTo>
                  <a:lnTo>
                    <a:pt x="14" y="152"/>
                  </a:lnTo>
                  <a:lnTo>
                    <a:pt x="29" y="108"/>
                  </a:lnTo>
                  <a:lnTo>
                    <a:pt x="50" y="66"/>
                  </a:lnTo>
                  <a:lnTo>
                    <a:pt x="71" y="50"/>
                  </a:lnTo>
                  <a:lnTo>
                    <a:pt x="93" y="36"/>
                  </a:lnTo>
                  <a:lnTo>
                    <a:pt x="114" y="24"/>
                  </a:lnTo>
                  <a:lnTo>
                    <a:pt x="135" y="16"/>
                  </a:lnTo>
                  <a:lnTo>
                    <a:pt x="157" y="9"/>
                  </a:lnTo>
                  <a:lnTo>
                    <a:pt x="179" y="5"/>
                  </a:lnTo>
                  <a:lnTo>
                    <a:pt x="201" y="3"/>
                  </a:lnTo>
                  <a:lnTo>
                    <a:pt x="223" y="0"/>
                  </a:lnTo>
                  <a:lnTo>
                    <a:pt x="245" y="0"/>
                  </a:lnTo>
                  <a:lnTo>
                    <a:pt x="267" y="1"/>
                  </a:lnTo>
                  <a:lnTo>
                    <a:pt x="288" y="4"/>
                  </a:lnTo>
                  <a:lnTo>
                    <a:pt x="310" y="6"/>
                  </a:lnTo>
                  <a:lnTo>
                    <a:pt x="332" y="9"/>
                  </a:lnTo>
                  <a:lnTo>
                    <a:pt x="354" y="13"/>
                  </a:lnTo>
                  <a:lnTo>
                    <a:pt x="376" y="18"/>
                  </a:lnTo>
                  <a:lnTo>
                    <a:pt x="398" y="21"/>
                  </a:lnTo>
                  <a:close/>
                </a:path>
              </a:pathLst>
            </a:custGeom>
            <a:solidFill>
              <a:srgbClr val="3F84E2"/>
            </a:solidFill>
            <a:ln w="9525">
              <a:noFill/>
              <a:round/>
              <a:headEnd/>
              <a:tailEnd/>
            </a:ln>
          </p:spPr>
          <p:txBody>
            <a:bodyPr/>
            <a:lstStyle/>
            <a:p>
              <a:endParaRPr lang="en-US"/>
            </a:p>
          </p:txBody>
        </p:sp>
        <p:sp>
          <p:nvSpPr>
            <p:cNvPr id="16585" name="Freeform 264"/>
            <p:cNvSpPr>
              <a:spLocks/>
            </p:cNvSpPr>
            <p:nvPr/>
          </p:nvSpPr>
          <p:spPr bwMode="auto">
            <a:xfrm>
              <a:off x="2389" y="1249"/>
              <a:ext cx="197" cy="237"/>
            </a:xfrm>
            <a:custGeom>
              <a:avLst/>
              <a:gdLst>
                <a:gd name="T0" fmla="*/ 185 w 394"/>
                <a:gd name="T1" fmla="*/ 13 h 474"/>
                <a:gd name="T2" fmla="*/ 190 w 394"/>
                <a:gd name="T3" fmla="*/ 36 h 474"/>
                <a:gd name="T4" fmla="*/ 194 w 394"/>
                <a:gd name="T5" fmla="*/ 60 h 474"/>
                <a:gd name="T6" fmla="*/ 196 w 394"/>
                <a:gd name="T7" fmla="*/ 84 h 474"/>
                <a:gd name="T8" fmla="*/ 197 w 394"/>
                <a:gd name="T9" fmla="*/ 108 h 474"/>
                <a:gd name="T10" fmla="*/ 196 w 394"/>
                <a:gd name="T11" fmla="*/ 132 h 474"/>
                <a:gd name="T12" fmla="*/ 194 w 394"/>
                <a:gd name="T13" fmla="*/ 156 h 474"/>
                <a:gd name="T14" fmla="*/ 191 w 394"/>
                <a:gd name="T15" fmla="*/ 180 h 474"/>
                <a:gd name="T16" fmla="*/ 185 w 394"/>
                <a:gd name="T17" fmla="*/ 205 h 474"/>
                <a:gd name="T18" fmla="*/ 175 w 394"/>
                <a:gd name="T19" fmla="*/ 211 h 474"/>
                <a:gd name="T20" fmla="*/ 165 w 394"/>
                <a:gd name="T21" fmla="*/ 217 h 474"/>
                <a:gd name="T22" fmla="*/ 156 w 394"/>
                <a:gd name="T23" fmla="*/ 222 h 474"/>
                <a:gd name="T24" fmla="*/ 146 w 394"/>
                <a:gd name="T25" fmla="*/ 227 h 474"/>
                <a:gd name="T26" fmla="*/ 136 w 394"/>
                <a:gd name="T27" fmla="*/ 230 h 474"/>
                <a:gd name="T28" fmla="*/ 125 w 394"/>
                <a:gd name="T29" fmla="*/ 234 h 474"/>
                <a:gd name="T30" fmla="*/ 115 w 394"/>
                <a:gd name="T31" fmla="*/ 236 h 474"/>
                <a:gd name="T32" fmla="*/ 106 w 394"/>
                <a:gd name="T33" fmla="*/ 237 h 474"/>
                <a:gd name="T34" fmla="*/ 96 w 394"/>
                <a:gd name="T35" fmla="*/ 237 h 474"/>
                <a:gd name="T36" fmla="*/ 86 w 394"/>
                <a:gd name="T37" fmla="*/ 237 h 474"/>
                <a:gd name="T38" fmla="*/ 76 w 394"/>
                <a:gd name="T39" fmla="*/ 235 h 474"/>
                <a:gd name="T40" fmla="*/ 66 w 394"/>
                <a:gd name="T41" fmla="*/ 232 h 474"/>
                <a:gd name="T42" fmla="*/ 55 w 394"/>
                <a:gd name="T43" fmla="*/ 227 h 474"/>
                <a:gd name="T44" fmla="*/ 46 w 394"/>
                <a:gd name="T45" fmla="*/ 221 h 474"/>
                <a:gd name="T46" fmla="*/ 36 w 394"/>
                <a:gd name="T47" fmla="*/ 214 h 474"/>
                <a:gd name="T48" fmla="*/ 26 w 394"/>
                <a:gd name="T49" fmla="*/ 206 h 474"/>
                <a:gd name="T50" fmla="*/ 14 w 394"/>
                <a:gd name="T51" fmla="*/ 180 h 474"/>
                <a:gd name="T52" fmla="*/ 6 w 394"/>
                <a:gd name="T53" fmla="*/ 157 h 474"/>
                <a:gd name="T54" fmla="*/ 1 w 394"/>
                <a:gd name="T55" fmla="*/ 135 h 474"/>
                <a:gd name="T56" fmla="*/ 0 w 394"/>
                <a:gd name="T57" fmla="*/ 114 h 474"/>
                <a:gd name="T58" fmla="*/ 2 w 394"/>
                <a:gd name="T59" fmla="*/ 93 h 474"/>
                <a:gd name="T60" fmla="*/ 7 w 394"/>
                <a:gd name="T61" fmla="*/ 73 h 474"/>
                <a:gd name="T62" fmla="*/ 15 w 394"/>
                <a:gd name="T63" fmla="*/ 53 h 474"/>
                <a:gd name="T64" fmla="*/ 26 w 394"/>
                <a:gd name="T65" fmla="*/ 34 h 474"/>
                <a:gd name="T66" fmla="*/ 36 w 394"/>
                <a:gd name="T67" fmla="*/ 25 h 474"/>
                <a:gd name="T68" fmla="*/ 46 w 394"/>
                <a:gd name="T69" fmla="*/ 18 h 474"/>
                <a:gd name="T70" fmla="*/ 55 w 394"/>
                <a:gd name="T71" fmla="*/ 12 h 474"/>
                <a:gd name="T72" fmla="*/ 66 w 394"/>
                <a:gd name="T73" fmla="*/ 7 h 474"/>
                <a:gd name="T74" fmla="*/ 76 w 394"/>
                <a:gd name="T75" fmla="*/ 4 h 474"/>
                <a:gd name="T76" fmla="*/ 85 w 394"/>
                <a:gd name="T77" fmla="*/ 2 h 474"/>
                <a:gd name="T78" fmla="*/ 95 w 394"/>
                <a:gd name="T79" fmla="*/ 1 h 474"/>
                <a:gd name="T80" fmla="*/ 105 w 394"/>
                <a:gd name="T81" fmla="*/ 0 h 474"/>
                <a:gd name="T82" fmla="*/ 115 w 394"/>
                <a:gd name="T83" fmla="*/ 1 h 474"/>
                <a:gd name="T84" fmla="*/ 125 w 394"/>
                <a:gd name="T85" fmla="*/ 1 h 474"/>
                <a:gd name="T86" fmla="*/ 135 w 394"/>
                <a:gd name="T87" fmla="*/ 2 h 474"/>
                <a:gd name="T88" fmla="*/ 145 w 394"/>
                <a:gd name="T89" fmla="*/ 4 h 474"/>
                <a:gd name="T90" fmla="*/ 155 w 394"/>
                <a:gd name="T91" fmla="*/ 6 h 474"/>
                <a:gd name="T92" fmla="*/ 165 w 394"/>
                <a:gd name="T93" fmla="*/ 9 h 474"/>
                <a:gd name="T94" fmla="*/ 175 w 394"/>
                <a:gd name="T95" fmla="*/ 10 h 474"/>
                <a:gd name="T96" fmla="*/ 185 w 394"/>
                <a:gd name="T97" fmla="*/ 13 h 4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94"/>
                <a:gd name="T148" fmla="*/ 0 h 474"/>
                <a:gd name="T149" fmla="*/ 394 w 394"/>
                <a:gd name="T150" fmla="*/ 474 h 47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94" h="474">
                  <a:moveTo>
                    <a:pt x="369" y="25"/>
                  </a:moveTo>
                  <a:lnTo>
                    <a:pt x="380" y="72"/>
                  </a:lnTo>
                  <a:lnTo>
                    <a:pt x="388" y="120"/>
                  </a:lnTo>
                  <a:lnTo>
                    <a:pt x="392" y="168"/>
                  </a:lnTo>
                  <a:lnTo>
                    <a:pt x="394" y="215"/>
                  </a:lnTo>
                  <a:lnTo>
                    <a:pt x="392" y="263"/>
                  </a:lnTo>
                  <a:lnTo>
                    <a:pt x="388" y="312"/>
                  </a:lnTo>
                  <a:lnTo>
                    <a:pt x="381" y="360"/>
                  </a:lnTo>
                  <a:lnTo>
                    <a:pt x="369" y="409"/>
                  </a:lnTo>
                  <a:lnTo>
                    <a:pt x="350" y="421"/>
                  </a:lnTo>
                  <a:lnTo>
                    <a:pt x="330" y="433"/>
                  </a:lnTo>
                  <a:lnTo>
                    <a:pt x="311" y="444"/>
                  </a:lnTo>
                  <a:lnTo>
                    <a:pt x="291" y="454"/>
                  </a:lnTo>
                  <a:lnTo>
                    <a:pt x="272" y="460"/>
                  </a:lnTo>
                  <a:lnTo>
                    <a:pt x="251" y="467"/>
                  </a:lnTo>
                  <a:lnTo>
                    <a:pt x="231" y="472"/>
                  </a:lnTo>
                  <a:lnTo>
                    <a:pt x="212" y="474"/>
                  </a:lnTo>
                  <a:lnTo>
                    <a:pt x="192" y="474"/>
                  </a:lnTo>
                  <a:lnTo>
                    <a:pt x="171" y="473"/>
                  </a:lnTo>
                  <a:lnTo>
                    <a:pt x="152" y="470"/>
                  </a:lnTo>
                  <a:lnTo>
                    <a:pt x="132" y="463"/>
                  </a:lnTo>
                  <a:lnTo>
                    <a:pt x="111" y="454"/>
                  </a:lnTo>
                  <a:lnTo>
                    <a:pt x="92" y="442"/>
                  </a:lnTo>
                  <a:lnTo>
                    <a:pt x="72" y="428"/>
                  </a:lnTo>
                  <a:lnTo>
                    <a:pt x="53" y="411"/>
                  </a:lnTo>
                  <a:lnTo>
                    <a:pt x="28" y="360"/>
                  </a:lnTo>
                  <a:lnTo>
                    <a:pt x="11" y="313"/>
                  </a:lnTo>
                  <a:lnTo>
                    <a:pt x="2" y="269"/>
                  </a:lnTo>
                  <a:lnTo>
                    <a:pt x="0" y="227"/>
                  </a:lnTo>
                  <a:lnTo>
                    <a:pt x="4" y="185"/>
                  </a:lnTo>
                  <a:lnTo>
                    <a:pt x="15" y="145"/>
                  </a:lnTo>
                  <a:lnTo>
                    <a:pt x="31" y="106"/>
                  </a:lnTo>
                  <a:lnTo>
                    <a:pt x="53" y="67"/>
                  </a:lnTo>
                  <a:lnTo>
                    <a:pt x="72" y="49"/>
                  </a:lnTo>
                  <a:lnTo>
                    <a:pt x="92" y="35"/>
                  </a:lnTo>
                  <a:lnTo>
                    <a:pt x="111" y="24"/>
                  </a:lnTo>
                  <a:lnTo>
                    <a:pt x="131" y="15"/>
                  </a:lnTo>
                  <a:lnTo>
                    <a:pt x="151" y="8"/>
                  </a:lnTo>
                  <a:lnTo>
                    <a:pt x="170" y="3"/>
                  </a:lnTo>
                  <a:lnTo>
                    <a:pt x="190" y="1"/>
                  </a:lnTo>
                  <a:lnTo>
                    <a:pt x="210" y="0"/>
                  </a:lnTo>
                  <a:lnTo>
                    <a:pt x="230" y="1"/>
                  </a:lnTo>
                  <a:lnTo>
                    <a:pt x="250" y="2"/>
                  </a:lnTo>
                  <a:lnTo>
                    <a:pt x="270" y="4"/>
                  </a:lnTo>
                  <a:lnTo>
                    <a:pt x="290" y="8"/>
                  </a:lnTo>
                  <a:lnTo>
                    <a:pt x="310" y="12"/>
                  </a:lnTo>
                  <a:lnTo>
                    <a:pt x="330" y="17"/>
                  </a:lnTo>
                  <a:lnTo>
                    <a:pt x="350" y="20"/>
                  </a:lnTo>
                  <a:lnTo>
                    <a:pt x="369" y="25"/>
                  </a:lnTo>
                  <a:close/>
                </a:path>
              </a:pathLst>
            </a:custGeom>
            <a:solidFill>
              <a:srgbClr val="4C87ED"/>
            </a:solidFill>
            <a:ln w="9525">
              <a:noFill/>
              <a:round/>
              <a:headEnd/>
              <a:tailEnd/>
            </a:ln>
          </p:spPr>
          <p:txBody>
            <a:bodyPr/>
            <a:lstStyle/>
            <a:p>
              <a:endParaRPr lang="en-US"/>
            </a:p>
          </p:txBody>
        </p:sp>
        <p:sp>
          <p:nvSpPr>
            <p:cNvPr id="16586" name="Freeform 265"/>
            <p:cNvSpPr>
              <a:spLocks/>
            </p:cNvSpPr>
            <p:nvPr/>
          </p:nvSpPr>
          <p:spPr bwMode="auto">
            <a:xfrm>
              <a:off x="2393" y="1255"/>
              <a:ext cx="185" cy="224"/>
            </a:xfrm>
            <a:custGeom>
              <a:avLst/>
              <a:gdLst>
                <a:gd name="T0" fmla="*/ 171 w 370"/>
                <a:gd name="T1" fmla="*/ 15 h 449"/>
                <a:gd name="T2" fmla="*/ 177 w 370"/>
                <a:gd name="T3" fmla="*/ 37 h 449"/>
                <a:gd name="T4" fmla="*/ 181 w 370"/>
                <a:gd name="T5" fmla="*/ 59 h 449"/>
                <a:gd name="T6" fmla="*/ 184 w 370"/>
                <a:gd name="T7" fmla="*/ 80 h 449"/>
                <a:gd name="T8" fmla="*/ 185 w 370"/>
                <a:gd name="T9" fmla="*/ 102 h 449"/>
                <a:gd name="T10" fmla="*/ 184 w 370"/>
                <a:gd name="T11" fmla="*/ 123 h 449"/>
                <a:gd name="T12" fmla="*/ 182 w 370"/>
                <a:gd name="T13" fmla="*/ 145 h 449"/>
                <a:gd name="T14" fmla="*/ 178 w 370"/>
                <a:gd name="T15" fmla="*/ 166 h 449"/>
                <a:gd name="T16" fmla="*/ 171 w 370"/>
                <a:gd name="T17" fmla="*/ 188 h 449"/>
                <a:gd name="T18" fmla="*/ 163 w 370"/>
                <a:gd name="T19" fmla="*/ 195 h 449"/>
                <a:gd name="T20" fmla="*/ 153 w 370"/>
                <a:gd name="T21" fmla="*/ 201 h 449"/>
                <a:gd name="T22" fmla="*/ 145 w 370"/>
                <a:gd name="T23" fmla="*/ 207 h 449"/>
                <a:gd name="T24" fmla="*/ 136 w 370"/>
                <a:gd name="T25" fmla="*/ 212 h 449"/>
                <a:gd name="T26" fmla="*/ 126 w 370"/>
                <a:gd name="T27" fmla="*/ 216 h 449"/>
                <a:gd name="T28" fmla="*/ 117 w 370"/>
                <a:gd name="T29" fmla="*/ 220 h 449"/>
                <a:gd name="T30" fmla="*/ 109 w 370"/>
                <a:gd name="T31" fmla="*/ 223 h 449"/>
                <a:gd name="T32" fmla="*/ 99 w 370"/>
                <a:gd name="T33" fmla="*/ 224 h 449"/>
                <a:gd name="T34" fmla="*/ 91 w 370"/>
                <a:gd name="T35" fmla="*/ 224 h 449"/>
                <a:gd name="T36" fmla="*/ 81 w 370"/>
                <a:gd name="T37" fmla="*/ 223 h 449"/>
                <a:gd name="T38" fmla="*/ 73 w 370"/>
                <a:gd name="T39" fmla="*/ 222 h 449"/>
                <a:gd name="T40" fmla="*/ 63 w 370"/>
                <a:gd name="T41" fmla="*/ 218 h 449"/>
                <a:gd name="T42" fmla="*/ 54 w 370"/>
                <a:gd name="T43" fmla="*/ 213 h 449"/>
                <a:gd name="T44" fmla="*/ 46 w 370"/>
                <a:gd name="T45" fmla="*/ 207 h 449"/>
                <a:gd name="T46" fmla="*/ 36 w 370"/>
                <a:gd name="T47" fmla="*/ 199 h 449"/>
                <a:gd name="T48" fmla="*/ 27 w 370"/>
                <a:gd name="T49" fmla="*/ 189 h 449"/>
                <a:gd name="T50" fmla="*/ 15 w 370"/>
                <a:gd name="T51" fmla="*/ 167 h 449"/>
                <a:gd name="T52" fmla="*/ 6 w 370"/>
                <a:gd name="T53" fmla="*/ 146 h 449"/>
                <a:gd name="T54" fmla="*/ 1 w 370"/>
                <a:gd name="T55" fmla="*/ 125 h 449"/>
                <a:gd name="T56" fmla="*/ 0 w 370"/>
                <a:gd name="T57" fmla="*/ 106 h 449"/>
                <a:gd name="T58" fmla="*/ 1 w 370"/>
                <a:gd name="T59" fmla="*/ 87 h 449"/>
                <a:gd name="T60" fmla="*/ 7 w 370"/>
                <a:gd name="T61" fmla="*/ 70 h 449"/>
                <a:gd name="T62" fmla="*/ 16 w 370"/>
                <a:gd name="T63" fmla="*/ 52 h 449"/>
                <a:gd name="T64" fmla="*/ 27 w 370"/>
                <a:gd name="T65" fmla="*/ 34 h 449"/>
                <a:gd name="T66" fmla="*/ 36 w 370"/>
                <a:gd name="T67" fmla="*/ 25 h 449"/>
                <a:gd name="T68" fmla="*/ 46 w 370"/>
                <a:gd name="T69" fmla="*/ 17 h 449"/>
                <a:gd name="T70" fmla="*/ 54 w 370"/>
                <a:gd name="T71" fmla="*/ 11 h 449"/>
                <a:gd name="T72" fmla="*/ 63 w 370"/>
                <a:gd name="T73" fmla="*/ 7 h 449"/>
                <a:gd name="T74" fmla="*/ 72 w 370"/>
                <a:gd name="T75" fmla="*/ 3 h 449"/>
                <a:gd name="T76" fmla="*/ 81 w 370"/>
                <a:gd name="T77" fmla="*/ 1 h 449"/>
                <a:gd name="T78" fmla="*/ 90 w 370"/>
                <a:gd name="T79" fmla="*/ 0 h 449"/>
                <a:gd name="T80" fmla="*/ 99 w 370"/>
                <a:gd name="T81" fmla="*/ 0 h 449"/>
                <a:gd name="T82" fmla="*/ 108 w 370"/>
                <a:gd name="T83" fmla="*/ 0 h 449"/>
                <a:gd name="T84" fmla="*/ 117 w 370"/>
                <a:gd name="T85" fmla="*/ 2 h 449"/>
                <a:gd name="T86" fmla="*/ 126 w 370"/>
                <a:gd name="T87" fmla="*/ 3 h 449"/>
                <a:gd name="T88" fmla="*/ 136 w 370"/>
                <a:gd name="T89" fmla="*/ 5 h 449"/>
                <a:gd name="T90" fmla="*/ 145 w 370"/>
                <a:gd name="T91" fmla="*/ 7 h 449"/>
                <a:gd name="T92" fmla="*/ 153 w 370"/>
                <a:gd name="T93" fmla="*/ 10 h 449"/>
                <a:gd name="T94" fmla="*/ 163 w 370"/>
                <a:gd name="T95" fmla="*/ 13 h 449"/>
                <a:gd name="T96" fmla="*/ 171 w 370"/>
                <a:gd name="T97" fmla="*/ 15 h 44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0"/>
                <a:gd name="T148" fmla="*/ 0 h 449"/>
                <a:gd name="T149" fmla="*/ 370 w 370"/>
                <a:gd name="T150" fmla="*/ 449 h 44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0" h="449">
                  <a:moveTo>
                    <a:pt x="342" y="30"/>
                  </a:moveTo>
                  <a:lnTo>
                    <a:pt x="354" y="74"/>
                  </a:lnTo>
                  <a:lnTo>
                    <a:pt x="362" y="118"/>
                  </a:lnTo>
                  <a:lnTo>
                    <a:pt x="367" y="160"/>
                  </a:lnTo>
                  <a:lnTo>
                    <a:pt x="370" y="204"/>
                  </a:lnTo>
                  <a:lnTo>
                    <a:pt x="368" y="247"/>
                  </a:lnTo>
                  <a:lnTo>
                    <a:pt x="364" y="290"/>
                  </a:lnTo>
                  <a:lnTo>
                    <a:pt x="355" y="333"/>
                  </a:lnTo>
                  <a:lnTo>
                    <a:pt x="342" y="377"/>
                  </a:lnTo>
                  <a:lnTo>
                    <a:pt x="325" y="391"/>
                  </a:lnTo>
                  <a:lnTo>
                    <a:pt x="306" y="403"/>
                  </a:lnTo>
                  <a:lnTo>
                    <a:pt x="289" y="415"/>
                  </a:lnTo>
                  <a:lnTo>
                    <a:pt x="271" y="425"/>
                  </a:lnTo>
                  <a:lnTo>
                    <a:pt x="253" y="433"/>
                  </a:lnTo>
                  <a:lnTo>
                    <a:pt x="235" y="440"/>
                  </a:lnTo>
                  <a:lnTo>
                    <a:pt x="218" y="446"/>
                  </a:lnTo>
                  <a:lnTo>
                    <a:pt x="199" y="448"/>
                  </a:lnTo>
                  <a:lnTo>
                    <a:pt x="181" y="449"/>
                  </a:lnTo>
                  <a:lnTo>
                    <a:pt x="162" y="447"/>
                  </a:lnTo>
                  <a:lnTo>
                    <a:pt x="145" y="444"/>
                  </a:lnTo>
                  <a:lnTo>
                    <a:pt x="127" y="437"/>
                  </a:lnTo>
                  <a:lnTo>
                    <a:pt x="108" y="426"/>
                  </a:lnTo>
                  <a:lnTo>
                    <a:pt x="91" y="414"/>
                  </a:lnTo>
                  <a:lnTo>
                    <a:pt x="72" y="399"/>
                  </a:lnTo>
                  <a:lnTo>
                    <a:pt x="55" y="379"/>
                  </a:lnTo>
                  <a:lnTo>
                    <a:pt x="30" y="334"/>
                  </a:lnTo>
                  <a:lnTo>
                    <a:pt x="13" y="292"/>
                  </a:lnTo>
                  <a:lnTo>
                    <a:pt x="2" y="251"/>
                  </a:lnTo>
                  <a:lnTo>
                    <a:pt x="0" y="212"/>
                  </a:lnTo>
                  <a:lnTo>
                    <a:pt x="3" y="175"/>
                  </a:lnTo>
                  <a:lnTo>
                    <a:pt x="15" y="140"/>
                  </a:lnTo>
                  <a:lnTo>
                    <a:pt x="32" y="104"/>
                  </a:lnTo>
                  <a:lnTo>
                    <a:pt x="55" y="68"/>
                  </a:lnTo>
                  <a:lnTo>
                    <a:pt x="72" y="50"/>
                  </a:lnTo>
                  <a:lnTo>
                    <a:pt x="91" y="35"/>
                  </a:lnTo>
                  <a:lnTo>
                    <a:pt x="108" y="23"/>
                  </a:lnTo>
                  <a:lnTo>
                    <a:pt x="127" y="14"/>
                  </a:lnTo>
                  <a:lnTo>
                    <a:pt x="144" y="7"/>
                  </a:lnTo>
                  <a:lnTo>
                    <a:pt x="162" y="3"/>
                  </a:lnTo>
                  <a:lnTo>
                    <a:pt x="180" y="0"/>
                  </a:lnTo>
                  <a:lnTo>
                    <a:pt x="198" y="0"/>
                  </a:lnTo>
                  <a:lnTo>
                    <a:pt x="216" y="1"/>
                  </a:lnTo>
                  <a:lnTo>
                    <a:pt x="235" y="4"/>
                  </a:lnTo>
                  <a:lnTo>
                    <a:pt x="252" y="6"/>
                  </a:lnTo>
                  <a:lnTo>
                    <a:pt x="271" y="11"/>
                  </a:lnTo>
                  <a:lnTo>
                    <a:pt x="289" y="15"/>
                  </a:lnTo>
                  <a:lnTo>
                    <a:pt x="306" y="20"/>
                  </a:lnTo>
                  <a:lnTo>
                    <a:pt x="325" y="26"/>
                  </a:lnTo>
                  <a:lnTo>
                    <a:pt x="342" y="30"/>
                  </a:lnTo>
                  <a:close/>
                </a:path>
              </a:pathLst>
            </a:custGeom>
            <a:solidFill>
              <a:srgbClr val="5689F4"/>
            </a:solidFill>
            <a:ln w="9525">
              <a:noFill/>
              <a:round/>
              <a:headEnd/>
              <a:tailEnd/>
            </a:ln>
          </p:spPr>
          <p:txBody>
            <a:bodyPr/>
            <a:lstStyle/>
            <a:p>
              <a:endParaRPr lang="en-US"/>
            </a:p>
          </p:txBody>
        </p:sp>
        <p:sp>
          <p:nvSpPr>
            <p:cNvPr id="16587" name="Freeform 266"/>
            <p:cNvSpPr>
              <a:spLocks/>
            </p:cNvSpPr>
            <p:nvPr/>
          </p:nvSpPr>
          <p:spPr bwMode="auto">
            <a:xfrm>
              <a:off x="2177" y="1236"/>
              <a:ext cx="95" cy="176"/>
            </a:xfrm>
            <a:custGeom>
              <a:avLst/>
              <a:gdLst>
                <a:gd name="T0" fmla="*/ 0 w 190"/>
                <a:gd name="T1" fmla="*/ 9 h 354"/>
                <a:gd name="T2" fmla="*/ 95 w 190"/>
                <a:gd name="T3" fmla="*/ 0 h 354"/>
                <a:gd name="T4" fmla="*/ 95 w 190"/>
                <a:gd name="T5" fmla="*/ 6 h 354"/>
                <a:gd name="T6" fmla="*/ 4 w 190"/>
                <a:gd name="T7" fmla="*/ 17 h 354"/>
                <a:gd name="T8" fmla="*/ 5 w 190"/>
                <a:gd name="T9" fmla="*/ 176 h 354"/>
                <a:gd name="T10" fmla="*/ 0 w 190"/>
                <a:gd name="T11" fmla="*/ 176 h 354"/>
                <a:gd name="T12" fmla="*/ 0 w 190"/>
                <a:gd name="T13" fmla="*/ 9 h 354"/>
                <a:gd name="T14" fmla="*/ 0 60000 65536"/>
                <a:gd name="T15" fmla="*/ 0 60000 65536"/>
                <a:gd name="T16" fmla="*/ 0 60000 65536"/>
                <a:gd name="T17" fmla="*/ 0 60000 65536"/>
                <a:gd name="T18" fmla="*/ 0 60000 65536"/>
                <a:gd name="T19" fmla="*/ 0 60000 65536"/>
                <a:gd name="T20" fmla="*/ 0 60000 65536"/>
                <a:gd name="T21" fmla="*/ 0 w 190"/>
                <a:gd name="T22" fmla="*/ 0 h 354"/>
                <a:gd name="T23" fmla="*/ 190 w 190"/>
                <a:gd name="T24" fmla="*/ 354 h 3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354">
                  <a:moveTo>
                    <a:pt x="0" y="19"/>
                  </a:moveTo>
                  <a:lnTo>
                    <a:pt x="190" y="0"/>
                  </a:lnTo>
                  <a:lnTo>
                    <a:pt x="190" y="13"/>
                  </a:lnTo>
                  <a:lnTo>
                    <a:pt x="8" y="34"/>
                  </a:lnTo>
                  <a:lnTo>
                    <a:pt x="9" y="354"/>
                  </a:lnTo>
                  <a:lnTo>
                    <a:pt x="0" y="354"/>
                  </a:lnTo>
                  <a:lnTo>
                    <a:pt x="0" y="19"/>
                  </a:lnTo>
                  <a:close/>
                </a:path>
              </a:pathLst>
            </a:custGeom>
            <a:solidFill>
              <a:srgbClr val="5B6670"/>
            </a:solidFill>
            <a:ln w="9525">
              <a:noFill/>
              <a:round/>
              <a:headEnd/>
              <a:tailEnd/>
            </a:ln>
          </p:spPr>
          <p:txBody>
            <a:bodyPr/>
            <a:lstStyle/>
            <a:p>
              <a:endParaRPr lang="en-US"/>
            </a:p>
          </p:txBody>
        </p:sp>
        <p:sp>
          <p:nvSpPr>
            <p:cNvPr id="16588" name="Freeform 267"/>
            <p:cNvSpPr>
              <a:spLocks/>
            </p:cNvSpPr>
            <p:nvPr/>
          </p:nvSpPr>
          <p:spPr bwMode="auto">
            <a:xfrm>
              <a:off x="2178" y="1258"/>
              <a:ext cx="94" cy="14"/>
            </a:xfrm>
            <a:custGeom>
              <a:avLst/>
              <a:gdLst>
                <a:gd name="T0" fmla="*/ 2 w 188"/>
                <a:gd name="T1" fmla="*/ 7 h 30"/>
                <a:gd name="T2" fmla="*/ 94 w 188"/>
                <a:gd name="T3" fmla="*/ 0 h 30"/>
                <a:gd name="T4" fmla="*/ 94 w 188"/>
                <a:gd name="T5" fmla="*/ 7 h 30"/>
                <a:gd name="T6" fmla="*/ 0 w 188"/>
                <a:gd name="T7" fmla="*/ 14 h 30"/>
                <a:gd name="T8" fmla="*/ 2 w 188"/>
                <a:gd name="T9" fmla="*/ 7 h 30"/>
                <a:gd name="T10" fmla="*/ 0 60000 65536"/>
                <a:gd name="T11" fmla="*/ 0 60000 65536"/>
                <a:gd name="T12" fmla="*/ 0 60000 65536"/>
                <a:gd name="T13" fmla="*/ 0 60000 65536"/>
                <a:gd name="T14" fmla="*/ 0 60000 65536"/>
                <a:gd name="T15" fmla="*/ 0 w 188"/>
                <a:gd name="T16" fmla="*/ 0 h 30"/>
                <a:gd name="T17" fmla="*/ 188 w 188"/>
                <a:gd name="T18" fmla="*/ 30 h 30"/>
              </a:gdLst>
              <a:ahLst/>
              <a:cxnLst>
                <a:cxn ang="T10">
                  <a:pos x="T0" y="T1"/>
                </a:cxn>
                <a:cxn ang="T11">
                  <a:pos x="T2" y="T3"/>
                </a:cxn>
                <a:cxn ang="T12">
                  <a:pos x="T4" y="T5"/>
                </a:cxn>
                <a:cxn ang="T13">
                  <a:pos x="T6" y="T7"/>
                </a:cxn>
                <a:cxn ang="T14">
                  <a:pos x="T8" y="T9"/>
                </a:cxn>
              </a:cxnLst>
              <a:rect l="T15" t="T16" r="T17" b="T18"/>
              <a:pathLst>
                <a:path w="188" h="30">
                  <a:moveTo>
                    <a:pt x="4" y="15"/>
                  </a:moveTo>
                  <a:lnTo>
                    <a:pt x="188" y="0"/>
                  </a:lnTo>
                  <a:lnTo>
                    <a:pt x="188" y="14"/>
                  </a:lnTo>
                  <a:lnTo>
                    <a:pt x="0" y="30"/>
                  </a:lnTo>
                  <a:lnTo>
                    <a:pt x="4" y="15"/>
                  </a:lnTo>
                  <a:close/>
                </a:path>
              </a:pathLst>
            </a:custGeom>
            <a:solidFill>
              <a:srgbClr val="5B6670"/>
            </a:solidFill>
            <a:ln w="9525">
              <a:noFill/>
              <a:round/>
              <a:headEnd/>
              <a:tailEnd/>
            </a:ln>
          </p:spPr>
          <p:txBody>
            <a:bodyPr/>
            <a:lstStyle/>
            <a:p>
              <a:endParaRPr lang="en-US"/>
            </a:p>
          </p:txBody>
        </p:sp>
        <p:sp>
          <p:nvSpPr>
            <p:cNvPr id="16589" name="Freeform 268"/>
            <p:cNvSpPr>
              <a:spLocks/>
            </p:cNvSpPr>
            <p:nvPr/>
          </p:nvSpPr>
          <p:spPr bwMode="auto">
            <a:xfrm>
              <a:off x="2180" y="1287"/>
              <a:ext cx="90" cy="14"/>
            </a:xfrm>
            <a:custGeom>
              <a:avLst/>
              <a:gdLst>
                <a:gd name="T0" fmla="*/ 1 w 180"/>
                <a:gd name="T1" fmla="*/ 7 h 26"/>
                <a:gd name="T2" fmla="*/ 90 w 180"/>
                <a:gd name="T3" fmla="*/ 0 h 26"/>
                <a:gd name="T4" fmla="*/ 90 w 180"/>
                <a:gd name="T5" fmla="*/ 8 h 26"/>
                <a:gd name="T6" fmla="*/ 0 w 180"/>
                <a:gd name="T7" fmla="*/ 14 h 26"/>
                <a:gd name="T8" fmla="*/ 1 w 180"/>
                <a:gd name="T9" fmla="*/ 7 h 26"/>
                <a:gd name="T10" fmla="*/ 0 60000 65536"/>
                <a:gd name="T11" fmla="*/ 0 60000 65536"/>
                <a:gd name="T12" fmla="*/ 0 60000 65536"/>
                <a:gd name="T13" fmla="*/ 0 60000 65536"/>
                <a:gd name="T14" fmla="*/ 0 60000 65536"/>
                <a:gd name="T15" fmla="*/ 0 w 180"/>
                <a:gd name="T16" fmla="*/ 0 h 26"/>
                <a:gd name="T17" fmla="*/ 180 w 180"/>
                <a:gd name="T18" fmla="*/ 26 h 26"/>
              </a:gdLst>
              <a:ahLst/>
              <a:cxnLst>
                <a:cxn ang="T10">
                  <a:pos x="T0" y="T1"/>
                </a:cxn>
                <a:cxn ang="T11">
                  <a:pos x="T2" y="T3"/>
                </a:cxn>
                <a:cxn ang="T12">
                  <a:pos x="T4" y="T5"/>
                </a:cxn>
                <a:cxn ang="T13">
                  <a:pos x="T6" y="T7"/>
                </a:cxn>
                <a:cxn ang="T14">
                  <a:pos x="T8" y="T9"/>
                </a:cxn>
              </a:cxnLst>
              <a:rect l="T15" t="T16" r="T17" b="T18"/>
              <a:pathLst>
                <a:path w="180" h="26">
                  <a:moveTo>
                    <a:pt x="3" y="13"/>
                  </a:moveTo>
                  <a:lnTo>
                    <a:pt x="180" y="0"/>
                  </a:lnTo>
                  <a:lnTo>
                    <a:pt x="180" y="14"/>
                  </a:lnTo>
                  <a:lnTo>
                    <a:pt x="0" y="26"/>
                  </a:lnTo>
                  <a:lnTo>
                    <a:pt x="3" y="13"/>
                  </a:lnTo>
                  <a:close/>
                </a:path>
              </a:pathLst>
            </a:custGeom>
            <a:solidFill>
              <a:srgbClr val="5B6670"/>
            </a:solidFill>
            <a:ln w="9525">
              <a:noFill/>
              <a:round/>
              <a:headEnd/>
              <a:tailEnd/>
            </a:ln>
          </p:spPr>
          <p:txBody>
            <a:bodyPr/>
            <a:lstStyle/>
            <a:p>
              <a:endParaRPr lang="en-US"/>
            </a:p>
          </p:txBody>
        </p:sp>
        <p:sp>
          <p:nvSpPr>
            <p:cNvPr id="16590" name="Freeform 269"/>
            <p:cNvSpPr>
              <a:spLocks/>
            </p:cNvSpPr>
            <p:nvPr/>
          </p:nvSpPr>
          <p:spPr bwMode="auto">
            <a:xfrm>
              <a:off x="2180" y="1287"/>
              <a:ext cx="90" cy="11"/>
            </a:xfrm>
            <a:custGeom>
              <a:avLst/>
              <a:gdLst>
                <a:gd name="T0" fmla="*/ 1 w 180"/>
                <a:gd name="T1" fmla="*/ 6 h 22"/>
                <a:gd name="T2" fmla="*/ 90 w 180"/>
                <a:gd name="T3" fmla="*/ 0 h 22"/>
                <a:gd name="T4" fmla="*/ 90 w 180"/>
                <a:gd name="T5" fmla="*/ 5 h 22"/>
                <a:gd name="T6" fmla="*/ 0 w 180"/>
                <a:gd name="T7" fmla="*/ 11 h 22"/>
                <a:gd name="T8" fmla="*/ 1 w 180"/>
                <a:gd name="T9" fmla="*/ 6 h 22"/>
                <a:gd name="T10" fmla="*/ 0 60000 65536"/>
                <a:gd name="T11" fmla="*/ 0 60000 65536"/>
                <a:gd name="T12" fmla="*/ 0 60000 65536"/>
                <a:gd name="T13" fmla="*/ 0 60000 65536"/>
                <a:gd name="T14" fmla="*/ 0 60000 65536"/>
                <a:gd name="T15" fmla="*/ 0 w 180"/>
                <a:gd name="T16" fmla="*/ 0 h 22"/>
                <a:gd name="T17" fmla="*/ 180 w 180"/>
                <a:gd name="T18" fmla="*/ 22 h 22"/>
              </a:gdLst>
              <a:ahLst/>
              <a:cxnLst>
                <a:cxn ang="T10">
                  <a:pos x="T0" y="T1"/>
                </a:cxn>
                <a:cxn ang="T11">
                  <a:pos x="T2" y="T3"/>
                </a:cxn>
                <a:cxn ang="T12">
                  <a:pos x="T4" y="T5"/>
                </a:cxn>
                <a:cxn ang="T13">
                  <a:pos x="T6" y="T7"/>
                </a:cxn>
                <a:cxn ang="T14">
                  <a:pos x="T8" y="T9"/>
                </a:cxn>
              </a:cxnLst>
              <a:rect l="T15" t="T16" r="T17" b="T18"/>
              <a:pathLst>
                <a:path w="180" h="22">
                  <a:moveTo>
                    <a:pt x="3" y="13"/>
                  </a:moveTo>
                  <a:lnTo>
                    <a:pt x="180" y="0"/>
                  </a:lnTo>
                  <a:lnTo>
                    <a:pt x="180" y="10"/>
                  </a:lnTo>
                  <a:lnTo>
                    <a:pt x="0" y="22"/>
                  </a:lnTo>
                  <a:lnTo>
                    <a:pt x="3" y="13"/>
                  </a:lnTo>
                  <a:close/>
                </a:path>
              </a:pathLst>
            </a:custGeom>
            <a:solidFill>
              <a:srgbClr val="DBC4AF"/>
            </a:solidFill>
            <a:ln w="9525">
              <a:noFill/>
              <a:round/>
              <a:headEnd/>
              <a:tailEnd/>
            </a:ln>
          </p:spPr>
          <p:txBody>
            <a:bodyPr/>
            <a:lstStyle/>
            <a:p>
              <a:endParaRPr lang="en-US"/>
            </a:p>
          </p:txBody>
        </p:sp>
        <p:sp>
          <p:nvSpPr>
            <p:cNvPr id="16591" name="Freeform 270"/>
            <p:cNvSpPr>
              <a:spLocks/>
            </p:cNvSpPr>
            <p:nvPr/>
          </p:nvSpPr>
          <p:spPr bwMode="auto">
            <a:xfrm>
              <a:off x="2178" y="1332"/>
              <a:ext cx="94" cy="12"/>
            </a:xfrm>
            <a:custGeom>
              <a:avLst/>
              <a:gdLst>
                <a:gd name="T0" fmla="*/ 2 w 188"/>
                <a:gd name="T1" fmla="*/ 5 h 23"/>
                <a:gd name="T2" fmla="*/ 94 w 188"/>
                <a:gd name="T3" fmla="*/ 0 h 23"/>
                <a:gd name="T4" fmla="*/ 94 w 188"/>
                <a:gd name="T5" fmla="*/ 7 h 23"/>
                <a:gd name="T6" fmla="*/ 0 w 188"/>
                <a:gd name="T7" fmla="*/ 12 h 23"/>
                <a:gd name="T8" fmla="*/ 2 w 188"/>
                <a:gd name="T9" fmla="*/ 5 h 23"/>
                <a:gd name="T10" fmla="*/ 0 60000 65536"/>
                <a:gd name="T11" fmla="*/ 0 60000 65536"/>
                <a:gd name="T12" fmla="*/ 0 60000 65536"/>
                <a:gd name="T13" fmla="*/ 0 60000 65536"/>
                <a:gd name="T14" fmla="*/ 0 60000 65536"/>
                <a:gd name="T15" fmla="*/ 0 w 188"/>
                <a:gd name="T16" fmla="*/ 0 h 23"/>
                <a:gd name="T17" fmla="*/ 188 w 188"/>
                <a:gd name="T18" fmla="*/ 23 h 23"/>
              </a:gdLst>
              <a:ahLst/>
              <a:cxnLst>
                <a:cxn ang="T10">
                  <a:pos x="T0" y="T1"/>
                </a:cxn>
                <a:cxn ang="T11">
                  <a:pos x="T2" y="T3"/>
                </a:cxn>
                <a:cxn ang="T12">
                  <a:pos x="T4" y="T5"/>
                </a:cxn>
                <a:cxn ang="T13">
                  <a:pos x="T6" y="T7"/>
                </a:cxn>
                <a:cxn ang="T14">
                  <a:pos x="T8" y="T9"/>
                </a:cxn>
              </a:cxnLst>
              <a:rect l="T15" t="T16" r="T17" b="T18"/>
              <a:pathLst>
                <a:path w="188" h="23">
                  <a:moveTo>
                    <a:pt x="4" y="9"/>
                  </a:moveTo>
                  <a:lnTo>
                    <a:pt x="188" y="0"/>
                  </a:lnTo>
                  <a:lnTo>
                    <a:pt x="188" y="14"/>
                  </a:lnTo>
                  <a:lnTo>
                    <a:pt x="0" y="23"/>
                  </a:lnTo>
                  <a:lnTo>
                    <a:pt x="4" y="9"/>
                  </a:lnTo>
                  <a:close/>
                </a:path>
              </a:pathLst>
            </a:custGeom>
            <a:solidFill>
              <a:srgbClr val="5B6670"/>
            </a:solidFill>
            <a:ln w="9525">
              <a:noFill/>
              <a:round/>
              <a:headEnd/>
              <a:tailEnd/>
            </a:ln>
          </p:spPr>
          <p:txBody>
            <a:bodyPr/>
            <a:lstStyle/>
            <a:p>
              <a:endParaRPr lang="en-US"/>
            </a:p>
          </p:txBody>
        </p:sp>
        <p:sp>
          <p:nvSpPr>
            <p:cNvPr id="16592" name="Freeform 271"/>
            <p:cNvSpPr>
              <a:spLocks/>
            </p:cNvSpPr>
            <p:nvPr/>
          </p:nvSpPr>
          <p:spPr bwMode="auto">
            <a:xfrm>
              <a:off x="2181" y="1302"/>
              <a:ext cx="91" cy="37"/>
            </a:xfrm>
            <a:custGeom>
              <a:avLst/>
              <a:gdLst>
                <a:gd name="T0" fmla="*/ 0 w 182"/>
                <a:gd name="T1" fmla="*/ 4 h 72"/>
                <a:gd name="T2" fmla="*/ 91 w 182"/>
                <a:gd name="T3" fmla="*/ 0 h 72"/>
                <a:gd name="T4" fmla="*/ 91 w 182"/>
                <a:gd name="T5" fmla="*/ 35 h 72"/>
                <a:gd name="T6" fmla="*/ 0 w 182"/>
                <a:gd name="T7" fmla="*/ 37 h 72"/>
                <a:gd name="T8" fmla="*/ 0 w 182"/>
                <a:gd name="T9" fmla="*/ 4 h 72"/>
                <a:gd name="T10" fmla="*/ 0 60000 65536"/>
                <a:gd name="T11" fmla="*/ 0 60000 65536"/>
                <a:gd name="T12" fmla="*/ 0 60000 65536"/>
                <a:gd name="T13" fmla="*/ 0 60000 65536"/>
                <a:gd name="T14" fmla="*/ 0 60000 65536"/>
                <a:gd name="T15" fmla="*/ 0 w 182"/>
                <a:gd name="T16" fmla="*/ 0 h 72"/>
                <a:gd name="T17" fmla="*/ 182 w 182"/>
                <a:gd name="T18" fmla="*/ 72 h 72"/>
              </a:gdLst>
              <a:ahLst/>
              <a:cxnLst>
                <a:cxn ang="T10">
                  <a:pos x="T0" y="T1"/>
                </a:cxn>
                <a:cxn ang="T11">
                  <a:pos x="T2" y="T3"/>
                </a:cxn>
                <a:cxn ang="T12">
                  <a:pos x="T4" y="T5"/>
                </a:cxn>
                <a:cxn ang="T13">
                  <a:pos x="T6" y="T7"/>
                </a:cxn>
                <a:cxn ang="T14">
                  <a:pos x="T8" y="T9"/>
                </a:cxn>
              </a:cxnLst>
              <a:rect l="T15" t="T16" r="T17" b="T18"/>
              <a:pathLst>
                <a:path w="182" h="72">
                  <a:moveTo>
                    <a:pt x="0" y="8"/>
                  </a:moveTo>
                  <a:lnTo>
                    <a:pt x="182" y="0"/>
                  </a:lnTo>
                  <a:lnTo>
                    <a:pt x="182" y="68"/>
                  </a:lnTo>
                  <a:lnTo>
                    <a:pt x="0" y="72"/>
                  </a:lnTo>
                  <a:lnTo>
                    <a:pt x="0" y="8"/>
                  </a:lnTo>
                  <a:close/>
                </a:path>
              </a:pathLst>
            </a:custGeom>
            <a:solidFill>
              <a:srgbClr val="DBC4AF"/>
            </a:solidFill>
            <a:ln w="9525">
              <a:noFill/>
              <a:round/>
              <a:headEnd/>
              <a:tailEnd/>
            </a:ln>
          </p:spPr>
          <p:txBody>
            <a:bodyPr/>
            <a:lstStyle/>
            <a:p>
              <a:endParaRPr lang="en-US"/>
            </a:p>
          </p:txBody>
        </p:sp>
        <p:sp>
          <p:nvSpPr>
            <p:cNvPr id="16593" name="Freeform 272"/>
            <p:cNvSpPr>
              <a:spLocks/>
            </p:cNvSpPr>
            <p:nvPr/>
          </p:nvSpPr>
          <p:spPr bwMode="auto">
            <a:xfrm>
              <a:off x="2180" y="1404"/>
              <a:ext cx="94" cy="10"/>
            </a:xfrm>
            <a:custGeom>
              <a:avLst/>
              <a:gdLst>
                <a:gd name="T0" fmla="*/ 2 w 187"/>
                <a:gd name="T1" fmla="*/ 3 h 20"/>
                <a:gd name="T2" fmla="*/ 94 w 187"/>
                <a:gd name="T3" fmla="*/ 0 h 20"/>
                <a:gd name="T4" fmla="*/ 94 w 187"/>
                <a:gd name="T5" fmla="*/ 7 h 20"/>
                <a:gd name="T6" fmla="*/ 0 w 187"/>
                <a:gd name="T7" fmla="*/ 10 h 20"/>
                <a:gd name="T8" fmla="*/ 2 w 187"/>
                <a:gd name="T9" fmla="*/ 3 h 20"/>
                <a:gd name="T10" fmla="*/ 0 60000 65536"/>
                <a:gd name="T11" fmla="*/ 0 60000 65536"/>
                <a:gd name="T12" fmla="*/ 0 60000 65536"/>
                <a:gd name="T13" fmla="*/ 0 60000 65536"/>
                <a:gd name="T14" fmla="*/ 0 60000 65536"/>
                <a:gd name="T15" fmla="*/ 0 w 187"/>
                <a:gd name="T16" fmla="*/ 0 h 20"/>
                <a:gd name="T17" fmla="*/ 187 w 187"/>
                <a:gd name="T18" fmla="*/ 20 h 20"/>
              </a:gdLst>
              <a:ahLst/>
              <a:cxnLst>
                <a:cxn ang="T10">
                  <a:pos x="T0" y="T1"/>
                </a:cxn>
                <a:cxn ang="T11">
                  <a:pos x="T2" y="T3"/>
                </a:cxn>
                <a:cxn ang="T12">
                  <a:pos x="T4" y="T5"/>
                </a:cxn>
                <a:cxn ang="T13">
                  <a:pos x="T6" y="T7"/>
                </a:cxn>
                <a:cxn ang="T14">
                  <a:pos x="T8" y="T9"/>
                </a:cxn>
              </a:cxnLst>
              <a:rect l="T15" t="T16" r="T17" b="T18"/>
              <a:pathLst>
                <a:path w="187" h="20">
                  <a:moveTo>
                    <a:pt x="3" y="5"/>
                  </a:moveTo>
                  <a:lnTo>
                    <a:pt x="187" y="0"/>
                  </a:lnTo>
                  <a:lnTo>
                    <a:pt x="187" y="15"/>
                  </a:lnTo>
                  <a:lnTo>
                    <a:pt x="0" y="20"/>
                  </a:lnTo>
                  <a:lnTo>
                    <a:pt x="3" y="5"/>
                  </a:lnTo>
                  <a:close/>
                </a:path>
              </a:pathLst>
            </a:custGeom>
            <a:solidFill>
              <a:srgbClr val="5B6670"/>
            </a:solidFill>
            <a:ln w="9525">
              <a:noFill/>
              <a:round/>
              <a:headEnd/>
              <a:tailEnd/>
            </a:ln>
          </p:spPr>
          <p:txBody>
            <a:bodyPr/>
            <a:lstStyle/>
            <a:p>
              <a:endParaRPr lang="en-US"/>
            </a:p>
          </p:txBody>
        </p:sp>
        <p:sp>
          <p:nvSpPr>
            <p:cNvPr id="16594" name="Freeform 273"/>
            <p:cNvSpPr>
              <a:spLocks/>
            </p:cNvSpPr>
            <p:nvPr/>
          </p:nvSpPr>
          <p:spPr bwMode="auto">
            <a:xfrm>
              <a:off x="2372" y="1616"/>
              <a:ext cx="244" cy="24"/>
            </a:xfrm>
            <a:custGeom>
              <a:avLst/>
              <a:gdLst>
                <a:gd name="T0" fmla="*/ 1 w 489"/>
                <a:gd name="T1" fmla="*/ 0 h 48"/>
                <a:gd name="T2" fmla="*/ 244 w 489"/>
                <a:gd name="T3" fmla="*/ 7 h 48"/>
                <a:gd name="T4" fmla="*/ 244 w 489"/>
                <a:gd name="T5" fmla="*/ 19 h 48"/>
                <a:gd name="T6" fmla="*/ 3 w 489"/>
                <a:gd name="T7" fmla="*/ 14 h 48"/>
                <a:gd name="T8" fmla="*/ 0 w 489"/>
                <a:gd name="T9" fmla="*/ 24 h 48"/>
                <a:gd name="T10" fmla="*/ 1 w 489"/>
                <a:gd name="T11" fmla="*/ 0 h 48"/>
                <a:gd name="T12" fmla="*/ 0 60000 65536"/>
                <a:gd name="T13" fmla="*/ 0 60000 65536"/>
                <a:gd name="T14" fmla="*/ 0 60000 65536"/>
                <a:gd name="T15" fmla="*/ 0 60000 65536"/>
                <a:gd name="T16" fmla="*/ 0 60000 65536"/>
                <a:gd name="T17" fmla="*/ 0 60000 65536"/>
                <a:gd name="T18" fmla="*/ 0 w 489"/>
                <a:gd name="T19" fmla="*/ 0 h 48"/>
                <a:gd name="T20" fmla="*/ 489 w 489"/>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489" h="48">
                  <a:moveTo>
                    <a:pt x="3" y="0"/>
                  </a:moveTo>
                  <a:lnTo>
                    <a:pt x="489" y="15"/>
                  </a:lnTo>
                  <a:lnTo>
                    <a:pt x="489" y="38"/>
                  </a:lnTo>
                  <a:lnTo>
                    <a:pt x="7" y="28"/>
                  </a:lnTo>
                  <a:lnTo>
                    <a:pt x="0" y="48"/>
                  </a:lnTo>
                  <a:lnTo>
                    <a:pt x="3" y="0"/>
                  </a:lnTo>
                  <a:close/>
                </a:path>
              </a:pathLst>
            </a:custGeom>
            <a:solidFill>
              <a:srgbClr val="514F4F"/>
            </a:solidFill>
            <a:ln w="9525">
              <a:noFill/>
              <a:round/>
              <a:headEnd/>
              <a:tailEnd/>
            </a:ln>
          </p:spPr>
          <p:txBody>
            <a:bodyPr/>
            <a:lstStyle/>
            <a:p>
              <a:endParaRPr lang="en-US"/>
            </a:p>
          </p:txBody>
        </p:sp>
        <p:sp>
          <p:nvSpPr>
            <p:cNvPr id="16595" name="Freeform 274"/>
            <p:cNvSpPr>
              <a:spLocks/>
            </p:cNvSpPr>
            <p:nvPr/>
          </p:nvSpPr>
          <p:spPr bwMode="auto">
            <a:xfrm>
              <a:off x="2375" y="1631"/>
              <a:ext cx="241" cy="11"/>
            </a:xfrm>
            <a:custGeom>
              <a:avLst/>
              <a:gdLst>
                <a:gd name="T0" fmla="*/ 1 w 483"/>
                <a:gd name="T1" fmla="*/ 0 h 23"/>
                <a:gd name="T2" fmla="*/ 241 w 483"/>
                <a:gd name="T3" fmla="*/ 5 h 23"/>
                <a:gd name="T4" fmla="*/ 241 w 483"/>
                <a:gd name="T5" fmla="*/ 11 h 23"/>
                <a:gd name="T6" fmla="*/ 0 w 483"/>
                <a:gd name="T7" fmla="*/ 5 h 23"/>
                <a:gd name="T8" fmla="*/ 1 w 483"/>
                <a:gd name="T9" fmla="*/ 0 h 23"/>
                <a:gd name="T10" fmla="*/ 0 60000 65536"/>
                <a:gd name="T11" fmla="*/ 0 60000 65536"/>
                <a:gd name="T12" fmla="*/ 0 60000 65536"/>
                <a:gd name="T13" fmla="*/ 0 60000 65536"/>
                <a:gd name="T14" fmla="*/ 0 60000 65536"/>
                <a:gd name="T15" fmla="*/ 0 w 483"/>
                <a:gd name="T16" fmla="*/ 0 h 23"/>
                <a:gd name="T17" fmla="*/ 483 w 483"/>
                <a:gd name="T18" fmla="*/ 23 h 23"/>
              </a:gdLst>
              <a:ahLst/>
              <a:cxnLst>
                <a:cxn ang="T10">
                  <a:pos x="T0" y="T1"/>
                </a:cxn>
                <a:cxn ang="T11">
                  <a:pos x="T2" y="T3"/>
                </a:cxn>
                <a:cxn ang="T12">
                  <a:pos x="T4" y="T5"/>
                </a:cxn>
                <a:cxn ang="T13">
                  <a:pos x="T6" y="T7"/>
                </a:cxn>
                <a:cxn ang="T14">
                  <a:pos x="T8" y="T9"/>
                </a:cxn>
              </a:cxnLst>
              <a:rect l="T15" t="T16" r="T17" b="T18"/>
              <a:pathLst>
                <a:path w="483" h="23">
                  <a:moveTo>
                    <a:pt x="3" y="0"/>
                  </a:moveTo>
                  <a:lnTo>
                    <a:pt x="483" y="10"/>
                  </a:lnTo>
                  <a:lnTo>
                    <a:pt x="483" y="23"/>
                  </a:lnTo>
                  <a:lnTo>
                    <a:pt x="0" y="11"/>
                  </a:lnTo>
                  <a:lnTo>
                    <a:pt x="3" y="0"/>
                  </a:lnTo>
                  <a:close/>
                </a:path>
              </a:pathLst>
            </a:custGeom>
            <a:solidFill>
              <a:srgbClr val="DBC4AF"/>
            </a:solidFill>
            <a:ln w="9525">
              <a:noFill/>
              <a:round/>
              <a:headEnd/>
              <a:tailEnd/>
            </a:ln>
          </p:spPr>
          <p:txBody>
            <a:bodyPr/>
            <a:lstStyle/>
            <a:p>
              <a:endParaRPr lang="en-US"/>
            </a:p>
          </p:txBody>
        </p:sp>
        <p:sp>
          <p:nvSpPr>
            <p:cNvPr id="16596" name="Freeform 275"/>
            <p:cNvSpPr>
              <a:spLocks/>
            </p:cNvSpPr>
            <p:nvPr/>
          </p:nvSpPr>
          <p:spPr bwMode="auto">
            <a:xfrm>
              <a:off x="2377" y="1620"/>
              <a:ext cx="45" cy="8"/>
            </a:xfrm>
            <a:custGeom>
              <a:avLst/>
              <a:gdLst>
                <a:gd name="T0" fmla="*/ 0 w 91"/>
                <a:gd name="T1" fmla="*/ 0 h 15"/>
                <a:gd name="T2" fmla="*/ 45 w 91"/>
                <a:gd name="T3" fmla="*/ 1 h 15"/>
                <a:gd name="T4" fmla="*/ 45 w 91"/>
                <a:gd name="T5" fmla="*/ 8 h 15"/>
                <a:gd name="T6" fmla="*/ 0 w 91"/>
                <a:gd name="T7" fmla="*/ 7 h 15"/>
                <a:gd name="T8" fmla="*/ 0 w 91"/>
                <a:gd name="T9" fmla="*/ 0 h 15"/>
                <a:gd name="T10" fmla="*/ 0 60000 65536"/>
                <a:gd name="T11" fmla="*/ 0 60000 65536"/>
                <a:gd name="T12" fmla="*/ 0 60000 65536"/>
                <a:gd name="T13" fmla="*/ 0 60000 65536"/>
                <a:gd name="T14" fmla="*/ 0 60000 65536"/>
                <a:gd name="T15" fmla="*/ 0 w 91"/>
                <a:gd name="T16" fmla="*/ 0 h 15"/>
                <a:gd name="T17" fmla="*/ 91 w 91"/>
                <a:gd name="T18" fmla="*/ 15 h 15"/>
              </a:gdLst>
              <a:ahLst/>
              <a:cxnLst>
                <a:cxn ang="T10">
                  <a:pos x="T0" y="T1"/>
                </a:cxn>
                <a:cxn ang="T11">
                  <a:pos x="T2" y="T3"/>
                </a:cxn>
                <a:cxn ang="T12">
                  <a:pos x="T4" y="T5"/>
                </a:cxn>
                <a:cxn ang="T13">
                  <a:pos x="T6" y="T7"/>
                </a:cxn>
                <a:cxn ang="T14">
                  <a:pos x="T8" y="T9"/>
                </a:cxn>
              </a:cxnLst>
              <a:rect l="T15" t="T16" r="T17" b="T18"/>
              <a:pathLst>
                <a:path w="91" h="15">
                  <a:moveTo>
                    <a:pt x="0" y="0"/>
                  </a:moveTo>
                  <a:lnTo>
                    <a:pt x="91" y="1"/>
                  </a:lnTo>
                  <a:lnTo>
                    <a:pt x="91" y="15"/>
                  </a:lnTo>
                  <a:lnTo>
                    <a:pt x="0" y="13"/>
                  </a:lnTo>
                  <a:lnTo>
                    <a:pt x="0" y="0"/>
                  </a:lnTo>
                  <a:close/>
                </a:path>
              </a:pathLst>
            </a:custGeom>
            <a:solidFill>
              <a:srgbClr val="AA8E70"/>
            </a:solidFill>
            <a:ln w="9525">
              <a:noFill/>
              <a:round/>
              <a:headEnd/>
              <a:tailEnd/>
            </a:ln>
          </p:spPr>
          <p:txBody>
            <a:bodyPr/>
            <a:lstStyle/>
            <a:p>
              <a:endParaRPr lang="en-US"/>
            </a:p>
          </p:txBody>
        </p:sp>
        <p:sp>
          <p:nvSpPr>
            <p:cNvPr id="16597" name="Freeform 276"/>
            <p:cNvSpPr>
              <a:spLocks/>
            </p:cNvSpPr>
            <p:nvPr/>
          </p:nvSpPr>
          <p:spPr bwMode="auto">
            <a:xfrm>
              <a:off x="2428" y="1620"/>
              <a:ext cx="46" cy="8"/>
            </a:xfrm>
            <a:custGeom>
              <a:avLst/>
              <a:gdLst>
                <a:gd name="T0" fmla="*/ 0 w 92"/>
                <a:gd name="T1" fmla="*/ 0 h 16"/>
                <a:gd name="T2" fmla="*/ 46 w 92"/>
                <a:gd name="T3" fmla="*/ 1 h 16"/>
                <a:gd name="T4" fmla="*/ 46 w 92"/>
                <a:gd name="T5" fmla="*/ 8 h 16"/>
                <a:gd name="T6" fmla="*/ 0 w 92"/>
                <a:gd name="T7" fmla="*/ 7 h 16"/>
                <a:gd name="T8" fmla="*/ 0 w 92"/>
                <a:gd name="T9" fmla="*/ 0 h 16"/>
                <a:gd name="T10" fmla="*/ 0 60000 65536"/>
                <a:gd name="T11" fmla="*/ 0 60000 65536"/>
                <a:gd name="T12" fmla="*/ 0 60000 65536"/>
                <a:gd name="T13" fmla="*/ 0 60000 65536"/>
                <a:gd name="T14" fmla="*/ 0 60000 65536"/>
                <a:gd name="T15" fmla="*/ 0 w 92"/>
                <a:gd name="T16" fmla="*/ 0 h 16"/>
                <a:gd name="T17" fmla="*/ 92 w 92"/>
                <a:gd name="T18" fmla="*/ 16 h 16"/>
              </a:gdLst>
              <a:ahLst/>
              <a:cxnLst>
                <a:cxn ang="T10">
                  <a:pos x="T0" y="T1"/>
                </a:cxn>
                <a:cxn ang="T11">
                  <a:pos x="T2" y="T3"/>
                </a:cxn>
                <a:cxn ang="T12">
                  <a:pos x="T4" y="T5"/>
                </a:cxn>
                <a:cxn ang="T13">
                  <a:pos x="T6" y="T7"/>
                </a:cxn>
                <a:cxn ang="T14">
                  <a:pos x="T8" y="T9"/>
                </a:cxn>
              </a:cxnLst>
              <a:rect l="T15" t="T16" r="T17" b="T18"/>
              <a:pathLst>
                <a:path w="92" h="16">
                  <a:moveTo>
                    <a:pt x="0" y="0"/>
                  </a:moveTo>
                  <a:lnTo>
                    <a:pt x="92" y="2"/>
                  </a:lnTo>
                  <a:lnTo>
                    <a:pt x="92" y="16"/>
                  </a:lnTo>
                  <a:lnTo>
                    <a:pt x="0" y="15"/>
                  </a:lnTo>
                  <a:lnTo>
                    <a:pt x="0" y="0"/>
                  </a:lnTo>
                  <a:close/>
                </a:path>
              </a:pathLst>
            </a:custGeom>
            <a:solidFill>
              <a:srgbClr val="AA8E70"/>
            </a:solidFill>
            <a:ln w="9525">
              <a:noFill/>
              <a:round/>
              <a:headEnd/>
              <a:tailEnd/>
            </a:ln>
          </p:spPr>
          <p:txBody>
            <a:bodyPr/>
            <a:lstStyle/>
            <a:p>
              <a:endParaRPr lang="en-US"/>
            </a:p>
          </p:txBody>
        </p:sp>
        <p:sp>
          <p:nvSpPr>
            <p:cNvPr id="16598" name="Freeform 277"/>
            <p:cNvSpPr>
              <a:spLocks/>
            </p:cNvSpPr>
            <p:nvPr/>
          </p:nvSpPr>
          <p:spPr bwMode="auto">
            <a:xfrm>
              <a:off x="2480" y="1621"/>
              <a:ext cx="45" cy="9"/>
            </a:xfrm>
            <a:custGeom>
              <a:avLst/>
              <a:gdLst>
                <a:gd name="T0" fmla="*/ 0 w 91"/>
                <a:gd name="T1" fmla="*/ 0 h 16"/>
                <a:gd name="T2" fmla="*/ 45 w 91"/>
                <a:gd name="T3" fmla="*/ 1 h 16"/>
                <a:gd name="T4" fmla="*/ 45 w 91"/>
                <a:gd name="T5" fmla="*/ 9 h 16"/>
                <a:gd name="T6" fmla="*/ 0 w 91"/>
                <a:gd name="T7" fmla="*/ 8 h 16"/>
                <a:gd name="T8" fmla="*/ 0 w 91"/>
                <a:gd name="T9" fmla="*/ 0 h 16"/>
                <a:gd name="T10" fmla="*/ 0 60000 65536"/>
                <a:gd name="T11" fmla="*/ 0 60000 65536"/>
                <a:gd name="T12" fmla="*/ 0 60000 65536"/>
                <a:gd name="T13" fmla="*/ 0 60000 65536"/>
                <a:gd name="T14" fmla="*/ 0 60000 65536"/>
                <a:gd name="T15" fmla="*/ 0 w 91"/>
                <a:gd name="T16" fmla="*/ 0 h 16"/>
                <a:gd name="T17" fmla="*/ 91 w 91"/>
                <a:gd name="T18" fmla="*/ 16 h 16"/>
              </a:gdLst>
              <a:ahLst/>
              <a:cxnLst>
                <a:cxn ang="T10">
                  <a:pos x="T0" y="T1"/>
                </a:cxn>
                <a:cxn ang="T11">
                  <a:pos x="T2" y="T3"/>
                </a:cxn>
                <a:cxn ang="T12">
                  <a:pos x="T4" y="T5"/>
                </a:cxn>
                <a:cxn ang="T13">
                  <a:pos x="T6" y="T7"/>
                </a:cxn>
                <a:cxn ang="T14">
                  <a:pos x="T8" y="T9"/>
                </a:cxn>
              </a:cxnLst>
              <a:rect l="T15" t="T16" r="T17" b="T18"/>
              <a:pathLst>
                <a:path w="91" h="16">
                  <a:moveTo>
                    <a:pt x="0" y="0"/>
                  </a:moveTo>
                  <a:lnTo>
                    <a:pt x="91" y="2"/>
                  </a:lnTo>
                  <a:lnTo>
                    <a:pt x="91" y="16"/>
                  </a:lnTo>
                  <a:lnTo>
                    <a:pt x="0" y="15"/>
                  </a:lnTo>
                  <a:lnTo>
                    <a:pt x="0" y="0"/>
                  </a:lnTo>
                  <a:close/>
                </a:path>
              </a:pathLst>
            </a:custGeom>
            <a:solidFill>
              <a:srgbClr val="AA8E70"/>
            </a:solidFill>
            <a:ln w="9525">
              <a:noFill/>
              <a:round/>
              <a:headEnd/>
              <a:tailEnd/>
            </a:ln>
          </p:spPr>
          <p:txBody>
            <a:bodyPr/>
            <a:lstStyle/>
            <a:p>
              <a:endParaRPr lang="en-US"/>
            </a:p>
          </p:txBody>
        </p:sp>
        <p:sp>
          <p:nvSpPr>
            <p:cNvPr id="16599" name="Freeform 278"/>
            <p:cNvSpPr>
              <a:spLocks/>
            </p:cNvSpPr>
            <p:nvPr/>
          </p:nvSpPr>
          <p:spPr bwMode="auto">
            <a:xfrm>
              <a:off x="2542" y="1624"/>
              <a:ext cx="46" cy="8"/>
            </a:xfrm>
            <a:custGeom>
              <a:avLst/>
              <a:gdLst>
                <a:gd name="T0" fmla="*/ 0 w 92"/>
                <a:gd name="T1" fmla="*/ 0 h 16"/>
                <a:gd name="T2" fmla="*/ 46 w 92"/>
                <a:gd name="T3" fmla="*/ 1 h 16"/>
                <a:gd name="T4" fmla="*/ 46 w 92"/>
                <a:gd name="T5" fmla="*/ 8 h 16"/>
                <a:gd name="T6" fmla="*/ 0 w 92"/>
                <a:gd name="T7" fmla="*/ 6 h 16"/>
                <a:gd name="T8" fmla="*/ 0 w 92"/>
                <a:gd name="T9" fmla="*/ 0 h 16"/>
                <a:gd name="T10" fmla="*/ 0 60000 65536"/>
                <a:gd name="T11" fmla="*/ 0 60000 65536"/>
                <a:gd name="T12" fmla="*/ 0 60000 65536"/>
                <a:gd name="T13" fmla="*/ 0 60000 65536"/>
                <a:gd name="T14" fmla="*/ 0 60000 65536"/>
                <a:gd name="T15" fmla="*/ 0 w 92"/>
                <a:gd name="T16" fmla="*/ 0 h 16"/>
                <a:gd name="T17" fmla="*/ 92 w 92"/>
                <a:gd name="T18" fmla="*/ 16 h 16"/>
              </a:gdLst>
              <a:ahLst/>
              <a:cxnLst>
                <a:cxn ang="T10">
                  <a:pos x="T0" y="T1"/>
                </a:cxn>
                <a:cxn ang="T11">
                  <a:pos x="T2" y="T3"/>
                </a:cxn>
                <a:cxn ang="T12">
                  <a:pos x="T4" y="T5"/>
                </a:cxn>
                <a:cxn ang="T13">
                  <a:pos x="T6" y="T7"/>
                </a:cxn>
                <a:cxn ang="T14">
                  <a:pos x="T8" y="T9"/>
                </a:cxn>
              </a:cxnLst>
              <a:rect l="T15" t="T16" r="T17" b="T18"/>
              <a:pathLst>
                <a:path w="92" h="16">
                  <a:moveTo>
                    <a:pt x="0" y="0"/>
                  </a:moveTo>
                  <a:lnTo>
                    <a:pt x="92" y="2"/>
                  </a:lnTo>
                  <a:lnTo>
                    <a:pt x="92" y="16"/>
                  </a:lnTo>
                  <a:lnTo>
                    <a:pt x="0" y="13"/>
                  </a:lnTo>
                  <a:lnTo>
                    <a:pt x="0" y="0"/>
                  </a:lnTo>
                  <a:close/>
                </a:path>
              </a:pathLst>
            </a:custGeom>
            <a:solidFill>
              <a:srgbClr val="AA8E70"/>
            </a:solidFill>
            <a:ln w="9525">
              <a:noFill/>
              <a:round/>
              <a:headEnd/>
              <a:tailEnd/>
            </a:ln>
          </p:spPr>
          <p:txBody>
            <a:bodyPr/>
            <a:lstStyle/>
            <a:p>
              <a:endParaRPr lang="en-US"/>
            </a:p>
          </p:txBody>
        </p:sp>
        <p:sp>
          <p:nvSpPr>
            <p:cNvPr id="16600" name="Freeform 279"/>
            <p:cNvSpPr>
              <a:spLocks/>
            </p:cNvSpPr>
            <p:nvPr/>
          </p:nvSpPr>
          <p:spPr bwMode="auto">
            <a:xfrm>
              <a:off x="2377" y="1622"/>
              <a:ext cx="45" cy="4"/>
            </a:xfrm>
            <a:custGeom>
              <a:avLst/>
              <a:gdLst>
                <a:gd name="T0" fmla="*/ 0 w 91"/>
                <a:gd name="T1" fmla="*/ 0 h 8"/>
                <a:gd name="T2" fmla="*/ 45 w 91"/>
                <a:gd name="T3" fmla="*/ 2 h 8"/>
                <a:gd name="T4" fmla="*/ 45 w 91"/>
                <a:gd name="T5" fmla="*/ 4 h 8"/>
                <a:gd name="T6" fmla="*/ 0 w 91"/>
                <a:gd name="T7" fmla="*/ 3 h 8"/>
                <a:gd name="T8" fmla="*/ 0 w 91"/>
                <a:gd name="T9" fmla="*/ 0 h 8"/>
                <a:gd name="T10" fmla="*/ 0 60000 65536"/>
                <a:gd name="T11" fmla="*/ 0 60000 65536"/>
                <a:gd name="T12" fmla="*/ 0 60000 65536"/>
                <a:gd name="T13" fmla="*/ 0 60000 65536"/>
                <a:gd name="T14" fmla="*/ 0 60000 65536"/>
                <a:gd name="T15" fmla="*/ 0 w 91"/>
                <a:gd name="T16" fmla="*/ 0 h 8"/>
                <a:gd name="T17" fmla="*/ 91 w 91"/>
                <a:gd name="T18" fmla="*/ 8 h 8"/>
              </a:gdLst>
              <a:ahLst/>
              <a:cxnLst>
                <a:cxn ang="T10">
                  <a:pos x="T0" y="T1"/>
                </a:cxn>
                <a:cxn ang="T11">
                  <a:pos x="T2" y="T3"/>
                </a:cxn>
                <a:cxn ang="T12">
                  <a:pos x="T4" y="T5"/>
                </a:cxn>
                <a:cxn ang="T13">
                  <a:pos x="T6" y="T7"/>
                </a:cxn>
                <a:cxn ang="T14">
                  <a:pos x="T8" y="T9"/>
                </a:cxn>
              </a:cxnLst>
              <a:rect l="T15" t="T16" r="T17" b="T18"/>
              <a:pathLst>
                <a:path w="91" h="8">
                  <a:moveTo>
                    <a:pt x="0" y="0"/>
                  </a:moveTo>
                  <a:lnTo>
                    <a:pt x="91" y="4"/>
                  </a:lnTo>
                  <a:lnTo>
                    <a:pt x="91" y="8"/>
                  </a:lnTo>
                  <a:lnTo>
                    <a:pt x="0" y="7"/>
                  </a:lnTo>
                  <a:lnTo>
                    <a:pt x="0" y="0"/>
                  </a:lnTo>
                  <a:close/>
                </a:path>
              </a:pathLst>
            </a:custGeom>
            <a:solidFill>
              <a:srgbClr val="DBC4AF"/>
            </a:solidFill>
            <a:ln w="9525">
              <a:noFill/>
              <a:round/>
              <a:headEnd/>
              <a:tailEnd/>
            </a:ln>
          </p:spPr>
          <p:txBody>
            <a:bodyPr/>
            <a:lstStyle/>
            <a:p>
              <a:endParaRPr lang="en-US"/>
            </a:p>
          </p:txBody>
        </p:sp>
        <p:sp>
          <p:nvSpPr>
            <p:cNvPr id="16601" name="Freeform 280"/>
            <p:cNvSpPr>
              <a:spLocks/>
            </p:cNvSpPr>
            <p:nvPr/>
          </p:nvSpPr>
          <p:spPr bwMode="auto">
            <a:xfrm>
              <a:off x="2428" y="1623"/>
              <a:ext cx="46" cy="4"/>
            </a:xfrm>
            <a:custGeom>
              <a:avLst/>
              <a:gdLst>
                <a:gd name="T0" fmla="*/ 0 w 92"/>
                <a:gd name="T1" fmla="*/ 0 h 8"/>
                <a:gd name="T2" fmla="*/ 46 w 92"/>
                <a:gd name="T3" fmla="*/ 1 h 8"/>
                <a:gd name="T4" fmla="*/ 46 w 92"/>
                <a:gd name="T5" fmla="*/ 4 h 8"/>
                <a:gd name="T6" fmla="*/ 0 w 92"/>
                <a:gd name="T7" fmla="*/ 3 h 8"/>
                <a:gd name="T8" fmla="*/ 0 w 92"/>
                <a:gd name="T9" fmla="*/ 0 h 8"/>
                <a:gd name="T10" fmla="*/ 0 60000 65536"/>
                <a:gd name="T11" fmla="*/ 0 60000 65536"/>
                <a:gd name="T12" fmla="*/ 0 60000 65536"/>
                <a:gd name="T13" fmla="*/ 0 60000 65536"/>
                <a:gd name="T14" fmla="*/ 0 60000 65536"/>
                <a:gd name="T15" fmla="*/ 0 w 92"/>
                <a:gd name="T16" fmla="*/ 0 h 8"/>
                <a:gd name="T17" fmla="*/ 92 w 92"/>
                <a:gd name="T18" fmla="*/ 8 h 8"/>
              </a:gdLst>
              <a:ahLst/>
              <a:cxnLst>
                <a:cxn ang="T10">
                  <a:pos x="T0" y="T1"/>
                </a:cxn>
                <a:cxn ang="T11">
                  <a:pos x="T2" y="T3"/>
                </a:cxn>
                <a:cxn ang="T12">
                  <a:pos x="T4" y="T5"/>
                </a:cxn>
                <a:cxn ang="T13">
                  <a:pos x="T6" y="T7"/>
                </a:cxn>
                <a:cxn ang="T14">
                  <a:pos x="T8" y="T9"/>
                </a:cxn>
              </a:cxnLst>
              <a:rect l="T15" t="T16" r="T17" b="T18"/>
              <a:pathLst>
                <a:path w="92" h="8">
                  <a:moveTo>
                    <a:pt x="0" y="0"/>
                  </a:moveTo>
                  <a:lnTo>
                    <a:pt x="92" y="3"/>
                  </a:lnTo>
                  <a:lnTo>
                    <a:pt x="92" y="8"/>
                  </a:lnTo>
                  <a:lnTo>
                    <a:pt x="0" y="6"/>
                  </a:lnTo>
                  <a:lnTo>
                    <a:pt x="0" y="0"/>
                  </a:lnTo>
                  <a:close/>
                </a:path>
              </a:pathLst>
            </a:custGeom>
            <a:solidFill>
              <a:srgbClr val="DBC4AF"/>
            </a:solidFill>
            <a:ln w="9525">
              <a:noFill/>
              <a:round/>
              <a:headEnd/>
              <a:tailEnd/>
            </a:ln>
          </p:spPr>
          <p:txBody>
            <a:bodyPr/>
            <a:lstStyle/>
            <a:p>
              <a:endParaRPr lang="en-US"/>
            </a:p>
          </p:txBody>
        </p:sp>
        <p:sp>
          <p:nvSpPr>
            <p:cNvPr id="16602" name="Freeform 281"/>
            <p:cNvSpPr>
              <a:spLocks/>
            </p:cNvSpPr>
            <p:nvPr/>
          </p:nvSpPr>
          <p:spPr bwMode="auto">
            <a:xfrm>
              <a:off x="2480" y="1624"/>
              <a:ext cx="45" cy="4"/>
            </a:xfrm>
            <a:custGeom>
              <a:avLst/>
              <a:gdLst>
                <a:gd name="T0" fmla="*/ 0 w 91"/>
                <a:gd name="T1" fmla="*/ 0 h 8"/>
                <a:gd name="T2" fmla="*/ 45 w 91"/>
                <a:gd name="T3" fmla="*/ 1 h 8"/>
                <a:gd name="T4" fmla="*/ 45 w 91"/>
                <a:gd name="T5" fmla="*/ 4 h 8"/>
                <a:gd name="T6" fmla="*/ 0 w 91"/>
                <a:gd name="T7" fmla="*/ 2 h 8"/>
                <a:gd name="T8" fmla="*/ 0 w 91"/>
                <a:gd name="T9" fmla="*/ 0 h 8"/>
                <a:gd name="T10" fmla="*/ 0 60000 65536"/>
                <a:gd name="T11" fmla="*/ 0 60000 65536"/>
                <a:gd name="T12" fmla="*/ 0 60000 65536"/>
                <a:gd name="T13" fmla="*/ 0 60000 65536"/>
                <a:gd name="T14" fmla="*/ 0 60000 65536"/>
                <a:gd name="T15" fmla="*/ 0 w 91"/>
                <a:gd name="T16" fmla="*/ 0 h 8"/>
                <a:gd name="T17" fmla="*/ 91 w 91"/>
                <a:gd name="T18" fmla="*/ 8 h 8"/>
              </a:gdLst>
              <a:ahLst/>
              <a:cxnLst>
                <a:cxn ang="T10">
                  <a:pos x="T0" y="T1"/>
                </a:cxn>
                <a:cxn ang="T11">
                  <a:pos x="T2" y="T3"/>
                </a:cxn>
                <a:cxn ang="T12">
                  <a:pos x="T4" y="T5"/>
                </a:cxn>
                <a:cxn ang="T13">
                  <a:pos x="T6" y="T7"/>
                </a:cxn>
                <a:cxn ang="T14">
                  <a:pos x="T8" y="T9"/>
                </a:cxn>
              </a:cxnLst>
              <a:rect l="T15" t="T16" r="T17" b="T18"/>
              <a:pathLst>
                <a:path w="91" h="8">
                  <a:moveTo>
                    <a:pt x="0" y="0"/>
                  </a:moveTo>
                  <a:lnTo>
                    <a:pt x="91" y="2"/>
                  </a:lnTo>
                  <a:lnTo>
                    <a:pt x="91" y="8"/>
                  </a:lnTo>
                  <a:lnTo>
                    <a:pt x="0" y="5"/>
                  </a:lnTo>
                  <a:lnTo>
                    <a:pt x="0" y="0"/>
                  </a:lnTo>
                  <a:close/>
                </a:path>
              </a:pathLst>
            </a:custGeom>
            <a:solidFill>
              <a:srgbClr val="DBC4AF"/>
            </a:solidFill>
            <a:ln w="9525">
              <a:noFill/>
              <a:round/>
              <a:headEnd/>
              <a:tailEnd/>
            </a:ln>
          </p:spPr>
          <p:txBody>
            <a:bodyPr/>
            <a:lstStyle/>
            <a:p>
              <a:endParaRPr lang="en-US"/>
            </a:p>
          </p:txBody>
        </p:sp>
        <p:sp>
          <p:nvSpPr>
            <p:cNvPr id="16603" name="Freeform 282"/>
            <p:cNvSpPr>
              <a:spLocks/>
            </p:cNvSpPr>
            <p:nvPr/>
          </p:nvSpPr>
          <p:spPr bwMode="auto">
            <a:xfrm>
              <a:off x="2542" y="1626"/>
              <a:ext cx="46" cy="4"/>
            </a:xfrm>
            <a:custGeom>
              <a:avLst/>
              <a:gdLst>
                <a:gd name="T0" fmla="*/ 0 w 92"/>
                <a:gd name="T1" fmla="*/ 0 h 8"/>
                <a:gd name="T2" fmla="*/ 46 w 92"/>
                <a:gd name="T3" fmla="*/ 1 h 8"/>
                <a:gd name="T4" fmla="*/ 46 w 92"/>
                <a:gd name="T5" fmla="*/ 4 h 8"/>
                <a:gd name="T6" fmla="*/ 0 w 92"/>
                <a:gd name="T7" fmla="*/ 3 h 8"/>
                <a:gd name="T8" fmla="*/ 0 w 92"/>
                <a:gd name="T9" fmla="*/ 0 h 8"/>
                <a:gd name="T10" fmla="*/ 0 60000 65536"/>
                <a:gd name="T11" fmla="*/ 0 60000 65536"/>
                <a:gd name="T12" fmla="*/ 0 60000 65536"/>
                <a:gd name="T13" fmla="*/ 0 60000 65536"/>
                <a:gd name="T14" fmla="*/ 0 60000 65536"/>
                <a:gd name="T15" fmla="*/ 0 w 92"/>
                <a:gd name="T16" fmla="*/ 0 h 8"/>
                <a:gd name="T17" fmla="*/ 92 w 92"/>
                <a:gd name="T18" fmla="*/ 8 h 8"/>
              </a:gdLst>
              <a:ahLst/>
              <a:cxnLst>
                <a:cxn ang="T10">
                  <a:pos x="T0" y="T1"/>
                </a:cxn>
                <a:cxn ang="T11">
                  <a:pos x="T2" y="T3"/>
                </a:cxn>
                <a:cxn ang="T12">
                  <a:pos x="T4" y="T5"/>
                </a:cxn>
                <a:cxn ang="T13">
                  <a:pos x="T6" y="T7"/>
                </a:cxn>
                <a:cxn ang="T14">
                  <a:pos x="T8" y="T9"/>
                </a:cxn>
              </a:cxnLst>
              <a:rect l="T15" t="T16" r="T17" b="T18"/>
              <a:pathLst>
                <a:path w="92" h="8">
                  <a:moveTo>
                    <a:pt x="0" y="0"/>
                  </a:moveTo>
                  <a:lnTo>
                    <a:pt x="92" y="2"/>
                  </a:lnTo>
                  <a:lnTo>
                    <a:pt x="92" y="8"/>
                  </a:lnTo>
                  <a:lnTo>
                    <a:pt x="0" y="6"/>
                  </a:lnTo>
                  <a:lnTo>
                    <a:pt x="0" y="0"/>
                  </a:lnTo>
                  <a:close/>
                </a:path>
              </a:pathLst>
            </a:custGeom>
            <a:solidFill>
              <a:srgbClr val="DBC4AF"/>
            </a:solidFill>
            <a:ln w="9525">
              <a:noFill/>
              <a:round/>
              <a:headEnd/>
              <a:tailEnd/>
            </a:ln>
          </p:spPr>
          <p:txBody>
            <a:bodyPr/>
            <a:lstStyle/>
            <a:p>
              <a:endParaRPr lang="en-US"/>
            </a:p>
          </p:txBody>
        </p:sp>
        <p:sp>
          <p:nvSpPr>
            <p:cNvPr id="16604" name="Freeform 283"/>
            <p:cNvSpPr>
              <a:spLocks/>
            </p:cNvSpPr>
            <p:nvPr/>
          </p:nvSpPr>
          <p:spPr bwMode="auto">
            <a:xfrm>
              <a:off x="2839" y="1175"/>
              <a:ext cx="28" cy="486"/>
            </a:xfrm>
            <a:custGeom>
              <a:avLst/>
              <a:gdLst>
                <a:gd name="T0" fmla="*/ 21 w 57"/>
                <a:gd name="T1" fmla="*/ 44 h 971"/>
                <a:gd name="T2" fmla="*/ 28 w 57"/>
                <a:gd name="T3" fmla="*/ 65 h 971"/>
                <a:gd name="T4" fmla="*/ 28 w 57"/>
                <a:gd name="T5" fmla="*/ 464 h 971"/>
                <a:gd name="T6" fmla="*/ 0 w 57"/>
                <a:gd name="T7" fmla="*/ 486 h 971"/>
                <a:gd name="T8" fmla="*/ 0 w 57"/>
                <a:gd name="T9" fmla="*/ 0 h 971"/>
                <a:gd name="T10" fmla="*/ 21 w 57"/>
                <a:gd name="T11" fmla="*/ 44 h 971"/>
                <a:gd name="T12" fmla="*/ 0 60000 65536"/>
                <a:gd name="T13" fmla="*/ 0 60000 65536"/>
                <a:gd name="T14" fmla="*/ 0 60000 65536"/>
                <a:gd name="T15" fmla="*/ 0 60000 65536"/>
                <a:gd name="T16" fmla="*/ 0 60000 65536"/>
                <a:gd name="T17" fmla="*/ 0 60000 65536"/>
                <a:gd name="T18" fmla="*/ 0 w 57"/>
                <a:gd name="T19" fmla="*/ 0 h 971"/>
                <a:gd name="T20" fmla="*/ 57 w 57"/>
                <a:gd name="T21" fmla="*/ 971 h 971"/>
              </a:gdLst>
              <a:ahLst/>
              <a:cxnLst>
                <a:cxn ang="T12">
                  <a:pos x="T0" y="T1"/>
                </a:cxn>
                <a:cxn ang="T13">
                  <a:pos x="T2" y="T3"/>
                </a:cxn>
                <a:cxn ang="T14">
                  <a:pos x="T4" y="T5"/>
                </a:cxn>
                <a:cxn ang="T15">
                  <a:pos x="T6" y="T7"/>
                </a:cxn>
                <a:cxn ang="T16">
                  <a:pos x="T8" y="T9"/>
                </a:cxn>
                <a:cxn ang="T17">
                  <a:pos x="T10" y="T11"/>
                </a:cxn>
              </a:cxnLst>
              <a:rect l="T18" t="T19" r="T20" b="T21"/>
              <a:pathLst>
                <a:path w="57" h="971">
                  <a:moveTo>
                    <a:pt x="43" y="87"/>
                  </a:moveTo>
                  <a:lnTo>
                    <a:pt x="57" y="129"/>
                  </a:lnTo>
                  <a:lnTo>
                    <a:pt x="57" y="927"/>
                  </a:lnTo>
                  <a:lnTo>
                    <a:pt x="0" y="971"/>
                  </a:lnTo>
                  <a:lnTo>
                    <a:pt x="0" y="0"/>
                  </a:lnTo>
                  <a:lnTo>
                    <a:pt x="43" y="87"/>
                  </a:lnTo>
                  <a:close/>
                </a:path>
              </a:pathLst>
            </a:custGeom>
            <a:solidFill>
              <a:srgbClr val="7C421C"/>
            </a:solidFill>
            <a:ln w="9525">
              <a:noFill/>
              <a:round/>
              <a:headEnd/>
              <a:tailEnd/>
            </a:ln>
          </p:spPr>
          <p:txBody>
            <a:bodyPr/>
            <a:lstStyle/>
            <a:p>
              <a:endParaRPr lang="en-US"/>
            </a:p>
          </p:txBody>
        </p:sp>
        <p:sp>
          <p:nvSpPr>
            <p:cNvPr id="16605" name="Freeform 284"/>
            <p:cNvSpPr>
              <a:spLocks/>
            </p:cNvSpPr>
            <p:nvPr/>
          </p:nvSpPr>
          <p:spPr bwMode="auto">
            <a:xfrm>
              <a:off x="2990" y="1307"/>
              <a:ext cx="45" cy="324"/>
            </a:xfrm>
            <a:custGeom>
              <a:avLst/>
              <a:gdLst>
                <a:gd name="T0" fmla="*/ 3 w 90"/>
                <a:gd name="T1" fmla="*/ 0 h 648"/>
                <a:gd name="T2" fmla="*/ 38 w 90"/>
                <a:gd name="T3" fmla="*/ 21 h 648"/>
                <a:gd name="T4" fmla="*/ 42 w 90"/>
                <a:gd name="T5" fmla="*/ 57 h 648"/>
                <a:gd name="T6" fmla="*/ 44 w 90"/>
                <a:gd name="T7" fmla="*/ 95 h 648"/>
                <a:gd name="T8" fmla="*/ 45 w 90"/>
                <a:gd name="T9" fmla="*/ 136 h 648"/>
                <a:gd name="T10" fmla="*/ 45 w 90"/>
                <a:gd name="T11" fmla="*/ 177 h 648"/>
                <a:gd name="T12" fmla="*/ 44 w 90"/>
                <a:gd name="T13" fmla="*/ 216 h 648"/>
                <a:gd name="T14" fmla="*/ 41 w 90"/>
                <a:gd name="T15" fmla="*/ 254 h 648"/>
                <a:gd name="T16" fmla="*/ 38 w 90"/>
                <a:gd name="T17" fmla="*/ 289 h 648"/>
                <a:gd name="T18" fmla="*/ 34 w 90"/>
                <a:gd name="T19" fmla="*/ 319 h 648"/>
                <a:gd name="T20" fmla="*/ 0 w 90"/>
                <a:gd name="T21" fmla="*/ 324 h 648"/>
                <a:gd name="T22" fmla="*/ 3 w 90"/>
                <a:gd name="T23" fmla="*/ 278 h 648"/>
                <a:gd name="T24" fmla="*/ 6 w 90"/>
                <a:gd name="T25" fmla="*/ 238 h 648"/>
                <a:gd name="T26" fmla="*/ 11 w 90"/>
                <a:gd name="T27" fmla="*/ 202 h 648"/>
                <a:gd name="T28" fmla="*/ 13 w 90"/>
                <a:gd name="T29" fmla="*/ 169 h 648"/>
                <a:gd name="T30" fmla="*/ 14 w 90"/>
                <a:gd name="T31" fmla="*/ 134 h 648"/>
                <a:gd name="T32" fmla="*/ 13 w 90"/>
                <a:gd name="T33" fmla="*/ 95 h 648"/>
                <a:gd name="T34" fmla="*/ 10 w 90"/>
                <a:gd name="T35" fmla="*/ 52 h 648"/>
                <a:gd name="T36" fmla="*/ 3 w 90"/>
                <a:gd name="T37" fmla="*/ 0 h 6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0"/>
                <a:gd name="T58" fmla="*/ 0 h 648"/>
                <a:gd name="T59" fmla="*/ 90 w 90"/>
                <a:gd name="T60" fmla="*/ 648 h 6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0" h="648">
                  <a:moveTo>
                    <a:pt x="5" y="0"/>
                  </a:moveTo>
                  <a:lnTo>
                    <a:pt x="75" y="43"/>
                  </a:lnTo>
                  <a:lnTo>
                    <a:pt x="83" y="114"/>
                  </a:lnTo>
                  <a:lnTo>
                    <a:pt x="88" y="191"/>
                  </a:lnTo>
                  <a:lnTo>
                    <a:pt x="90" y="272"/>
                  </a:lnTo>
                  <a:lnTo>
                    <a:pt x="90" y="354"/>
                  </a:lnTo>
                  <a:lnTo>
                    <a:pt x="87" y="433"/>
                  </a:lnTo>
                  <a:lnTo>
                    <a:pt x="82" y="509"/>
                  </a:lnTo>
                  <a:lnTo>
                    <a:pt x="75" y="578"/>
                  </a:lnTo>
                  <a:lnTo>
                    <a:pt x="67" y="638"/>
                  </a:lnTo>
                  <a:lnTo>
                    <a:pt x="0" y="648"/>
                  </a:lnTo>
                  <a:lnTo>
                    <a:pt x="6" y="555"/>
                  </a:lnTo>
                  <a:lnTo>
                    <a:pt x="13" y="476"/>
                  </a:lnTo>
                  <a:lnTo>
                    <a:pt x="21" y="405"/>
                  </a:lnTo>
                  <a:lnTo>
                    <a:pt x="27" y="338"/>
                  </a:lnTo>
                  <a:lnTo>
                    <a:pt x="29" y="267"/>
                  </a:lnTo>
                  <a:lnTo>
                    <a:pt x="27" y="191"/>
                  </a:lnTo>
                  <a:lnTo>
                    <a:pt x="20" y="104"/>
                  </a:lnTo>
                  <a:lnTo>
                    <a:pt x="5" y="0"/>
                  </a:lnTo>
                  <a:close/>
                </a:path>
              </a:pathLst>
            </a:custGeom>
            <a:solidFill>
              <a:srgbClr val="7C421C"/>
            </a:solidFill>
            <a:ln w="9525">
              <a:noFill/>
              <a:round/>
              <a:headEnd/>
              <a:tailEnd/>
            </a:ln>
          </p:spPr>
          <p:txBody>
            <a:bodyPr/>
            <a:lstStyle/>
            <a:p>
              <a:endParaRPr lang="en-US"/>
            </a:p>
          </p:txBody>
        </p:sp>
        <p:sp>
          <p:nvSpPr>
            <p:cNvPr id="16606" name="Freeform 285"/>
            <p:cNvSpPr>
              <a:spLocks/>
            </p:cNvSpPr>
            <p:nvPr/>
          </p:nvSpPr>
          <p:spPr bwMode="auto">
            <a:xfrm>
              <a:off x="2983" y="1304"/>
              <a:ext cx="46" cy="327"/>
            </a:xfrm>
            <a:custGeom>
              <a:avLst/>
              <a:gdLst>
                <a:gd name="T0" fmla="*/ 3 w 92"/>
                <a:gd name="T1" fmla="*/ 0 h 655"/>
                <a:gd name="T2" fmla="*/ 8 w 92"/>
                <a:gd name="T3" fmla="*/ 3 h 655"/>
                <a:gd name="T4" fmla="*/ 13 w 92"/>
                <a:gd name="T5" fmla="*/ 5 h 655"/>
                <a:gd name="T6" fmla="*/ 18 w 92"/>
                <a:gd name="T7" fmla="*/ 8 h 655"/>
                <a:gd name="T8" fmla="*/ 22 w 92"/>
                <a:gd name="T9" fmla="*/ 11 h 655"/>
                <a:gd name="T10" fmla="*/ 26 w 92"/>
                <a:gd name="T11" fmla="*/ 13 h 655"/>
                <a:gd name="T12" fmla="*/ 30 w 92"/>
                <a:gd name="T13" fmla="*/ 16 h 655"/>
                <a:gd name="T14" fmla="*/ 35 w 92"/>
                <a:gd name="T15" fmla="*/ 19 h 655"/>
                <a:gd name="T16" fmla="*/ 40 w 92"/>
                <a:gd name="T17" fmla="*/ 22 h 655"/>
                <a:gd name="T18" fmla="*/ 43 w 92"/>
                <a:gd name="T19" fmla="*/ 57 h 655"/>
                <a:gd name="T20" fmla="*/ 45 w 92"/>
                <a:gd name="T21" fmla="*/ 96 h 655"/>
                <a:gd name="T22" fmla="*/ 46 w 92"/>
                <a:gd name="T23" fmla="*/ 137 h 655"/>
                <a:gd name="T24" fmla="*/ 46 w 92"/>
                <a:gd name="T25" fmla="*/ 178 h 655"/>
                <a:gd name="T26" fmla="*/ 44 w 92"/>
                <a:gd name="T27" fmla="*/ 219 h 655"/>
                <a:gd name="T28" fmla="*/ 42 w 92"/>
                <a:gd name="T29" fmla="*/ 257 h 655"/>
                <a:gd name="T30" fmla="*/ 38 w 92"/>
                <a:gd name="T31" fmla="*/ 291 h 655"/>
                <a:gd name="T32" fmla="*/ 34 w 92"/>
                <a:gd name="T33" fmla="*/ 321 h 655"/>
                <a:gd name="T34" fmla="*/ 30 w 92"/>
                <a:gd name="T35" fmla="*/ 322 h 655"/>
                <a:gd name="T36" fmla="*/ 26 w 92"/>
                <a:gd name="T37" fmla="*/ 323 h 655"/>
                <a:gd name="T38" fmla="*/ 22 w 92"/>
                <a:gd name="T39" fmla="*/ 323 h 655"/>
                <a:gd name="T40" fmla="*/ 18 w 92"/>
                <a:gd name="T41" fmla="*/ 325 h 655"/>
                <a:gd name="T42" fmla="*/ 13 w 92"/>
                <a:gd name="T43" fmla="*/ 325 h 655"/>
                <a:gd name="T44" fmla="*/ 9 w 92"/>
                <a:gd name="T45" fmla="*/ 326 h 655"/>
                <a:gd name="T46" fmla="*/ 4 w 92"/>
                <a:gd name="T47" fmla="*/ 327 h 655"/>
                <a:gd name="T48" fmla="*/ 0 w 92"/>
                <a:gd name="T49" fmla="*/ 327 h 655"/>
                <a:gd name="T50" fmla="*/ 3 w 92"/>
                <a:gd name="T51" fmla="*/ 281 h 655"/>
                <a:gd name="T52" fmla="*/ 7 w 92"/>
                <a:gd name="T53" fmla="*/ 241 h 655"/>
                <a:gd name="T54" fmla="*/ 11 w 92"/>
                <a:gd name="T55" fmla="*/ 205 h 655"/>
                <a:gd name="T56" fmla="*/ 14 w 92"/>
                <a:gd name="T57" fmla="*/ 170 h 655"/>
                <a:gd name="T58" fmla="*/ 15 w 92"/>
                <a:gd name="T59" fmla="*/ 135 h 655"/>
                <a:gd name="T60" fmla="*/ 14 w 92"/>
                <a:gd name="T61" fmla="*/ 96 h 655"/>
                <a:gd name="T62" fmla="*/ 11 w 92"/>
                <a:gd name="T63" fmla="*/ 52 h 655"/>
                <a:gd name="T64" fmla="*/ 3 w 92"/>
                <a:gd name="T65" fmla="*/ 0 h 65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2"/>
                <a:gd name="T100" fmla="*/ 0 h 655"/>
                <a:gd name="T101" fmla="*/ 92 w 92"/>
                <a:gd name="T102" fmla="*/ 655 h 65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2" h="655">
                  <a:moveTo>
                    <a:pt x="7" y="0"/>
                  </a:moveTo>
                  <a:lnTo>
                    <a:pt x="16" y="6"/>
                  </a:lnTo>
                  <a:lnTo>
                    <a:pt x="26" y="11"/>
                  </a:lnTo>
                  <a:lnTo>
                    <a:pt x="35" y="16"/>
                  </a:lnTo>
                  <a:lnTo>
                    <a:pt x="43" y="22"/>
                  </a:lnTo>
                  <a:lnTo>
                    <a:pt x="52" y="27"/>
                  </a:lnTo>
                  <a:lnTo>
                    <a:pt x="61" y="32"/>
                  </a:lnTo>
                  <a:lnTo>
                    <a:pt x="69" y="38"/>
                  </a:lnTo>
                  <a:lnTo>
                    <a:pt x="79" y="44"/>
                  </a:lnTo>
                  <a:lnTo>
                    <a:pt x="85" y="115"/>
                  </a:lnTo>
                  <a:lnTo>
                    <a:pt x="90" y="192"/>
                  </a:lnTo>
                  <a:lnTo>
                    <a:pt x="92" y="274"/>
                  </a:lnTo>
                  <a:lnTo>
                    <a:pt x="91" y="357"/>
                  </a:lnTo>
                  <a:lnTo>
                    <a:pt x="88" y="438"/>
                  </a:lnTo>
                  <a:lnTo>
                    <a:pt x="83" y="514"/>
                  </a:lnTo>
                  <a:lnTo>
                    <a:pt x="76" y="583"/>
                  </a:lnTo>
                  <a:lnTo>
                    <a:pt x="68" y="643"/>
                  </a:lnTo>
                  <a:lnTo>
                    <a:pt x="60" y="644"/>
                  </a:lnTo>
                  <a:lnTo>
                    <a:pt x="52" y="646"/>
                  </a:lnTo>
                  <a:lnTo>
                    <a:pt x="43" y="647"/>
                  </a:lnTo>
                  <a:lnTo>
                    <a:pt x="35" y="650"/>
                  </a:lnTo>
                  <a:lnTo>
                    <a:pt x="26" y="651"/>
                  </a:lnTo>
                  <a:lnTo>
                    <a:pt x="18" y="653"/>
                  </a:lnTo>
                  <a:lnTo>
                    <a:pt x="8" y="654"/>
                  </a:lnTo>
                  <a:lnTo>
                    <a:pt x="0" y="655"/>
                  </a:lnTo>
                  <a:lnTo>
                    <a:pt x="6" y="562"/>
                  </a:lnTo>
                  <a:lnTo>
                    <a:pt x="14" y="483"/>
                  </a:lnTo>
                  <a:lnTo>
                    <a:pt x="21" y="410"/>
                  </a:lnTo>
                  <a:lnTo>
                    <a:pt x="28" y="341"/>
                  </a:lnTo>
                  <a:lnTo>
                    <a:pt x="30" y="270"/>
                  </a:lnTo>
                  <a:lnTo>
                    <a:pt x="29" y="192"/>
                  </a:lnTo>
                  <a:lnTo>
                    <a:pt x="22" y="104"/>
                  </a:lnTo>
                  <a:lnTo>
                    <a:pt x="7" y="0"/>
                  </a:lnTo>
                  <a:close/>
                </a:path>
              </a:pathLst>
            </a:custGeom>
            <a:solidFill>
              <a:srgbClr val="77421E"/>
            </a:solidFill>
            <a:ln w="9525">
              <a:noFill/>
              <a:round/>
              <a:headEnd/>
              <a:tailEnd/>
            </a:ln>
          </p:spPr>
          <p:txBody>
            <a:bodyPr/>
            <a:lstStyle/>
            <a:p>
              <a:endParaRPr lang="en-US"/>
            </a:p>
          </p:txBody>
        </p:sp>
        <p:sp>
          <p:nvSpPr>
            <p:cNvPr id="16607" name="Freeform 286"/>
            <p:cNvSpPr>
              <a:spLocks/>
            </p:cNvSpPr>
            <p:nvPr/>
          </p:nvSpPr>
          <p:spPr bwMode="auto">
            <a:xfrm>
              <a:off x="2975" y="1300"/>
              <a:ext cx="46" cy="331"/>
            </a:xfrm>
            <a:custGeom>
              <a:avLst/>
              <a:gdLst>
                <a:gd name="T0" fmla="*/ 6 w 92"/>
                <a:gd name="T1" fmla="*/ 0 h 663"/>
                <a:gd name="T2" fmla="*/ 10 w 92"/>
                <a:gd name="T3" fmla="*/ 3 h 663"/>
                <a:gd name="T4" fmla="*/ 14 w 92"/>
                <a:gd name="T5" fmla="*/ 6 h 663"/>
                <a:gd name="T6" fmla="*/ 19 w 92"/>
                <a:gd name="T7" fmla="*/ 8 h 663"/>
                <a:gd name="T8" fmla="*/ 23 w 92"/>
                <a:gd name="T9" fmla="*/ 11 h 663"/>
                <a:gd name="T10" fmla="*/ 28 w 92"/>
                <a:gd name="T11" fmla="*/ 14 h 663"/>
                <a:gd name="T12" fmla="*/ 32 w 92"/>
                <a:gd name="T13" fmla="*/ 16 h 663"/>
                <a:gd name="T14" fmla="*/ 37 w 92"/>
                <a:gd name="T15" fmla="*/ 19 h 663"/>
                <a:gd name="T16" fmla="*/ 41 w 92"/>
                <a:gd name="T17" fmla="*/ 22 h 663"/>
                <a:gd name="T18" fmla="*/ 46 w 92"/>
                <a:gd name="T19" fmla="*/ 97 h 663"/>
                <a:gd name="T20" fmla="*/ 46 w 92"/>
                <a:gd name="T21" fmla="*/ 180 h 663"/>
                <a:gd name="T22" fmla="*/ 42 w 92"/>
                <a:gd name="T23" fmla="*/ 260 h 663"/>
                <a:gd name="T24" fmla="*/ 35 w 92"/>
                <a:gd name="T25" fmla="*/ 325 h 663"/>
                <a:gd name="T26" fmla="*/ 30 w 92"/>
                <a:gd name="T27" fmla="*/ 325 h 663"/>
                <a:gd name="T28" fmla="*/ 26 w 92"/>
                <a:gd name="T29" fmla="*/ 326 h 663"/>
                <a:gd name="T30" fmla="*/ 22 w 92"/>
                <a:gd name="T31" fmla="*/ 327 h 663"/>
                <a:gd name="T32" fmla="*/ 18 w 92"/>
                <a:gd name="T33" fmla="*/ 328 h 663"/>
                <a:gd name="T34" fmla="*/ 13 w 92"/>
                <a:gd name="T35" fmla="*/ 329 h 663"/>
                <a:gd name="T36" fmla="*/ 9 w 92"/>
                <a:gd name="T37" fmla="*/ 330 h 663"/>
                <a:gd name="T38" fmla="*/ 5 w 92"/>
                <a:gd name="T39" fmla="*/ 330 h 663"/>
                <a:gd name="T40" fmla="*/ 0 w 92"/>
                <a:gd name="T41" fmla="*/ 331 h 663"/>
                <a:gd name="T42" fmla="*/ 3 w 92"/>
                <a:gd name="T43" fmla="*/ 285 h 663"/>
                <a:gd name="T44" fmla="*/ 7 w 92"/>
                <a:gd name="T45" fmla="*/ 245 h 663"/>
                <a:gd name="T46" fmla="*/ 12 w 92"/>
                <a:gd name="T47" fmla="*/ 208 h 663"/>
                <a:gd name="T48" fmla="*/ 15 w 92"/>
                <a:gd name="T49" fmla="*/ 173 h 663"/>
                <a:gd name="T50" fmla="*/ 17 w 92"/>
                <a:gd name="T51" fmla="*/ 136 h 663"/>
                <a:gd name="T52" fmla="*/ 17 w 92"/>
                <a:gd name="T53" fmla="*/ 97 h 663"/>
                <a:gd name="T54" fmla="*/ 13 w 92"/>
                <a:gd name="T55" fmla="*/ 52 h 663"/>
                <a:gd name="T56" fmla="*/ 6 w 92"/>
                <a:gd name="T57" fmla="*/ 0 h 66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2"/>
                <a:gd name="T88" fmla="*/ 0 h 663"/>
                <a:gd name="T89" fmla="*/ 92 w 92"/>
                <a:gd name="T90" fmla="*/ 663 h 66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2" h="663">
                  <a:moveTo>
                    <a:pt x="11" y="0"/>
                  </a:moveTo>
                  <a:lnTo>
                    <a:pt x="20" y="6"/>
                  </a:lnTo>
                  <a:lnTo>
                    <a:pt x="29" y="12"/>
                  </a:lnTo>
                  <a:lnTo>
                    <a:pt x="37" y="17"/>
                  </a:lnTo>
                  <a:lnTo>
                    <a:pt x="46" y="22"/>
                  </a:lnTo>
                  <a:lnTo>
                    <a:pt x="56" y="28"/>
                  </a:lnTo>
                  <a:lnTo>
                    <a:pt x="64" y="33"/>
                  </a:lnTo>
                  <a:lnTo>
                    <a:pt x="73" y="39"/>
                  </a:lnTo>
                  <a:lnTo>
                    <a:pt x="82" y="45"/>
                  </a:lnTo>
                  <a:lnTo>
                    <a:pt x="91" y="195"/>
                  </a:lnTo>
                  <a:lnTo>
                    <a:pt x="92" y="361"/>
                  </a:lnTo>
                  <a:lnTo>
                    <a:pt x="84" y="520"/>
                  </a:lnTo>
                  <a:lnTo>
                    <a:pt x="69" y="650"/>
                  </a:lnTo>
                  <a:lnTo>
                    <a:pt x="61" y="651"/>
                  </a:lnTo>
                  <a:lnTo>
                    <a:pt x="52" y="653"/>
                  </a:lnTo>
                  <a:lnTo>
                    <a:pt x="44" y="654"/>
                  </a:lnTo>
                  <a:lnTo>
                    <a:pt x="35" y="657"/>
                  </a:lnTo>
                  <a:lnTo>
                    <a:pt x="27" y="658"/>
                  </a:lnTo>
                  <a:lnTo>
                    <a:pt x="18" y="660"/>
                  </a:lnTo>
                  <a:lnTo>
                    <a:pt x="9" y="661"/>
                  </a:lnTo>
                  <a:lnTo>
                    <a:pt x="0" y="663"/>
                  </a:lnTo>
                  <a:lnTo>
                    <a:pt x="7" y="570"/>
                  </a:lnTo>
                  <a:lnTo>
                    <a:pt x="15" y="490"/>
                  </a:lnTo>
                  <a:lnTo>
                    <a:pt x="23" y="416"/>
                  </a:lnTo>
                  <a:lnTo>
                    <a:pt x="30" y="346"/>
                  </a:lnTo>
                  <a:lnTo>
                    <a:pt x="34" y="273"/>
                  </a:lnTo>
                  <a:lnTo>
                    <a:pt x="33" y="195"/>
                  </a:lnTo>
                  <a:lnTo>
                    <a:pt x="26" y="105"/>
                  </a:lnTo>
                  <a:lnTo>
                    <a:pt x="11" y="0"/>
                  </a:lnTo>
                  <a:close/>
                </a:path>
              </a:pathLst>
            </a:custGeom>
            <a:solidFill>
              <a:srgbClr val="723F1C"/>
            </a:solidFill>
            <a:ln w="9525">
              <a:noFill/>
              <a:round/>
              <a:headEnd/>
              <a:tailEnd/>
            </a:ln>
          </p:spPr>
          <p:txBody>
            <a:bodyPr/>
            <a:lstStyle/>
            <a:p>
              <a:endParaRPr lang="en-US"/>
            </a:p>
          </p:txBody>
        </p:sp>
        <p:sp>
          <p:nvSpPr>
            <p:cNvPr id="16608" name="Freeform 287"/>
            <p:cNvSpPr>
              <a:spLocks/>
            </p:cNvSpPr>
            <p:nvPr/>
          </p:nvSpPr>
          <p:spPr bwMode="auto">
            <a:xfrm>
              <a:off x="2968" y="1296"/>
              <a:ext cx="46" cy="336"/>
            </a:xfrm>
            <a:custGeom>
              <a:avLst/>
              <a:gdLst>
                <a:gd name="T0" fmla="*/ 6 w 92"/>
                <a:gd name="T1" fmla="*/ 0 h 672"/>
                <a:gd name="T2" fmla="*/ 11 w 92"/>
                <a:gd name="T3" fmla="*/ 3 h 672"/>
                <a:gd name="T4" fmla="*/ 15 w 92"/>
                <a:gd name="T5" fmla="*/ 6 h 672"/>
                <a:gd name="T6" fmla="*/ 21 w 92"/>
                <a:gd name="T7" fmla="*/ 9 h 672"/>
                <a:gd name="T8" fmla="*/ 25 w 92"/>
                <a:gd name="T9" fmla="*/ 11 h 672"/>
                <a:gd name="T10" fmla="*/ 29 w 92"/>
                <a:gd name="T11" fmla="*/ 14 h 672"/>
                <a:gd name="T12" fmla="*/ 34 w 92"/>
                <a:gd name="T13" fmla="*/ 17 h 672"/>
                <a:gd name="T14" fmla="*/ 38 w 92"/>
                <a:gd name="T15" fmla="*/ 20 h 672"/>
                <a:gd name="T16" fmla="*/ 43 w 92"/>
                <a:gd name="T17" fmla="*/ 22 h 672"/>
                <a:gd name="T18" fmla="*/ 46 w 92"/>
                <a:gd name="T19" fmla="*/ 98 h 672"/>
                <a:gd name="T20" fmla="*/ 46 w 92"/>
                <a:gd name="T21" fmla="*/ 182 h 672"/>
                <a:gd name="T22" fmla="*/ 43 w 92"/>
                <a:gd name="T23" fmla="*/ 262 h 672"/>
                <a:gd name="T24" fmla="*/ 36 w 92"/>
                <a:gd name="T25" fmla="*/ 328 h 672"/>
                <a:gd name="T26" fmla="*/ 31 w 92"/>
                <a:gd name="T27" fmla="*/ 329 h 672"/>
                <a:gd name="T28" fmla="*/ 26 w 92"/>
                <a:gd name="T29" fmla="*/ 330 h 672"/>
                <a:gd name="T30" fmla="*/ 22 w 92"/>
                <a:gd name="T31" fmla="*/ 331 h 672"/>
                <a:gd name="T32" fmla="*/ 18 w 92"/>
                <a:gd name="T33" fmla="*/ 332 h 672"/>
                <a:gd name="T34" fmla="*/ 13 w 92"/>
                <a:gd name="T35" fmla="*/ 333 h 672"/>
                <a:gd name="T36" fmla="*/ 9 w 92"/>
                <a:gd name="T37" fmla="*/ 334 h 672"/>
                <a:gd name="T38" fmla="*/ 5 w 92"/>
                <a:gd name="T39" fmla="*/ 335 h 672"/>
                <a:gd name="T40" fmla="*/ 0 w 92"/>
                <a:gd name="T41" fmla="*/ 336 h 672"/>
                <a:gd name="T42" fmla="*/ 3 w 92"/>
                <a:gd name="T43" fmla="*/ 289 h 672"/>
                <a:gd name="T44" fmla="*/ 7 w 92"/>
                <a:gd name="T45" fmla="*/ 247 h 672"/>
                <a:gd name="T46" fmla="*/ 12 w 92"/>
                <a:gd name="T47" fmla="*/ 210 h 672"/>
                <a:gd name="T48" fmla="*/ 15 w 92"/>
                <a:gd name="T49" fmla="*/ 174 h 672"/>
                <a:gd name="T50" fmla="*/ 18 w 92"/>
                <a:gd name="T51" fmla="*/ 138 h 672"/>
                <a:gd name="T52" fmla="*/ 17 w 92"/>
                <a:gd name="T53" fmla="*/ 98 h 672"/>
                <a:gd name="T54" fmla="*/ 14 w 92"/>
                <a:gd name="T55" fmla="*/ 52 h 672"/>
                <a:gd name="T56" fmla="*/ 6 w 92"/>
                <a:gd name="T57" fmla="*/ 0 h 67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2"/>
                <a:gd name="T88" fmla="*/ 0 h 672"/>
                <a:gd name="T89" fmla="*/ 92 w 92"/>
                <a:gd name="T90" fmla="*/ 672 h 67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2" h="672">
                  <a:moveTo>
                    <a:pt x="13" y="0"/>
                  </a:moveTo>
                  <a:lnTo>
                    <a:pt x="22" y="6"/>
                  </a:lnTo>
                  <a:lnTo>
                    <a:pt x="31" y="12"/>
                  </a:lnTo>
                  <a:lnTo>
                    <a:pt x="41" y="17"/>
                  </a:lnTo>
                  <a:lnTo>
                    <a:pt x="50" y="22"/>
                  </a:lnTo>
                  <a:lnTo>
                    <a:pt x="58" y="28"/>
                  </a:lnTo>
                  <a:lnTo>
                    <a:pt x="67" y="34"/>
                  </a:lnTo>
                  <a:lnTo>
                    <a:pt x="76" y="39"/>
                  </a:lnTo>
                  <a:lnTo>
                    <a:pt x="86" y="45"/>
                  </a:lnTo>
                  <a:lnTo>
                    <a:pt x="92" y="196"/>
                  </a:lnTo>
                  <a:lnTo>
                    <a:pt x="92" y="364"/>
                  </a:lnTo>
                  <a:lnTo>
                    <a:pt x="86" y="524"/>
                  </a:lnTo>
                  <a:lnTo>
                    <a:pt x="72" y="656"/>
                  </a:lnTo>
                  <a:lnTo>
                    <a:pt x="63" y="658"/>
                  </a:lnTo>
                  <a:lnTo>
                    <a:pt x="53" y="660"/>
                  </a:lnTo>
                  <a:lnTo>
                    <a:pt x="44" y="661"/>
                  </a:lnTo>
                  <a:lnTo>
                    <a:pt x="36" y="664"/>
                  </a:lnTo>
                  <a:lnTo>
                    <a:pt x="27" y="666"/>
                  </a:lnTo>
                  <a:lnTo>
                    <a:pt x="18" y="667"/>
                  </a:lnTo>
                  <a:lnTo>
                    <a:pt x="10" y="669"/>
                  </a:lnTo>
                  <a:lnTo>
                    <a:pt x="0" y="672"/>
                  </a:lnTo>
                  <a:lnTo>
                    <a:pt x="6" y="578"/>
                  </a:lnTo>
                  <a:lnTo>
                    <a:pt x="15" y="495"/>
                  </a:lnTo>
                  <a:lnTo>
                    <a:pt x="23" y="421"/>
                  </a:lnTo>
                  <a:lnTo>
                    <a:pt x="30" y="349"/>
                  </a:lnTo>
                  <a:lnTo>
                    <a:pt x="35" y="275"/>
                  </a:lnTo>
                  <a:lnTo>
                    <a:pt x="34" y="196"/>
                  </a:lnTo>
                  <a:lnTo>
                    <a:pt x="28" y="105"/>
                  </a:lnTo>
                  <a:lnTo>
                    <a:pt x="13" y="0"/>
                  </a:lnTo>
                  <a:close/>
                </a:path>
              </a:pathLst>
            </a:custGeom>
            <a:solidFill>
              <a:srgbClr val="6D3F1E"/>
            </a:solidFill>
            <a:ln w="9525">
              <a:noFill/>
              <a:round/>
              <a:headEnd/>
              <a:tailEnd/>
            </a:ln>
          </p:spPr>
          <p:txBody>
            <a:bodyPr/>
            <a:lstStyle/>
            <a:p>
              <a:endParaRPr lang="en-US"/>
            </a:p>
          </p:txBody>
        </p:sp>
        <p:sp>
          <p:nvSpPr>
            <p:cNvPr id="16609" name="Freeform 288"/>
            <p:cNvSpPr>
              <a:spLocks/>
            </p:cNvSpPr>
            <p:nvPr/>
          </p:nvSpPr>
          <p:spPr bwMode="auto">
            <a:xfrm>
              <a:off x="2960" y="1293"/>
              <a:ext cx="47" cy="339"/>
            </a:xfrm>
            <a:custGeom>
              <a:avLst/>
              <a:gdLst>
                <a:gd name="T0" fmla="*/ 7 w 95"/>
                <a:gd name="T1" fmla="*/ 0 h 679"/>
                <a:gd name="T2" fmla="*/ 12 w 95"/>
                <a:gd name="T3" fmla="*/ 3 h 679"/>
                <a:gd name="T4" fmla="*/ 17 w 95"/>
                <a:gd name="T5" fmla="*/ 6 h 679"/>
                <a:gd name="T6" fmla="*/ 21 w 95"/>
                <a:gd name="T7" fmla="*/ 9 h 679"/>
                <a:gd name="T8" fmla="*/ 26 w 95"/>
                <a:gd name="T9" fmla="*/ 11 h 679"/>
                <a:gd name="T10" fmla="*/ 30 w 95"/>
                <a:gd name="T11" fmla="*/ 14 h 679"/>
                <a:gd name="T12" fmla="*/ 35 w 95"/>
                <a:gd name="T13" fmla="*/ 17 h 679"/>
                <a:gd name="T14" fmla="*/ 40 w 95"/>
                <a:gd name="T15" fmla="*/ 20 h 679"/>
                <a:gd name="T16" fmla="*/ 44 w 95"/>
                <a:gd name="T17" fmla="*/ 23 h 679"/>
                <a:gd name="T18" fmla="*/ 47 w 95"/>
                <a:gd name="T19" fmla="*/ 99 h 679"/>
                <a:gd name="T20" fmla="*/ 47 w 95"/>
                <a:gd name="T21" fmla="*/ 183 h 679"/>
                <a:gd name="T22" fmla="*/ 43 w 95"/>
                <a:gd name="T23" fmla="*/ 264 h 679"/>
                <a:gd name="T24" fmla="*/ 36 w 95"/>
                <a:gd name="T25" fmla="*/ 330 h 679"/>
                <a:gd name="T26" fmla="*/ 32 w 95"/>
                <a:gd name="T27" fmla="*/ 332 h 679"/>
                <a:gd name="T28" fmla="*/ 27 w 95"/>
                <a:gd name="T29" fmla="*/ 333 h 679"/>
                <a:gd name="T30" fmla="*/ 22 w 95"/>
                <a:gd name="T31" fmla="*/ 334 h 679"/>
                <a:gd name="T32" fmla="*/ 18 w 95"/>
                <a:gd name="T33" fmla="*/ 334 h 679"/>
                <a:gd name="T34" fmla="*/ 14 w 95"/>
                <a:gd name="T35" fmla="*/ 336 h 679"/>
                <a:gd name="T36" fmla="*/ 9 w 95"/>
                <a:gd name="T37" fmla="*/ 337 h 679"/>
                <a:gd name="T38" fmla="*/ 5 w 95"/>
                <a:gd name="T39" fmla="*/ 338 h 679"/>
                <a:gd name="T40" fmla="*/ 0 w 95"/>
                <a:gd name="T41" fmla="*/ 339 h 679"/>
                <a:gd name="T42" fmla="*/ 3 w 95"/>
                <a:gd name="T43" fmla="*/ 292 h 679"/>
                <a:gd name="T44" fmla="*/ 7 w 95"/>
                <a:gd name="T45" fmla="*/ 250 h 679"/>
                <a:gd name="T46" fmla="*/ 12 w 95"/>
                <a:gd name="T47" fmla="*/ 212 h 679"/>
                <a:gd name="T48" fmla="*/ 15 w 95"/>
                <a:gd name="T49" fmla="*/ 176 h 679"/>
                <a:gd name="T50" fmla="*/ 18 w 95"/>
                <a:gd name="T51" fmla="*/ 139 h 679"/>
                <a:gd name="T52" fmla="*/ 18 w 95"/>
                <a:gd name="T53" fmla="*/ 98 h 679"/>
                <a:gd name="T54" fmla="*/ 15 w 95"/>
                <a:gd name="T55" fmla="*/ 53 h 679"/>
                <a:gd name="T56" fmla="*/ 7 w 95"/>
                <a:gd name="T57" fmla="*/ 0 h 6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5"/>
                <a:gd name="T88" fmla="*/ 0 h 679"/>
                <a:gd name="T89" fmla="*/ 95 w 95"/>
                <a:gd name="T90" fmla="*/ 679 h 67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5" h="679">
                  <a:moveTo>
                    <a:pt x="15" y="0"/>
                  </a:moveTo>
                  <a:lnTo>
                    <a:pt x="25" y="6"/>
                  </a:lnTo>
                  <a:lnTo>
                    <a:pt x="34" y="12"/>
                  </a:lnTo>
                  <a:lnTo>
                    <a:pt x="43" y="18"/>
                  </a:lnTo>
                  <a:lnTo>
                    <a:pt x="52" y="23"/>
                  </a:lnTo>
                  <a:lnTo>
                    <a:pt x="61" y="29"/>
                  </a:lnTo>
                  <a:lnTo>
                    <a:pt x="71" y="35"/>
                  </a:lnTo>
                  <a:lnTo>
                    <a:pt x="80" y="41"/>
                  </a:lnTo>
                  <a:lnTo>
                    <a:pt x="89" y="46"/>
                  </a:lnTo>
                  <a:lnTo>
                    <a:pt x="95" y="198"/>
                  </a:lnTo>
                  <a:lnTo>
                    <a:pt x="94" y="367"/>
                  </a:lnTo>
                  <a:lnTo>
                    <a:pt x="87" y="529"/>
                  </a:lnTo>
                  <a:lnTo>
                    <a:pt x="73" y="661"/>
                  </a:lnTo>
                  <a:lnTo>
                    <a:pt x="64" y="664"/>
                  </a:lnTo>
                  <a:lnTo>
                    <a:pt x="54" y="666"/>
                  </a:lnTo>
                  <a:lnTo>
                    <a:pt x="45" y="668"/>
                  </a:lnTo>
                  <a:lnTo>
                    <a:pt x="37" y="669"/>
                  </a:lnTo>
                  <a:lnTo>
                    <a:pt x="28" y="672"/>
                  </a:lnTo>
                  <a:lnTo>
                    <a:pt x="19" y="674"/>
                  </a:lnTo>
                  <a:lnTo>
                    <a:pt x="10" y="676"/>
                  </a:lnTo>
                  <a:lnTo>
                    <a:pt x="0" y="679"/>
                  </a:lnTo>
                  <a:lnTo>
                    <a:pt x="7" y="584"/>
                  </a:lnTo>
                  <a:lnTo>
                    <a:pt x="15" y="501"/>
                  </a:lnTo>
                  <a:lnTo>
                    <a:pt x="25" y="425"/>
                  </a:lnTo>
                  <a:lnTo>
                    <a:pt x="31" y="353"/>
                  </a:lnTo>
                  <a:lnTo>
                    <a:pt x="36" y="278"/>
                  </a:lnTo>
                  <a:lnTo>
                    <a:pt x="36" y="196"/>
                  </a:lnTo>
                  <a:lnTo>
                    <a:pt x="30" y="106"/>
                  </a:lnTo>
                  <a:lnTo>
                    <a:pt x="15" y="0"/>
                  </a:lnTo>
                  <a:close/>
                </a:path>
              </a:pathLst>
            </a:custGeom>
            <a:solidFill>
              <a:srgbClr val="683F21"/>
            </a:solidFill>
            <a:ln w="9525">
              <a:noFill/>
              <a:round/>
              <a:headEnd/>
              <a:tailEnd/>
            </a:ln>
          </p:spPr>
          <p:txBody>
            <a:bodyPr/>
            <a:lstStyle/>
            <a:p>
              <a:endParaRPr lang="en-US"/>
            </a:p>
          </p:txBody>
        </p:sp>
        <p:sp>
          <p:nvSpPr>
            <p:cNvPr id="16610" name="Freeform 289"/>
            <p:cNvSpPr>
              <a:spLocks/>
            </p:cNvSpPr>
            <p:nvPr/>
          </p:nvSpPr>
          <p:spPr bwMode="auto">
            <a:xfrm>
              <a:off x="2953" y="1289"/>
              <a:ext cx="47" cy="343"/>
            </a:xfrm>
            <a:custGeom>
              <a:avLst/>
              <a:gdLst>
                <a:gd name="T0" fmla="*/ 9 w 96"/>
                <a:gd name="T1" fmla="*/ 0 h 686"/>
                <a:gd name="T2" fmla="*/ 14 w 96"/>
                <a:gd name="T3" fmla="*/ 3 h 686"/>
                <a:gd name="T4" fmla="*/ 18 w 96"/>
                <a:gd name="T5" fmla="*/ 6 h 686"/>
                <a:gd name="T6" fmla="*/ 23 w 96"/>
                <a:gd name="T7" fmla="*/ 9 h 686"/>
                <a:gd name="T8" fmla="*/ 27 w 96"/>
                <a:gd name="T9" fmla="*/ 11 h 686"/>
                <a:gd name="T10" fmla="*/ 32 w 96"/>
                <a:gd name="T11" fmla="*/ 14 h 686"/>
                <a:gd name="T12" fmla="*/ 36 w 96"/>
                <a:gd name="T13" fmla="*/ 18 h 686"/>
                <a:gd name="T14" fmla="*/ 41 w 96"/>
                <a:gd name="T15" fmla="*/ 21 h 686"/>
                <a:gd name="T16" fmla="*/ 46 w 96"/>
                <a:gd name="T17" fmla="*/ 23 h 686"/>
                <a:gd name="T18" fmla="*/ 47 w 96"/>
                <a:gd name="T19" fmla="*/ 100 h 686"/>
                <a:gd name="T20" fmla="*/ 47 w 96"/>
                <a:gd name="T21" fmla="*/ 185 h 686"/>
                <a:gd name="T22" fmla="*/ 43 w 96"/>
                <a:gd name="T23" fmla="*/ 268 h 686"/>
                <a:gd name="T24" fmla="*/ 37 w 96"/>
                <a:gd name="T25" fmla="*/ 334 h 686"/>
                <a:gd name="T26" fmla="*/ 32 w 96"/>
                <a:gd name="T27" fmla="*/ 335 h 686"/>
                <a:gd name="T28" fmla="*/ 28 w 96"/>
                <a:gd name="T29" fmla="*/ 336 h 686"/>
                <a:gd name="T30" fmla="*/ 23 w 96"/>
                <a:gd name="T31" fmla="*/ 337 h 686"/>
                <a:gd name="T32" fmla="*/ 18 w 96"/>
                <a:gd name="T33" fmla="*/ 338 h 686"/>
                <a:gd name="T34" fmla="*/ 14 w 96"/>
                <a:gd name="T35" fmla="*/ 340 h 686"/>
                <a:gd name="T36" fmla="*/ 9 w 96"/>
                <a:gd name="T37" fmla="*/ 341 h 686"/>
                <a:gd name="T38" fmla="*/ 5 w 96"/>
                <a:gd name="T39" fmla="*/ 342 h 686"/>
                <a:gd name="T40" fmla="*/ 0 w 96"/>
                <a:gd name="T41" fmla="*/ 343 h 686"/>
                <a:gd name="T42" fmla="*/ 3 w 96"/>
                <a:gd name="T43" fmla="*/ 296 h 686"/>
                <a:gd name="T44" fmla="*/ 7 w 96"/>
                <a:gd name="T45" fmla="*/ 254 h 686"/>
                <a:gd name="T46" fmla="*/ 12 w 96"/>
                <a:gd name="T47" fmla="*/ 215 h 686"/>
                <a:gd name="T48" fmla="*/ 16 w 96"/>
                <a:gd name="T49" fmla="*/ 178 h 686"/>
                <a:gd name="T50" fmla="*/ 19 w 96"/>
                <a:gd name="T51" fmla="*/ 140 h 686"/>
                <a:gd name="T52" fmla="*/ 19 w 96"/>
                <a:gd name="T53" fmla="*/ 98 h 686"/>
                <a:gd name="T54" fmla="*/ 16 w 96"/>
                <a:gd name="T55" fmla="*/ 53 h 686"/>
                <a:gd name="T56" fmla="*/ 9 w 96"/>
                <a:gd name="T57" fmla="*/ 0 h 6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6"/>
                <a:gd name="T88" fmla="*/ 0 h 686"/>
                <a:gd name="T89" fmla="*/ 96 w 96"/>
                <a:gd name="T90" fmla="*/ 686 h 68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6" h="686">
                  <a:moveTo>
                    <a:pt x="19" y="0"/>
                  </a:moveTo>
                  <a:lnTo>
                    <a:pt x="28" y="6"/>
                  </a:lnTo>
                  <a:lnTo>
                    <a:pt x="37" y="12"/>
                  </a:lnTo>
                  <a:lnTo>
                    <a:pt x="46" y="18"/>
                  </a:lnTo>
                  <a:lnTo>
                    <a:pt x="56" y="23"/>
                  </a:lnTo>
                  <a:lnTo>
                    <a:pt x="65" y="29"/>
                  </a:lnTo>
                  <a:lnTo>
                    <a:pt x="74" y="35"/>
                  </a:lnTo>
                  <a:lnTo>
                    <a:pt x="83" y="41"/>
                  </a:lnTo>
                  <a:lnTo>
                    <a:pt x="93" y="46"/>
                  </a:lnTo>
                  <a:lnTo>
                    <a:pt x="96" y="200"/>
                  </a:lnTo>
                  <a:lnTo>
                    <a:pt x="95" y="370"/>
                  </a:lnTo>
                  <a:lnTo>
                    <a:pt x="88" y="535"/>
                  </a:lnTo>
                  <a:lnTo>
                    <a:pt x="75" y="667"/>
                  </a:lnTo>
                  <a:lnTo>
                    <a:pt x="66" y="670"/>
                  </a:lnTo>
                  <a:lnTo>
                    <a:pt x="57" y="672"/>
                  </a:lnTo>
                  <a:lnTo>
                    <a:pt x="46" y="674"/>
                  </a:lnTo>
                  <a:lnTo>
                    <a:pt x="37" y="676"/>
                  </a:lnTo>
                  <a:lnTo>
                    <a:pt x="28" y="679"/>
                  </a:lnTo>
                  <a:lnTo>
                    <a:pt x="19" y="681"/>
                  </a:lnTo>
                  <a:lnTo>
                    <a:pt x="10" y="683"/>
                  </a:lnTo>
                  <a:lnTo>
                    <a:pt x="0" y="686"/>
                  </a:lnTo>
                  <a:lnTo>
                    <a:pt x="7" y="591"/>
                  </a:lnTo>
                  <a:lnTo>
                    <a:pt x="15" y="508"/>
                  </a:lnTo>
                  <a:lnTo>
                    <a:pt x="25" y="431"/>
                  </a:lnTo>
                  <a:lnTo>
                    <a:pt x="33" y="356"/>
                  </a:lnTo>
                  <a:lnTo>
                    <a:pt x="38" y="279"/>
                  </a:lnTo>
                  <a:lnTo>
                    <a:pt x="38" y="197"/>
                  </a:lnTo>
                  <a:lnTo>
                    <a:pt x="33" y="106"/>
                  </a:lnTo>
                  <a:lnTo>
                    <a:pt x="19" y="0"/>
                  </a:lnTo>
                  <a:close/>
                </a:path>
              </a:pathLst>
            </a:custGeom>
            <a:solidFill>
              <a:srgbClr val="663F21"/>
            </a:solidFill>
            <a:ln w="9525">
              <a:noFill/>
              <a:round/>
              <a:headEnd/>
              <a:tailEnd/>
            </a:ln>
          </p:spPr>
          <p:txBody>
            <a:bodyPr/>
            <a:lstStyle/>
            <a:p>
              <a:endParaRPr lang="en-US"/>
            </a:p>
          </p:txBody>
        </p:sp>
        <p:sp>
          <p:nvSpPr>
            <p:cNvPr id="16611" name="Freeform 290"/>
            <p:cNvSpPr>
              <a:spLocks/>
            </p:cNvSpPr>
            <p:nvPr/>
          </p:nvSpPr>
          <p:spPr bwMode="auto">
            <a:xfrm>
              <a:off x="2945" y="1286"/>
              <a:ext cx="49" cy="346"/>
            </a:xfrm>
            <a:custGeom>
              <a:avLst/>
              <a:gdLst>
                <a:gd name="T0" fmla="*/ 11 w 98"/>
                <a:gd name="T1" fmla="*/ 0 h 693"/>
                <a:gd name="T2" fmla="*/ 15 w 98"/>
                <a:gd name="T3" fmla="*/ 3 h 693"/>
                <a:gd name="T4" fmla="*/ 21 w 98"/>
                <a:gd name="T5" fmla="*/ 6 h 693"/>
                <a:gd name="T6" fmla="*/ 25 w 98"/>
                <a:gd name="T7" fmla="*/ 9 h 693"/>
                <a:gd name="T8" fmla="*/ 30 w 98"/>
                <a:gd name="T9" fmla="*/ 11 h 693"/>
                <a:gd name="T10" fmla="*/ 35 w 98"/>
                <a:gd name="T11" fmla="*/ 14 h 693"/>
                <a:gd name="T12" fmla="*/ 40 w 98"/>
                <a:gd name="T13" fmla="*/ 17 h 693"/>
                <a:gd name="T14" fmla="*/ 44 w 98"/>
                <a:gd name="T15" fmla="*/ 20 h 693"/>
                <a:gd name="T16" fmla="*/ 49 w 98"/>
                <a:gd name="T17" fmla="*/ 23 h 693"/>
                <a:gd name="T18" fmla="*/ 49 w 98"/>
                <a:gd name="T19" fmla="*/ 100 h 693"/>
                <a:gd name="T20" fmla="*/ 49 w 98"/>
                <a:gd name="T21" fmla="*/ 187 h 693"/>
                <a:gd name="T22" fmla="*/ 45 w 98"/>
                <a:gd name="T23" fmla="*/ 269 h 693"/>
                <a:gd name="T24" fmla="*/ 39 w 98"/>
                <a:gd name="T25" fmla="*/ 336 h 693"/>
                <a:gd name="T26" fmla="*/ 34 w 98"/>
                <a:gd name="T27" fmla="*/ 337 h 693"/>
                <a:gd name="T28" fmla="*/ 29 w 98"/>
                <a:gd name="T29" fmla="*/ 339 h 693"/>
                <a:gd name="T30" fmla="*/ 25 w 98"/>
                <a:gd name="T31" fmla="*/ 340 h 693"/>
                <a:gd name="T32" fmla="*/ 20 w 98"/>
                <a:gd name="T33" fmla="*/ 341 h 693"/>
                <a:gd name="T34" fmla="*/ 15 w 98"/>
                <a:gd name="T35" fmla="*/ 342 h 693"/>
                <a:gd name="T36" fmla="*/ 10 w 98"/>
                <a:gd name="T37" fmla="*/ 344 h 693"/>
                <a:gd name="T38" fmla="*/ 6 w 98"/>
                <a:gd name="T39" fmla="*/ 345 h 693"/>
                <a:gd name="T40" fmla="*/ 0 w 98"/>
                <a:gd name="T41" fmla="*/ 346 h 693"/>
                <a:gd name="T42" fmla="*/ 3 w 98"/>
                <a:gd name="T43" fmla="*/ 299 h 693"/>
                <a:gd name="T44" fmla="*/ 8 w 98"/>
                <a:gd name="T45" fmla="*/ 257 h 693"/>
                <a:gd name="T46" fmla="*/ 13 w 98"/>
                <a:gd name="T47" fmla="*/ 218 h 693"/>
                <a:gd name="T48" fmla="*/ 18 w 98"/>
                <a:gd name="T49" fmla="*/ 180 h 693"/>
                <a:gd name="T50" fmla="*/ 21 w 98"/>
                <a:gd name="T51" fmla="*/ 140 h 693"/>
                <a:gd name="T52" fmla="*/ 21 w 98"/>
                <a:gd name="T53" fmla="*/ 99 h 693"/>
                <a:gd name="T54" fmla="*/ 18 w 98"/>
                <a:gd name="T55" fmla="*/ 53 h 693"/>
                <a:gd name="T56" fmla="*/ 11 w 98"/>
                <a:gd name="T57" fmla="*/ 0 h 69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8"/>
                <a:gd name="T88" fmla="*/ 0 h 693"/>
                <a:gd name="T89" fmla="*/ 98 w 98"/>
                <a:gd name="T90" fmla="*/ 693 h 69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8" h="693">
                  <a:moveTo>
                    <a:pt x="22" y="0"/>
                  </a:moveTo>
                  <a:lnTo>
                    <a:pt x="31" y="6"/>
                  </a:lnTo>
                  <a:lnTo>
                    <a:pt x="41" y="12"/>
                  </a:lnTo>
                  <a:lnTo>
                    <a:pt x="50" y="18"/>
                  </a:lnTo>
                  <a:lnTo>
                    <a:pt x="60" y="23"/>
                  </a:lnTo>
                  <a:lnTo>
                    <a:pt x="69" y="29"/>
                  </a:lnTo>
                  <a:lnTo>
                    <a:pt x="79" y="35"/>
                  </a:lnTo>
                  <a:lnTo>
                    <a:pt x="88" y="41"/>
                  </a:lnTo>
                  <a:lnTo>
                    <a:pt x="97" y="47"/>
                  </a:lnTo>
                  <a:lnTo>
                    <a:pt x="98" y="201"/>
                  </a:lnTo>
                  <a:lnTo>
                    <a:pt x="97" y="374"/>
                  </a:lnTo>
                  <a:lnTo>
                    <a:pt x="90" y="539"/>
                  </a:lnTo>
                  <a:lnTo>
                    <a:pt x="77" y="673"/>
                  </a:lnTo>
                  <a:lnTo>
                    <a:pt x="68" y="675"/>
                  </a:lnTo>
                  <a:lnTo>
                    <a:pt x="58" y="678"/>
                  </a:lnTo>
                  <a:lnTo>
                    <a:pt x="49" y="680"/>
                  </a:lnTo>
                  <a:lnTo>
                    <a:pt x="39" y="682"/>
                  </a:lnTo>
                  <a:lnTo>
                    <a:pt x="30" y="685"/>
                  </a:lnTo>
                  <a:lnTo>
                    <a:pt x="20" y="688"/>
                  </a:lnTo>
                  <a:lnTo>
                    <a:pt x="11" y="690"/>
                  </a:lnTo>
                  <a:lnTo>
                    <a:pt x="0" y="693"/>
                  </a:lnTo>
                  <a:lnTo>
                    <a:pt x="7" y="598"/>
                  </a:lnTo>
                  <a:lnTo>
                    <a:pt x="16" y="514"/>
                  </a:lnTo>
                  <a:lnTo>
                    <a:pt x="27" y="436"/>
                  </a:lnTo>
                  <a:lnTo>
                    <a:pt x="36" y="360"/>
                  </a:lnTo>
                  <a:lnTo>
                    <a:pt x="41" y="281"/>
                  </a:lnTo>
                  <a:lnTo>
                    <a:pt x="42" y="199"/>
                  </a:lnTo>
                  <a:lnTo>
                    <a:pt x="36" y="106"/>
                  </a:lnTo>
                  <a:lnTo>
                    <a:pt x="22" y="0"/>
                  </a:lnTo>
                  <a:close/>
                </a:path>
              </a:pathLst>
            </a:custGeom>
            <a:solidFill>
              <a:srgbClr val="5E3D21"/>
            </a:solidFill>
            <a:ln w="9525">
              <a:noFill/>
              <a:round/>
              <a:headEnd/>
              <a:tailEnd/>
            </a:ln>
          </p:spPr>
          <p:txBody>
            <a:bodyPr/>
            <a:lstStyle/>
            <a:p>
              <a:endParaRPr lang="en-US"/>
            </a:p>
          </p:txBody>
        </p:sp>
        <p:sp>
          <p:nvSpPr>
            <p:cNvPr id="16612" name="Freeform 291"/>
            <p:cNvSpPr>
              <a:spLocks/>
            </p:cNvSpPr>
            <p:nvPr/>
          </p:nvSpPr>
          <p:spPr bwMode="auto">
            <a:xfrm>
              <a:off x="2937" y="1282"/>
              <a:ext cx="50" cy="350"/>
            </a:xfrm>
            <a:custGeom>
              <a:avLst/>
              <a:gdLst>
                <a:gd name="T0" fmla="*/ 12 w 100"/>
                <a:gd name="T1" fmla="*/ 0 h 702"/>
                <a:gd name="T2" fmla="*/ 17 w 100"/>
                <a:gd name="T3" fmla="*/ 3 h 702"/>
                <a:gd name="T4" fmla="*/ 22 w 100"/>
                <a:gd name="T5" fmla="*/ 6 h 702"/>
                <a:gd name="T6" fmla="*/ 26 w 100"/>
                <a:gd name="T7" fmla="*/ 9 h 702"/>
                <a:gd name="T8" fmla="*/ 31 w 100"/>
                <a:gd name="T9" fmla="*/ 12 h 702"/>
                <a:gd name="T10" fmla="*/ 36 w 100"/>
                <a:gd name="T11" fmla="*/ 15 h 702"/>
                <a:gd name="T12" fmla="*/ 41 w 100"/>
                <a:gd name="T13" fmla="*/ 18 h 702"/>
                <a:gd name="T14" fmla="*/ 46 w 100"/>
                <a:gd name="T15" fmla="*/ 21 h 702"/>
                <a:gd name="T16" fmla="*/ 50 w 100"/>
                <a:gd name="T17" fmla="*/ 24 h 702"/>
                <a:gd name="T18" fmla="*/ 50 w 100"/>
                <a:gd name="T19" fmla="*/ 101 h 702"/>
                <a:gd name="T20" fmla="*/ 49 w 100"/>
                <a:gd name="T21" fmla="*/ 188 h 702"/>
                <a:gd name="T22" fmla="*/ 46 w 100"/>
                <a:gd name="T23" fmla="*/ 272 h 702"/>
                <a:gd name="T24" fmla="*/ 40 w 100"/>
                <a:gd name="T25" fmla="*/ 339 h 702"/>
                <a:gd name="T26" fmla="*/ 35 w 100"/>
                <a:gd name="T27" fmla="*/ 340 h 702"/>
                <a:gd name="T28" fmla="*/ 29 w 100"/>
                <a:gd name="T29" fmla="*/ 342 h 702"/>
                <a:gd name="T30" fmla="*/ 25 w 100"/>
                <a:gd name="T31" fmla="*/ 343 h 702"/>
                <a:gd name="T32" fmla="*/ 20 w 100"/>
                <a:gd name="T33" fmla="*/ 344 h 702"/>
                <a:gd name="T34" fmla="*/ 15 w 100"/>
                <a:gd name="T35" fmla="*/ 346 h 702"/>
                <a:gd name="T36" fmla="*/ 10 w 100"/>
                <a:gd name="T37" fmla="*/ 347 h 702"/>
                <a:gd name="T38" fmla="*/ 6 w 100"/>
                <a:gd name="T39" fmla="*/ 348 h 702"/>
                <a:gd name="T40" fmla="*/ 0 w 100"/>
                <a:gd name="T41" fmla="*/ 350 h 702"/>
                <a:gd name="T42" fmla="*/ 3 w 100"/>
                <a:gd name="T43" fmla="*/ 302 h 702"/>
                <a:gd name="T44" fmla="*/ 9 w 100"/>
                <a:gd name="T45" fmla="*/ 260 h 702"/>
                <a:gd name="T46" fmla="*/ 14 w 100"/>
                <a:gd name="T47" fmla="*/ 220 h 702"/>
                <a:gd name="T48" fmla="*/ 19 w 100"/>
                <a:gd name="T49" fmla="*/ 181 h 702"/>
                <a:gd name="T50" fmla="*/ 22 w 100"/>
                <a:gd name="T51" fmla="*/ 142 h 702"/>
                <a:gd name="T52" fmla="*/ 22 w 100"/>
                <a:gd name="T53" fmla="*/ 100 h 702"/>
                <a:gd name="T54" fmla="*/ 19 w 100"/>
                <a:gd name="T55" fmla="*/ 53 h 702"/>
                <a:gd name="T56" fmla="*/ 12 w 100"/>
                <a:gd name="T57" fmla="*/ 0 h 70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0"/>
                <a:gd name="T88" fmla="*/ 0 h 702"/>
                <a:gd name="T89" fmla="*/ 100 w 100"/>
                <a:gd name="T90" fmla="*/ 702 h 70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0" h="702">
                  <a:moveTo>
                    <a:pt x="24" y="0"/>
                  </a:moveTo>
                  <a:lnTo>
                    <a:pt x="34" y="6"/>
                  </a:lnTo>
                  <a:lnTo>
                    <a:pt x="44" y="12"/>
                  </a:lnTo>
                  <a:lnTo>
                    <a:pt x="53" y="19"/>
                  </a:lnTo>
                  <a:lnTo>
                    <a:pt x="62" y="25"/>
                  </a:lnTo>
                  <a:lnTo>
                    <a:pt x="72" y="30"/>
                  </a:lnTo>
                  <a:lnTo>
                    <a:pt x="82" y="36"/>
                  </a:lnTo>
                  <a:lnTo>
                    <a:pt x="91" y="43"/>
                  </a:lnTo>
                  <a:lnTo>
                    <a:pt x="100" y="49"/>
                  </a:lnTo>
                  <a:lnTo>
                    <a:pt x="99" y="203"/>
                  </a:lnTo>
                  <a:lnTo>
                    <a:pt x="97" y="377"/>
                  </a:lnTo>
                  <a:lnTo>
                    <a:pt x="91" y="545"/>
                  </a:lnTo>
                  <a:lnTo>
                    <a:pt x="79" y="679"/>
                  </a:lnTo>
                  <a:lnTo>
                    <a:pt x="69" y="682"/>
                  </a:lnTo>
                  <a:lnTo>
                    <a:pt x="59" y="685"/>
                  </a:lnTo>
                  <a:lnTo>
                    <a:pt x="50" y="688"/>
                  </a:lnTo>
                  <a:lnTo>
                    <a:pt x="39" y="690"/>
                  </a:lnTo>
                  <a:lnTo>
                    <a:pt x="30" y="693"/>
                  </a:lnTo>
                  <a:lnTo>
                    <a:pt x="20" y="696"/>
                  </a:lnTo>
                  <a:lnTo>
                    <a:pt x="11" y="698"/>
                  </a:lnTo>
                  <a:lnTo>
                    <a:pt x="0" y="702"/>
                  </a:lnTo>
                  <a:lnTo>
                    <a:pt x="7" y="606"/>
                  </a:lnTo>
                  <a:lnTo>
                    <a:pt x="18" y="521"/>
                  </a:lnTo>
                  <a:lnTo>
                    <a:pt x="28" y="441"/>
                  </a:lnTo>
                  <a:lnTo>
                    <a:pt x="37" y="364"/>
                  </a:lnTo>
                  <a:lnTo>
                    <a:pt x="43" y="285"/>
                  </a:lnTo>
                  <a:lnTo>
                    <a:pt x="44" y="201"/>
                  </a:lnTo>
                  <a:lnTo>
                    <a:pt x="38" y="106"/>
                  </a:lnTo>
                  <a:lnTo>
                    <a:pt x="24" y="0"/>
                  </a:lnTo>
                  <a:close/>
                </a:path>
              </a:pathLst>
            </a:custGeom>
            <a:solidFill>
              <a:srgbClr val="5B3D21"/>
            </a:solidFill>
            <a:ln w="9525">
              <a:noFill/>
              <a:round/>
              <a:headEnd/>
              <a:tailEnd/>
            </a:ln>
          </p:spPr>
          <p:txBody>
            <a:bodyPr/>
            <a:lstStyle/>
            <a:p>
              <a:endParaRPr lang="en-US"/>
            </a:p>
          </p:txBody>
        </p:sp>
        <p:sp>
          <p:nvSpPr>
            <p:cNvPr id="16613" name="Freeform 292"/>
            <p:cNvSpPr>
              <a:spLocks/>
            </p:cNvSpPr>
            <p:nvPr/>
          </p:nvSpPr>
          <p:spPr bwMode="auto">
            <a:xfrm>
              <a:off x="2930" y="1278"/>
              <a:ext cx="52" cy="354"/>
            </a:xfrm>
            <a:custGeom>
              <a:avLst/>
              <a:gdLst>
                <a:gd name="T0" fmla="*/ 14 w 105"/>
                <a:gd name="T1" fmla="*/ 0 h 709"/>
                <a:gd name="T2" fmla="*/ 18 w 105"/>
                <a:gd name="T3" fmla="*/ 3 h 709"/>
                <a:gd name="T4" fmla="*/ 24 w 105"/>
                <a:gd name="T5" fmla="*/ 6 h 709"/>
                <a:gd name="T6" fmla="*/ 28 w 105"/>
                <a:gd name="T7" fmla="*/ 9 h 709"/>
                <a:gd name="T8" fmla="*/ 33 w 105"/>
                <a:gd name="T9" fmla="*/ 12 h 709"/>
                <a:gd name="T10" fmla="*/ 37 w 105"/>
                <a:gd name="T11" fmla="*/ 15 h 709"/>
                <a:gd name="T12" fmla="*/ 43 w 105"/>
                <a:gd name="T13" fmla="*/ 18 h 709"/>
                <a:gd name="T14" fmla="*/ 47 w 105"/>
                <a:gd name="T15" fmla="*/ 21 h 709"/>
                <a:gd name="T16" fmla="*/ 52 w 105"/>
                <a:gd name="T17" fmla="*/ 24 h 709"/>
                <a:gd name="T18" fmla="*/ 50 w 105"/>
                <a:gd name="T19" fmla="*/ 102 h 709"/>
                <a:gd name="T20" fmla="*/ 49 w 105"/>
                <a:gd name="T21" fmla="*/ 190 h 709"/>
                <a:gd name="T22" fmla="*/ 47 w 105"/>
                <a:gd name="T23" fmla="*/ 275 h 709"/>
                <a:gd name="T24" fmla="*/ 41 w 105"/>
                <a:gd name="T25" fmla="*/ 342 h 709"/>
                <a:gd name="T26" fmla="*/ 36 w 105"/>
                <a:gd name="T27" fmla="*/ 344 h 709"/>
                <a:gd name="T28" fmla="*/ 30 w 105"/>
                <a:gd name="T29" fmla="*/ 345 h 709"/>
                <a:gd name="T30" fmla="*/ 25 w 105"/>
                <a:gd name="T31" fmla="*/ 347 h 709"/>
                <a:gd name="T32" fmla="*/ 20 w 105"/>
                <a:gd name="T33" fmla="*/ 348 h 709"/>
                <a:gd name="T34" fmla="*/ 15 w 105"/>
                <a:gd name="T35" fmla="*/ 350 h 709"/>
                <a:gd name="T36" fmla="*/ 10 w 105"/>
                <a:gd name="T37" fmla="*/ 351 h 709"/>
                <a:gd name="T38" fmla="*/ 5 w 105"/>
                <a:gd name="T39" fmla="*/ 352 h 709"/>
                <a:gd name="T40" fmla="*/ 0 w 105"/>
                <a:gd name="T41" fmla="*/ 354 h 709"/>
                <a:gd name="T42" fmla="*/ 3 w 105"/>
                <a:gd name="T43" fmla="*/ 306 h 709"/>
                <a:gd name="T44" fmla="*/ 8 w 105"/>
                <a:gd name="T45" fmla="*/ 263 h 709"/>
                <a:gd name="T46" fmla="*/ 14 w 105"/>
                <a:gd name="T47" fmla="*/ 223 h 709"/>
                <a:gd name="T48" fmla="*/ 18 w 105"/>
                <a:gd name="T49" fmla="*/ 184 h 709"/>
                <a:gd name="T50" fmla="*/ 22 w 105"/>
                <a:gd name="T51" fmla="*/ 143 h 709"/>
                <a:gd name="T52" fmla="*/ 23 w 105"/>
                <a:gd name="T53" fmla="*/ 101 h 709"/>
                <a:gd name="T54" fmla="*/ 21 w 105"/>
                <a:gd name="T55" fmla="*/ 54 h 709"/>
                <a:gd name="T56" fmla="*/ 14 w 105"/>
                <a:gd name="T57" fmla="*/ 0 h 70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5"/>
                <a:gd name="T88" fmla="*/ 0 h 709"/>
                <a:gd name="T89" fmla="*/ 105 w 105"/>
                <a:gd name="T90" fmla="*/ 709 h 70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5" h="709">
                  <a:moveTo>
                    <a:pt x="28" y="0"/>
                  </a:moveTo>
                  <a:lnTo>
                    <a:pt x="37" y="6"/>
                  </a:lnTo>
                  <a:lnTo>
                    <a:pt x="48" y="12"/>
                  </a:lnTo>
                  <a:lnTo>
                    <a:pt x="57" y="19"/>
                  </a:lnTo>
                  <a:lnTo>
                    <a:pt x="66" y="25"/>
                  </a:lnTo>
                  <a:lnTo>
                    <a:pt x="75" y="30"/>
                  </a:lnTo>
                  <a:lnTo>
                    <a:pt x="86" y="36"/>
                  </a:lnTo>
                  <a:lnTo>
                    <a:pt x="95" y="43"/>
                  </a:lnTo>
                  <a:lnTo>
                    <a:pt x="105" y="49"/>
                  </a:lnTo>
                  <a:lnTo>
                    <a:pt x="100" y="204"/>
                  </a:lnTo>
                  <a:lnTo>
                    <a:pt x="99" y="381"/>
                  </a:lnTo>
                  <a:lnTo>
                    <a:pt x="94" y="550"/>
                  </a:lnTo>
                  <a:lnTo>
                    <a:pt x="82" y="685"/>
                  </a:lnTo>
                  <a:lnTo>
                    <a:pt x="72" y="688"/>
                  </a:lnTo>
                  <a:lnTo>
                    <a:pt x="61" y="690"/>
                  </a:lnTo>
                  <a:lnTo>
                    <a:pt x="51" y="694"/>
                  </a:lnTo>
                  <a:lnTo>
                    <a:pt x="41" y="696"/>
                  </a:lnTo>
                  <a:lnTo>
                    <a:pt x="30" y="700"/>
                  </a:lnTo>
                  <a:lnTo>
                    <a:pt x="20" y="703"/>
                  </a:lnTo>
                  <a:lnTo>
                    <a:pt x="11" y="705"/>
                  </a:lnTo>
                  <a:lnTo>
                    <a:pt x="0" y="709"/>
                  </a:lnTo>
                  <a:lnTo>
                    <a:pt x="7" y="613"/>
                  </a:lnTo>
                  <a:lnTo>
                    <a:pt x="16" y="527"/>
                  </a:lnTo>
                  <a:lnTo>
                    <a:pt x="28" y="446"/>
                  </a:lnTo>
                  <a:lnTo>
                    <a:pt x="37" y="368"/>
                  </a:lnTo>
                  <a:lnTo>
                    <a:pt x="44" y="287"/>
                  </a:lnTo>
                  <a:lnTo>
                    <a:pt x="46" y="202"/>
                  </a:lnTo>
                  <a:lnTo>
                    <a:pt x="42" y="108"/>
                  </a:lnTo>
                  <a:lnTo>
                    <a:pt x="28" y="0"/>
                  </a:lnTo>
                  <a:close/>
                </a:path>
              </a:pathLst>
            </a:custGeom>
            <a:solidFill>
              <a:srgbClr val="563D23"/>
            </a:solidFill>
            <a:ln w="9525">
              <a:noFill/>
              <a:round/>
              <a:headEnd/>
              <a:tailEnd/>
            </a:ln>
          </p:spPr>
          <p:txBody>
            <a:bodyPr/>
            <a:lstStyle/>
            <a:p>
              <a:endParaRPr lang="en-US"/>
            </a:p>
          </p:txBody>
        </p:sp>
        <p:sp>
          <p:nvSpPr>
            <p:cNvPr id="16614" name="Freeform 293"/>
            <p:cNvSpPr>
              <a:spLocks/>
            </p:cNvSpPr>
            <p:nvPr/>
          </p:nvSpPr>
          <p:spPr bwMode="auto">
            <a:xfrm>
              <a:off x="2922" y="1275"/>
              <a:ext cx="54" cy="357"/>
            </a:xfrm>
            <a:custGeom>
              <a:avLst/>
              <a:gdLst>
                <a:gd name="T0" fmla="*/ 15 w 107"/>
                <a:gd name="T1" fmla="*/ 0 h 715"/>
                <a:gd name="T2" fmla="*/ 20 w 107"/>
                <a:gd name="T3" fmla="*/ 2 h 715"/>
                <a:gd name="T4" fmla="*/ 25 w 107"/>
                <a:gd name="T5" fmla="*/ 5 h 715"/>
                <a:gd name="T6" fmla="*/ 30 w 107"/>
                <a:gd name="T7" fmla="*/ 9 h 715"/>
                <a:gd name="T8" fmla="*/ 35 w 107"/>
                <a:gd name="T9" fmla="*/ 12 h 715"/>
                <a:gd name="T10" fmla="*/ 40 w 107"/>
                <a:gd name="T11" fmla="*/ 15 h 715"/>
                <a:gd name="T12" fmla="*/ 44 w 107"/>
                <a:gd name="T13" fmla="*/ 17 h 715"/>
                <a:gd name="T14" fmla="*/ 49 w 107"/>
                <a:gd name="T15" fmla="*/ 21 h 715"/>
                <a:gd name="T16" fmla="*/ 54 w 107"/>
                <a:gd name="T17" fmla="*/ 24 h 715"/>
                <a:gd name="T18" fmla="*/ 51 w 107"/>
                <a:gd name="T19" fmla="*/ 102 h 715"/>
                <a:gd name="T20" fmla="*/ 50 w 107"/>
                <a:gd name="T21" fmla="*/ 191 h 715"/>
                <a:gd name="T22" fmla="*/ 48 w 107"/>
                <a:gd name="T23" fmla="*/ 277 h 715"/>
                <a:gd name="T24" fmla="*/ 41 w 107"/>
                <a:gd name="T25" fmla="*/ 344 h 715"/>
                <a:gd name="T26" fmla="*/ 36 w 107"/>
                <a:gd name="T27" fmla="*/ 346 h 715"/>
                <a:gd name="T28" fmla="*/ 32 w 107"/>
                <a:gd name="T29" fmla="*/ 347 h 715"/>
                <a:gd name="T30" fmla="*/ 26 w 107"/>
                <a:gd name="T31" fmla="*/ 349 h 715"/>
                <a:gd name="T32" fmla="*/ 21 w 107"/>
                <a:gd name="T33" fmla="*/ 351 h 715"/>
                <a:gd name="T34" fmla="*/ 16 w 107"/>
                <a:gd name="T35" fmla="*/ 353 h 715"/>
                <a:gd name="T36" fmla="*/ 11 w 107"/>
                <a:gd name="T37" fmla="*/ 354 h 715"/>
                <a:gd name="T38" fmla="*/ 6 w 107"/>
                <a:gd name="T39" fmla="*/ 355 h 715"/>
                <a:gd name="T40" fmla="*/ 0 w 107"/>
                <a:gd name="T41" fmla="*/ 357 h 715"/>
                <a:gd name="T42" fmla="*/ 4 w 107"/>
                <a:gd name="T43" fmla="*/ 309 h 715"/>
                <a:gd name="T44" fmla="*/ 9 w 107"/>
                <a:gd name="T45" fmla="*/ 266 h 715"/>
                <a:gd name="T46" fmla="*/ 15 w 107"/>
                <a:gd name="T47" fmla="*/ 225 h 715"/>
                <a:gd name="T48" fmla="*/ 20 w 107"/>
                <a:gd name="T49" fmla="*/ 185 h 715"/>
                <a:gd name="T50" fmla="*/ 23 w 107"/>
                <a:gd name="T51" fmla="*/ 144 h 715"/>
                <a:gd name="T52" fmla="*/ 25 w 107"/>
                <a:gd name="T53" fmla="*/ 100 h 715"/>
                <a:gd name="T54" fmla="*/ 22 w 107"/>
                <a:gd name="T55" fmla="*/ 53 h 715"/>
                <a:gd name="T56" fmla="*/ 15 w 107"/>
                <a:gd name="T57" fmla="*/ 0 h 7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7"/>
                <a:gd name="T88" fmla="*/ 0 h 715"/>
                <a:gd name="T89" fmla="*/ 107 w 107"/>
                <a:gd name="T90" fmla="*/ 715 h 7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7" h="715">
                  <a:moveTo>
                    <a:pt x="30" y="0"/>
                  </a:moveTo>
                  <a:lnTo>
                    <a:pt x="39" y="5"/>
                  </a:lnTo>
                  <a:lnTo>
                    <a:pt x="50" y="11"/>
                  </a:lnTo>
                  <a:lnTo>
                    <a:pt x="59" y="18"/>
                  </a:lnTo>
                  <a:lnTo>
                    <a:pt x="69" y="24"/>
                  </a:lnTo>
                  <a:lnTo>
                    <a:pt x="79" y="30"/>
                  </a:lnTo>
                  <a:lnTo>
                    <a:pt x="88" y="35"/>
                  </a:lnTo>
                  <a:lnTo>
                    <a:pt x="98" y="42"/>
                  </a:lnTo>
                  <a:lnTo>
                    <a:pt x="107" y="48"/>
                  </a:lnTo>
                  <a:lnTo>
                    <a:pt x="102" y="205"/>
                  </a:lnTo>
                  <a:lnTo>
                    <a:pt x="99" y="382"/>
                  </a:lnTo>
                  <a:lnTo>
                    <a:pt x="95" y="554"/>
                  </a:lnTo>
                  <a:lnTo>
                    <a:pt x="82" y="689"/>
                  </a:lnTo>
                  <a:lnTo>
                    <a:pt x="72" y="693"/>
                  </a:lnTo>
                  <a:lnTo>
                    <a:pt x="63" y="695"/>
                  </a:lnTo>
                  <a:lnTo>
                    <a:pt x="52" y="699"/>
                  </a:lnTo>
                  <a:lnTo>
                    <a:pt x="42" y="702"/>
                  </a:lnTo>
                  <a:lnTo>
                    <a:pt x="31" y="706"/>
                  </a:lnTo>
                  <a:lnTo>
                    <a:pt x="21" y="709"/>
                  </a:lnTo>
                  <a:lnTo>
                    <a:pt x="11" y="711"/>
                  </a:lnTo>
                  <a:lnTo>
                    <a:pt x="0" y="715"/>
                  </a:lnTo>
                  <a:lnTo>
                    <a:pt x="7" y="619"/>
                  </a:lnTo>
                  <a:lnTo>
                    <a:pt x="18" y="532"/>
                  </a:lnTo>
                  <a:lnTo>
                    <a:pt x="29" y="450"/>
                  </a:lnTo>
                  <a:lnTo>
                    <a:pt x="39" y="370"/>
                  </a:lnTo>
                  <a:lnTo>
                    <a:pt x="46" y="289"/>
                  </a:lnTo>
                  <a:lnTo>
                    <a:pt x="49" y="201"/>
                  </a:lnTo>
                  <a:lnTo>
                    <a:pt x="44" y="107"/>
                  </a:lnTo>
                  <a:lnTo>
                    <a:pt x="30" y="0"/>
                  </a:lnTo>
                  <a:close/>
                </a:path>
              </a:pathLst>
            </a:custGeom>
            <a:solidFill>
              <a:srgbClr val="513D26"/>
            </a:solidFill>
            <a:ln w="9525">
              <a:noFill/>
              <a:round/>
              <a:headEnd/>
              <a:tailEnd/>
            </a:ln>
          </p:spPr>
          <p:txBody>
            <a:bodyPr/>
            <a:lstStyle/>
            <a:p>
              <a:endParaRPr lang="en-US"/>
            </a:p>
          </p:txBody>
        </p:sp>
        <p:sp>
          <p:nvSpPr>
            <p:cNvPr id="16615" name="Freeform 294"/>
            <p:cNvSpPr>
              <a:spLocks/>
            </p:cNvSpPr>
            <p:nvPr/>
          </p:nvSpPr>
          <p:spPr bwMode="auto">
            <a:xfrm>
              <a:off x="2915" y="1271"/>
              <a:ext cx="56" cy="361"/>
            </a:xfrm>
            <a:custGeom>
              <a:avLst/>
              <a:gdLst>
                <a:gd name="T0" fmla="*/ 17 w 112"/>
                <a:gd name="T1" fmla="*/ 0 h 722"/>
                <a:gd name="T2" fmla="*/ 22 w 112"/>
                <a:gd name="T3" fmla="*/ 3 h 722"/>
                <a:gd name="T4" fmla="*/ 27 w 112"/>
                <a:gd name="T5" fmla="*/ 6 h 722"/>
                <a:gd name="T6" fmla="*/ 31 w 112"/>
                <a:gd name="T7" fmla="*/ 9 h 722"/>
                <a:gd name="T8" fmla="*/ 36 w 112"/>
                <a:gd name="T9" fmla="*/ 12 h 722"/>
                <a:gd name="T10" fmla="*/ 41 w 112"/>
                <a:gd name="T11" fmla="*/ 15 h 722"/>
                <a:gd name="T12" fmla="*/ 46 w 112"/>
                <a:gd name="T13" fmla="*/ 19 h 722"/>
                <a:gd name="T14" fmla="*/ 51 w 112"/>
                <a:gd name="T15" fmla="*/ 21 h 722"/>
                <a:gd name="T16" fmla="*/ 56 w 112"/>
                <a:gd name="T17" fmla="*/ 24 h 722"/>
                <a:gd name="T18" fmla="*/ 52 w 112"/>
                <a:gd name="T19" fmla="*/ 103 h 722"/>
                <a:gd name="T20" fmla="*/ 51 w 112"/>
                <a:gd name="T21" fmla="*/ 192 h 722"/>
                <a:gd name="T22" fmla="*/ 48 w 112"/>
                <a:gd name="T23" fmla="*/ 279 h 722"/>
                <a:gd name="T24" fmla="*/ 42 w 112"/>
                <a:gd name="T25" fmla="*/ 348 h 722"/>
                <a:gd name="T26" fmla="*/ 37 w 112"/>
                <a:gd name="T27" fmla="*/ 350 h 722"/>
                <a:gd name="T28" fmla="*/ 31 w 112"/>
                <a:gd name="T29" fmla="*/ 351 h 722"/>
                <a:gd name="T30" fmla="*/ 26 w 112"/>
                <a:gd name="T31" fmla="*/ 353 h 722"/>
                <a:gd name="T32" fmla="*/ 21 w 112"/>
                <a:gd name="T33" fmla="*/ 354 h 722"/>
                <a:gd name="T34" fmla="*/ 15 w 112"/>
                <a:gd name="T35" fmla="*/ 356 h 722"/>
                <a:gd name="T36" fmla="*/ 11 w 112"/>
                <a:gd name="T37" fmla="*/ 358 h 722"/>
                <a:gd name="T38" fmla="*/ 6 w 112"/>
                <a:gd name="T39" fmla="*/ 359 h 722"/>
                <a:gd name="T40" fmla="*/ 0 w 112"/>
                <a:gd name="T41" fmla="*/ 361 h 722"/>
                <a:gd name="T42" fmla="*/ 4 w 112"/>
                <a:gd name="T43" fmla="*/ 313 h 722"/>
                <a:gd name="T44" fmla="*/ 9 w 112"/>
                <a:gd name="T45" fmla="*/ 270 h 722"/>
                <a:gd name="T46" fmla="*/ 14 w 112"/>
                <a:gd name="T47" fmla="*/ 228 h 722"/>
                <a:gd name="T48" fmla="*/ 21 w 112"/>
                <a:gd name="T49" fmla="*/ 187 h 722"/>
                <a:gd name="T50" fmla="*/ 25 w 112"/>
                <a:gd name="T51" fmla="*/ 146 h 722"/>
                <a:gd name="T52" fmla="*/ 26 w 112"/>
                <a:gd name="T53" fmla="*/ 101 h 722"/>
                <a:gd name="T54" fmla="*/ 24 w 112"/>
                <a:gd name="T55" fmla="*/ 53 h 722"/>
                <a:gd name="T56" fmla="*/ 17 w 112"/>
                <a:gd name="T57" fmla="*/ 0 h 7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2"/>
                <a:gd name="T88" fmla="*/ 0 h 722"/>
                <a:gd name="T89" fmla="*/ 112 w 112"/>
                <a:gd name="T90" fmla="*/ 722 h 72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2" h="722">
                  <a:moveTo>
                    <a:pt x="34" y="0"/>
                  </a:moveTo>
                  <a:lnTo>
                    <a:pt x="43" y="5"/>
                  </a:lnTo>
                  <a:lnTo>
                    <a:pt x="53" y="12"/>
                  </a:lnTo>
                  <a:lnTo>
                    <a:pt x="63" y="18"/>
                  </a:lnTo>
                  <a:lnTo>
                    <a:pt x="72" y="24"/>
                  </a:lnTo>
                  <a:lnTo>
                    <a:pt x="82" y="30"/>
                  </a:lnTo>
                  <a:lnTo>
                    <a:pt x="91" y="37"/>
                  </a:lnTo>
                  <a:lnTo>
                    <a:pt x="102" y="42"/>
                  </a:lnTo>
                  <a:lnTo>
                    <a:pt x="112" y="49"/>
                  </a:lnTo>
                  <a:lnTo>
                    <a:pt x="103" y="206"/>
                  </a:lnTo>
                  <a:lnTo>
                    <a:pt x="101" y="385"/>
                  </a:lnTo>
                  <a:lnTo>
                    <a:pt x="96" y="558"/>
                  </a:lnTo>
                  <a:lnTo>
                    <a:pt x="84" y="695"/>
                  </a:lnTo>
                  <a:lnTo>
                    <a:pt x="74" y="699"/>
                  </a:lnTo>
                  <a:lnTo>
                    <a:pt x="63" y="702"/>
                  </a:lnTo>
                  <a:lnTo>
                    <a:pt x="52" y="706"/>
                  </a:lnTo>
                  <a:lnTo>
                    <a:pt x="42" y="708"/>
                  </a:lnTo>
                  <a:lnTo>
                    <a:pt x="31" y="711"/>
                  </a:lnTo>
                  <a:lnTo>
                    <a:pt x="21" y="715"/>
                  </a:lnTo>
                  <a:lnTo>
                    <a:pt x="11" y="718"/>
                  </a:lnTo>
                  <a:lnTo>
                    <a:pt x="0" y="722"/>
                  </a:lnTo>
                  <a:lnTo>
                    <a:pt x="7" y="626"/>
                  </a:lnTo>
                  <a:lnTo>
                    <a:pt x="18" y="539"/>
                  </a:lnTo>
                  <a:lnTo>
                    <a:pt x="29" y="456"/>
                  </a:lnTo>
                  <a:lnTo>
                    <a:pt x="41" y="374"/>
                  </a:lnTo>
                  <a:lnTo>
                    <a:pt x="49" y="291"/>
                  </a:lnTo>
                  <a:lnTo>
                    <a:pt x="51" y="202"/>
                  </a:lnTo>
                  <a:lnTo>
                    <a:pt x="48" y="107"/>
                  </a:lnTo>
                  <a:lnTo>
                    <a:pt x="34" y="0"/>
                  </a:lnTo>
                  <a:close/>
                </a:path>
              </a:pathLst>
            </a:custGeom>
            <a:solidFill>
              <a:srgbClr val="4C3A23"/>
            </a:solidFill>
            <a:ln w="9525">
              <a:noFill/>
              <a:round/>
              <a:headEnd/>
              <a:tailEnd/>
            </a:ln>
          </p:spPr>
          <p:txBody>
            <a:bodyPr/>
            <a:lstStyle/>
            <a:p>
              <a:endParaRPr lang="en-US"/>
            </a:p>
          </p:txBody>
        </p:sp>
        <p:sp>
          <p:nvSpPr>
            <p:cNvPr id="16616" name="Freeform 295"/>
            <p:cNvSpPr>
              <a:spLocks/>
            </p:cNvSpPr>
            <p:nvPr/>
          </p:nvSpPr>
          <p:spPr bwMode="auto">
            <a:xfrm>
              <a:off x="2907" y="1268"/>
              <a:ext cx="57" cy="364"/>
            </a:xfrm>
            <a:custGeom>
              <a:avLst/>
              <a:gdLst>
                <a:gd name="T0" fmla="*/ 18 w 114"/>
                <a:gd name="T1" fmla="*/ 0 h 729"/>
                <a:gd name="T2" fmla="*/ 57 w 114"/>
                <a:gd name="T3" fmla="*/ 24 h 729"/>
                <a:gd name="T4" fmla="*/ 52 w 114"/>
                <a:gd name="T5" fmla="*/ 103 h 729"/>
                <a:gd name="T6" fmla="*/ 51 w 114"/>
                <a:gd name="T7" fmla="*/ 194 h 729"/>
                <a:gd name="T8" fmla="*/ 49 w 114"/>
                <a:gd name="T9" fmla="*/ 281 h 729"/>
                <a:gd name="T10" fmla="*/ 43 w 114"/>
                <a:gd name="T11" fmla="*/ 350 h 729"/>
                <a:gd name="T12" fmla="*/ 0 w 114"/>
                <a:gd name="T13" fmla="*/ 364 h 729"/>
                <a:gd name="T14" fmla="*/ 4 w 114"/>
                <a:gd name="T15" fmla="*/ 316 h 729"/>
                <a:gd name="T16" fmla="*/ 10 w 114"/>
                <a:gd name="T17" fmla="*/ 272 h 729"/>
                <a:gd name="T18" fmla="*/ 15 w 114"/>
                <a:gd name="T19" fmla="*/ 230 h 729"/>
                <a:gd name="T20" fmla="*/ 21 w 114"/>
                <a:gd name="T21" fmla="*/ 189 h 729"/>
                <a:gd name="T22" fmla="*/ 25 w 114"/>
                <a:gd name="T23" fmla="*/ 146 h 729"/>
                <a:gd name="T24" fmla="*/ 27 w 114"/>
                <a:gd name="T25" fmla="*/ 102 h 729"/>
                <a:gd name="T26" fmla="*/ 25 w 114"/>
                <a:gd name="T27" fmla="*/ 53 h 729"/>
                <a:gd name="T28" fmla="*/ 18 w 114"/>
                <a:gd name="T29" fmla="*/ 0 h 7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4"/>
                <a:gd name="T46" fmla="*/ 0 h 729"/>
                <a:gd name="T47" fmla="*/ 114 w 114"/>
                <a:gd name="T48" fmla="*/ 729 h 7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4" h="729">
                  <a:moveTo>
                    <a:pt x="36" y="0"/>
                  </a:moveTo>
                  <a:lnTo>
                    <a:pt x="114" y="49"/>
                  </a:lnTo>
                  <a:lnTo>
                    <a:pt x="104" y="207"/>
                  </a:lnTo>
                  <a:lnTo>
                    <a:pt x="101" y="389"/>
                  </a:lnTo>
                  <a:lnTo>
                    <a:pt x="97" y="563"/>
                  </a:lnTo>
                  <a:lnTo>
                    <a:pt x="86" y="701"/>
                  </a:lnTo>
                  <a:lnTo>
                    <a:pt x="0" y="729"/>
                  </a:lnTo>
                  <a:lnTo>
                    <a:pt x="7" y="633"/>
                  </a:lnTo>
                  <a:lnTo>
                    <a:pt x="19" y="545"/>
                  </a:lnTo>
                  <a:lnTo>
                    <a:pt x="30" y="460"/>
                  </a:lnTo>
                  <a:lnTo>
                    <a:pt x="42" y="378"/>
                  </a:lnTo>
                  <a:lnTo>
                    <a:pt x="50" y="292"/>
                  </a:lnTo>
                  <a:lnTo>
                    <a:pt x="53" y="204"/>
                  </a:lnTo>
                  <a:lnTo>
                    <a:pt x="50" y="107"/>
                  </a:lnTo>
                  <a:lnTo>
                    <a:pt x="36" y="0"/>
                  </a:lnTo>
                  <a:close/>
                </a:path>
              </a:pathLst>
            </a:custGeom>
            <a:solidFill>
              <a:srgbClr val="473A26"/>
            </a:solidFill>
            <a:ln w="9525">
              <a:noFill/>
              <a:round/>
              <a:headEnd/>
              <a:tailEnd/>
            </a:ln>
          </p:spPr>
          <p:txBody>
            <a:bodyPr/>
            <a:lstStyle/>
            <a:p>
              <a:endParaRPr lang="en-US"/>
            </a:p>
          </p:txBody>
        </p:sp>
        <p:sp>
          <p:nvSpPr>
            <p:cNvPr id="16617" name="Freeform 296"/>
            <p:cNvSpPr>
              <a:spLocks/>
            </p:cNvSpPr>
            <p:nvPr/>
          </p:nvSpPr>
          <p:spPr bwMode="auto">
            <a:xfrm>
              <a:off x="2331" y="1642"/>
              <a:ext cx="473" cy="39"/>
            </a:xfrm>
            <a:custGeom>
              <a:avLst/>
              <a:gdLst>
                <a:gd name="T0" fmla="*/ 2 w 946"/>
                <a:gd name="T1" fmla="*/ 0 h 78"/>
                <a:gd name="T2" fmla="*/ 23 w 946"/>
                <a:gd name="T3" fmla="*/ 5 h 78"/>
                <a:gd name="T4" fmla="*/ 45 w 946"/>
                <a:gd name="T5" fmla="*/ 10 h 78"/>
                <a:gd name="T6" fmla="*/ 65 w 946"/>
                <a:gd name="T7" fmla="*/ 13 h 78"/>
                <a:gd name="T8" fmla="*/ 85 w 946"/>
                <a:gd name="T9" fmla="*/ 17 h 78"/>
                <a:gd name="T10" fmla="*/ 105 w 946"/>
                <a:gd name="T11" fmla="*/ 19 h 78"/>
                <a:gd name="T12" fmla="*/ 124 w 946"/>
                <a:gd name="T13" fmla="*/ 21 h 78"/>
                <a:gd name="T14" fmla="*/ 144 w 946"/>
                <a:gd name="T15" fmla="*/ 22 h 78"/>
                <a:gd name="T16" fmla="*/ 165 w 946"/>
                <a:gd name="T17" fmla="*/ 23 h 78"/>
                <a:gd name="T18" fmla="*/ 186 w 946"/>
                <a:gd name="T19" fmla="*/ 24 h 78"/>
                <a:gd name="T20" fmla="*/ 207 w 946"/>
                <a:gd name="T21" fmla="*/ 23 h 78"/>
                <a:gd name="T22" fmla="*/ 230 w 946"/>
                <a:gd name="T23" fmla="*/ 22 h 78"/>
                <a:gd name="T24" fmla="*/ 253 w 946"/>
                <a:gd name="T25" fmla="*/ 21 h 78"/>
                <a:gd name="T26" fmla="*/ 279 w 946"/>
                <a:gd name="T27" fmla="*/ 20 h 78"/>
                <a:gd name="T28" fmla="*/ 306 w 946"/>
                <a:gd name="T29" fmla="*/ 18 h 78"/>
                <a:gd name="T30" fmla="*/ 335 w 946"/>
                <a:gd name="T31" fmla="*/ 15 h 78"/>
                <a:gd name="T32" fmla="*/ 366 w 946"/>
                <a:gd name="T33" fmla="*/ 12 h 78"/>
                <a:gd name="T34" fmla="*/ 385 w 946"/>
                <a:gd name="T35" fmla="*/ 9 h 78"/>
                <a:gd name="T36" fmla="*/ 420 w 946"/>
                <a:gd name="T37" fmla="*/ 10 h 78"/>
                <a:gd name="T38" fmla="*/ 473 w 946"/>
                <a:gd name="T39" fmla="*/ 18 h 78"/>
                <a:gd name="T40" fmla="*/ 413 w 946"/>
                <a:gd name="T41" fmla="*/ 24 h 78"/>
                <a:gd name="T42" fmla="*/ 368 w 946"/>
                <a:gd name="T43" fmla="*/ 30 h 78"/>
                <a:gd name="T44" fmla="*/ 349 w 946"/>
                <a:gd name="T45" fmla="*/ 33 h 78"/>
                <a:gd name="T46" fmla="*/ 330 w 946"/>
                <a:gd name="T47" fmla="*/ 36 h 78"/>
                <a:gd name="T48" fmla="*/ 311 w 946"/>
                <a:gd name="T49" fmla="*/ 37 h 78"/>
                <a:gd name="T50" fmla="*/ 293 w 946"/>
                <a:gd name="T51" fmla="*/ 38 h 78"/>
                <a:gd name="T52" fmla="*/ 275 w 946"/>
                <a:gd name="T53" fmla="*/ 39 h 78"/>
                <a:gd name="T54" fmla="*/ 257 w 946"/>
                <a:gd name="T55" fmla="*/ 39 h 78"/>
                <a:gd name="T56" fmla="*/ 238 w 946"/>
                <a:gd name="T57" fmla="*/ 39 h 78"/>
                <a:gd name="T58" fmla="*/ 222 w 946"/>
                <a:gd name="T59" fmla="*/ 39 h 78"/>
                <a:gd name="T60" fmla="*/ 205 w 946"/>
                <a:gd name="T61" fmla="*/ 38 h 78"/>
                <a:gd name="T62" fmla="*/ 188 w 946"/>
                <a:gd name="T63" fmla="*/ 38 h 78"/>
                <a:gd name="T64" fmla="*/ 173 w 946"/>
                <a:gd name="T65" fmla="*/ 37 h 78"/>
                <a:gd name="T66" fmla="*/ 157 w 946"/>
                <a:gd name="T67" fmla="*/ 36 h 78"/>
                <a:gd name="T68" fmla="*/ 142 w 946"/>
                <a:gd name="T69" fmla="*/ 34 h 78"/>
                <a:gd name="T70" fmla="*/ 127 w 946"/>
                <a:gd name="T71" fmla="*/ 33 h 78"/>
                <a:gd name="T72" fmla="*/ 114 w 946"/>
                <a:gd name="T73" fmla="*/ 30 h 78"/>
                <a:gd name="T74" fmla="*/ 101 w 946"/>
                <a:gd name="T75" fmla="*/ 28 h 78"/>
                <a:gd name="T76" fmla="*/ 89 w 946"/>
                <a:gd name="T77" fmla="*/ 26 h 78"/>
                <a:gd name="T78" fmla="*/ 77 w 946"/>
                <a:gd name="T79" fmla="*/ 24 h 78"/>
                <a:gd name="T80" fmla="*/ 65 w 946"/>
                <a:gd name="T81" fmla="*/ 22 h 78"/>
                <a:gd name="T82" fmla="*/ 56 w 946"/>
                <a:gd name="T83" fmla="*/ 20 h 78"/>
                <a:gd name="T84" fmla="*/ 46 w 946"/>
                <a:gd name="T85" fmla="*/ 18 h 78"/>
                <a:gd name="T86" fmla="*/ 37 w 946"/>
                <a:gd name="T87" fmla="*/ 15 h 78"/>
                <a:gd name="T88" fmla="*/ 29 w 946"/>
                <a:gd name="T89" fmla="*/ 14 h 78"/>
                <a:gd name="T90" fmla="*/ 22 w 946"/>
                <a:gd name="T91" fmla="*/ 11 h 78"/>
                <a:gd name="T92" fmla="*/ 17 w 946"/>
                <a:gd name="T93" fmla="*/ 10 h 78"/>
                <a:gd name="T94" fmla="*/ 11 w 946"/>
                <a:gd name="T95" fmla="*/ 8 h 78"/>
                <a:gd name="T96" fmla="*/ 7 w 946"/>
                <a:gd name="T97" fmla="*/ 6 h 78"/>
                <a:gd name="T98" fmla="*/ 4 w 946"/>
                <a:gd name="T99" fmla="*/ 5 h 78"/>
                <a:gd name="T100" fmla="*/ 2 w 946"/>
                <a:gd name="T101" fmla="*/ 3 h 78"/>
                <a:gd name="T102" fmla="*/ 0 w 946"/>
                <a:gd name="T103" fmla="*/ 2 h 78"/>
                <a:gd name="T104" fmla="*/ 0 w 946"/>
                <a:gd name="T105" fmla="*/ 1 h 78"/>
                <a:gd name="T106" fmla="*/ 2 w 946"/>
                <a:gd name="T107" fmla="*/ 0 h 7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46"/>
                <a:gd name="T163" fmla="*/ 0 h 78"/>
                <a:gd name="T164" fmla="*/ 946 w 946"/>
                <a:gd name="T165" fmla="*/ 78 h 7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46" h="78">
                  <a:moveTo>
                    <a:pt x="3" y="0"/>
                  </a:moveTo>
                  <a:lnTo>
                    <a:pt x="46" y="11"/>
                  </a:lnTo>
                  <a:lnTo>
                    <a:pt x="89" y="20"/>
                  </a:lnTo>
                  <a:lnTo>
                    <a:pt x="130" y="27"/>
                  </a:lnTo>
                  <a:lnTo>
                    <a:pt x="170" y="34"/>
                  </a:lnTo>
                  <a:lnTo>
                    <a:pt x="210" y="38"/>
                  </a:lnTo>
                  <a:lnTo>
                    <a:pt x="249" y="42"/>
                  </a:lnTo>
                  <a:lnTo>
                    <a:pt x="288" y="45"/>
                  </a:lnTo>
                  <a:lnTo>
                    <a:pt x="330" y="46"/>
                  </a:lnTo>
                  <a:lnTo>
                    <a:pt x="371" y="48"/>
                  </a:lnTo>
                  <a:lnTo>
                    <a:pt x="414" y="46"/>
                  </a:lnTo>
                  <a:lnTo>
                    <a:pt x="460" y="45"/>
                  </a:lnTo>
                  <a:lnTo>
                    <a:pt x="507" y="43"/>
                  </a:lnTo>
                  <a:lnTo>
                    <a:pt x="558" y="40"/>
                  </a:lnTo>
                  <a:lnTo>
                    <a:pt x="612" y="35"/>
                  </a:lnTo>
                  <a:lnTo>
                    <a:pt x="670" y="30"/>
                  </a:lnTo>
                  <a:lnTo>
                    <a:pt x="732" y="25"/>
                  </a:lnTo>
                  <a:lnTo>
                    <a:pt x="769" y="18"/>
                  </a:lnTo>
                  <a:lnTo>
                    <a:pt x="839" y="21"/>
                  </a:lnTo>
                  <a:lnTo>
                    <a:pt x="946" y="35"/>
                  </a:lnTo>
                  <a:lnTo>
                    <a:pt x="826" y="49"/>
                  </a:lnTo>
                  <a:lnTo>
                    <a:pt x="736" y="61"/>
                  </a:lnTo>
                  <a:lnTo>
                    <a:pt x="698" y="66"/>
                  </a:lnTo>
                  <a:lnTo>
                    <a:pt x="660" y="71"/>
                  </a:lnTo>
                  <a:lnTo>
                    <a:pt x="622" y="73"/>
                  </a:lnTo>
                  <a:lnTo>
                    <a:pt x="585" y="75"/>
                  </a:lnTo>
                  <a:lnTo>
                    <a:pt x="549" y="78"/>
                  </a:lnTo>
                  <a:lnTo>
                    <a:pt x="513" y="78"/>
                  </a:lnTo>
                  <a:lnTo>
                    <a:pt x="477" y="78"/>
                  </a:lnTo>
                  <a:lnTo>
                    <a:pt x="443" y="78"/>
                  </a:lnTo>
                  <a:lnTo>
                    <a:pt x="409" y="76"/>
                  </a:lnTo>
                  <a:lnTo>
                    <a:pt x="376" y="75"/>
                  </a:lnTo>
                  <a:lnTo>
                    <a:pt x="345" y="73"/>
                  </a:lnTo>
                  <a:lnTo>
                    <a:pt x="314" y="71"/>
                  </a:lnTo>
                  <a:lnTo>
                    <a:pt x="284" y="67"/>
                  </a:lnTo>
                  <a:lnTo>
                    <a:pt x="255" y="65"/>
                  </a:lnTo>
                  <a:lnTo>
                    <a:pt x="227" y="61"/>
                  </a:lnTo>
                  <a:lnTo>
                    <a:pt x="202" y="57"/>
                  </a:lnTo>
                  <a:lnTo>
                    <a:pt x="177" y="53"/>
                  </a:lnTo>
                  <a:lnTo>
                    <a:pt x="154" y="49"/>
                  </a:lnTo>
                  <a:lnTo>
                    <a:pt x="130" y="45"/>
                  </a:lnTo>
                  <a:lnTo>
                    <a:pt x="111" y="41"/>
                  </a:lnTo>
                  <a:lnTo>
                    <a:pt x="91" y="36"/>
                  </a:lnTo>
                  <a:lnTo>
                    <a:pt x="74" y="31"/>
                  </a:lnTo>
                  <a:lnTo>
                    <a:pt x="58" y="28"/>
                  </a:lnTo>
                  <a:lnTo>
                    <a:pt x="44" y="23"/>
                  </a:lnTo>
                  <a:lnTo>
                    <a:pt x="33" y="20"/>
                  </a:lnTo>
                  <a:lnTo>
                    <a:pt x="22" y="16"/>
                  </a:lnTo>
                  <a:lnTo>
                    <a:pt x="13" y="13"/>
                  </a:lnTo>
                  <a:lnTo>
                    <a:pt x="7" y="10"/>
                  </a:lnTo>
                  <a:lnTo>
                    <a:pt x="3" y="6"/>
                  </a:lnTo>
                  <a:lnTo>
                    <a:pt x="0" y="4"/>
                  </a:lnTo>
                  <a:lnTo>
                    <a:pt x="0" y="2"/>
                  </a:lnTo>
                  <a:lnTo>
                    <a:pt x="3" y="0"/>
                  </a:lnTo>
                  <a:close/>
                </a:path>
              </a:pathLst>
            </a:custGeom>
            <a:solidFill>
              <a:srgbClr val="7C421C"/>
            </a:solidFill>
            <a:ln w="9525">
              <a:noFill/>
              <a:round/>
              <a:headEnd/>
              <a:tailEnd/>
            </a:ln>
          </p:spPr>
          <p:txBody>
            <a:bodyPr/>
            <a:lstStyle/>
            <a:p>
              <a:endParaRPr lang="en-US"/>
            </a:p>
          </p:txBody>
        </p:sp>
        <p:sp>
          <p:nvSpPr>
            <p:cNvPr id="16618" name="Freeform 297"/>
            <p:cNvSpPr>
              <a:spLocks/>
            </p:cNvSpPr>
            <p:nvPr/>
          </p:nvSpPr>
          <p:spPr bwMode="auto">
            <a:xfrm>
              <a:off x="2469" y="1681"/>
              <a:ext cx="177" cy="46"/>
            </a:xfrm>
            <a:custGeom>
              <a:avLst/>
              <a:gdLst>
                <a:gd name="T0" fmla="*/ 0 w 352"/>
                <a:gd name="T1" fmla="*/ 0 h 92"/>
                <a:gd name="T2" fmla="*/ 23 w 352"/>
                <a:gd name="T3" fmla="*/ 4 h 92"/>
                <a:gd name="T4" fmla="*/ 64 w 352"/>
                <a:gd name="T5" fmla="*/ 4 h 92"/>
                <a:gd name="T6" fmla="*/ 95 w 352"/>
                <a:gd name="T7" fmla="*/ 4 h 92"/>
                <a:gd name="T8" fmla="*/ 127 w 352"/>
                <a:gd name="T9" fmla="*/ 2 h 92"/>
                <a:gd name="T10" fmla="*/ 131 w 352"/>
                <a:gd name="T11" fmla="*/ 13 h 92"/>
                <a:gd name="T12" fmla="*/ 140 w 352"/>
                <a:gd name="T13" fmla="*/ 27 h 92"/>
                <a:gd name="T14" fmla="*/ 160 w 352"/>
                <a:gd name="T15" fmla="*/ 36 h 92"/>
                <a:gd name="T16" fmla="*/ 177 w 352"/>
                <a:gd name="T17" fmla="*/ 46 h 92"/>
                <a:gd name="T18" fmla="*/ 146 w 352"/>
                <a:gd name="T19" fmla="*/ 46 h 92"/>
                <a:gd name="T20" fmla="*/ 106 w 352"/>
                <a:gd name="T21" fmla="*/ 42 h 92"/>
                <a:gd name="T22" fmla="*/ 68 w 352"/>
                <a:gd name="T23" fmla="*/ 37 h 92"/>
                <a:gd name="T24" fmla="*/ 42 w 352"/>
                <a:gd name="T25" fmla="*/ 32 h 92"/>
                <a:gd name="T26" fmla="*/ 10 w 352"/>
                <a:gd name="T27" fmla="*/ 12 h 92"/>
                <a:gd name="T28" fmla="*/ 0 w 352"/>
                <a:gd name="T29" fmla="*/ 0 h 9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2"/>
                <a:gd name="T46" fmla="*/ 0 h 92"/>
                <a:gd name="T47" fmla="*/ 352 w 352"/>
                <a:gd name="T48" fmla="*/ 92 h 9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2" h="92">
                  <a:moveTo>
                    <a:pt x="0" y="0"/>
                  </a:moveTo>
                  <a:lnTo>
                    <a:pt x="46" y="8"/>
                  </a:lnTo>
                  <a:lnTo>
                    <a:pt x="128" y="8"/>
                  </a:lnTo>
                  <a:lnTo>
                    <a:pt x="189" y="8"/>
                  </a:lnTo>
                  <a:lnTo>
                    <a:pt x="252" y="4"/>
                  </a:lnTo>
                  <a:lnTo>
                    <a:pt x="260" y="27"/>
                  </a:lnTo>
                  <a:lnTo>
                    <a:pt x="278" y="54"/>
                  </a:lnTo>
                  <a:lnTo>
                    <a:pt x="319" y="71"/>
                  </a:lnTo>
                  <a:lnTo>
                    <a:pt x="352" y="92"/>
                  </a:lnTo>
                  <a:lnTo>
                    <a:pt x="291" y="92"/>
                  </a:lnTo>
                  <a:lnTo>
                    <a:pt x="211" y="84"/>
                  </a:lnTo>
                  <a:lnTo>
                    <a:pt x="135" y="74"/>
                  </a:lnTo>
                  <a:lnTo>
                    <a:pt x="83" y="64"/>
                  </a:lnTo>
                  <a:lnTo>
                    <a:pt x="20" y="25"/>
                  </a:lnTo>
                  <a:lnTo>
                    <a:pt x="0" y="0"/>
                  </a:lnTo>
                  <a:close/>
                </a:path>
              </a:pathLst>
            </a:custGeom>
            <a:solidFill>
              <a:srgbClr val="7C421C"/>
            </a:solidFill>
            <a:ln w="9525">
              <a:noFill/>
              <a:round/>
              <a:headEnd/>
              <a:tailEnd/>
            </a:ln>
          </p:spPr>
          <p:txBody>
            <a:bodyPr/>
            <a:lstStyle/>
            <a:p>
              <a:endParaRPr lang="en-US"/>
            </a:p>
          </p:txBody>
        </p:sp>
        <p:sp>
          <p:nvSpPr>
            <p:cNvPr id="16619" name="Freeform 298"/>
            <p:cNvSpPr>
              <a:spLocks/>
            </p:cNvSpPr>
            <p:nvPr/>
          </p:nvSpPr>
          <p:spPr bwMode="auto">
            <a:xfrm>
              <a:off x="2437" y="1720"/>
              <a:ext cx="309" cy="76"/>
            </a:xfrm>
            <a:custGeom>
              <a:avLst/>
              <a:gdLst>
                <a:gd name="T0" fmla="*/ 85 w 619"/>
                <a:gd name="T1" fmla="*/ 0 h 151"/>
                <a:gd name="T2" fmla="*/ 67 w 619"/>
                <a:gd name="T3" fmla="*/ 0 h 151"/>
                <a:gd name="T4" fmla="*/ 37 w 619"/>
                <a:gd name="T5" fmla="*/ 10 h 151"/>
                <a:gd name="T6" fmla="*/ 7 w 619"/>
                <a:gd name="T7" fmla="*/ 24 h 151"/>
                <a:gd name="T8" fmla="*/ 1 w 619"/>
                <a:gd name="T9" fmla="*/ 30 h 151"/>
                <a:gd name="T10" fmla="*/ 0 w 619"/>
                <a:gd name="T11" fmla="*/ 36 h 151"/>
                <a:gd name="T12" fmla="*/ 2 w 619"/>
                <a:gd name="T13" fmla="*/ 41 h 151"/>
                <a:gd name="T14" fmla="*/ 7 w 619"/>
                <a:gd name="T15" fmla="*/ 46 h 151"/>
                <a:gd name="T16" fmla="*/ 16 w 619"/>
                <a:gd name="T17" fmla="*/ 50 h 151"/>
                <a:gd name="T18" fmla="*/ 26 w 619"/>
                <a:gd name="T19" fmla="*/ 54 h 151"/>
                <a:gd name="T20" fmla="*/ 38 w 619"/>
                <a:gd name="T21" fmla="*/ 57 h 151"/>
                <a:gd name="T22" fmla="*/ 52 w 619"/>
                <a:gd name="T23" fmla="*/ 60 h 151"/>
                <a:gd name="T24" fmla="*/ 67 w 619"/>
                <a:gd name="T25" fmla="*/ 63 h 151"/>
                <a:gd name="T26" fmla="*/ 81 w 619"/>
                <a:gd name="T27" fmla="*/ 65 h 151"/>
                <a:gd name="T28" fmla="*/ 95 w 619"/>
                <a:gd name="T29" fmla="*/ 67 h 151"/>
                <a:gd name="T30" fmla="*/ 109 w 619"/>
                <a:gd name="T31" fmla="*/ 69 h 151"/>
                <a:gd name="T32" fmla="*/ 121 w 619"/>
                <a:gd name="T33" fmla="*/ 70 h 151"/>
                <a:gd name="T34" fmla="*/ 131 w 619"/>
                <a:gd name="T35" fmla="*/ 71 h 151"/>
                <a:gd name="T36" fmla="*/ 139 w 619"/>
                <a:gd name="T37" fmla="*/ 72 h 151"/>
                <a:gd name="T38" fmla="*/ 144 w 619"/>
                <a:gd name="T39" fmla="*/ 72 h 151"/>
                <a:gd name="T40" fmla="*/ 239 w 619"/>
                <a:gd name="T41" fmla="*/ 76 h 151"/>
                <a:gd name="T42" fmla="*/ 309 w 619"/>
                <a:gd name="T43" fmla="*/ 67 h 151"/>
                <a:gd name="T44" fmla="*/ 297 w 619"/>
                <a:gd name="T45" fmla="*/ 61 h 151"/>
                <a:gd name="T46" fmla="*/ 286 w 619"/>
                <a:gd name="T47" fmla="*/ 55 h 151"/>
                <a:gd name="T48" fmla="*/ 274 w 619"/>
                <a:gd name="T49" fmla="*/ 49 h 151"/>
                <a:gd name="T50" fmla="*/ 264 w 619"/>
                <a:gd name="T51" fmla="*/ 43 h 151"/>
                <a:gd name="T52" fmla="*/ 253 w 619"/>
                <a:gd name="T53" fmla="*/ 37 h 151"/>
                <a:gd name="T54" fmla="*/ 242 w 619"/>
                <a:gd name="T55" fmla="*/ 31 h 151"/>
                <a:gd name="T56" fmla="*/ 232 w 619"/>
                <a:gd name="T57" fmla="*/ 24 h 151"/>
                <a:gd name="T58" fmla="*/ 221 w 619"/>
                <a:gd name="T59" fmla="*/ 16 h 151"/>
                <a:gd name="T60" fmla="*/ 206 w 619"/>
                <a:gd name="T61" fmla="*/ 16 h 151"/>
                <a:gd name="T62" fmla="*/ 200 w 619"/>
                <a:gd name="T63" fmla="*/ 16 h 151"/>
                <a:gd name="T64" fmla="*/ 193 w 619"/>
                <a:gd name="T65" fmla="*/ 15 h 151"/>
                <a:gd name="T66" fmla="*/ 185 w 619"/>
                <a:gd name="T67" fmla="*/ 15 h 151"/>
                <a:gd name="T68" fmla="*/ 178 w 619"/>
                <a:gd name="T69" fmla="*/ 15 h 151"/>
                <a:gd name="T70" fmla="*/ 169 w 619"/>
                <a:gd name="T71" fmla="*/ 15 h 151"/>
                <a:gd name="T72" fmla="*/ 161 w 619"/>
                <a:gd name="T73" fmla="*/ 14 h 151"/>
                <a:gd name="T74" fmla="*/ 153 w 619"/>
                <a:gd name="T75" fmla="*/ 13 h 151"/>
                <a:gd name="T76" fmla="*/ 144 w 619"/>
                <a:gd name="T77" fmla="*/ 13 h 151"/>
                <a:gd name="T78" fmla="*/ 135 w 619"/>
                <a:gd name="T79" fmla="*/ 12 h 151"/>
                <a:gd name="T80" fmla="*/ 127 w 619"/>
                <a:gd name="T81" fmla="*/ 11 h 151"/>
                <a:gd name="T82" fmla="*/ 119 w 619"/>
                <a:gd name="T83" fmla="*/ 9 h 151"/>
                <a:gd name="T84" fmla="*/ 111 w 619"/>
                <a:gd name="T85" fmla="*/ 8 h 151"/>
                <a:gd name="T86" fmla="*/ 104 w 619"/>
                <a:gd name="T87" fmla="*/ 7 h 151"/>
                <a:gd name="T88" fmla="*/ 97 w 619"/>
                <a:gd name="T89" fmla="*/ 5 h 151"/>
                <a:gd name="T90" fmla="*/ 90 w 619"/>
                <a:gd name="T91" fmla="*/ 3 h 151"/>
                <a:gd name="T92" fmla="*/ 85 w 619"/>
                <a:gd name="T93" fmla="*/ 0 h 15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619"/>
                <a:gd name="T142" fmla="*/ 0 h 151"/>
                <a:gd name="T143" fmla="*/ 619 w 619"/>
                <a:gd name="T144" fmla="*/ 151 h 15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619" h="151">
                  <a:moveTo>
                    <a:pt x="171" y="0"/>
                  </a:moveTo>
                  <a:lnTo>
                    <a:pt x="134" y="0"/>
                  </a:lnTo>
                  <a:lnTo>
                    <a:pt x="75" y="20"/>
                  </a:lnTo>
                  <a:lnTo>
                    <a:pt x="14" y="47"/>
                  </a:lnTo>
                  <a:lnTo>
                    <a:pt x="3" y="60"/>
                  </a:lnTo>
                  <a:lnTo>
                    <a:pt x="0" y="71"/>
                  </a:lnTo>
                  <a:lnTo>
                    <a:pt x="5" y="82"/>
                  </a:lnTo>
                  <a:lnTo>
                    <a:pt x="15" y="91"/>
                  </a:lnTo>
                  <a:lnTo>
                    <a:pt x="33" y="100"/>
                  </a:lnTo>
                  <a:lnTo>
                    <a:pt x="53" y="107"/>
                  </a:lnTo>
                  <a:lnTo>
                    <a:pt x="77" y="114"/>
                  </a:lnTo>
                  <a:lnTo>
                    <a:pt x="105" y="120"/>
                  </a:lnTo>
                  <a:lnTo>
                    <a:pt x="134" y="126"/>
                  </a:lnTo>
                  <a:lnTo>
                    <a:pt x="163" y="130"/>
                  </a:lnTo>
                  <a:lnTo>
                    <a:pt x="191" y="134"/>
                  </a:lnTo>
                  <a:lnTo>
                    <a:pt x="218" y="137"/>
                  </a:lnTo>
                  <a:lnTo>
                    <a:pt x="242" y="139"/>
                  </a:lnTo>
                  <a:lnTo>
                    <a:pt x="263" y="142"/>
                  </a:lnTo>
                  <a:lnTo>
                    <a:pt x="279" y="143"/>
                  </a:lnTo>
                  <a:lnTo>
                    <a:pt x="289" y="144"/>
                  </a:lnTo>
                  <a:lnTo>
                    <a:pt x="478" y="151"/>
                  </a:lnTo>
                  <a:lnTo>
                    <a:pt x="619" y="134"/>
                  </a:lnTo>
                  <a:lnTo>
                    <a:pt x="595" y="121"/>
                  </a:lnTo>
                  <a:lnTo>
                    <a:pt x="572" y="109"/>
                  </a:lnTo>
                  <a:lnTo>
                    <a:pt x="549" y="98"/>
                  </a:lnTo>
                  <a:lnTo>
                    <a:pt x="528" y="86"/>
                  </a:lnTo>
                  <a:lnTo>
                    <a:pt x="506" y="74"/>
                  </a:lnTo>
                  <a:lnTo>
                    <a:pt x="485" y="61"/>
                  </a:lnTo>
                  <a:lnTo>
                    <a:pt x="464" y="47"/>
                  </a:lnTo>
                  <a:lnTo>
                    <a:pt x="443" y="32"/>
                  </a:lnTo>
                  <a:lnTo>
                    <a:pt x="413" y="31"/>
                  </a:lnTo>
                  <a:lnTo>
                    <a:pt x="400" y="31"/>
                  </a:lnTo>
                  <a:lnTo>
                    <a:pt x="386" y="30"/>
                  </a:lnTo>
                  <a:lnTo>
                    <a:pt x="371" y="30"/>
                  </a:lnTo>
                  <a:lnTo>
                    <a:pt x="356" y="29"/>
                  </a:lnTo>
                  <a:lnTo>
                    <a:pt x="339" y="29"/>
                  </a:lnTo>
                  <a:lnTo>
                    <a:pt x="323" y="28"/>
                  </a:lnTo>
                  <a:lnTo>
                    <a:pt x="306" y="26"/>
                  </a:lnTo>
                  <a:lnTo>
                    <a:pt x="288" y="25"/>
                  </a:lnTo>
                  <a:lnTo>
                    <a:pt x="271" y="23"/>
                  </a:lnTo>
                  <a:lnTo>
                    <a:pt x="255" y="22"/>
                  </a:lnTo>
                  <a:lnTo>
                    <a:pt x="238" y="18"/>
                  </a:lnTo>
                  <a:lnTo>
                    <a:pt x="223" y="16"/>
                  </a:lnTo>
                  <a:lnTo>
                    <a:pt x="208" y="13"/>
                  </a:lnTo>
                  <a:lnTo>
                    <a:pt x="194" y="9"/>
                  </a:lnTo>
                  <a:lnTo>
                    <a:pt x="181" y="5"/>
                  </a:lnTo>
                  <a:lnTo>
                    <a:pt x="171" y="0"/>
                  </a:lnTo>
                  <a:close/>
                </a:path>
              </a:pathLst>
            </a:custGeom>
            <a:solidFill>
              <a:srgbClr val="7C421C"/>
            </a:solidFill>
            <a:ln w="9525">
              <a:noFill/>
              <a:round/>
              <a:headEnd/>
              <a:tailEnd/>
            </a:ln>
          </p:spPr>
          <p:txBody>
            <a:bodyPr/>
            <a:lstStyle/>
            <a:p>
              <a:endParaRPr lang="en-US"/>
            </a:p>
          </p:txBody>
        </p:sp>
        <p:sp>
          <p:nvSpPr>
            <p:cNvPr id="16620" name="Freeform 299"/>
            <p:cNvSpPr>
              <a:spLocks/>
            </p:cNvSpPr>
            <p:nvPr/>
          </p:nvSpPr>
          <p:spPr bwMode="auto">
            <a:xfrm>
              <a:off x="2474" y="1679"/>
              <a:ext cx="118" cy="46"/>
            </a:xfrm>
            <a:custGeom>
              <a:avLst/>
              <a:gdLst>
                <a:gd name="T0" fmla="*/ 0 w 236"/>
                <a:gd name="T1" fmla="*/ 0 h 92"/>
                <a:gd name="T2" fmla="*/ 7 w 236"/>
                <a:gd name="T3" fmla="*/ 7 h 92"/>
                <a:gd name="T4" fmla="*/ 14 w 236"/>
                <a:gd name="T5" fmla="*/ 13 h 92"/>
                <a:gd name="T6" fmla="*/ 21 w 236"/>
                <a:gd name="T7" fmla="*/ 19 h 92"/>
                <a:gd name="T8" fmla="*/ 27 w 236"/>
                <a:gd name="T9" fmla="*/ 23 h 92"/>
                <a:gd name="T10" fmla="*/ 34 w 236"/>
                <a:gd name="T11" fmla="*/ 27 h 92"/>
                <a:gd name="T12" fmla="*/ 41 w 236"/>
                <a:gd name="T13" fmla="*/ 31 h 92"/>
                <a:gd name="T14" fmla="*/ 47 w 236"/>
                <a:gd name="T15" fmla="*/ 35 h 92"/>
                <a:gd name="T16" fmla="*/ 54 w 236"/>
                <a:gd name="T17" fmla="*/ 38 h 92"/>
                <a:gd name="T18" fmla="*/ 60 w 236"/>
                <a:gd name="T19" fmla="*/ 40 h 92"/>
                <a:gd name="T20" fmla="*/ 68 w 236"/>
                <a:gd name="T21" fmla="*/ 42 h 92"/>
                <a:gd name="T22" fmla="*/ 75 w 236"/>
                <a:gd name="T23" fmla="*/ 43 h 92"/>
                <a:gd name="T24" fmla="*/ 83 w 236"/>
                <a:gd name="T25" fmla="*/ 45 h 92"/>
                <a:gd name="T26" fmla="*/ 91 w 236"/>
                <a:gd name="T27" fmla="*/ 45 h 92"/>
                <a:gd name="T28" fmla="*/ 100 w 236"/>
                <a:gd name="T29" fmla="*/ 46 h 92"/>
                <a:gd name="T30" fmla="*/ 109 w 236"/>
                <a:gd name="T31" fmla="*/ 46 h 92"/>
                <a:gd name="T32" fmla="*/ 118 w 236"/>
                <a:gd name="T33" fmla="*/ 46 h 92"/>
                <a:gd name="T34" fmla="*/ 111 w 236"/>
                <a:gd name="T35" fmla="*/ 42 h 92"/>
                <a:gd name="T36" fmla="*/ 105 w 236"/>
                <a:gd name="T37" fmla="*/ 38 h 92"/>
                <a:gd name="T38" fmla="*/ 100 w 236"/>
                <a:gd name="T39" fmla="*/ 34 h 92"/>
                <a:gd name="T40" fmla="*/ 95 w 236"/>
                <a:gd name="T41" fmla="*/ 29 h 92"/>
                <a:gd name="T42" fmla="*/ 91 w 236"/>
                <a:gd name="T43" fmla="*/ 25 h 92"/>
                <a:gd name="T44" fmla="*/ 87 w 236"/>
                <a:gd name="T45" fmla="*/ 20 h 92"/>
                <a:gd name="T46" fmla="*/ 83 w 236"/>
                <a:gd name="T47" fmla="*/ 14 h 92"/>
                <a:gd name="T48" fmla="*/ 77 w 236"/>
                <a:gd name="T49" fmla="*/ 7 h 92"/>
                <a:gd name="T50" fmla="*/ 50 w 236"/>
                <a:gd name="T51" fmla="*/ 7 h 92"/>
                <a:gd name="T52" fmla="*/ 0 w 236"/>
                <a:gd name="T53" fmla="*/ 0 h 9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36"/>
                <a:gd name="T82" fmla="*/ 0 h 92"/>
                <a:gd name="T83" fmla="*/ 236 w 236"/>
                <a:gd name="T84" fmla="*/ 92 h 9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36" h="92">
                  <a:moveTo>
                    <a:pt x="0" y="0"/>
                  </a:moveTo>
                  <a:lnTo>
                    <a:pt x="14" y="14"/>
                  </a:lnTo>
                  <a:lnTo>
                    <a:pt x="28" y="27"/>
                  </a:lnTo>
                  <a:lnTo>
                    <a:pt x="42" y="37"/>
                  </a:lnTo>
                  <a:lnTo>
                    <a:pt x="54" y="47"/>
                  </a:lnTo>
                  <a:lnTo>
                    <a:pt x="68" y="55"/>
                  </a:lnTo>
                  <a:lnTo>
                    <a:pt x="81" y="63"/>
                  </a:lnTo>
                  <a:lnTo>
                    <a:pt x="93" y="69"/>
                  </a:lnTo>
                  <a:lnTo>
                    <a:pt x="107" y="75"/>
                  </a:lnTo>
                  <a:lnTo>
                    <a:pt x="121" y="80"/>
                  </a:lnTo>
                  <a:lnTo>
                    <a:pt x="135" y="83"/>
                  </a:lnTo>
                  <a:lnTo>
                    <a:pt x="150" y="86"/>
                  </a:lnTo>
                  <a:lnTo>
                    <a:pt x="166" y="89"/>
                  </a:lnTo>
                  <a:lnTo>
                    <a:pt x="182" y="90"/>
                  </a:lnTo>
                  <a:lnTo>
                    <a:pt x="199" y="91"/>
                  </a:lnTo>
                  <a:lnTo>
                    <a:pt x="217" y="92"/>
                  </a:lnTo>
                  <a:lnTo>
                    <a:pt x="236" y="92"/>
                  </a:lnTo>
                  <a:lnTo>
                    <a:pt x="221" y="83"/>
                  </a:lnTo>
                  <a:lnTo>
                    <a:pt x="210" y="75"/>
                  </a:lnTo>
                  <a:lnTo>
                    <a:pt x="199" y="67"/>
                  </a:lnTo>
                  <a:lnTo>
                    <a:pt x="190" y="58"/>
                  </a:lnTo>
                  <a:lnTo>
                    <a:pt x="182" y="50"/>
                  </a:lnTo>
                  <a:lnTo>
                    <a:pt x="174" y="39"/>
                  </a:lnTo>
                  <a:lnTo>
                    <a:pt x="165" y="28"/>
                  </a:lnTo>
                  <a:lnTo>
                    <a:pt x="154" y="14"/>
                  </a:lnTo>
                  <a:lnTo>
                    <a:pt x="100" y="14"/>
                  </a:lnTo>
                  <a:lnTo>
                    <a:pt x="0" y="0"/>
                  </a:lnTo>
                  <a:close/>
                </a:path>
              </a:pathLst>
            </a:custGeom>
            <a:solidFill>
              <a:srgbClr val="967044"/>
            </a:solidFill>
            <a:ln w="9525">
              <a:noFill/>
              <a:round/>
              <a:headEnd/>
              <a:tailEnd/>
            </a:ln>
          </p:spPr>
          <p:txBody>
            <a:bodyPr/>
            <a:lstStyle/>
            <a:p>
              <a:endParaRPr lang="en-US"/>
            </a:p>
          </p:txBody>
        </p:sp>
        <p:sp>
          <p:nvSpPr>
            <p:cNvPr id="16621" name="Freeform 300"/>
            <p:cNvSpPr>
              <a:spLocks/>
            </p:cNvSpPr>
            <p:nvPr/>
          </p:nvSpPr>
          <p:spPr bwMode="auto">
            <a:xfrm>
              <a:off x="2431" y="1715"/>
              <a:ext cx="250" cy="80"/>
            </a:xfrm>
            <a:custGeom>
              <a:avLst/>
              <a:gdLst>
                <a:gd name="T0" fmla="*/ 66 w 500"/>
                <a:gd name="T1" fmla="*/ 0 h 161"/>
                <a:gd name="T2" fmla="*/ 32 w 500"/>
                <a:gd name="T3" fmla="*/ 15 h 161"/>
                <a:gd name="T4" fmla="*/ 0 w 500"/>
                <a:gd name="T5" fmla="*/ 35 h 161"/>
                <a:gd name="T6" fmla="*/ 3 w 500"/>
                <a:gd name="T7" fmla="*/ 41 h 161"/>
                <a:gd name="T8" fmla="*/ 9 w 500"/>
                <a:gd name="T9" fmla="*/ 48 h 161"/>
                <a:gd name="T10" fmla="*/ 17 w 500"/>
                <a:gd name="T11" fmla="*/ 53 h 161"/>
                <a:gd name="T12" fmla="*/ 27 w 500"/>
                <a:gd name="T13" fmla="*/ 57 h 161"/>
                <a:gd name="T14" fmla="*/ 39 w 500"/>
                <a:gd name="T15" fmla="*/ 61 h 161"/>
                <a:gd name="T16" fmla="*/ 51 w 500"/>
                <a:gd name="T17" fmla="*/ 64 h 161"/>
                <a:gd name="T18" fmla="*/ 66 w 500"/>
                <a:gd name="T19" fmla="*/ 67 h 161"/>
                <a:gd name="T20" fmla="*/ 80 w 500"/>
                <a:gd name="T21" fmla="*/ 70 h 161"/>
                <a:gd name="T22" fmla="*/ 95 w 500"/>
                <a:gd name="T23" fmla="*/ 72 h 161"/>
                <a:gd name="T24" fmla="*/ 110 w 500"/>
                <a:gd name="T25" fmla="*/ 74 h 161"/>
                <a:gd name="T26" fmla="*/ 125 w 500"/>
                <a:gd name="T27" fmla="*/ 75 h 161"/>
                <a:gd name="T28" fmla="*/ 139 w 500"/>
                <a:gd name="T29" fmla="*/ 77 h 161"/>
                <a:gd name="T30" fmla="*/ 152 w 500"/>
                <a:gd name="T31" fmla="*/ 77 h 161"/>
                <a:gd name="T32" fmla="*/ 164 w 500"/>
                <a:gd name="T33" fmla="*/ 78 h 161"/>
                <a:gd name="T34" fmla="*/ 174 w 500"/>
                <a:gd name="T35" fmla="*/ 79 h 161"/>
                <a:gd name="T36" fmla="*/ 182 w 500"/>
                <a:gd name="T37" fmla="*/ 80 h 161"/>
                <a:gd name="T38" fmla="*/ 250 w 500"/>
                <a:gd name="T39" fmla="*/ 80 h 161"/>
                <a:gd name="T40" fmla="*/ 216 w 500"/>
                <a:gd name="T41" fmla="*/ 57 h 161"/>
                <a:gd name="T42" fmla="*/ 191 w 500"/>
                <a:gd name="T43" fmla="*/ 18 h 161"/>
                <a:gd name="T44" fmla="*/ 146 w 500"/>
                <a:gd name="T45" fmla="*/ 18 h 161"/>
                <a:gd name="T46" fmla="*/ 87 w 500"/>
                <a:gd name="T47" fmla="*/ 8 h 161"/>
                <a:gd name="T48" fmla="*/ 66 w 500"/>
                <a:gd name="T49" fmla="*/ 0 h 1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00"/>
                <a:gd name="T76" fmla="*/ 0 h 161"/>
                <a:gd name="T77" fmla="*/ 500 w 500"/>
                <a:gd name="T78" fmla="*/ 161 h 1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00" h="161">
                  <a:moveTo>
                    <a:pt x="132" y="0"/>
                  </a:moveTo>
                  <a:lnTo>
                    <a:pt x="64" y="30"/>
                  </a:lnTo>
                  <a:lnTo>
                    <a:pt x="0" y="71"/>
                  </a:lnTo>
                  <a:lnTo>
                    <a:pt x="6" y="83"/>
                  </a:lnTo>
                  <a:lnTo>
                    <a:pt x="17" y="96"/>
                  </a:lnTo>
                  <a:lnTo>
                    <a:pt x="33" y="106"/>
                  </a:lnTo>
                  <a:lnTo>
                    <a:pt x="54" y="114"/>
                  </a:lnTo>
                  <a:lnTo>
                    <a:pt x="77" y="123"/>
                  </a:lnTo>
                  <a:lnTo>
                    <a:pt x="102" y="129"/>
                  </a:lnTo>
                  <a:lnTo>
                    <a:pt x="131" y="135"/>
                  </a:lnTo>
                  <a:lnTo>
                    <a:pt x="160" y="140"/>
                  </a:lnTo>
                  <a:lnTo>
                    <a:pt x="190" y="144"/>
                  </a:lnTo>
                  <a:lnTo>
                    <a:pt x="220" y="148"/>
                  </a:lnTo>
                  <a:lnTo>
                    <a:pt x="249" y="150"/>
                  </a:lnTo>
                  <a:lnTo>
                    <a:pt x="277" y="154"/>
                  </a:lnTo>
                  <a:lnTo>
                    <a:pt x="303" y="155"/>
                  </a:lnTo>
                  <a:lnTo>
                    <a:pt x="327" y="157"/>
                  </a:lnTo>
                  <a:lnTo>
                    <a:pt x="348" y="159"/>
                  </a:lnTo>
                  <a:lnTo>
                    <a:pt x="364" y="161"/>
                  </a:lnTo>
                  <a:lnTo>
                    <a:pt x="500" y="161"/>
                  </a:lnTo>
                  <a:lnTo>
                    <a:pt x="432" y="114"/>
                  </a:lnTo>
                  <a:lnTo>
                    <a:pt x="382" y="37"/>
                  </a:lnTo>
                  <a:lnTo>
                    <a:pt x="291" y="37"/>
                  </a:lnTo>
                  <a:lnTo>
                    <a:pt x="173" y="17"/>
                  </a:lnTo>
                  <a:lnTo>
                    <a:pt x="132" y="0"/>
                  </a:lnTo>
                  <a:close/>
                </a:path>
              </a:pathLst>
            </a:custGeom>
            <a:solidFill>
              <a:srgbClr val="967044"/>
            </a:solidFill>
            <a:ln w="9525">
              <a:noFill/>
              <a:round/>
              <a:headEnd/>
              <a:tailEnd/>
            </a:ln>
          </p:spPr>
          <p:txBody>
            <a:bodyPr/>
            <a:lstStyle/>
            <a:p>
              <a:endParaRPr lang="en-US"/>
            </a:p>
          </p:txBody>
        </p:sp>
        <p:sp>
          <p:nvSpPr>
            <p:cNvPr id="16622" name="Freeform 301"/>
            <p:cNvSpPr>
              <a:spLocks/>
            </p:cNvSpPr>
            <p:nvPr/>
          </p:nvSpPr>
          <p:spPr bwMode="auto">
            <a:xfrm>
              <a:off x="2186" y="1428"/>
              <a:ext cx="78" cy="16"/>
            </a:xfrm>
            <a:custGeom>
              <a:avLst/>
              <a:gdLst>
                <a:gd name="T0" fmla="*/ 0 w 157"/>
                <a:gd name="T1" fmla="*/ 9 h 31"/>
                <a:gd name="T2" fmla="*/ 0 w 157"/>
                <a:gd name="T3" fmla="*/ 15 h 31"/>
                <a:gd name="T4" fmla="*/ 78 w 157"/>
                <a:gd name="T5" fmla="*/ 16 h 31"/>
                <a:gd name="T6" fmla="*/ 78 w 157"/>
                <a:gd name="T7" fmla="*/ 7 h 31"/>
                <a:gd name="T8" fmla="*/ 51 w 157"/>
                <a:gd name="T9" fmla="*/ 8 h 31"/>
                <a:gd name="T10" fmla="*/ 48 w 157"/>
                <a:gd name="T11" fmla="*/ 5 h 31"/>
                <a:gd name="T12" fmla="*/ 44 w 157"/>
                <a:gd name="T13" fmla="*/ 3 h 31"/>
                <a:gd name="T14" fmla="*/ 41 w 157"/>
                <a:gd name="T15" fmla="*/ 1 h 31"/>
                <a:gd name="T16" fmla="*/ 38 w 157"/>
                <a:gd name="T17" fmla="*/ 0 h 31"/>
                <a:gd name="T18" fmla="*/ 35 w 157"/>
                <a:gd name="T19" fmla="*/ 1 h 31"/>
                <a:gd name="T20" fmla="*/ 32 w 157"/>
                <a:gd name="T21" fmla="*/ 2 h 31"/>
                <a:gd name="T22" fmla="*/ 29 w 157"/>
                <a:gd name="T23" fmla="*/ 4 h 31"/>
                <a:gd name="T24" fmla="*/ 27 w 157"/>
                <a:gd name="T25" fmla="*/ 8 h 31"/>
                <a:gd name="T26" fmla="*/ 0 w 157"/>
                <a:gd name="T27" fmla="*/ 9 h 3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7"/>
                <a:gd name="T43" fmla="*/ 0 h 31"/>
                <a:gd name="T44" fmla="*/ 157 w 157"/>
                <a:gd name="T45" fmla="*/ 31 h 3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7" h="31">
                  <a:moveTo>
                    <a:pt x="0" y="17"/>
                  </a:moveTo>
                  <a:lnTo>
                    <a:pt x="0" y="30"/>
                  </a:lnTo>
                  <a:lnTo>
                    <a:pt x="157" y="31"/>
                  </a:lnTo>
                  <a:lnTo>
                    <a:pt x="157" y="13"/>
                  </a:lnTo>
                  <a:lnTo>
                    <a:pt x="102" y="15"/>
                  </a:lnTo>
                  <a:lnTo>
                    <a:pt x="96" y="9"/>
                  </a:lnTo>
                  <a:lnTo>
                    <a:pt x="89" y="5"/>
                  </a:lnTo>
                  <a:lnTo>
                    <a:pt x="83" y="2"/>
                  </a:lnTo>
                  <a:lnTo>
                    <a:pt x="76" y="0"/>
                  </a:lnTo>
                  <a:lnTo>
                    <a:pt x="70" y="1"/>
                  </a:lnTo>
                  <a:lnTo>
                    <a:pt x="65" y="3"/>
                  </a:lnTo>
                  <a:lnTo>
                    <a:pt x="59" y="8"/>
                  </a:lnTo>
                  <a:lnTo>
                    <a:pt x="54" y="15"/>
                  </a:lnTo>
                  <a:lnTo>
                    <a:pt x="0" y="17"/>
                  </a:lnTo>
                  <a:close/>
                </a:path>
              </a:pathLst>
            </a:custGeom>
            <a:solidFill>
              <a:srgbClr val="5B6670"/>
            </a:solidFill>
            <a:ln w="9525">
              <a:noFill/>
              <a:round/>
              <a:headEnd/>
              <a:tailEnd/>
            </a:ln>
          </p:spPr>
          <p:txBody>
            <a:bodyPr/>
            <a:lstStyle/>
            <a:p>
              <a:endParaRPr lang="en-US"/>
            </a:p>
          </p:txBody>
        </p:sp>
        <p:sp>
          <p:nvSpPr>
            <p:cNvPr id="16623" name="Freeform 302"/>
            <p:cNvSpPr>
              <a:spLocks/>
            </p:cNvSpPr>
            <p:nvPr/>
          </p:nvSpPr>
          <p:spPr bwMode="auto">
            <a:xfrm>
              <a:off x="2179" y="1468"/>
              <a:ext cx="89" cy="219"/>
            </a:xfrm>
            <a:custGeom>
              <a:avLst/>
              <a:gdLst>
                <a:gd name="T0" fmla="*/ 67 w 179"/>
                <a:gd name="T1" fmla="*/ 0 h 438"/>
                <a:gd name="T2" fmla="*/ 89 w 179"/>
                <a:gd name="T3" fmla="*/ 0 h 438"/>
                <a:gd name="T4" fmla="*/ 77 w 179"/>
                <a:gd name="T5" fmla="*/ 13 h 438"/>
                <a:gd name="T6" fmla="*/ 77 w 179"/>
                <a:gd name="T7" fmla="*/ 62 h 438"/>
                <a:gd name="T8" fmla="*/ 78 w 179"/>
                <a:gd name="T9" fmla="*/ 114 h 438"/>
                <a:gd name="T10" fmla="*/ 81 w 179"/>
                <a:gd name="T11" fmla="*/ 162 h 438"/>
                <a:gd name="T12" fmla="*/ 85 w 179"/>
                <a:gd name="T13" fmla="*/ 201 h 438"/>
                <a:gd name="T14" fmla="*/ 10 w 179"/>
                <a:gd name="T15" fmla="*/ 201 h 438"/>
                <a:gd name="T16" fmla="*/ 0 w 179"/>
                <a:gd name="T17" fmla="*/ 219 h 438"/>
                <a:gd name="T18" fmla="*/ 1 w 179"/>
                <a:gd name="T19" fmla="*/ 187 h 438"/>
                <a:gd name="T20" fmla="*/ 67 w 179"/>
                <a:gd name="T21" fmla="*/ 192 h 438"/>
                <a:gd name="T22" fmla="*/ 67 w 179"/>
                <a:gd name="T23" fmla="*/ 0 h 4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9"/>
                <a:gd name="T37" fmla="*/ 0 h 438"/>
                <a:gd name="T38" fmla="*/ 179 w 179"/>
                <a:gd name="T39" fmla="*/ 438 h 43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9" h="438">
                  <a:moveTo>
                    <a:pt x="135" y="0"/>
                  </a:moveTo>
                  <a:lnTo>
                    <a:pt x="179" y="0"/>
                  </a:lnTo>
                  <a:lnTo>
                    <a:pt x="155" y="25"/>
                  </a:lnTo>
                  <a:lnTo>
                    <a:pt x="154" y="125"/>
                  </a:lnTo>
                  <a:lnTo>
                    <a:pt x="156" y="228"/>
                  </a:lnTo>
                  <a:lnTo>
                    <a:pt x="163" y="324"/>
                  </a:lnTo>
                  <a:lnTo>
                    <a:pt x="171" y="401"/>
                  </a:lnTo>
                  <a:lnTo>
                    <a:pt x="21" y="401"/>
                  </a:lnTo>
                  <a:lnTo>
                    <a:pt x="0" y="438"/>
                  </a:lnTo>
                  <a:lnTo>
                    <a:pt x="3" y="374"/>
                  </a:lnTo>
                  <a:lnTo>
                    <a:pt x="135" y="384"/>
                  </a:lnTo>
                  <a:lnTo>
                    <a:pt x="135" y="0"/>
                  </a:lnTo>
                  <a:close/>
                </a:path>
              </a:pathLst>
            </a:custGeom>
            <a:solidFill>
              <a:srgbClr val="5B6670"/>
            </a:solidFill>
            <a:ln w="9525">
              <a:noFill/>
              <a:round/>
              <a:headEnd/>
              <a:tailEnd/>
            </a:ln>
          </p:spPr>
          <p:txBody>
            <a:bodyPr/>
            <a:lstStyle/>
            <a:p>
              <a:endParaRPr lang="en-US"/>
            </a:p>
          </p:txBody>
        </p:sp>
        <p:sp>
          <p:nvSpPr>
            <p:cNvPr id="16624" name="Freeform 303"/>
            <p:cNvSpPr>
              <a:spLocks/>
            </p:cNvSpPr>
            <p:nvPr/>
          </p:nvSpPr>
          <p:spPr bwMode="auto">
            <a:xfrm>
              <a:off x="2171" y="1443"/>
              <a:ext cx="106" cy="251"/>
            </a:xfrm>
            <a:custGeom>
              <a:avLst/>
              <a:gdLst>
                <a:gd name="T0" fmla="*/ 0 w 211"/>
                <a:gd name="T1" fmla="*/ 23 h 502"/>
                <a:gd name="T2" fmla="*/ 0 w 211"/>
                <a:gd name="T3" fmla="*/ 250 h 502"/>
                <a:gd name="T4" fmla="*/ 11 w 211"/>
                <a:gd name="T5" fmla="*/ 251 h 502"/>
                <a:gd name="T6" fmla="*/ 11 w 211"/>
                <a:gd name="T7" fmla="*/ 209 h 502"/>
                <a:gd name="T8" fmla="*/ 11 w 211"/>
                <a:gd name="T9" fmla="*/ 35 h 502"/>
                <a:gd name="T10" fmla="*/ 106 w 211"/>
                <a:gd name="T11" fmla="*/ 21 h 502"/>
                <a:gd name="T12" fmla="*/ 106 w 211"/>
                <a:gd name="T13" fmla="*/ 7 h 502"/>
                <a:gd name="T14" fmla="*/ 3 w 211"/>
                <a:gd name="T15" fmla="*/ 0 h 502"/>
                <a:gd name="T16" fmla="*/ 0 w 211"/>
                <a:gd name="T17" fmla="*/ 23 h 5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1"/>
                <a:gd name="T28" fmla="*/ 0 h 502"/>
                <a:gd name="T29" fmla="*/ 211 w 211"/>
                <a:gd name="T30" fmla="*/ 502 h 5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1" h="502">
                  <a:moveTo>
                    <a:pt x="0" y="45"/>
                  </a:moveTo>
                  <a:lnTo>
                    <a:pt x="0" y="500"/>
                  </a:lnTo>
                  <a:lnTo>
                    <a:pt x="21" y="502"/>
                  </a:lnTo>
                  <a:lnTo>
                    <a:pt x="21" y="418"/>
                  </a:lnTo>
                  <a:lnTo>
                    <a:pt x="22" y="70"/>
                  </a:lnTo>
                  <a:lnTo>
                    <a:pt x="211" y="41"/>
                  </a:lnTo>
                  <a:lnTo>
                    <a:pt x="211" y="13"/>
                  </a:lnTo>
                  <a:lnTo>
                    <a:pt x="5" y="0"/>
                  </a:lnTo>
                  <a:lnTo>
                    <a:pt x="0" y="45"/>
                  </a:lnTo>
                  <a:close/>
                </a:path>
              </a:pathLst>
            </a:custGeom>
            <a:solidFill>
              <a:srgbClr val="DBC9B5"/>
            </a:solidFill>
            <a:ln w="9525">
              <a:noFill/>
              <a:round/>
              <a:headEnd/>
              <a:tailEnd/>
            </a:ln>
          </p:spPr>
          <p:txBody>
            <a:bodyPr/>
            <a:lstStyle/>
            <a:p>
              <a:endParaRPr lang="en-US"/>
            </a:p>
          </p:txBody>
        </p:sp>
        <p:sp>
          <p:nvSpPr>
            <p:cNvPr id="16625" name="Freeform 304"/>
            <p:cNvSpPr>
              <a:spLocks/>
            </p:cNvSpPr>
            <p:nvPr/>
          </p:nvSpPr>
          <p:spPr bwMode="auto">
            <a:xfrm>
              <a:off x="2186" y="1472"/>
              <a:ext cx="91" cy="209"/>
            </a:xfrm>
            <a:custGeom>
              <a:avLst/>
              <a:gdLst>
                <a:gd name="T0" fmla="*/ 71 w 182"/>
                <a:gd name="T1" fmla="*/ 4 h 420"/>
                <a:gd name="T2" fmla="*/ 70 w 182"/>
                <a:gd name="T3" fmla="*/ 51 h 420"/>
                <a:gd name="T4" fmla="*/ 69 w 182"/>
                <a:gd name="T5" fmla="*/ 100 h 420"/>
                <a:gd name="T6" fmla="*/ 69 w 182"/>
                <a:gd name="T7" fmla="*/ 147 h 420"/>
                <a:gd name="T8" fmla="*/ 69 w 182"/>
                <a:gd name="T9" fmla="*/ 195 h 420"/>
                <a:gd name="T10" fmla="*/ 54 w 182"/>
                <a:gd name="T11" fmla="*/ 196 h 420"/>
                <a:gd name="T12" fmla="*/ 7 w 182"/>
                <a:gd name="T13" fmla="*/ 191 h 420"/>
                <a:gd name="T14" fmla="*/ 0 w 182"/>
                <a:gd name="T15" fmla="*/ 203 h 420"/>
                <a:gd name="T16" fmla="*/ 79 w 182"/>
                <a:gd name="T17" fmla="*/ 209 h 420"/>
                <a:gd name="T18" fmla="*/ 78 w 182"/>
                <a:gd name="T19" fmla="*/ 178 h 420"/>
                <a:gd name="T20" fmla="*/ 77 w 182"/>
                <a:gd name="T21" fmla="*/ 149 h 420"/>
                <a:gd name="T22" fmla="*/ 76 w 182"/>
                <a:gd name="T23" fmla="*/ 121 h 420"/>
                <a:gd name="T24" fmla="*/ 76 w 182"/>
                <a:gd name="T25" fmla="*/ 95 h 420"/>
                <a:gd name="T26" fmla="*/ 77 w 182"/>
                <a:gd name="T27" fmla="*/ 70 h 420"/>
                <a:gd name="T28" fmla="*/ 80 w 182"/>
                <a:gd name="T29" fmla="*/ 46 h 420"/>
                <a:gd name="T30" fmla="*/ 85 w 182"/>
                <a:gd name="T31" fmla="*/ 23 h 420"/>
                <a:gd name="T32" fmla="*/ 91 w 182"/>
                <a:gd name="T33" fmla="*/ 0 h 420"/>
                <a:gd name="T34" fmla="*/ 71 w 182"/>
                <a:gd name="T35" fmla="*/ 4 h 4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82"/>
                <a:gd name="T55" fmla="*/ 0 h 420"/>
                <a:gd name="T56" fmla="*/ 182 w 182"/>
                <a:gd name="T57" fmla="*/ 420 h 4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82" h="420">
                  <a:moveTo>
                    <a:pt x="142" y="9"/>
                  </a:moveTo>
                  <a:lnTo>
                    <a:pt x="139" y="103"/>
                  </a:lnTo>
                  <a:lnTo>
                    <a:pt x="137" y="200"/>
                  </a:lnTo>
                  <a:lnTo>
                    <a:pt x="137" y="296"/>
                  </a:lnTo>
                  <a:lnTo>
                    <a:pt x="138" y="391"/>
                  </a:lnTo>
                  <a:lnTo>
                    <a:pt x="109" y="393"/>
                  </a:lnTo>
                  <a:lnTo>
                    <a:pt x="15" y="384"/>
                  </a:lnTo>
                  <a:lnTo>
                    <a:pt x="0" y="408"/>
                  </a:lnTo>
                  <a:lnTo>
                    <a:pt x="158" y="420"/>
                  </a:lnTo>
                  <a:lnTo>
                    <a:pt x="156" y="357"/>
                  </a:lnTo>
                  <a:lnTo>
                    <a:pt x="153" y="299"/>
                  </a:lnTo>
                  <a:lnTo>
                    <a:pt x="152" y="243"/>
                  </a:lnTo>
                  <a:lnTo>
                    <a:pt x="152" y="190"/>
                  </a:lnTo>
                  <a:lnTo>
                    <a:pt x="154" y="141"/>
                  </a:lnTo>
                  <a:lnTo>
                    <a:pt x="160" y="93"/>
                  </a:lnTo>
                  <a:lnTo>
                    <a:pt x="169" y="47"/>
                  </a:lnTo>
                  <a:lnTo>
                    <a:pt x="182" y="0"/>
                  </a:lnTo>
                  <a:lnTo>
                    <a:pt x="142" y="9"/>
                  </a:lnTo>
                  <a:close/>
                </a:path>
              </a:pathLst>
            </a:custGeom>
            <a:solidFill>
              <a:srgbClr val="DBC9B5"/>
            </a:solidFill>
            <a:ln w="9525">
              <a:noFill/>
              <a:round/>
              <a:headEnd/>
              <a:tailEnd/>
            </a:ln>
          </p:spPr>
          <p:txBody>
            <a:bodyPr/>
            <a:lstStyle/>
            <a:p>
              <a:endParaRPr lang="en-US"/>
            </a:p>
          </p:txBody>
        </p:sp>
        <p:sp>
          <p:nvSpPr>
            <p:cNvPr id="16626" name="Freeform 305"/>
            <p:cNvSpPr>
              <a:spLocks/>
            </p:cNvSpPr>
            <p:nvPr/>
          </p:nvSpPr>
          <p:spPr bwMode="auto">
            <a:xfrm>
              <a:off x="2206" y="1486"/>
              <a:ext cx="15" cy="23"/>
            </a:xfrm>
            <a:custGeom>
              <a:avLst/>
              <a:gdLst>
                <a:gd name="T0" fmla="*/ 8 w 30"/>
                <a:gd name="T1" fmla="*/ 0 h 46"/>
                <a:gd name="T2" fmla="*/ 11 w 30"/>
                <a:gd name="T3" fmla="*/ 1 h 46"/>
                <a:gd name="T4" fmla="*/ 13 w 30"/>
                <a:gd name="T5" fmla="*/ 3 h 46"/>
                <a:gd name="T6" fmla="*/ 15 w 30"/>
                <a:gd name="T7" fmla="*/ 7 h 46"/>
                <a:gd name="T8" fmla="*/ 15 w 30"/>
                <a:gd name="T9" fmla="*/ 12 h 46"/>
                <a:gd name="T10" fmla="*/ 15 w 30"/>
                <a:gd name="T11" fmla="*/ 16 h 46"/>
                <a:gd name="T12" fmla="*/ 13 w 30"/>
                <a:gd name="T13" fmla="*/ 20 h 46"/>
                <a:gd name="T14" fmla="*/ 11 w 30"/>
                <a:gd name="T15" fmla="*/ 22 h 46"/>
                <a:gd name="T16" fmla="*/ 8 w 30"/>
                <a:gd name="T17" fmla="*/ 23 h 46"/>
                <a:gd name="T18" fmla="*/ 5 w 30"/>
                <a:gd name="T19" fmla="*/ 22 h 46"/>
                <a:gd name="T20" fmla="*/ 3 w 30"/>
                <a:gd name="T21" fmla="*/ 20 h 46"/>
                <a:gd name="T22" fmla="*/ 1 w 30"/>
                <a:gd name="T23" fmla="*/ 16 h 46"/>
                <a:gd name="T24" fmla="*/ 0 w 30"/>
                <a:gd name="T25" fmla="*/ 12 h 46"/>
                <a:gd name="T26" fmla="*/ 1 w 30"/>
                <a:gd name="T27" fmla="*/ 7 h 46"/>
                <a:gd name="T28" fmla="*/ 3 w 30"/>
                <a:gd name="T29" fmla="*/ 3 h 46"/>
                <a:gd name="T30" fmla="*/ 5 w 30"/>
                <a:gd name="T31" fmla="*/ 1 h 46"/>
                <a:gd name="T32" fmla="*/ 8 w 30"/>
                <a:gd name="T33" fmla="*/ 0 h 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46"/>
                <a:gd name="T53" fmla="*/ 30 w 30"/>
                <a:gd name="T54" fmla="*/ 46 h 4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46">
                  <a:moveTo>
                    <a:pt x="15" y="0"/>
                  </a:moveTo>
                  <a:lnTo>
                    <a:pt x="21" y="3"/>
                  </a:lnTo>
                  <a:lnTo>
                    <a:pt x="26" y="7"/>
                  </a:lnTo>
                  <a:lnTo>
                    <a:pt x="29" y="14"/>
                  </a:lnTo>
                  <a:lnTo>
                    <a:pt x="30" y="23"/>
                  </a:lnTo>
                  <a:lnTo>
                    <a:pt x="29" y="32"/>
                  </a:lnTo>
                  <a:lnTo>
                    <a:pt x="26" y="39"/>
                  </a:lnTo>
                  <a:lnTo>
                    <a:pt x="21" y="44"/>
                  </a:lnTo>
                  <a:lnTo>
                    <a:pt x="15" y="46"/>
                  </a:lnTo>
                  <a:lnTo>
                    <a:pt x="10" y="44"/>
                  </a:lnTo>
                  <a:lnTo>
                    <a:pt x="5" y="39"/>
                  </a:lnTo>
                  <a:lnTo>
                    <a:pt x="2" y="32"/>
                  </a:lnTo>
                  <a:lnTo>
                    <a:pt x="0" y="23"/>
                  </a:lnTo>
                  <a:lnTo>
                    <a:pt x="2" y="14"/>
                  </a:lnTo>
                  <a:lnTo>
                    <a:pt x="5" y="7"/>
                  </a:lnTo>
                  <a:lnTo>
                    <a:pt x="10" y="3"/>
                  </a:lnTo>
                  <a:lnTo>
                    <a:pt x="15" y="0"/>
                  </a:lnTo>
                  <a:close/>
                </a:path>
              </a:pathLst>
            </a:custGeom>
            <a:solidFill>
              <a:srgbClr val="5B6670"/>
            </a:solidFill>
            <a:ln w="9525">
              <a:noFill/>
              <a:round/>
              <a:headEnd/>
              <a:tailEnd/>
            </a:ln>
          </p:spPr>
          <p:txBody>
            <a:bodyPr/>
            <a:lstStyle/>
            <a:p>
              <a:endParaRPr lang="en-US"/>
            </a:p>
          </p:txBody>
        </p:sp>
        <p:sp>
          <p:nvSpPr>
            <p:cNvPr id="16627" name="Freeform 306"/>
            <p:cNvSpPr>
              <a:spLocks/>
            </p:cNvSpPr>
            <p:nvPr/>
          </p:nvSpPr>
          <p:spPr bwMode="auto">
            <a:xfrm>
              <a:off x="2206" y="1534"/>
              <a:ext cx="15" cy="24"/>
            </a:xfrm>
            <a:custGeom>
              <a:avLst/>
              <a:gdLst>
                <a:gd name="T0" fmla="*/ 8 w 30"/>
                <a:gd name="T1" fmla="*/ 0 h 46"/>
                <a:gd name="T2" fmla="*/ 11 w 30"/>
                <a:gd name="T3" fmla="*/ 1 h 46"/>
                <a:gd name="T4" fmla="*/ 13 w 30"/>
                <a:gd name="T5" fmla="*/ 4 h 46"/>
                <a:gd name="T6" fmla="*/ 15 w 30"/>
                <a:gd name="T7" fmla="*/ 7 h 46"/>
                <a:gd name="T8" fmla="*/ 15 w 30"/>
                <a:gd name="T9" fmla="*/ 12 h 46"/>
                <a:gd name="T10" fmla="*/ 15 w 30"/>
                <a:gd name="T11" fmla="*/ 17 h 46"/>
                <a:gd name="T12" fmla="*/ 13 w 30"/>
                <a:gd name="T13" fmla="*/ 20 h 46"/>
                <a:gd name="T14" fmla="*/ 11 w 30"/>
                <a:gd name="T15" fmla="*/ 23 h 46"/>
                <a:gd name="T16" fmla="*/ 8 w 30"/>
                <a:gd name="T17" fmla="*/ 24 h 46"/>
                <a:gd name="T18" fmla="*/ 5 w 30"/>
                <a:gd name="T19" fmla="*/ 23 h 46"/>
                <a:gd name="T20" fmla="*/ 3 w 30"/>
                <a:gd name="T21" fmla="*/ 20 h 46"/>
                <a:gd name="T22" fmla="*/ 1 w 30"/>
                <a:gd name="T23" fmla="*/ 17 h 46"/>
                <a:gd name="T24" fmla="*/ 0 w 30"/>
                <a:gd name="T25" fmla="*/ 12 h 46"/>
                <a:gd name="T26" fmla="*/ 1 w 30"/>
                <a:gd name="T27" fmla="*/ 7 h 46"/>
                <a:gd name="T28" fmla="*/ 3 w 30"/>
                <a:gd name="T29" fmla="*/ 4 h 46"/>
                <a:gd name="T30" fmla="*/ 5 w 30"/>
                <a:gd name="T31" fmla="*/ 1 h 46"/>
                <a:gd name="T32" fmla="*/ 8 w 30"/>
                <a:gd name="T33" fmla="*/ 0 h 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46"/>
                <a:gd name="T53" fmla="*/ 30 w 30"/>
                <a:gd name="T54" fmla="*/ 46 h 4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46">
                  <a:moveTo>
                    <a:pt x="15" y="0"/>
                  </a:moveTo>
                  <a:lnTo>
                    <a:pt x="21" y="2"/>
                  </a:lnTo>
                  <a:lnTo>
                    <a:pt x="26" y="7"/>
                  </a:lnTo>
                  <a:lnTo>
                    <a:pt x="29" y="14"/>
                  </a:lnTo>
                  <a:lnTo>
                    <a:pt x="30" y="23"/>
                  </a:lnTo>
                  <a:lnTo>
                    <a:pt x="29" y="32"/>
                  </a:lnTo>
                  <a:lnTo>
                    <a:pt x="26" y="39"/>
                  </a:lnTo>
                  <a:lnTo>
                    <a:pt x="21" y="44"/>
                  </a:lnTo>
                  <a:lnTo>
                    <a:pt x="15" y="46"/>
                  </a:lnTo>
                  <a:lnTo>
                    <a:pt x="10" y="44"/>
                  </a:lnTo>
                  <a:lnTo>
                    <a:pt x="5" y="39"/>
                  </a:lnTo>
                  <a:lnTo>
                    <a:pt x="2" y="32"/>
                  </a:lnTo>
                  <a:lnTo>
                    <a:pt x="0" y="23"/>
                  </a:lnTo>
                  <a:lnTo>
                    <a:pt x="2" y="14"/>
                  </a:lnTo>
                  <a:lnTo>
                    <a:pt x="5" y="7"/>
                  </a:lnTo>
                  <a:lnTo>
                    <a:pt x="10" y="2"/>
                  </a:lnTo>
                  <a:lnTo>
                    <a:pt x="15" y="0"/>
                  </a:lnTo>
                  <a:close/>
                </a:path>
              </a:pathLst>
            </a:custGeom>
            <a:solidFill>
              <a:srgbClr val="5B6670"/>
            </a:solidFill>
            <a:ln w="9525">
              <a:noFill/>
              <a:round/>
              <a:headEnd/>
              <a:tailEnd/>
            </a:ln>
          </p:spPr>
          <p:txBody>
            <a:bodyPr/>
            <a:lstStyle/>
            <a:p>
              <a:endParaRPr lang="en-US"/>
            </a:p>
          </p:txBody>
        </p:sp>
        <p:sp>
          <p:nvSpPr>
            <p:cNvPr id="16628" name="Freeform 307"/>
            <p:cNvSpPr>
              <a:spLocks/>
            </p:cNvSpPr>
            <p:nvPr/>
          </p:nvSpPr>
          <p:spPr bwMode="auto">
            <a:xfrm>
              <a:off x="2202" y="1485"/>
              <a:ext cx="15" cy="23"/>
            </a:xfrm>
            <a:custGeom>
              <a:avLst/>
              <a:gdLst>
                <a:gd name="T0" fmla="*/ 7 w 31"/>
                <a:gd name="T1" fmla="*/ 0 h 46"/>
                <a:gd name="T2" fmla="*/ 11 w 31"/>
                <a:gd name="T3" fmla="*/ 1 h 46"/>
                <a:gd name="T4" fmla="*/ 13 w 31"/>
                <a:gd name="T5" fmla="*/ 3 h 46"/>
                <a:gd name="T6" fmla="*/ 15 w 31"/>
                <a:gd name="T7" fmla="*/ 7 h 46"/>
                <a:gd name="T8" fmla="*/ 15 w 31"/>
                <a:gd name="T9" fmla="*/ 12 h 46"/>
                <a:gd name="T10" fmla="*/ 15 w 31"/>
                <a:gd name="T11" fmla="*/ 16 h 46"/>
                <a:gd name="T12" fmla="*/ 13 w 31"/>
                <a:gd name="T13" fmla="*/ 20 h 46"/>
                <a:gd name="T14" fmla="*/ 11 w 31"/>
                <a:gd name="T15" fmla="*/ 22 h 46"/>
                <a:gd name="T16" fmla="*/ 7 w 31"/>
                <a:gd name="T17" fmla="*/ 23 h 46"/>
                <a:gd name="T18" fmla="*/ 5 w 31"/>
                <a:gd name="T19" fmla="*/ 22 h 46"/>
                <a:gd name="T20" fmla="*/ 2 w 31"/>
                <a:gd name="T21" fmla="*/ 20 h 46"/>
                <a:gd name="T22" fmla="*/ 0 w 31"/>
                <a:gd name="T23" fmla="*/ 16 h 46"/>
                <a:gd name="T24" fmla="*/ 0 w 31"/>
                <a:gd name="T25" fmla="*/ 12 h 46"/>
                <a:gd name="T26" fmla="*/ 0 w 31"/>
                <a:gd name="T27" fmla="*/ 7 h 46"/>
                <a:gd name="T28" fmla="*/ 2 w 31"/>
                <a:gd name="T29" fmla="*/ 3 h 46"/>
                <a:gd name="T30" fmla="*/ 5 w 31"/>
                <a:gd name="T31" fmla="*/ 1 h 46"/>
                <a:gd name="T32" fmla="*/ 7 w 31"/>
                <a:gd name="T33" fmla="*/ 0 h 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46"/>
                <a:gd name="T53" fmla="*/ 31 w 31"/>
                <a:gd name="T54" fmla="*/ 46 h 4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46">
                  <a:moveTo>
                    <a:pt x="15" y="0"/>
                  </a:moveTo>
                  <a:lnTo>
                    <a:pt x="22" y="2"/>
                  </a:lnTo>
                  <a:lnTo>
                    <a:pt x="27" y="7"/>
                  </a:lnTo>
                  <a:lnTo>
                    <a:pt x="30" y="14"/>
                  </a:lnTo>
                  <a:lnTo>
                    <a:pt x="31" y="23"/>
                  </a:lnTo>
                  <a:lnTo>
                    <a:pt x="30" y="32"/>
                  </a:lnTo>
                  <a:lnTo>
                    <a:pt x="27" y="39"/>
                  </a:lnTo>
                  <a:lnTo>
                    <a:pt x="22" y="44"/>
                  </a:lnTo>
                  <a:lnTo>
                    <a:pt x="15" y="46"/>
                  </a:lnTo>
                  <a:lnTo>
                    <a:pt x="10" y="44"/>
                  </a:lnTo>
                  <a:lnTo>
                    <a:pt x="5" y="39"/>
                  </a:lnTo>
                  <a:lnTo>
                    <a:pt x="1" y="32"/>
                  </a:lnTo>
                  <a:lnTo>
                    <a:pt x="0" y="23"/>
                  </a:lnTo>
                  <a:lnTo>
                    <a:pt x="1" y="14"/>
                  </a:lnTo>
                  <a:lnTo>
                    <a:pt x="5" y="7"/>
                  </a:lnTo>
                  <a:lnTo>
                    <a:pt x="10" y="2"/>
                  </a:lnTo>
                  <a:lnTo>
                    <a:pt x="15" y="0"/>
                  </a:lnTo>
                  <a:close/>
                </a:path>
              </a:pathLst>
            </a:custGeom>
            <a:solidFill>
              <a:srgbClr val="DBC9B5"/>
            </a:solidFill>
            <a:ln w="9525">
              <a:noFill/>
              <a:round/>
              <a:headEnd/>
              <a:tailEnd/>
            </a:ln>
          </p:spPr>
          <p:txBody>
            <a:bodyPr/>
            <a:lstStyle/>
            <a:p>
              <a:endParaRPr lang="en-US"/>
            </a:p>
          </p:txBody>
        </p:sp>
        <p:sp>
          <p:nvSpPr>
            <p:cNvPr id="16629" name="Freeform 308"/>
            <p:cNvSpPr>
              <a:spLocks/>
            </p:cNvSpPr>
            <p:nvPr/>
          </p:nvSpPr>
          <p:spPr bwMode="auto">
            <a:xfrm>
              <a:off x="2202" y="1534"/>
              <a:ext cx="15" cy="23"/>
            </a:xfrm>
            <a:custGeom>
              <a:avLst/>
              <a:gdLst>
                <a:gd name="T0" fmla="*/ 7 w 31"/>
                <a:gd name="T1" fmla="*/ 0 h 46"/>
                <a:gd name="T2" fmla="*/ 11 w 31"/>
                <a:gd name="T3" fmla="*/ 1 h 46"/>
                <a:gd name="T4" fmla="*/ 13 w 31"/>
                <a:gd name="T5" fmla="*/ 3 h 46"/>
                <a:gd name="T6" fmla="*/ 15 w 31"/>
                <a:gd name="T7" fmla="*/ 7 h 46"/>
                <a:gd name="T8" fmla="*/ 15 w 31"/>
                <a:gd name="T9" fmla="*/ 12 h 46"/>
                <a:gd name="T10" fmla="*/ 15 w 31"/>
                <a:gd name="T11" fmla="*/ 16 h 46"/>
                <a:gd name="T12" fmla="*/ 13 w 31"/>
                <a:gd name="T13" fmla="*/ 20 h 46"/>
                <a:gd name="T14" fmla="*/ 11 w 31"/>
                <a:gd name="T15" fmla="*/ 22 h 46"/>
                <a:gd name="T16" fmla="*/ 7 w 31"/>
                <a:gd name="T17" fmla="*/ 23 h 46"/>
                <a:gd name="T18" fmla="*/ 5 w 31"/>
                <a:gd name="T19" fmla="*/ 22 h 46"/>
                <a:gd name="T20" fmla="*/ 2 w 31"/>
                <a:gd name="T21" fmla="*/ 20 h 46"/>
                <a:gd name="T22" fmla="*/ 0 w 31"/>
                <a:gd name="T23" fmla="*/ 16 h 46"/>
                <a:gd name="T24" fmla="*/ 0 w 31"/>
                <a:gd name="T25" fmla="*/ 12 h 46"/>
                <a:gd name="T26" fmla="*/ 0 w 31"/>
                <a:gd name="T27" fmla="*/ 7 h 46"/>
                <a:gd name="T28" fmla="*/ 2 w 31"/>
                <a:gd name="T29" fmla="*/ 3 h 46"/>
                <a:gd name="T30" fmla="*/ 5 w 31"/>
                <a:gd name="T31" fmla="*/ 1 h 46"/>
                <a:gd name="T32" fmla="*/ 7 w 31"/>
                <a:gd name="T33" fmla="*/ 0 h 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46"/>
                <a:gd name="T53" fmla="*/ 31 w 31"/>
                <a:gd name="T54" fmla="*/ 46 h 4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46">
                  <a:moveTo>
                    <a:pt x="15" y="0"/>
                  </a:moveTo>
                  <a:lnTo>
                    <a:pt x="22" y="2"/>
                  </a:lnTo>
                  <a:lnTo>
                    <a:pt x="27" y="7"/>
                  </a:lnTo>
                  <a:lnTo>
                    <a:pt x="30" y="14"/>
                  </a:lnTo>
                  <a:lnTo>
                    <a:pt x="31" y="23"/>
                  </a:lnTo>
                  <a:lnTo>
                    <a:pt x="30" y="32"/>
                  </a:lnTo>
                  <a:lnTo>
                    <a:pt x="27" y="39"/>
                  </a:lnTo>
                  <a:lnTo>
                    <a:pt x="22" y="44"/>
                  </a:lnTo>
                  <a:lnTo>
                    <a:pt x="15" y="46"/>
                  </a:lnTo>
                  <a:lnTo>
                    <a:pt x="10" y="44"/>
                  </a:lnTo>
                  <a:lnTo>
                    <a:pt x="5" y="39"/>
                  </a:lnTo>
                  <a:lnTo>
                    <a:pt x="1" y="32"/>
                  </a:lnTo>
                  <a:lnTo>
                    <a:pt x="0" y="23"/>
                  </a:lnTo>
                  <a:lnTo>
                    <a:pt x="1" y="14"/>
                  </a:lnTo>
                  <a:lnTo>
                    <a:pt x="5" y="7"/>
                  </a:lnTo>
                  <a:lnTo>
                    <a:pt x="10" y="2"/>
                  </a:lnTo>
                  <a:lnTo>
                    <a:pt x="15" y="0"/>
                  </a:lnTo>
                  <a:close/>
                </a:path>
              </a:pathLst>
            </a:custGeom>
            <a:solidFill>
              <a:srgbClr val="DBC9B5"/>
            </a:solidFill>
            <a:ln w="9525">
              <a:noFill/>
              <a:round/>
              <a:headEnd/>
              <a:tailEnd/>
            </a:ln>
          </p:spPr>
          <p:txBody>
            <a:bodyPr/>
            <a:lstStyle/>
            <a:p>
              <a:endParaRPr lang="en-US"/>
            </a:p>
          </p:txBody>
        </p:sp>
        <p:sp>
          <p:nvSpPr>
            <p:cNvPr id="16630" name="Freeform 309"/>
            <p:cNvSpPr>
              <a:spLocks/>
            </p:cNvSpPr>
            <p:nvPr/>
          </p:nvSpPr>
          <p:spPr bwMode="auto">
            <a:xfrm>
              <a:off x="2186" y="1279"/>
              <a:ext cx="16" cy="6"/>
            </a:xfrm>
            <a:custGeom>
              <a:avLst/>
              <a:gdLst>
                <a:gd name="T0" fmla="*/ 8 w 33"/>
                <a:gd name="T1" fmla="*/ 0 h 12"/>
                <a:gd name="T2" fmla="*/ 11 w 33"/>
                <a:gd name="T3" fmla="*/ 0 h 12"/>
                <a:gd name="T4" fmla="*/ 14 w 33"/>
                <a:gd name="T5" fmla="*/ 0 h 12"/>
                <a:gd name="T6" fmla="*/ 16 w 33"/>
                <a:gd name="T7" fmla="*/ 1 h 12"/>
                <a:gd name="T8" fmla="*/ 16 w 33"/>
                <a:gd name="T9" fmla="*/ 2 h 12"/>
                <a:gd name="T10" fmla="*/ 16 w 33"/>
                <a:gd name="T11" fmla="*/ 3 h 12"/>
                <a:gd name="T12" fmla="*/ 14 w 33"/>
                <a:gd name="T13" fmla="*/ 5 h 12"/>
                <a:gd name="T14" fmla="*/ 12 w 33"/>
                <a:gd name="T15" fmla="*/ 6 h 12"/>
                <a:gd name="T16" fmla="*/ 8 w 33"/>
                <a:gd name="T17" fmla="*/ 6 h 12"/>
                <a:gd name="T18" fmla="*/ 5 w 33"/>
                <a:gd name="T19" fmla="*/ 6 h 12"/>
                <a:gd name="T20" fmla="*/ 3 w 33"/>
                <a:gd name="T21" fmla="*/ 6 h 12"/>
                <a:gd name="T22" fmla="*/ 0 w 33"/>
                <a:gd name="T23" fmla="*/ 5 h 12"/>
                <a:gd name="T24" fmla="*/ 0 w 33"/>
                <a:gd name="T25" fmla="*/ 4 h 12"/>
                <a:gd name="T26" fmla="*/ 0 w 33"/>
                <a:gd name="T27" fmla="*/ 3 h 12"/>
                <a:gd name="T28" fmla="*/ 2 w 33"/>
                <a:gd name="T29" fmla="*/ 2 h 12"/>
                <a:gd name="T30" fmla="*/ 4 w 33"/>
                <a:gd name="T31" fmla="*/ 1 h 12"/>
                <a:gd name="T32" fmla="*/ 8 w 33"/>
                <a:gd name="T33" fmla="*/ 0 h 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3"/>
                <a:gd name="T52" fmla="*/ 0 h 12"/>
                <a:gd name="T53" fmla="*/ 33 w 33"/>
                <a:gd name="T54" fmla="*/ 12 h 1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3" h="12">
                  <a:moveTo>
                    <a:pt x="16" y="0"/>
                  </a:moveTo>
                  <a:lnTo>
                    <a:pt x="23" y="0"/>
                  </a:lnTo>
                  <a:lnTo>
                    <a:pt x="29" y="0"/>
                  </a:lnTo>
                  <a:lnTo>
                    <a:pt x="32" y="2"/>
                  </a:lnTo>
                  <a:lnTo>
                    <a:pt x="33" y="4"/>
                  </a:lnTo>
                  <a:lnTo>
                    <a:pt x="32" y="7"/>
                  </a:lnTo>
                  <a:lnTo>
                    <a:pt x="29" y="9"/>
                  </a:lnTo>
                  <a:lnTo>
                    <a:pt x="24" y="11"/>
                  </a:lnTo>
                  <a:lnTo>
                    <a:pt x="17" y="12"/>
                  </a:lnTo>
                  <a:lnTo>
                    <a:pt x="10" y="12"/>
                  </a:lnTo>
                  <a:lnTo>
                    <a:pt x="6" y="11"/>
                  </a:lnTo>
                  <a:lnTo>
                    <a:pt x="1" y="10"/>
                  </a:lnTo>
                  <a:lnTo>
                    <a:pt x="0" y="8"/>
                  </a:lnTo>
                  <a:lnTo>
                    <a:pt x="1" y="5"/>
                  </a:lnTo>
                  <a:lnTo>
                    <a:pt x="5" y="3"/>
                  </a:lnTo>
                  <a:lnTo>
                    <a:pt x="9" y="1"/>
                  </a:lnTo>
                  <a:lnTo>
                    <a:pt x="16" y="0"/>
                  </a:lnTo>
                  <a:close/>
                </a:path>
              </a:pathLst>
            </a:custGeom>
            <a:solidFill>
              <a:srgbClr val="5B6670"/>
            </a:solidFill>
            <a:ln w="9525">
              <a:noFill/>
              <a:round/>
              <a:headEnd/>
              <a:tailEnd/>
            </a:ln>
          </p:spPr>
          <p:txBody>
            <a:bodyPr/>
            <a:lstStyle/>
            <a:p>
              <a:endParaRPr lang="en-US"/>
            </a:p>
          </p:txBody>
        </p:sp>
        <p:sp>
          <p:nvSpPr>
            <p:cNvPr id="16631" name="Freeform 310"/>
            <p:cNvSpPr>
              <a:spLocks/>
            </p:cNvSpPr>
            <p:nvPr/>
          </p:nvSpPr>
          <p:spPr bwMode="auto">
            <a:xfrm>
              <a:off x="2217" y="1275"/>
              <a:ext cx="17" cy="6"/>
            </a:xfrm>
            <a:custGeom>
              <a:avLst/>
              <a:gdLst>
                <a:gd name="T0" fmla="*/ 9 w 34"/>
                <a:gd name="T1" fmla="*/ 0 h 12"/>
                <a:gd name="T2" fmla="*/ 11 w 34"/>
                <a:gd name="T3" fmla="*/ 0 h 12"/>
                <a:gd name="T4" fmla="*/ 14 w 34"/>
                <a:gd name="T5" fmla="*/ 0 h 12"/>
                <a:gd name="T6" fmla="*/ 17 w 34"/>
                <a:gd name="T7" fmla="*/ 1 h 12"/>
                <a:gd name="T8" fmla="*/ 17 w 34"/>
                <a:gd name="T9" fmla="*/ 2 h 12"/>
                <a:gd name="T10" fmla="*/ 17 w 34"/>
                <a:gd name="T11" fmla="*/ 3 h 12"/>
                <a:gd name="T12" fmla="*/ 14 w 34"/>
                <a:gd name="T13" fmla="*/ 5 h 12"/>
                <a:gd name="T14" fmla="*/ 12 w 34"/>
                <a:gd name="T15" fmla="*/ 6 h 12"/>
                <a:gd name="T16" fmla="*/ 9 w 34"/>
                <a:gd name="T17" fmla="*/ 6 h 12"/>
                <a:gd name="T18" fmla="*/ 5 w 34"/>
                <a:gd name="T19" fmla="*/ 6 h 12"/>
                <a:gd name="T20" fmla="*/ 3 w 34"/>
                <a:gd name="T21" fmla="*/ 6 h 12"/>
                <a:gd name="T22" fmla="*/ 1 w 34"/>
                <a:gd name="T23" fmla="*/ 5 h 12"/>
                <a:gd name="T24" fmla="*/ 0 w 34"/>
                <a:gd name="T25" fmla="*/ 4 h 12"/>
                <a:gd name="T26" fmla="*/ 1 w 34"/>
                <a:gd name="T27" fmla="*/ 3 h 12"/>
                <a:gd name="T28" fmla="*/ 2 w 34"/>
                <a:gd name="T29" fmla="*/ 2 h 12"/>
                <a:gd name="T30" fmla="*/ 5 w 34"/>
                <a:gd name="T31" fmla="*/ 1 h 12"/>
                <a:gd name="T32" fmla="*/ 9 w 34"/>
                <a:gd name="T33" fmla="*/ 0 h 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12"/>
                <a:gd name="T53" fmla="*/ 34 w 34"/>
                <a:gd name="T54" fmla="*/ 12 h 1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12">
                  <a:moveTo>
                    <a:pt x="17" y="0"/>
                  </a:moveTo>
                  <a:lnTo>
                    <a:pt x="23" y="0"/>
                  </a:lnTo>
                  <a:lnTo>
                    <a:pt x="29" y="0"/>
                  </a:lnTo>
                  <a:lnTo>
                    <a:pt x="33" y="2"/>
                  </a:lnTo>
                  <a:lnTo>
                    <a:pt x="34" y="4"/>
                  </a:lnTo>
                  <a:lnTo>
                    <a:pt x="33" y="6"/>
                  </a:lnTo>
                  <a:lnTo>
                    <a:pt x="29" y="9"/>
                  </a:lnTo>
                  <a:lnTo>
                    <a:pt x="25" y="11"/>
                  </a:lnTo>
                  <a:lnTo>
                    <a:pt x="18" y="12"/>
                  </a:lnTo>
                  <a:lnTo>
                    <a:pt x="11" y="12"/>
                  </a:lnTo>
                  <a:lnTo>
                    <a:pt x="6" y="11"/>
                  </a:lnTo>
                  <a:lnTo>
                    <a:pt x="2" y="10"/>
                  </a:lnTo>
                  <a:lnTo>
                    <a:pt x="0" y="8"/>
                  </a:lnTo>
                  <a:lnTo>
                    <a:pt x="2" y="5"/>
                  </a:lnTo>
                  <a:lnTo>
                    <a:pt x="5" y="3"/>
                  </a:lnTo>
                  <a:lnTo>
                    <a:pt x="10" y="1"/>
                  </a:lnTo>
                  <a:lnTo>
                    <a:pt x="17" y="0"/>
                  </a:lnTo>
                  <a:close/>
                </a:path>
              </a:pathLst>
            </a:custGeom>
            <a:solidFill>
              <a:srgbClr val="5B6670"/>
            </a:solidFill>
            <a:ln w="9525">
              <a:noFill/>
              <a:round/>
              <a:headEnd/>
              <a:tailEnd/>
            </a:ln>
          </p:spPr>
          <p:txBody>
            <a:bodyPr/>
            <a:lstStyle/>
            <a:p>
              <a:endParaRPr lang="en-US"/>
            </a:p>
          </p:txBody>
        </p:sp>
        <p:sp>
          <p:nvSpPr>
            <p:cNvPr id="16632" name="Freeform 311"/>
            <p:cNvSpPr>
              <a:spLocks/>
            </p:cNvSpPr>
            <p:nvPr/>
          </p:nvSpPr>
          <p:spPr bwMode="auto">
            <a:xfrm>
              <a:off x="2249" y="1274"/>
              <a:ext cx="17" cy="6"/>
            </a:xfrm>
            <a:custGeom>
              <a:avLst/>
              <a:gdLst>
                <a:gd name="T0" fmla="*/ 8 w 33"/>
                <a:gd name="T1" fmla="*/ 0 h 13"/>
                <a:gd name="T2" fmla="*/ 12 w 33"/>
                <a:gd name="T3" fmla="*/ 0 h 13"/>
                <a:gd name="T4" fmla="*/ 15 w 33"/>
                <a:gd name="T5" fmla="*/ 0 h 13"/>
                <a:gd name="T6" fmla="*/ 16 w 33"/>
                <a:gd name="T7" fmla="*/ 1 h 13"/>
                <a:gd name="T8" fmla="*/ 17 w 33"/>
                <a:gd name="T9" fmla="*/ 2 h 13"/>
                <a:gd name="T10" fmla="*/ 16 w 33"/>
                <a:gd name="T11" fmla="*/ 3 h 13"/>
                <a:gd name="T12" fmla="*/ 15 w 33"/>
                <a:gd name="T13" fmla="*/ 4 h 13"/>
                <a:gd name="T14" fmla="*/ 12 w 33"/>
                <a:gd name="T15" fmla="*/ 6 h 13"/>
                <a:gd name="T16" fmla="*/ 9 w 33"/>
                <a:gd name="T17" fmla="*/ 6 h 13"/>
                <a:gd name="T18" fmla="*/ 5 w 33"/>
                <a:gd name="T19" fmla="*/ 6 h 13"/>
                <a:gd name="T20" fmla="*/ 3 w 33"/>
                <a:gd name="T21" fmla="*/ 6 h 13"/>
                <a:gd name="T22" fmla="*/ 1 w 33"/>
                <a:gd name="T23" fmla="*/ 5 h 13"/>
                <a:gd name="T24" fmla="*/ 0 w 33"/>
                <a:gd name="T25" fmla="*/ 4 h 13"/>
                <a:gd name="T26" fmla="*/ 1 w 33"/>
                <a:gd name="T27" fmla="*/ 3 h 13"/>
                <a:gd name="T28" fmla="*/ 3 w 33"/>
                <a:gd name="T29" fmla="*/ 2 h 13"/>
                <a:gd name="T30" fmla="*/ 5 w 33"/>
                <a:gd name="T31" fmla="*/ 0 h 13"/>
                <a:gd name="T32" fmla="*/ 8 w 33"/>
                <a:gd name="T33" fmla="*/ 0 h 1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3"/>
                <a:gd name="T52" fmla="*/ 0 h 13"/>
                <a:gd name="T53" fmla="*/ 33 w 33"/>
                <a:gd name="T54" fmla="*/ 13 h 1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3" h="13">
                  <a:moveTo>
                    <a:pt x="16" y="0"/>
                  </a:moveTo>
                  <a:lnTo>
                    <a:pt x="23" y="0"/>
                  </a:lnTo>
                  <a:lnTo>
                    <a:pt x="29" y="0"/>
                  </a:lnTo>
                  <a:lnTo>
                    <a:pt x="32" y="3"/>
                  </a:lnTo>
                  <a:lnTo>
                    <a:pt x="33" y="5"/>
                  </a:lnTo>
                  <a:lnTo>
                    <a:pt x="32" y="7"/>
                  </a:lnTo>
                  <a:lnTo>
                    <a:pt x="29" y="9"/>
                  </a:lnTo>
                  <a:lnTo>
                    <a:pt x="24" y="12"/>
                  </a:lnTo>
                  <a:lnTo>
                    <a:pt x="17" y="13"/>
                  </a:lnTo>
                  <a:lnTo>
                    <a:pt x="10" y="13"/>
                  </a:lnTo>
                  <a:lnTo>
                    <a:pt x="6" y="12"/>
                  </a:lnTo>
                  <a:lnTo>
                    <a:pt x="2" y="11"/>
                  </a:lnTo>
                  <a:lnTo>
                    <a:pt x="0" y="8"/>
                  </a:lnTo>
                  <a:lnTo>
                    <a:pt x="1" y="6"/>
                  </a:lnTo>
                  <a:lnTo>
                    <a:pt x="5" y="4"/>
                  </a:lnTo>
                  <a:lnTo>
                    <a:pt x="9" y="1"/>
                  </a:lnTo>
                  <a:lnTo>
                    <a:pt x="16" y="0"/>
                  </a:lnTo>
                  <a:close/>
                </a:path>
              </a:pathLst>
            </a:custGeom>
            <a:solidFill>
              <a:srgbClr val="5B6670"/>
            </a:solidFill>
            <a:ln w="9525">
              <a:noFill/>
              <a:round/>
              <a:headEnd/>
              <a:tailEnd/>
            </a:ln>
          </p:spPr>
          <p:txBody>
            <a:bodyPr/>
            <a:lstStyle/>
            <a:p>
              <a:endParaRPr lang="en-US"/>
            </a:p>
          </p:txBody>
        </p:sp>
        <p:sp>
          <p:nvSpPr>
            <p:cNvPr id="16633" name="Freeform 312"/>
            <p:cNvSpPr>
              <a:spLocks/>
            </p:cNvSpPr>
            <p:nvPr/>
          </p:nvSpPr>
          <p:spPr bwMode="auto">
            <a:xfrm>
              <a:off x="2188" y="1280"/>
              <a:ext cx="12" cy="5"/>
            </a:xfrm>
            <a:custGeom>
              <a:avLst/>
              <a:gdLst>
                <a:gd name="T0" fmla="*/ 6 w 23"/>
                <a:gd name="T1" fmla="*/ 0 h 9"/>
                <a:gd name="T2" fmla="*/ 8 w 23"/>
                <a:gd name="T3" fmla="*/ 0 h 9"/>
                <a:gd name="T4" fmla="*/ 10 w 23"/>
                <a:gd name="T5" fmla="*/ 0 h 9"/>
                <a:gd name="T6" fmla="*/ 11 w 23"/>
                <a:gd name="T7" fmla="*/ 1 h 9"/>
                <a:gd name="T8" fmla="*/ 12 w 23"/>
                <a:gd name="T9" fmla="*/ 2 h 9"/>
                <a:gd name="T10" fmla="*/ 12 w 23"/>
                <a:gd name="T11" fmla="*/ 3 h 9"/>
                <a:gd name="T12" fmla="*/ 11 w 23"/>
                <a:gd name="T13" fmla="*/ 4 h 9"/>
                <a:gd name="T14" fmla="*/ 8 w 23"/>
                <a:gd name="T15" fmla="*/ 4 h 9"/>
                <a:gd name="T16" fmla="*/ 6 w 23"/>
                <a:gd name="T17" fmla="*/ 5 h 9"/>
                <a:gd name="T18" fmla="*/ 4 w 23"/>
                <a:gd name="T19" fmla="*/ 5 h 9"/>
                <a:gd name="T20" fmla="*/ 2 w 23"/>
                <a:gd name="T21" fmla="*/ 4 h 9"/>
                <a:gd name="T22" fmla="*/ 1 w 23"/>
                <a:gd name="T23" fmla="*/ 4 h 9"/>
                <a:gd name="T24" fmla="*/ 0 w 23"/>
                <a:gd name="T25" fmla="*/ 3 h 9"/>
                <a:gd name="T26" fmla="*/ 0 w 23"/>
                <a:gd name="T27" fmla="*/ 2 h 9"/>
                <a:gd name="T28" fmla="*/ 1 w 23"/>
                <a:gd name="T29" fmla="*/ 1 h 9"/>
                <a:gd name="T30" fmla="*/ 4 w 23"/>
                <a:gd name="T31" fmla="*/ 0 h 9"/>
                <a:gd name="T32" fmla="*/ 6 w 23"/>
                <a:gd name="T33" fmla="*/ 0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
                <a:gd name="T52" fmla="*/ 0 h 9"/>
                <a:gd name="T53" fmla="*/ 23 w 23"/>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 h="9">
                  <a:moveTo>
                    <a:pt x="11" y="0"/>
                  </a:moveTo>
                  <a:lnTo>
                    <a:pt x="16" y="0"/>
                  </a:lnTo>
                  <a:lnTo>
                    <a:pt x="19" y="0"/>
                  </a:lnTo>
                  <a:lnTo>
                    <a:pt x="22" y="2"/>
                  </a:lnTo>
                  <a:lnTo>
                    <a:pt x="23" y="3"/>
                  </a:lnTo>
                  <a:lnTo>
                    <a:pt x="23" y="5"/>
                  </a:lnTo>
                  <a:lnTo>
                    <a:pt x="21" y="7"/>
                  </a:lnTo>
                  <a:lnTo>
                    <a:pt x="16" y="8"/>
                  </a:lnTo>
                  <a:lnTo>
                    <a:pt x="11" y="9"/>
                  </a:lnTo>
                  <a:lnTo>
                    <a:pt x="7" y="9"/>
                  </a:lnTo>
                  <a:lnTo>
                    <a:pt x="3" y="8"/>
                  </a:lnTo>
                  <a:lnTo>
                    <a:pt x="1" y="7"/>
                  </a:lnTo>
                  <a:lnTo>
                    <a:pt x="0" y="6"/>
                  </a:lnTo>
                  <a:lnTo>
                    <a:pt x="0" y="3"/>
                  </a:lnTo>
                  <a:lnTo>
                    <a:pt x="2" y="2"/>
                  </a:lnTo>
                  <a:lnTo>
                    <a:pt x="7" y="0"/>
                  </a:lnTo>
                  <a:lnTo>
                    <a:pt x="11" y="0"/>
                  </a:lnTo>
                  <a:close/>
                </a:path>
              </a:pathLst>
            </a:custGeom>
            <a:solidFill>
              <a:srgbClr val="63F442"/>
            </a:solidFill>
            <a:ln w="9525">
              <a:noFill/>
              <a:round/>
              <a:headEnd/>
              <a:tailEnd/>
            </a:ln>
          </p:spPr>
          <p:txBody>
            <a:bodyPr/>
            <a:lstStyle/>
            <a:p>
              <a:endParaRPr lang="en-US"/>
            </a:p>
          </p:txBody>
        </p:sp>
        <p:sp>
          <p:nvSpPr>
            <p:cNvPr id="16634" name="Freeform 313"/>
            <p:cNvSpPr>
              <a:spLocks/>
            </p:cNvSpPr>
            <p:nvPr/>
          </p:nvSpPr>
          <p:spPr bwMode="auto">
            <a:xfrm>
              <a:off x="2220" y="1275"/>
              <a:ext cx="12" cy="5"/>
            </a:xfrm>
            <a:custGeom>
              <a:avLst/>
              <a:gdLst>
                <a:gd name="T0" fmla="*/ 6 w 24"/>
                <a:gd name="T1" fmla="*/ 0 h 9"/>
                <a:gd name="T2" fmla="*/ 8 w 24"/>
                <a:gd name="T3" fmla="*/ 0 h 9"/>
                <a:gd name="T4" fmla="*/ 11 w 24"/>
                <a:gd name="T5" fmla="*/ 1 h 9"/>
                <a:gd name="T6" fmla="*/ 12 w 24"/>
                <a:gd name="T7" fmla="*/ 1 h 9"/>
                <a:gd name="T8" fmla="*/ 12 w 24"/>
                <a:gd name="T9" fmla="*/ 2 h 9"/>
                <a:gd name="T10" fmla="*/ 12 w 24"/>
                <a:gd name="T11" fmla="*/ 3 h 9"/>
                <a:gd name="T12" fmla="*/ 11 w 24"/>
                <a:gd name="T13" fmla="*/ 4 h 9"/>
                <a:gd name="T14" fmla="*/ 9 w 24"/>
                <a:gd name="T15" fmla="*/ 5 h 9"/>
                <a:gd name="T16" fmla="*/ 6 w 24"/>
                <a:gd name="T17" fmla="*/ 5 h 9"/>
                <a:gd name="T18" fmla="*/ 4 w 24"/>
                <a:gd name="T19" fmla="*/ 5 h 9"/>
                <a:gd name="T20" fmla="*/ 2 w 24"/>
                <a:gd name="T21" fmla="*/ 5 h 9"/>
                <a:gd name="T22" fmla="*/ 1 w 24"/>
                <a:gd name="T23" fmla="*/ 4 h 9"/>
                <a:gd name="T24" fmla="*/ 0 w 24"/>
                <a:gd name="T25" fmla="*/ 3 h 9"/>
                <a:gd name="T26" fmla="*/ 1 w 24"/>
                <a:gd name="T27" fmla="*/ 2 h 9"/>
                <a:gd name="T28" fmla="*/ 2 w 24"/>
                <a:gd name="T29" fmla="*/ 1 h 9"/>
                <a:gd name="T30" fmla="*/ 3 w 24"/>
                <a:gd name="T31" fmla="*/ 1 h 9"/>
                <a:gd name="T32" fmla="*/ 6 w 24"/>
                <a:gd name="T33" fmla="*/ 0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
                <a:gd name="T52" fmla="*/ 0 h 9"/>
                <a:gd name="T53" fmla="*/ 24 w 24"/>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 h="9">
                  <a:moveTo>
                    <a:pt x="12" y="0"/>
                  </a:moveTo>
                  <a:lnTo>
                    <a:pt x="16" y="0"/>
                  </a:lnTo>
                  <a:lnTo>
                    <a:pt x="21" y="1"/>
                  </a:lnTo>
                  <a:lnTo>
                    <a:pt x="23" y="2"/>
                  </a:lnTo>
                  <a:lnTo>
                    <a:pt x="24" y="3"/>
                  </a:lnTo>
                  <a:lnTo>
                    <a:pt x="23" y="5"/>
                  </a:lnTo>
                  <a:lnTo>
                    <a:pt x="21" y="8"/>
                  </a:lnTo>
                  <a:lnTo>
                    <a:pt x="17" y="9"/>
                  </a:lnTo>
                  <a:lnTo>
                    <a:pt x="13" y="9"/>
                  </a:lnTo>
                  <a:lnTo>
                    <a:pt x="8" y="9"/>
                  </a:lnTo>
                  <a:lnTo>
                    <a:pt x="3" y="9"/>
                  </a:lnTo>
                  <a:lnTo>
                    <a:pt x="1" y="8"/>
                  </a:lnTo>
                  <a:lnTo>
                    <a:pt x="0" y="5"/>
                  </a:lnTo>
                  <a:lnTo>
                    <a:pt x="1" y="4"/>
                  </a:lnTo>
                  <a:lnTo>
                    <a:pt x="3" y="2"/>
                  </a:lnTo>
                  <a:lnTo>
                    <a:pt x="7" y="1"/>
                  </a:lnTo>
                  <a:lnTo>
                    <a:pt x="12" y="0"/>
                  </a:lnTo>
                  <a:close/>
                </a:path>
              </a:pathLst>
            </a:custGeom>
            <a:solidFill>
              <a:srgbClr val="FF3A3A"/>
            </a:solidFill>
            <a:ln w="9525">
              <a:noFill/>
              <a:round/>
              <a:headEnd/>
              <a:tailEnd/>
            </a:ln>
          </p:spPr>
          <p:txBody>
            <a:bodyPr/>
            <a:lstStyle/>
            <a:p>
              <a:endParaRPr lang="en-US"/>
            </a:p>
          </p:txBody>
        </p:sp>
        <p:sp>
          <p:nvSpPr>
            <p:cNvPr id="16635" name="Freeform 314"/>
            <p:cNvSpPr>
              <a:spLocks/>
            </p:cNvSpPr>
            <p:nvPr/>
          </p:nvSpPr>
          <p:spPr bwMode="auto">
            <a:xfrm>
              <a:off x="2252" y="1275"/>
              <a:ext cx="12" cy="4"/>
            </a:xfrm>
            <a:custGeom>
              <a:avLst/>
              <a:gdLst>
                <a:gd name="T0" fmla="*/ 6 w 24"/>
                <a:gd name="T1" fmla="*/ 0 h 8"/>
                <a:gd name="T2" fmla="*/ 8 w 24"/>
                <a:gd name="T3" fmla="*/ 0 h 8"/>
                <a:gd name="T4" fmla="*/ 10 w 24"/>
                <a:gd name="T5" fmla="*/ 0 h 8"/>
                <a:gd name="T6" fmla="*/ 12 w 24"/>
                <a:gd name="T7" fmla="*/ 1 h 8"/>
                <a:gd name="T8" fmla="*/ 12 w 24"/>
                <a:gd name="T9" fmla="*/ 1 h 8"/>
                <a:gd name="T10" fmla="*/ 12 w 24"/>
                <a:gd name="T11" fmla="*/ 2 h 8"/>
                <a:gd name="T12" fmla="*/ 10 w 24"/>
                <a:gd name="T13" fmla="*/ 3 h 8"/>
                <a:gd name="T14" fmla="*/ 9 w 24"/>
                <a:gd name="T15" fmla="*/ 4 h 8"/>
                <a:gd name="T16" fmla="*/ 6 w 24"/>
                <a:gd name="T17" fmla="*/ 4 h 8"/>
                <a:gd name="T18" fmla="*/ 4 w 24"/>
                <a:gd name="T19" fmla="*/ 4 h 8"/>
                <a:gd name="T20" fmla="*/ 2 w 24"/>
                <a:gd name="T21" fmla="*/ 4 h 8"/>
                <a:gd name="T22" fmla="*/ 1 w 24"/>
                <a:gd name="T23" fmla="*/ 3 h 8"/>
                <a:gd name="T24" fmla="*/ 0 w 24"/>
                <a:gd name="T25" fmla="*/ 2 h 8"/>
                <a:gd name="T26" fmla="*/ 1 w 24"/>
                <a:gd name="T27" fmla="*/ 1 h 8"/>
                <a:gd name="T28" fmla="*/ 2 w 24"/>
                <a:gd name="T29" fmla="*/ 1 h 8"/>
                <a:gd name="T30" fmla="*/ 3 w 24"/>
                <a:gd name="T31" fmla="*/ 0 h 8"/>
                <a:gd name="T32" fmla="*/ 6 w 24"/>
                <a:gd name="T33" fmla="*/ 0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
                <a:gd name="T52" fmla="*/ 0 h 8"/>
                <a:gd name="T53" fmla="*/ 24 w 24"/>
                <a:gd name="T54" fmla="*/ 8 h 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 h="8">
                  <a:moveTo>
                    <a:pt x="11" y="0"/>
                  </a:moveTo>
                  <a:lnTo>
                    <a:pt x="16" y="0"/>
                  </a:lnTo>
                  <a:lnTo>
                    <a:pt x="19" y="0"/>
                  </a:lnTo>
                  <a:lnTo>
                    <a:pt x="23" y="1"/>
                  </a:lnTo>
                  <a:lnTo>
                    <a:pt x="24" y="3"/>
                  </a:lnTo>
                  <a:lnTo>
                    <a:pt x="23" y="4"/>
                  </a:lnTo>
                  <a:lnTo>
                    <a:pt x="20" y="6"/>
                  </a:lnTo>
                  <a:lnTo>
                    <a:pt x="17" y="8"/>
                  </a:lnTo>
                  <a:lnTo>
                    <a:pt x="12" y="8"/>
                  </a:lnTo>
                  <a:lnTo>
                    <a:pt x="8" y="8"/>
                  </a:lnTo>
                  <a:lnTo>
                    <a:pt x="3" y="8"/>
                  </a:lnTo>
                  <a:lnTo>
                    <a:pt x="1" y="6"/>
                  </a:lnTo>
                  <a:lnTo>
                    <a:pt x="0" y="5"/>
                  </a:lnTo>
                  <a:lnTo>
                    <a:pt x="1" y="3"/>
                  </a:lnTo>
                  <a:lnTo>
                    <a:pt x="3" y="1"/>
                  </a:lnTo>
                  <a:lnTo>
                    <a:pt x="7" y="0"/>
                  </a:lnTo>
                  <a:lnTo>
                    <a:pt x="11" y="0"/>
                  </a:lnTo>
                  <a:close/>
                </a:path>
              </a:pathLst>
            </a:custGeom>
            <a:solidFill>
              <a:srgbClr val="FFD63A"/>
            </a:solidFill>
            <a:ln w="9525">
              <a:noFill/>
              <a:round/>
              <a:headEnd/>
              <a:tailEnd/>
            </a:ln>
          </p:spPr>
          <p:txBody>
            <a:bodyPr/>
            <a:lstStyle/>
            <a:p>
              <a:endParaRPr lang="en-US"/>
            </a:p>
          </p:txBody>
        </p:sp>
        <p:sp>
          <p:nvSpPr>
            <p:cNvPr id="16636" name="Freeform 315"/>
            <p:cNvSpPr>
              <a:spLocks/>
            </p:cNvSpPr>
            <p:nvPr/>
          </p:nvSpPr>
          <p:spPr bwMode="auto">
            <a:xfrm>
              <a:off x="2191" y="1710"/>
              <a:ext cx="97" cy="33"/>
            </a:xfrm>
            <a:custGeom>
              <a:avLst/>
              <a:gdLst>
                <a:gd name="T0" fmla="*/ 0 w 193"/>
                <a:gd name="T1" fmla="*/ 0 h 66"/>
                <a:gd name="T2" fmla="*/ 97 w 193"/>
                <a:gd name="T3" fmla="*/ 9 h 66"/>
                <a:gd name="T4" fmla="*/ 97 w 193"/>
                <a:gd name="T5" fmla="*/ 33 h 66"/>
                <a:gd name="T6" fmla="*/ 0 w 193"/>
                <a:gd name="T7" fmla="*/ 19 h 66"/>
                <a:gd name="T8" fmla="*/ 0 w 193"/>
                <a:gd name="T9" fmla="*/ 0 h 66"/>
                <a:gd name="T10" fmla="*/ 0 60000 65536"/>
                <a:gd name="T11" fmla="*/ 0 60000 65536"/>
                <a:gd name="T12" fmla="*/ 0 60000 65536"/>
                <a:gd name="T13" fmla="*/ 0 60000 65536"/>
                <a:gd name="T14" fmla="*/ 0 60000 65536"/>
                <a:gd name="T15" fmla="*/ 0 w 193"/>
                <a:gd name="T16" fmla="*/ 0 h 66"/>
                <a:gd name="T17" fmla="*/ 193 w 193"/>
                <a:gd name="T18" fmla="*/ 66 h 66"/>
              </a:gdLst>
              <a:ahLst/>
              <a:cxnLst>
                <a:cxn ang="T10">
                  <a:pos x="T0" y="T1"/>
                </a:cxn>
                <a:cxn ang="T11">
                  <a:pos x="T2" y="T3"/>
                </a:cxn>
                <a:cxn ang="T12">
                  <a:pos x="T4" y="T5"/>
                </a:cxn>
                <a:cxn ang="T13">
                  <a:pos x="T6" y="T7"/>
                </a:cxn>
                <a:cxn ang="T14">
                  <a:pos x="T8" y="T9"/>
                </a:cxn>
              </a:cxnLst>
              <a:rect l="T15" t="T16" r="T17" b="T18"/>
              <a:pathLst>
                <a:path w="193" h="66">
                  <a:moveTo>
                    <a:pt x="0" y="0"/>
                  </a:moveTo>
                  <a:lnTo>
                    <a:pt x="193" y="19"/>
                  </a:lnTo>
                  <a:lnTo>
                    <a:pt x="193" y="66"/>
                  </a:lnTo>
                  <a:lnTo>
                    <a:pt x="0" y="38"/>
                  </a:lnTo>
                  <a:lnTo>
                    <a:pt x="0" y="0"/>
                  </a:lnTo>
                  <a:close/>
                </a:path>
              </a:pathLst>
            </a:custGeom>
            <a:solidFill>
              <a:srgbClr val="967044"/>
            </a:solidFill>
            <a:ln w="9525">
              <a:noFill/>
              <a:round/>
              <a:headEnd/>
              <a:tailEnd/>
            </a:ln>
          </p:spPr>
          <p:txBody>
            <a:bodyPr/>
            <a:lstStyle/>
            <a:p>
              <a:endParaRPr lang="en-US"/>
            </a:p>
          </p:txBody>
        </p:sp>
        <p:sp>
          <p:nvSpPr>
            <p:cNvPr id="16637" name="Freeform 316"/>
            <p:cNvSpPr>
              <a:spLocks/>
            </p:cNvSpPr>
            <p:nvPr/>
          </p:nvSpPr>
          <p:spPr bwMode="auto">
            <a:xfrm>
              <a:off x="2660" y="1173"/>
              <a:ext cx="33" cy="386"/>
            </a:xfrm>
            <a:custGeom>
              <a:avLst/>
              <a:gdLst>
                <a:gd name="T0" fmla="*/ 0 w 66"/>
                <a:gd name="T1" fmla="*/ 383 h 770"/>
                <a:gd name="T2" fmla="*/ 33 w 66"/>
                <a:gd name="T3" fmla="*/ 386 h 770"/>
                <a:gd name="T4" fmla="*/ 7 w 66"/>
                <a:gd name="T5" fmla="*/ 376 h 770"/>
                <a:gd name="T6" fmla="*/ 8 w 66"/>
                <a:gd name="T7" fmla="*/ 282 h 770"/>
                <a:gd name="T8" fmla="*/ 10 w 66"/>
                <a:gd name="T9" fmla="*/ 187 h 770"/>
                <a:gd name="T10" fmla="*/ 13 w 66"/>
                <a:gd name="T11" fmla="*/ 93 h 770"/>
                <a:gd name="T12" fmla="*/ 18 w 66"/>
                <a:gd name="T13" fmla="*/ 0 h 770"/>
                <a:gd name="T14" fmla="*/ 4 w 66"/>
                <a:gd name="T15" fmla="*/ 11 h 770"/>
                <a:gd name="T16" fmla="*/ 4 w 66"/>
                <a:gd name="T17" fmla="*/ 103 h 770"/>
                <a:gd name="T18" fmla="*/ 2 w 66"/>
                <a:gd name="T19" fmla="*/ 197 h 770"/>
                <a:gd name="T20" fmla="*/ 0 w 66"/>
                <a:gd name="T21" fmla="*/ 290 h 770"/>
                <a:gd name="T22" fmla="*/ 0 w 66"/>
                <a:gd name="T23" fmla="*/ 383 h 7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
                <a:gd name="T37" fmla="*/ 0 h 770"/>
                <a:gd name="T38" fmla="*/ 66 w 66"/>
                <a:gd name="T39" fmla="*/ 770 h 7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 h="770">
                  <a:moveTo>
                    <a:pt x="0" y="765"/>
                  </a:moveTo>
                  <a:lnTo>
                    <a:pt x="66" y="770"/>
                  </a:lnTo>
                  <a:lnTo>
                    <a:pt x="15" y="750"/>
                  </a:lnTo>
                  <a:lnTo>
                    <a:pt x="16" y="563"/>
                  </a:lnTo>
                  <a:lnTo>
                    <a:pt x="21" y="374"/>
                  </a:lnTo>
                  <a:lnTo>
                    <a:pt x="27" y="185"/>
                  </a:lnTo>
                  <a:lnTo>
                    <a:pt x="36" y="0"/>
                  </a:lnTo>
                  <a:lnTo>
                    <a:pt x="9" y="21"/>
                  </a:lnTo>
                  <a:lnTo>
                    <a:pt x="8" y="206"/>
                  </a:lnTo>
                  <a:lnTo>
                    <a:pt x="5" y="393"/>
                  </a:lnTo>
                  <a:lnTo>
                    <a:pt x="0" y="579"/>
                  </a:lnTo>
                  <a:lnTo>
                    <a:pt x="0" y="765"/>
                  </a:lnTo>
                  <a:close/>
                </a:path>
              </a:pathLst>
            </a:custGeom>
            <a:solidFill>
              <a:srgbClr val="E0D1B5"/>
            </a:solidFill>
            <a:ln w="9525">
              <a:noFill/>
              <a:round/>
              <a:headEnd/>
              <a:tailEnd/>
            </a:ln>
          </p:spPr>
          <p:txBody>
            <a:bodyPr/>
            <a:lstStyle/>
            <a:p>
              <a:endParaRPr lang="en-US"/>
            </a:p>
          </p:txBody>
        </p:sp>
        <p:sp>
          <p:nvSpPr>
            <p:cNvPr id="16638" name="Freeform 317"/>
            <p:cNvSpPr>
              <a:spLocks/>
            </p:cNvSpPr>
            <p:nvPr/>
          </p:nvSpPr>
          <p:spPr bwMode="auto">
            <a:xfrm>
              <a:off x="2721" y="1575"/>
              <a:ext cx="160" cy="248"/>
            </a:xfrm>
            <a:custGeom>
              <a:avLst/>
              <a:gdLst>
                <a:gd name="T0" fmla="*/ 21 w 319"/>
                <a:gd name="T1" fmla="*/ 3 h 496"/>
                <a:gd name="T2" fmla="*/ 79 w 319"/>
                <a:gd name="T3" fmla="*/ 0 h 496"/>
                <a:gd name="T4" fmla="*/ 140 w 319"/>
                <a:gd name="T5" fmla="*/ 6 h 496"/>
                <a:gd name="T6" fmla="*/ 147 w 319"/>
                <a:gd name="T7" fmla="*/ 37 h 496"/>
                <a:gd name="T8" fmla="*/ 152 w 319"/>
                <a:gd name="T9" fmla="*/ 65 h 496"/>
                <a:gd name="T10" fmla="*/ 155 w 319"/>
                <a:gd name="T11" fmla="*/ 92 h 496"/>
                <a:gd name="T12" fmla="*/ 158 w 319"/>
                <a:gd name="T13" fmla="*/ 118 h 496"/>
                <a:gd name="T14" fmla="*/ 159 w 319"/>
                <a:gd name="T15" fmla="*/ 144 h 496"/>
                <a:gd name="T16" fmla="*/ 160 w 319"/>
                <a:gd name="T17" fmla="*/ 171 h 496"/>
                <a:gd name="T18" fmla="*/ 160 w 319"/>
                <a:gd name="T19" fmla="*/ 199 h 496"/>
                <a:gd name="T20" fmla="*/ 160 w 319"/>
                <a:gd name="T21" fmla="*/ 229 h 496"/>
                <a:gd name="T22" fmla="*/ 93 w 319"/>
                <a:gd name="T23" fmla="*/ 248 h 496"/>
                <a:gd name="T24" fmla="*/ 0 w 319"/>
                <a:gd name="T25" fmla="*/ 233 h 496"/>
                <a:gd name="T26" fmla="*/ 0 w 319"/>
                <a:gd name="T27" fmla="*/ 166 h 496"/>
                <a:gd name="T28" fmla="*/ 9 w 319"/>
                <a:gd name="T29" fmla="*/ 56 h 496"/>
                <a:gd name="T30" fmla="*/ 21 w 319"/>
                <a:gd name="T31" fmla="*/ 3 h 4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19"/>
                <a:gd name="T49" fmla="*/ 0 h 496"/>
                <a:gd name="T50" fmla="*/ 319 w 319"/>
                <a:gd name="T51" fmla="*/ 496 h 49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19" h="496">
                  <a:moveTo>
                    <a:pt x="41" y="5"/>
                  </a:moveTo>
                  <a:lnTo>
                    <a:pt x="157" y="0"/>
                  </a:lnTo>
                  <a:lnTo>
                    <a:pt x="279" y="12"/>
                  </a:lnTo>
                  <a:lnTo>
                    <a:pt x="293" y="73"/>
                  </a:lnTo>
                  <a:lnTo>
                    <a:pt x="303" y="130"/>
                  </a:lnTo>
                  <a:lnTo>
                    <a:pt x="310" y="183"/>
                  </a:lnTo>
                  <a:lnTo>
                    <a:pt x="315" y="235"/>
                  </a:lnTo>
                  <a:lnTo>
                    <a:pt x="317" y="288"/>
                  </a:lnTo>
                  <a:lnTo>
                    <a:pt x="319" y="341"/>
                  </a:lnTo>
                  <a:lnTo>
                    <a:pt x="319" y="397"/>
                  </a:lnTo>
                  <a:lnTo>
                    <a:pt x="319" y="458"/>
                  </a:lnTo>
                  <a:lnTo>
                    <a:pt x="185" y="496"/>
                  </a:lnTo>
                  <a:lnTo>
                    <a:pt x="0" y="466"/>
                  </a:lnTo>
                  <a:lnTo>
                    <a:pt x="0" y="332"/>
                  </a:lnTo>
                  <a:lnTo>
                    <a:pt x="18" y="111"/>
                  </a:lnTo>
                  <a:lnTo>
                    <a:pt x="41" y="5"/>
                  </a:lnTo>
                  <a:close/>
                </a:path>
              </a:pathLst>
            </a:custGeom>
            <a:solidFill>
              <a:srgbClr val="33353A"/>
            </a:solidFill>
            <a:ln w="9525">
              <a:noFill/>
              <a:round/>
              <a:headEnd/>
              <a:tailEnd/>
            </a:ln>
          </p:spPr>
          <p:txBody>
            <a:bodyPr/>
            <a:lstStyle/>
            <a:p>
              <a:endParaRPr lang="en-US"/>
            </a:p>
          </p:txBody>
        </p:sp>
        <p:sp>
          <p:nvSpPr>
            <p:cNvPr id="16639" name="Freeform 318"/>
            <p:cNvSpPr>
              <a:spLocks/>
            </p:cNvSpPr>
            <p:nvPr/>
          </p:nvSpPr>
          <p:spPr bwMode="auto">
            <a:xfrm>
              <a:off x="2721" y="1601"/>
              <a:ext cx="96" cy="193"/>
            </a:xfrm>
            <a:custGeom>
              <a:avLst/>
              <a:gdLst>
                <a:gd name="T0" fmla="*/ 14 w 194"/>
                <a:gd name="T1" fmla="*/ 2 h 387"/>
                <a:gd name="T2" fmla="*/ 49 w 194"/>
                <a:gd name="T3" fmla="*/ 0 h 387"/>
                <a:gd name="T4" fmla="*/ 93 w 194"/>
                <a:gd name="T5" fmla="*/ 3 h 387"/>
                <a:gd name="T6" fmla="*/ 96 w 194"/>
                <a:gd name="T7" fmla="*/ 51 h 387"/>
                <a:gd name="T8" fmla="*/ 96 w 194"/>
                <a:gd name="T9" fmla="*/ 101 h 387"/>
                <a:gd name="T10" fmla="*/ 96 w 194"/>
                <a:gd name="T11" fmla="*/ 149 h 387"/>
                <a:gd name="T12" fmla="*/ 93 w 194"/>
                <a:gd name="T13" fmla="*/ 193 h 387"/>
                <a:gd name="T14" fmla="*/ 87 w 194"/>
                <a:gd name="T15" fmla="*/ 193 h 387"/>
                <a:gd name="T16" fmla="*/ 81 w 194"/>
                <a:gd name="T17" fmla="*/ 193 h 387"/>
                <a:gd name="T18" fmla="*/ 75 w 194"/>
                <a:gd name="T19" fmla="*/ 193 h 387"/>
                <a:gd name="T20" fmla="*/ 68 w 194"/>
                <a:gd name="T21" fmla="*/ 193 h 387"/>
                <a:gd name="T22" fmla="*/ 63 w 194"/>
                <a:gd name="T23" fmla="*/ 193 h 387"/>
                <a:gd name="T24" fmla="*/ 56 w 194"/>
                <a:gd name="T25" fmla="*/ 192 h 387"/>
                <a:gd name="T26" fmla="*/ 51 w 194"/>
                <a:gd name="T27" fmla="*/ 192 h 387"/>
                <a:gd name="T28" fmla="*/ 45 w 194"/>
                <a:gd name="T29" fmla="*/ 192 h 387"/>
                <a:gd name="T30" fmla="*/ 39 w 194"/>
                <a:gd name="T31" fmla="*/ 191 h 387"/>
                <a:gd name="T32" fmla="*/ 33 w 194"/>
                <a:gd name="T33" fmla="*/ 191 h 387"/>
                <a:gd name="T34" fmla="*/ 27 w 194"/>
                <a:gd name="T35" fmla="*/ 189 h 387"/>
                <a:gd name="T36" fmla="*/ 22 w 194"/>
                <a:gd name="T37" fmla="*/ 189 h 387"/>
                <a:gd name="T38" fmla="*/ 16 w 194"/>
                <a:gd name="T39" fmla="*/ 188 h 387"/>
                <a:gd name="T40" fmla="*/ 10 w 194"/>
                <a:gd name="T41" fmla="*/ 188 h 387"/>
                <a:gd name="T42" fmla="*/ 5 w 194"/>
                <a:gd name="T43" fmla="*/ 187 h 387"/>
                <a:gd name="T44" fmla="*/ 0 w 194"/>
                <a:gd name="T45" fmla="*/ 187 h 387"/>
                <a:gd name="T46" fmla="*/ 0 w 194"/>
                <a:gd name="T47" fmla="*/ 138 h 387"/>
                <a:gd name="T48" fmla="*/ 1 w 194"/>
                <a:gd name="T49" fmla="*/ 94 h 387"/>
                <a:gd name="T50" fmla="*/ 5 w 194"/>
                <a:gd name="T51" fmla="*/ 51 h 387"/>
                <a:gd name="T52" fmla="*/ 14 w 194"/>
                <a:gd name="T53" fmla="*/ 2 h 38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94"/>
                <a:gd name="T82" fmla="*/ 0 h 387"/>
                <a:gd name="T83" fmla="*/ 194 w 194"/>
                <a:gd name="T84" fmla="*/ 387 h 38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94" h="387">
                  <a:moveTo>
                    <a:pt x="28" y="5"/>
                  </a:moveTo>
                  <a:lnTo>
                    <a:pt x="99" y="0"/>
                  </a:lnTo>
                  <a:lnTo>
                    <a:pt x="187" y="7"/>
                  </a:lnTo>
                  <a:lnTo>
                    <a:pt x="193" y="103"/>
                  </a:lnTo>
                  <a:lnTo>
                    <a:pt x="194" y="202"/>
                  </a:lnTo>
                  <a:lnTo>
                    <a:pt x="193" y="299"/>
                  </a:lnTo>
                  <a:lnTo>
                    <a:pt x="187" y="387"/>
                  </a:lnTo>
                  <a:lnTo>
                    <a:pt x="175" y="387"/>
                  </a:lnTo>
                  <a:lnTo>
                    <a:pt x="163" y="387"/>
                  </a:lnTo>
                  <a:lnTo>
                    <a:pt x="151" y="387"/>
                  </a:lnTo>
                  <a:lnTo>
                    <a:pt x="138" y="387"/>
                  </a:lnTo>
                  <a:lnTo>
                    <a:pt x="127" y="386"/>
                  </a:lnTo>
                  <a:lnTo>
                    <a:pt x="114" y="385"/>
                  </a:lnTo>
                  <a:lnTo>
                    <a:pt x="103" y="385"/>
                  </a:lnTo>
                  <a:lnTo>
                    <a:pt x="90" y="384"/>
                  </a:lnTo>
                  <a:lnTo>
                    <a:pt x="78" y="383"/>
                  </a:lnTo>
                  <a:lnTo>
                    <a:pt x="67" y="382"/>
                  </a:lnTo>
                  <a:lnTo>
                    <a:pt x="55" y="379"/>
                  </a:lnTo>
                  <a:lnTo>
                    <a:pt x="44" y="378"/>
                  </a:lnTo>
                  <a:lnTo>
                    <a:pt x="32" y="377"/>
                  </a:lnTo>
                  <a:lnTo>
                    <a:pt x="21" y="376"/>
                  </a:lnTo>
                  <a:lnTo>
                    <a:pt x="11" y="375"/>
                  </a:lnTo>
                  <a:lnTo>
                    <a:pt x="0" y="374"/>
                  </a:lnTo>
                  <a:lnTo>
                    <a:pt x="0" y="276"/>
                  </a:lnTo>
                  <a:lnTo>
                    <a:pt x="2" y="189"/>
                  </a:lnTo>
                  <a:lnTo>
                    <a:pt x="11" y="102"/>
                  </a:lnTo>
                  <a:lnTo>
                    <a:pt x="28" y="5"/>
                  </a:lnTo>
                  <a:close/>
                </a:path>
              </a:pathLst>
            </a:custGeom>
            <a:solidFill>
              <a:srgbClr val="967044"/>
            </a:solidFill>
            <a:ln w="9525">
              <a:noFill/>
              <a:round/>
              <a:headEnd/>
              <a:tailEnd/>
            </a:ln>
          </p:spPr>
          <p:txBody>
            <a:bodyPr/>
            <a:lstStyle/>
            <a:p>
              <a:endParaRPr lang="en-US"/>
            </a:p>
          </p:txBody>
        </p:sp>
        <p:sp>
          <p:nvSpPr>
            <p:cNvPr id="16640" name="Freeform 319"/>
            <p:cNvSpPr>
              <a:spLocks/>
            </p:cNvSpPr>
            <p:nvPr/>
          </p:nvSpPr>
          <p:spPr bwMode="auto">
            <a:xfrm>
              <a:off x="2722" y="1601"/>
              <a:ext cx="92" cy="182"/>
            </a:xfrm>
            <a:custGeom>
              <a:avLst/>
              <a:gdLst>
                <a:gd name="T0" fmla="*/ 13 w 186"/>
                <a:gd name="T1" fmla="*/ 3 h 364"/>
                <a:gd name="T2" fmla="*/ 18 w 186"/>
                <a:gd name="T3" fmla="*/ 3 h 364"/>
                <a:gd name="T4" fmla="*/ 22 w 186"/>
                <a:gd name="T5" fmla="*/ 2 h 364"/>
                <a:gd name="T6" fmla="*/ 26 w 186"/>
                <a:gd name="T7" fmla="*/ 2 h 364"/>
                <a:gd name="T8" fmla="*/ 30 w 186"/>
                <a:gd name="T9" fmla="*/ 1 h 364"/>
                <a:gd name="T10" fmla="*/ 35 w 186"/>
                <a:gd name="T11" fmla="*/ 1 h 364"/>
                <a:gd name="T12" fmla="*/ 39 w 186"/>
                <a:gd name="T13" fmla="*/ 1 h 364"/>
                <a:gd name="T14" fmla="*/ 44 w 186"/>
                <a:gd name="T15" fmla="*/ 0 h 364"/>
                <a:gd name="T16" fmla="*/ 47 w 186"/>
                <a:gd name="T17" fmla="*/ 0 h 364"/>
                <a:gd name="T18" fmla="*/ 52 w 186"/>
                <a:gd name="T19" fmla="*/ 1 h 364"/>
                <a:gd name="T20" fmla="*/ 58 w 186"/>
                <a:gd name="T21" fmla="*/ 1 h 364"/>
                <a:gd name="T22" fmla="*/ 63 w 186"/>
                <a:gd name="T23" fmla="*/ 1 h 364"/>
                <a:gd name="T24" fmla="*/ 69 w 186"/>
                <a:gd name="T25" fmla="*/ 2 h 364"/>
                <a:gd name="T26" fmla="*/ 74 w 186"/>
                <a:gd name="T27" fmla="*/ 3 h 364"/>
                <a:gd name="T28" fmla="*/ 79 w 186"/>
                <a:gd name="T29" fmla="*/ 3 h 364"/>
                <a:gd name="T30" fmla="*/ 84 w 186"/>
                <a:gd name="T31" fmla="*/ 3 h 364"/>
                <a:gd name="T32" fmla="*/ 89 w 186"/>
                <a:gd name="T33" fmla="*/ 3 h 364"/>
                <a:gd name="T34" fmla="*/ 92 w 186"/>
                <a:gd name="T35" fmla="*/ 48 h 364"/>
                <a:gd name="T36" fmla="*/ 92 w 186"/>
                <a:gd name="T37" fmla="*/ 95 h 364"/>
                <a:gd name="T38" fmla="*/ 92 w 186"/>
                <a:gd name="T39" fmla="*/ 141 h 364"/>
                <a:gd name="T40" fmla="*/ 89 w 186"/>
                <a:gd name="T41" fmla="*/ 182 h 364"/>
                <a:gd name="T42" fmla="*/ 78 w 186"/>
                <a:gd name="T43" fmla="*/ 182 h 364"/>
                <a:gd name="T44" fmla="*/ 66 w 186"/>
                <a:gd name="T45" fmla="*/ 182 h 364"/>
                <a:gd name="T46" fmla="*/ 55 w 186"/>
                <a:gd name="T47" fmla="*/ 181 h 364"/>
                <a:gd name="T48" fmla="*/ 44 w 186"/>
                <a:gd name="T49" fmla="*/ 180 h 364"/>
                <a:gd name="T50" fmla="*/ 32 w 186"/>
                <a:gd name="T51" fmla="*/ 180 h 364"/>
                <a:gd name="T52" fmla="*/ 21 w 186"/>
                <a:gd name="T53" fmla="*/ 178 h 364"/>
                <a:gd name="T54" fmla="*/ 10 w 186"/>
                <a:gd name="T55" fmla="*/ 177 h 364"/>
                <a:gd name="T56" fmla="*/ 0 w 186"/>
                <a:gd name="T57" fmla="*/ 176 h 364"/>
                <a:gd name="T58" fmla="*/ 0 w 186"/>
                <a:gd name="T59" fmla="*/ 130 h 364"/>
                <a:gd name="T60" fmla="*/ 1 w 186"/>
                <a:gd name="T61" fmla="*/ 89 h 364"/>
                <a:gd name="T62" fmla="*/ 5 w 186"/>
                <a:gd name="T63" fmla="*/ 48 h 364"/>
                <a:gd name="T64" fmla="*/ 13 w 186"/>
                <a:gd name="T65" fmla="*/ 3 h 3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6"/>
                <a:gd name="T100" fmla="*/ 0 h 364"/>
                <a:gd name="T101" fmla="*/ 186 w 186"/>
                <a:gd name="T102" fmla="*/ 364 h 36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6" h="364">
                  <a:moveTo>
                    <a:pt x="27" y="5"/>
                  </a:moveTo>
                  <a:lnTo>
                    <a:pt x="36" y="5"/>
                  </a:lnTo>
                  <a:lnTo>
                    <a:pt x="44" y="4"/>
                  </a:lnTo>
                  <a:lnTo>
                    <a:pt x="53" y="4"/>
                  </a:lnTo>
                  <a:lnTo>
                    <a:pt x="61" y="3"/>
                  </a:lnTo>
                  <a:lnTo>
                    <a:pt x="71" y="2"/>
                  </a:lnTo>
                  <a:lnTo>
                    <a:pt x="79" y="2"/>
                  </a:lnTo>
                  <a:lnTo>
                    <a:pt x="88" y="0"/>
                  </a:lnTo>
                  <a:lnTo>
                    <a:pt x="96" y="0"/>
                  </a:lnTo>
                  <a:lnTo>
                    <a:pt x="106" y="2"/>
                  </a:lnTo>
                  <a:lnTo>
                    <a:pt x="117" y="2"/>
                  </a:lnTo>
                  <a:lnTo>
                    <a:pt x="127" y="3"/>
                  </a:lnTo>
                  <a:lnTo>
                    <a:pt x="139" y="4"/>
                  </a:lnTo>
                  <a:lnTo>
                    <a:pt x="149" y="5"/>
                  </a:lnTo>
                  <a:lnTo>
                    <a:pt x="159" y="5"/>
                  </a:lnTo>
                  <a:lnTo>
                    <a:pt x="170" y="6"/>
                  </a:lnTo>
                  <a:lnTo>
                    <a:pt x="180" y="7"/>
                  </a:lnTo>
                  <a:lnTo>
                    <a:pt x="185" y="97"/>
                  </a:lnTo>
                  <a:lnTo>
                    <a:pt x="186" y="190"/>
                  </a:lnTo>
                  <a:lnTo>
                    <a:pt x="185" y="281"/>
                  </a:lnTo>
                  <a:lnTo>
                    <a:pt x="180" y="364"/>
                  </a:lnTo>
                  <a:lnTo>
                    <a:pt x="157" y="364"/>
                  </a:lnTo>
                  <a:lnTo>
                    <a:pt x="134" y="363"/>
                  </a:lnTo>
                  <a:lnTo>
                    <a:pt x="111" y="362"/>
                  </a:lnTo>
                  <a:lnTo>
                    <a:pt x="88" y="360"/>
                  </a:lnTo>
                  <a:lnTo>
                    <a:pt x="65" y="359"/>
                  </a:lnTo>
                  <a:lnTo>
                    <a:pt x="43" y="356"/>
                  </a:lnTo>
                  <a:lnTo>
                    <a:pt x="21" y="354"/>
                  </a:lnTo>
                  <a:lnTo>
                    <a:pt x="0" y="352"/>
                  </a:lnTo>
                  <a:lnTo>
                    <a:pt x="0" y="260"/>
                  </a:lnTo>
                  <a:lnTo>
                    <a:pt x="3" y="178"/>
                  </a:lnTo>
                  <a:lnTo>
                    <a:pt x="11" y="96"/>
                  </a:lnTo>
                  <a:lnTo>
                    <a:pt x="27" y="5"/>
                  </a:lnTo>
                  <a:close/>
                </a:path>
              </a:pathLst>
            </a:custGeom>
            <a:solidFill>
              <a:srgbClr val="9B774F"/>
            </a:solidFill>
            <a:ln w="9525">
              <a:noFill/>
              <a:round/>
              <a:headEnd/>
              <a:tailEnd/>
            </a:ln>
          </p:spPr>
          <p:txBody>
            <a:bodyPr/>
            <a:lstStyle/>
            <a:p>
              <a:endParaRPr lang="en-US"/>
            </a:p>
          </p:txBody>
        </p:sp>
        <p:sp>
          <p:nvSpPr>
            <p:cNvPr id="16641" name="Freeform 320"/>
            <p:cNvSpPr>
              <a:spLocks/>
            </p:cNvSpPr>
            <p:nvPr/>
          </p:nvSpPr>
          <p:spPr bwMode="auto">
            <a:xfrm>
              <a:off x="2723" y="1601"/>
              <a:ext cx="89" cy="170"/>
            </a:xfrm>
            <a:custGeom>
              <a:avLst/>
              <a:gdLst>
                <a:gd name="T0" fmla="*/ 12 w 178"/>
                <a:gd name="T1" fmla="*/ 3 h 340"/>
                <a:gd name="T2" fmla="*/ 17 w 178"/>
                <a:gd name="T3" fmla="*/ 3 h 340"/>
                <a:gd name="T4" fmla="*/ 21 w 178"/>
                <a:gd name="T5" fmla="*/ 2 h 340"/>
                <a:gd name="T6" fmla="*/ 25 w 178"/>
                <a:gd name="T7" fmla="*/ 2 h 340"/>
                <a:gd name="T8" fmla="*/ 29 w 178"/>
                <a:gd name="T9" fmla="*/ 1 h 340"/>
                <a:gd name="T10" fmla="*/ 34 w 178"/>
                <a:gd name="T11" fmla="*/ 1 h 340"/>
                <a:gd name="T12" fmla="*/ 38 w 178"/>
                <a:gd name="T13" fmla="*/ 1 h 340"/>
                <a:gd name="T14" fmla="*/ 42 w 178"/>
                <a:gd name="T15" fmla="*/ 0 h 340"/>
                <a:gd name="T16" fmla="*/ 46 w 178"/>
                <a:gd name="T17" fmla="*/ 0 h 340"/>
                <a:gd name="T18" fmla="*/ 51 w 178"/>
                <a:gd name="T19" fmla="*/ 1 h 340"/>
                <a:gd name="T20" fmla="*/ 55 w 178"/>
                <a:gd name="T21" fmla="*/ 1 h 340"/>
                <a:gd name="T22" fmla="*/ 61 w 178"/>
                <a:gd name="T23" fmla="*/ 1 h 340"/>
                <a:gd name="T24" fmla="*/ 66 w 178"/>
                <a:gd name="T25" fmla="*/ 2 h 340"/>
                <a:gd name="T26" fmla="*/ 72 w 178"/>
                <a:gd name="T27" fmla="*/ 3 h 340"/>
                <a:gd name="T28" fmla="*/ 77 w 178"/>
                <a:gd name="T29" fmla="*/ 3 h 340"/>
                <a:gd name="T30" fmla="*/ 81 w 178"/>
                <a:gd name="T31" fmla="*/ 3 h 340"/>
                <a:gd name="T32" fmla="*/ 87 w 178"/>
                <a:gd name="T33" fmla="*/ 3 h 340"/>
                <a:gd name="T34" fmla="*/ 89 w 178"/>
                <a:gd name="T35" fmla="*/ 45 h 340"/>
                <a:gd name="T36" fmla="*/ 89 w 178"/>
                <a:gd name="T37" fmla="*/ 89 h 340"/>
                <a:gd name="T38" fmla="*/ 89 w 178"/>
                <a:gd name="T39" fmla="*/ 132 h 340"/>
                <a:gd name="T40" fmla="*/ 87 w 178"/>
                <a:gd name="T41" fmla="*/ 170 h 340"/>
                <a:gd name="T42" fmla="*/ 76 w 178"/>
                <a:gd name="T43" fmla="*/ 170 h 340"/>
                <a:gd name="T44" fmla="*/ 65 w 178"/>
                <a:gd name="T45" fmla="*/ 170 h 340"/>
                <a:gd name="T46" fmla="*/ 53 w 178"/>
                <a:gd name="T47" fmla="*/ 170 h 340"/>
                <a:gd name="T48" fmla="*/ 43 w 178"/>
                <a:gd name="T49" fmla="*/ 169 h 340"/>
                <a:gd name="T50" fmla="*/ 31 w 178"/>
                <a:gd name="T51" fmla="*/ 167 h 340"/>
                <a:gd name="T52" fmla="*/ 21 w 178"/>
                <a:gd name="T53" fmla="*/ 167 h 340"/>
                <a:gd name="T54" fmla="*/ 10 w 178"/>
                <a:gd name="T55" fmla="*/ 166 h 340"/>
                <a:gd name="T56" fmla="*/ 0 w 178"/>
                <a:gd name="T57" fmla="*/ 165 h 340"/>
                <a:gd name="T58" fmla="*/ 0 w 178"/>
                <a:gd name="T59" fmla="*/ 121 h 340"/>
                <a:gd name="T60" fmla="*/ 1 w 178"/>
                <a:gd name="T61" fmla="*/ 83 h 340"/>
                <a:gd name="T62" fmla="*/ 5 w 178"/>
                <a:gd name="T63" fmla="*/ 45 h 340"/>
                <a:gd name="T64" fmla="*/ 12 w 178"/>
                <a:gd name="T65" fmla="*/ 3 h 3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8"/>
                <a:gd name="T100" fmla="*/ 0 h 340"/>
                <a:gd name="T101" fmla="*/ 178 w 178"/>
                <a:gd name="T102" fmla="*/ 340 h 3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8" h="340">
                  <a:moveTo>
                    <a:pt x="25" y="5"/>
                  </a:moveTo>
                  <a:lnTo>
                    <a:pt x="33" y="5"/>
                  </a:lnTo>
                  <a:lnTo>
                    <a:pt x="42" y="4"/>
                  </a:lnTo>
                  <a:lnTo>
                    <a:pt x="50" y="4"/>
                  </a:lnTo>
                  <a:lnTo>
                    <a:pt x="58" y="3"/>
                  </a:lnTo>
                  <a:lnTo>
                    <a:pt x="68" y="2"/>
                  </a:lnTo>
                  <a:lnTo>
                    <a:pt x="76" y="2"/>
                  </a:lnTo>
                  <a:lnTo>
                    <a:pt x="84" y="0"/>
                  </a:lnTo>
                  <a:lnTo>
                    <a:pt x="92" y="0"/>
                  </a:lnTo>
                  <a:lnTo>
                    <a:pt x="102" y="2"/>
                  </a:lnTo>
                  <a:lnTo>
                    <a:pt x="111" y="2"/>
                  </a:lnTo>
                  <a:lnTo>
                    <a:pt x="122" y="3"/>
                  </a:lnTo>
                  <a:lnTo>
                    <a:pt x="132" y="4"/>
                  </a:lnTo>
                  <a:lnTo>
                    <a:pt x="143" y="5"/>
                  </a:lnTo>
                  <a:lnTo>
                    <a:pt x="153" y="5"/>
                  </a:lnTo>
                  <a:lnTo>
                    <a:pt x="162" y="6"/>
                  </a:lnTo>
                  <a:lnTo>
                    <a:pt x="173" y="7"/>
                  </a:lnTo>
                  <a:lnTo>
                    <a:pt x="177" y="91"/>
                  </a:lnTo>
                  <a:lnTo>
                    <a:pt x="178" y="178"/>
                  </a:lnTo>
                  <a:lnTo>
                    <a:pt x="177" y="263"/>
                  </a:lnTo>
                  <a:lnTo>
                    <a:pt x="173" y="340"/>
                  </a:lnTo>
                  <a:lnTo>
                    <a:pt x="151" y="340"/>
                  </a:lnTo>
                  <a:lnTo>
                    <a:pt x="129" y="340"/>
                  </a:lnTo>
                  <a:lnTo>
                    <a:pt x="107" y="339"/>
                  </a:lnTo>
                  <a:lnTo>
                    <a:pt x="85" y="337"/>
                  </a:lnTo>
                  <a:lnTo>
                    <a:pt x="62" y="334"/>
                  </a:lnTo>
                  <a:lnTo>
                    <a:pt x="41" y="333"/>
                  </a:lnTo>
                  <a:lnTo>
                    <a:pt x="20" y="331"/>
                  </a:lnTo>
                  <a:lnTo>
                    <a:pt x="0" y="329"/>
                  </a:lnTo>
                  <a:lnTo>
                    <a:pt x="0" y="243"/>
                  </a:lnTo>
                  <a:lnTo>
                    <a:pt x="2" y="166"/>
                  </a:lnTo>
                  <a:lnTo>
                    <a:pt x="9" y="90"/>
                  </a:lnTo>
                  <a:lnTo>
                    <a:pt x="25" y="5"/>
                  </a:lnTo>
                  <a:close/>
                </a:path>
              </a:pathLst>
            </a:custGeom>
            <a:solidFill>
              <a:srgbClr val="A07F59"/>
            </a:solidFill>
            <a:ln w="9525">
              <a:noFill/>
              <a:round/>
              <a:headEnd/>
              <a:tailEnd/>
            </a:ln>
          </p:spPr>
          <p:txBody>
            <a:bodyPr/>
            <a:lstStyle/>
            <a:p>
              <a:endParaRPr lang="en-US"/>
            </a:p>
          </p:txBody>
        </p:sp>
        <p:sp>
          <p:nvSpPr>
            <p:cNvPr id="16642" name="Freeform 321"/>
            <p:cNvSpPr>
              <a:spLocks/>
            </p:cNvSpPr>
            <p:nvPr/>
          </p:nvSpPr>
          <p:spPr bwMode="auto">
            <a:xfrm>
              <a:off x="2725" y="1601"/>
              <a:ext cx="85" cy="158"/>
            </a:xfrm>
            <a:custGeom>
              <a:avLst/>
              <a:gdLst>
                <a:gd name="T0" fmla="*/ 11 w 171"/>
                <a:gd name="T1" fmla="*/ 2 h 316"/>
                <a:gd name="T2" fmla="*/ 15 w 171"/>
                <a:gd name="T3" fmla="*/ 2 h 316"/>
                <a:gd name="T4" fmla="*/ 19 w 171"/>
                <a:gd name="T5" fmla="*/ 2 h 316"/>
                <a:gd name="T6" fmla="*/ 23 w 171"/>
                <a:gd name="T7" fmla="*/ 2 h 316"/>
                <a:gd name="T8" fmla="*/ 27 w 171"/>
                <a:gd name="T9" fmla="*/ 1 h 316"/>
                <a:gd name="T10" fmla="*/ 32 w 171"/>
                <a:gd name="T11" fmla="*/ 1 h 316"/>
                <a:gd name="T12" fmla="*/ 36 w 171"/>
                <a:gd name="T13" fmla="*/ 1 h 316"/>
                <a:gd name="T14" fmla="*/ 40 w 171"/>
                <a:gd name="T15" fmla="*/ 1 h 316"/>
                <a:gd name="T16" fmla="*/ 44 w 171"/>
                <a:gd name="T17" fmla="*/ 0 h 316"/>
                <a:gd name="T18" fmla="*/ 48 w 171"/>
                <a:gd name="T19" fmla="*/ 1 h 316"/>
                <a:gd name="T20" fmla="*/ 53 w 171"/>
                <a:gd name="T21" fmla="*/ 1 h 316"/>
                <a:gd name="T22" fmla="*/ 58 w 171"/>
                <a:gd name="T23" fmla="*/ 1 h 316"/>
                <a:gd name="T24" fmla="*/ 63 w 171"/>
                <a:gd name="T25" fmla="*/ 2 h 316"/>
                <a:gd name="T26" fmla="*/ 68 w 171"/>
                <a:gd name="T27" fmla="*/ 2 h 316"/>
                <a:gd name="T28" fmla="*/ 72 w 171"/>
                <a:gd name="T29" fmla="*/ 2 h 316"/>
                <a:gd name="T30" fmla="*/ 78 w 171"/>
                <a:gd name="T31" fmla="*/ 3 h 316"/>
                <a:gd name="T32" fmla="*/ 82 w 171"/>
                <a:gd name="T33" fmla="*/ 3 h 316"/>
                <a:gd name="T34" fmla="*/ 84 w 171"/>
                <a:gd name="T35" fmla="*/ 43 h 316"/>
                <a:gd name="T36" fmla="*/ 85 w 171"/>
                <a:gd name="T37" fmla="*/ 82 h 316"/>
                <a:gd name="T38" fmla="*/ 84 w 171"/>
                <a:gd name="T39" fmla="*/ 121 h 316"/>
                <a:gd name="T40" fmla="*/ 82 w 171"/>
                <a:gd name="T41" fmla="*/ 158 h 316"/>
                <a:gd name="T42" fmla="*/ 72 w 171"/>
                <a:gd name="T43" fmla="*/ 158 h 316"/>
                <a:gd name="T44" fmla="*/ 61 w 171"/>
                <a:gd name="T45" fmla="*/ 158 h 316"/>
                <a:gd name="T46" fmla="*/ 51 w 171"/>
                <a:gd name="T47" fmla="*/ 158 h 316"/>
                <a:gd name="T48" fmla="*/ 40 w 171"/>
                <a:gd name="T49" fmla="*/ 157 h 316"/>
                <a:gd name="T50" fmla="*/ 29 w 171"/>
                <a:gd name="T51" fmla="*/ 156 h 316"/>
                <a:gd name="T52" fmla="*/ 19 w 171"/>
                <a:gd name="T53" fmla="*/ 155 h 316"/>
                <a:gd name="T54" fmla="*/ 10 w 171"/>
                <a:gd name="T55" fmla="*/ 154 h 316"/>
                <a:gd name="T56" fmla="*/ 0 w 171"/>
                <a:gd name="T57" fmla="*/ 154 h 316"/>
                <a:gd name="T58" fmla="*/ 0 w 171"/>
                <a:gd name="T59" fmla="*/ 113 h 316"/>
                <a:gd name="T60" fmla="*/ 0 w 171"/>
                <a:gd name="T61" fmla="*/ 78 h 316"/>
                <a:gd name="T62" fmla="*/ 4 w 171"/>
                <a:gd name="T63" fmla="*/ 42 h 316"/>
                <a:gd name="T64" fmla="*/ 11 w 171"/>
                <a:gd name="T65" fmla="*/ 2 h 3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1"/>
                <a:gd name="T100" fmla="*/ 0 h 316"/>
                <a:gd name="T101" fmla="*/ 171 w 171"/>
                <a:gd name="T102" fmla="*/ 316 h 3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1" h="316">
                  <a:moveTo>
                    <a:pt x="23" y="5"/>
                  </a:moveTo>
                  <a:lnTo>
                    <a:pt x="31" y="5"/>
                  </a:lnTo>
                  <a:lnTo>
                    <a:pt x="39" y="4"/>
                  </a:lnTo>
                  <a:lnTo>
                    <a:pt x="47" y="4"/>
                  </a:lnTo>
                  <a:lnTo>
                    <a:pt x="55" y="3"/>
                  </a:lnTo>
                  <a:lnTo>
                    <a:pt x="64" y="3"/>
                  </a:lnTo>
                  <a:lnTo>
                    <a:pt x="72" y="2"/>
                  </a:lnTo>
                  <a:lnTo>
                    <a:pt x="80" y="2"/>
                  </a:lnTo>
                  <a:lnTo>
                    <a:pt x="88" y="0"/>
                  </a:lnTo>
                  <a:lnTo>
                    <a:pt x="97" y="2"/>
                  </a:lnTo>
                  <a:lnTo>
                    <a:pt x="107" y="2"/>
                  </a:lnTo>
                  <a:lnTo>
                    <a:pt x="117" y="3"/>
                  </a:lnTo>
                  <a:lnTo>
                    <a:pt x="127" y="4"/>
                  </a:lnTo>
                  <a:lnTo>
                    <a:pt x="136" y="5"/>
                  </a:lnTo>
                  <a:lnTo>
                    <a:pt x="145" y="5"/>
                  </a:lnTo>
                  <a:lnTo>
                    <a:pt x="156" y="6"/>
                  </a:lnTo>
                  <a:lnTo>
                    <a:pt x="165" y="7"/>
                  </a:lnTo>
                  <a:lnTo>
                    <a:pt x="168" y="86"/>
                  </a:lnTo>
                  <a:lnTo>
                    <a:pt x="171" y="165"/>
                  </a:lnTo>
                  <a:lnTo>
                    <a:pt x="168" y="243"/>
                  </a:lnTo>
                  <a:lnTo>
                    <a:pt x="165" y="316"/>
                  </a:lnTo>
                  <a:lnTo>
                    <a:pt x="144" y="316"/>
                  </a:lnTo>
                  <a:lnTo>
                    <a:pt x="122" y="316"/>
                  </a:lnTo>
                  <a:lnTo>
                    <a:pt x="102" y="315"/>
                  </a:lnTo>
                  <a:lnTo>
                    <a:pt x="81" y="314"/>
                  </a:lnTo>
                  <a:lnTo>
                    <a:pt x="59" y="311"/>
                  </a:lnTo>
                  <a:lnTo>
                    <a:pt x="39" y="310"/>
                  </a:lnTo>
                  <a:lnTo>
                    <a:pt x="20" y="308"/>
                  </a:lnTo>
                  <a:lnTo>
                    <a:pt x="0" y="307"/>
                  </a:lnTo>
                  <a:lnTo>
                    <a:pt x="0" y="227"/>
                  </a:lnTo>
                  <a:lnTo>
                    <a:pt x="1" y="156"/>
                  </a:lnTo>
                  <a:lnTo>
                    <a:pt x="8" y="85"/>
                  </a:lnTo>
                  <a:lnTo>
                    <a:pt x="23" y="5"/>
                  </a:lnTo>
                  <a:close/>
                </a:path>
              </a:pathLst>
            </a:custGeom>
            <a:solidFill>
              <a:srgbClr val="A58966"/>
            </a:solidFill>
            <a:ln w="9525">
              <a:noFill/>
              <a:round/>
              <a:headEnd/>
              <a:tailEnd/>
            </a:ln>
          </p:spPr>
          <p:txBody>
            <a:bodyPr/>
            <a:lstStyle/>
            <a:p>
              <a:endParaRPr lang="en-US"/>
            </a:p>
          </p:txBody>
        </p:sp>
        <p:sp>
          <p:nvSpPr>
            <p:cNvPr id="16643" name="Freeform 322"/>
            <p:cNvSpPr>
              <a:spLocks/>
            </p:cNvSpPr>
            <p:nvPr/>
          </p:nvSpPr>
          <p:spPr bwMode="auto">
            <a:xfrm>
              <a:off x="2726" y="1601"/>
              <a:ext cx="81" cy="146"/>
            </a:xfrm>
            <a:custGeom>
              <a:avLst/>
              <a:gdLst>
                <a:gd name="T0" fmla="*/ 10 w 162"/>
                <a:gd name="T1" fmla="*/ 2 h 293"/>
                <a:gd name="T2" fmla="*/ 14 w 162"/>
                <a:gd name="T3" fmla="*/ 2 h 293"/>
                <a:gd name="T4" fmla="*/ 19 w 162"/>
                <a:gd name="T5" fmla="*/ 2 h 293"/>
                <a:gd name="T6" fmla="*/ 22 w 162"/>
                <a:gd name="T7" fmla="*/ 2 h 293"/>
                <a:gd name="T8" fmla="*/ 26 w 162"/>
                <a:gd name="T9" fmla="*/ 1 h 293"/>
                <a:gd name="T10" fmla="*/ 30 w 162"/>
                <a:gd name="T11" fmla="*/ 1 h 293"/>
                <a:gd name="T12" fmla="*/ 35 w 162"/>
                <a:gd name="T13" fmla="*/ 1 h 293"/>
                <a:gd name="T14" fmla="*/ 38 w 162"/>
                <a:gd name="T15" fmla="*/ 1 h 293"/>
                <a:gd name="T16" fmla="*/ 42 w 162"/>
                <a:gd name="T17" fmla="*/ 0 h 293"/>
                <a:gd name="T18" fmla="*/ 46 w 162"/>
                <a:gd name="T19" fmla="*/ 1 h 293"/>
                <a:gd name="T20" fmla="*/ 51 w 162"/>
                <a:gd name="T21" fmla="*/ 1 h 293"/>
                <a:gd name="T22" fmla="*/ 55 w 162"/>
                <a:gd name="T23" fmla="*/ 1 h 293"/>
                <a:gd name="T24" fmla="*/ 60 w 162"/>
                <a:gd name="T25" fmla="*/ 2 h 293"/>
                <a:gd name="T26" fmla="*/ 65 w 162"/>
                <a:gd name="T27" fmla="*/ 2 h 293"/>
                <a:gd name="T28" fmla="*/ 70 w 162"/>
                <a:gd name="T29" fmla="*/ 2 h 293"/>
                <a:gd name="T30" fmla="*/ 74 w 162"/>
                <a:gd name="T31" fmla="*/ 3 h 293"/>
                <a:gd name="T32" fmla="*/ 79 w 162"/>
                <a:gd name="T33" fmla="*/ 3 h 293"/>
                <a:gd name="T34" fmla="*/ 81 w 162"/>
                <a:gd name="T35" fmla="*/ 39 h 293"/>
                <a:gd name="T36" fmla="*/ 81 w 162"/>
                <a:gd name="T37" fmla="*/ 76 h 293"/>
                <a:gd name="T38" fmla="*/ 81 w 162"/>
                <a:gd name="T39" fmla="*/ 113 h 293"/>
                <a:gd name="T40" fmla="*/ 79 w 162"/>
                <a:gd name="T41" fmla="*/ 146 h 293"/>
                <a:gd name="T42" fmla="*/ 69 w 162"/>
                <a:gd name="T43" fmla="*/ 146 h 293"/>
                <a:gd name="T44" fmla="*/ 58 w 162"/>
                <a:gd name="T45" fmla="*/ 146 h 293"/>
                <a:gd name="T46" fmla="*/ 48 w 162"/>
                <a:gd name="T47" fmla="*/ 146 h 293"/>
                <a:gd name="T48" fmla="*/ 39 w 162"/>
                <a:gd name="T49" fmla="*/ 145 h 293"/>
                <a:gd name="T50" fmla="*/ 28 w 162"/>
                <a:gd name="T51" fmla="*/ 145 h 293"/>
                <a:gd name="T52" fmla="*/ 19 w 162"/>
                <a:gd name="T53" fmla="*/ 144 h 293"/>
                <a:gd name="T54" fmla="*/ 9 w 162"/>
                <a:gd name="T55" fmla="*/ 143 h 293"/>
                <a:gd name="T56" fmla="*/ 0 w 162"/>
                <a:gd name="T57" fmla="*/ 142 h 293"/>
                <a:gd name="T58" fmla="*/ 0 w 162"/>
                <a:gd name="T59" fmla="*/ 105 h 293"/>
                <a:gd name="T60" fmla="*/ 1 w 162"/>
                <a:gd name="T61" fmla="*/ 72 h 293"/>
                <a:gd name="T62" fmla="*/ 4 w 162"/>
                <a:gd name="T63" fmla="*/ 39 h 293"/>
                <a:gd name="T64" fmla="*/ 10 w 162"/>
                <a:gd name="T65" fmla="*/ 2 h 2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2"/>
                <a:gd name="T100" fmla="*/ 0 h 293"/>
                <a:gd name="T101" fmla="*/ 162 w 162"/>
                <a:gd name="T102" fmla="*/ 293 h 29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2" h="293">
                  <a:moveTo>
                    <a:pt x="21" y="5"/>
                  </a:moveTo>
                  <a:lnTo>
                    <a:pt x="29" y="5"/>
                  </a:lnTo>
                  <a:lnTo>
                    <a:pt x="38" y="4"/>
                  </a:lnTo>
                  <a:lnTo>
                    <a:pt x="44" y="4"/>
                  </a:lnTo>
                  <a:lnTo>
                    <a:pt x="52" y="3"/>
                  </a:lnTo>
                  <a:lnTo>
                    <a:pt x="61" y="3"/>
                  </a:lnTo>
                  <a:lnTo>
                    <a:pt x="69" y="2"/>
                  </a:lnTo>
                  <a:lnTo>
                    <a:pt x="76" y="2"/>
                  </a:lnTo>
                  <a:lnTo>
                    <a:pt x="84" y="0"/>
                  </a:lnTo>
                  <a:lnTo>
                    <a:pt x="93" y="2"/>
                  </a:lnTo>
                  <a:lnTo>
                    <a:pt x="102" y="2"/>
                  </a:lnTo>
                  <a:lnTo>
                    <a:pt x="111" y="3"/>
                  </a:lnTo>
                  <a:lnTo>
                    <a:pt x="120" y="4"/>
                  </a:lnTo>
                  <a:lnTo>
                    <a:pt x="130" y="5"/>
                  </a:lnTo>
                  <a:lnTo>
                    <a:pt x="139" y="5"/>
                  </a:lnTo>
                  <a:lnTo>
                    <a:pt x="148" y="6"/>
                  </a:lnTo>
                  <a:lnTo>
                    <a:pt x="157" y="6"/>
                  </a:lnTo>
                  <a:lnTo>
                    <a:pt x="161" y="79"/>
                  </a:lnTo>
                  <a:lnTo>
                    <a:pt x="162" y="152"/>
                  </a:lnTo>
                  <a:lnTo>
                    <a:pt x="161" y="226"/>
                  </a:lnTo>
                  <a:lnTo>
                    <a:pt x="157" y="293"/>
                  </a:lnTo>
                  <a:lnTo>
                    <a:pt x="138" y="293"/>
                  </a:lnTo>
                  <a:lnTo>
                    <a:pt x="117" y="293"/>
                  </a:lnTo>
                  <a:lnTo>
                    <a:pt x="97" y="292"/>
                  </a:lnTo>
                  <a:lnTo>
                    <a:pt x="77" y="291"/>
                  </a:lnTo>
                  <a:lnTo>
                    <a:pt x="57" y="290"/>
                  </a:lnTo>
                  <a:lnTo>
                    <a:pt x="38" y="288"/>
                  </a:lnTo>
                  <a:lnTo>
                    <a:pt x="18" y="286"/>
                  </a:lnTo>
                  <a:lnTo>
                    <a:pt x="0" y="285"/>
                  </a:lnTo>
                  <a:lnTo>
                    <a:pt x="0" y="211"/>
                  </a:lnTo>
                  <a:lnTo>
                    <a:pt x="1" y="144"/>
                  </a:lnTo>
                  <a:lnTo>
                    <a:pt x="8" y="79"/>
                  </a:lnTo>
                  <a:lnTo>
                    <a:pt x="21" y="5"/>
                  </a:lnTo>
                  <a:close/>
                </a:path>
              </a:pathLst>
            </a:custGeom>
            <a:solidFill>
              <a:srgbClr val="AA9170"/>
            </a:solidFill>
            <a:ln w="9525">
              <a:noFill/>
              <a:round/>
              <a:headEnd/>
              <a:tailEnd/>
            </a:ln>
          </p:spPr>
          <p:txBody>
            <a:bodyPr/>
            <a:lstStyle/>
            <a:p>
              <a:endParaRPr lang="en-US"/>
            </a:p>
          </p:txBody>
        </p:sp>
        <p:sp>
          <p:nvSpPr>
            <p:cNvPr id="16644" name="Freeform 323"/>
            <p:cNvSpPr>
              <a:spLocks/>
            </p:cNvSpPr>
            <p:nvPr/>
          </p:nvSpPr>
          <p:spPr bwMode="auto">
            <a:xfrm>
              <a:off x="2727" y="1601"/>
              <a:ext cx="77" cy="134"/>
            </a:xfrm>
            <a:custGeom>
              <a:avLst/>
              <a:gdLst>
                <a:gd name="T0" fmla="*/ 10 w 154"/>
                <a:gd name="T1" fmla="*/ 2 h 269"/>
                <a:gd name="T2" fmla="*/ 13 w 154"/>
                <a:gd name="T3" fmla="*/ 2 h 269"/>
                <a:gd name="T4" fmla="*/ 18 w 154"/>
                <a:gd name="T5" fmla="*/ 2 h 269"/>
                <a:gd name="T6" fmla="*/ 21 w 154"/>
                <a:gd name="T7" fmla="*/ 2 h 269"/>
                <a:gd name="T8" fmla="*/ 25 w 154"/>
                <a:gd name="T9" fmla="*/ 1 h 269"/>
                <a:gd name="T10" fmla="*/ 28 w 154"/>
                <a:gd name="T11" fmla="*/ 1 h 269"/>
                <a:gd name="T12" fmla="*/ 33 w 154"/>
                <a:gd name="T13" fmla="*/ 1 h 269"/>
                <a:gd name="T14" fmla="*/ 36 w 154"/>
                <a:gd name="T15" fmla="*/ 1 h 269"/>
                <a:gd name="T16" fmla="*/ 40 w 154"/>
                <a:gd name="T17" fmla="*/ 0 h 269"/>
                <a:gd name="T18" fmla="*/ 45 w 154"/>
                <a:gd name="T19" fmla="*/ 1 h 269"/>
                <a:gd name="T20" fmla="*/ 49 w 154"/>
                <a:gd name="T21" fmla="*/ 1 h 269"/>
                <a:gd name="T22" fmla="*/ 53 w 154"/>
                <a:gd name="T23" fmla="*/ 1 h 269"/>
                <a:gd name="T24" fmla="*/ 58 w 154"/>
                <a:gd name="T25" fmla="*/ 2 h 269"/>
                <a:gd name="T26" fmla="*/ 62 w 154"/>
                <a:gd name="T27" fmla="*/ 2 h 269"/>
                <a:gd name="T28" fmla="*/ 67 w 154"/>
                <a:gd name="T29" fmla="*/ 2 h 269"/>
                <a:gd name="T30" fmla="*/ 71 w 154"/>
                <a:gd name="T31" fmla="*/ 3 h 269"/>
                <a:gd name="T32" fmla="*/ 76 w 154"/>
                <a:gd name="T33" fmla="*/ 3 h 269"/>
                <a:gd name="T34" fmla="*/ 77 w 154"/>
                <a:gd name="T35" fmla="*/ 36 h 269"/>
                <a:gd name="T36" fmla="*/ 77 w 154"/>
                <a:gd name="T37" fmla="*/ 70 h 269"/>
                <a:gd name="T38" fmla="*/ 77 w 154"/>
                <a:gd name="T39" fmla="*/ 104 h 269"/>
                <a:gd name="T40" fmla="*/ 76 w 154"/>
                <a:gd name="T41" fmla="*/ 134 h 269"/>
                <a:gd name="T42" fmla="*/ 66 w 154"/>
                <a:gd name="T43" fmla="*/ 134 h 269"/>
                <a:gd name="T44" fmla="*/ 56 w 154"/>
                <a:gd name="T45" fmla="*/ 134 h 269"/>
                <a:gd name="T46" fmla="*/ 46 w 154"/>
                <a:gd name="T47" fmla="*/ 134 h 269"/>
                <a:gd name="T48" fmla="*/ 37 w 154"/>
                <a:gd name="T49" fmla="*/ 134 h 269"/>
                <a:gd name="T50" fmla="*/ 27 w 154"/>
                <a:gd name="T51" fmla="*/ 133 h 269"/>
                <a:gd name="T52" fmla="*/ 19 w 154"/>
                <a:gd name="T53" fmla="*/ 132 h 269"/>
                <a:gd name="T54" fmla="*/ 9 w 154"/>
                <a:gd name="T55" fmla="*/ 132 h 269"/>
                <a:gd name="T56" fmla="*/ 0 w 154"/>
                <a:gd name="T57" fmla="*/ 131 h 269"/>
                <a:gd name="T58" fmla="*/ 0 w 154"/>
                <a:gd name="T59" fmla="*/ 97 h 269"/>
                <a:gd name="T60" fmla="*/ 1 w 154"/>
                <a:gd name="T61" fmla="*/ 67 h 269"/>
                <a:gd name="T62" fmla="*/ 3 w 154"/>
                <a:gd name="T63" fmla="*/ 36 h 269"/>
                <a:gd name="T64" fmla="*/ 10 w 154"/>
                <a:gd name="T65" fmla="*/ 2 h 2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4"/>
                <a:gd name="T100" fmla="*/ 0 h 269"/>
                <a:gd name="T101" fmla="*/ 154 w 154"/>
                <a:gd name="T102" fmla="*/ 269 h 26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4" h="269">
                  <a:moveTo>
                    <a:pt x="21" y="5"/>
                  </a:moveTo>
                  <a:lnTo>
                    <a:pt x="27" y="5"/>
                  </a:lnTo>
                  <a:lnTo>
                    <a:pt x="36" y="4"/>
                  </a:lnTo>
                  <a:lnTo>
                    <a:pt x="42" y="4"/>
                  </a:lnTo>
                  <a:lnTo>
                    <a:pt x="50" y="3"/>
                  </a:lnTo>
                  <a:lnTo>
                    <a:pt x="57" y="3"/>
                  </a:lnTo>
                  <a:lnTo>
                    <a:pt x="65" y="2"/>
                  </a:lnTo>
                  <a:lnTo>
                    <a:pt x="72" y="2"/>
                  </a:lnTo>
                  <a:lnTo>
                    <a:pt x="80" y="0"/>
                  </a:lnTo>
                  <a:lnTo>
                    <a:pt x="90" y="2"/>
                  </a:lnTo>
                  <a:lnTo>
                    <a:pt x="98" y="2"/>
                  </a:lnTo>
                  <a:lnTo>
                    <a:pt x="107" y="3"/>
                  </a:lnTo>
                  <a:lnTo>
                    <a:pt x="116" y="4"/>
                  </a:lnTo>
                  <a:lnTo>
                    <a:pt x="124" y="5"/>
                  </a:lnTo>
                  <a:lnTo>
                    <a:pt x="133" y="5"/>
                  </a:lnTo>
                  <a:lnTo>
                    <a:pt x="141" y="6"/>
                  </a:lnTo>
                  <a:lnTo>
                    <a:pt x="151" y="6"/>
                  </a:lnTo>
                  <a:lnTo>
                    <a:pt x="153" y="72"/>
                  </a:lnTo>
                  <a:lnTo>
                    <a:pt x="154" y="141"/>
                  </a:lnTo>
                  <a:lnTo>
                    <a:pt x="154" y="208"/>
                  </a:lnTo>
                  <a:lnTo>
                    <a:pt x="151" y="269"/>
                  </a:lnTo>
                  <a:lnTo>
                    <a:pt x="131" y="269"/>
                  </a:lnTo>
                  <a:lnTo>
                    <a:pt x="113" y="269"/>
                  </a:lnTo>
                  <a:lnTo>
                    <a:pt x="93" y="269"/>
                  </a:lnTo>
                  <a:lnTo>
                    <a:pt x="74" y="268"/>
                  </a:lnTo>
                  <a:lnTo>
                    <a:pt x="55" y="266"/>
                  </a:lnTo>
                  <a:lnTo>
                    <a:pt x="37" y="265"/>
                  </a:lnTo>
                  <a:lnTo>
                    <a:pt x="18" y="264"/>
                  </a:lnTo>
                  <a:lnTo>
                    <a:pt x="0" y="263"/>
                  </a:lnTo>
                  <a:lnTo>
                    <a:pt x="0" y="195"/>
                  </a:lnTo>
                  <a:lnTo>
                    <a:pt x="1" y="134"/>
                  </a:lnTo>
                  <a:lnTo>
                    <a:pt x="7" y="73"/>
                  </a:lnTo>
                  <a:lnTo>
                    <a:pt x="21" y="5"/>
                  </a:lnTo>
                  <a:close/>
                </a:path>
              </a:pathLst>
            </a:custGeom>
            <a:solidFill>
              <a:srgbClr val="AF997A"/>
            </a:solidFill>
            <a:ln w="9525">
              <a:noFill/>
              <a:round/>
              <a:headEnd/>
              <a:tailEnd/>
            </a:ln>
          </p:spPr>
          <p:txBody>
            <a:bodyPr/>
            <a:lstStyle/>
            <a:p>
              <a:endParaRPr lang="en-US"/>
            </a:p>
          </p:txBody>
        </p:sp>
        <p:sp>
          <p:nvSpPr>
            <p:cNvPr id="16645" name="Freeform 324"/>
            <p:cNvSpPr>
              <a:spLocks/>
            </p:cNvSpPr>
            <p:nvPr/>
          </p:nvSpPr>
          <p:spPr bwMode="auto">
            <a:xfrm>
              <a:off x="2728" y="1601"/>
              <a:ext cx="74" cy="124"/>
            </a:xfrm>
            <a:custGeom>
              <a:avLst/>
              <a:gdLst>
                <a:gd name="T0" fmla="*/ 10 w 148"/>
                <a:gd name="T1" fmla="*/ 3 h 248"/>
                <a:gd name="T2" fmla="*/ 13 w 148"/>
                <a:gd name="T3" fmla="*/ 3 h 248"/>
                <a:gd name="T4" fmla="*/ 18 w 148"/>
                <a:gd name="T5" fmla="*/ 2 h 248"/>
                <a:gd name="T6" fmla="*/ 21 w 148"/>
                <a:gd name="T7" fmla="*/ 2 h 248"/>
                <a:gd name="T8" fmla="*/ 24 w 148"/>
                <a:gd name="T9" fmla="*/ 2 h 248"/>
                <a:gd name="T10" fmla="*/ 27 w 148"/>
                <a:gd name="T11" fmla="*/ 2 h 248"/>
                <a:gd name="T12" fmla="*/ 31 w 148"/>
                <a:gd name="T13" fmla="*/ 1 h 248"/>
                <a:gd name="T14" fmla="*/ 35 w 148"/>
                <a:gd name="T15" fmla="*/ 1 h 248"/>
                <a:gd name="T16" fmla="*/ 38 w 148"/>
                <a:gd name="T17" fmla="*/ 0 h 248"/>
                <a:gd name="T18" fmla="*/ 42 w 148"/>
                <a:gd name="T19" fmla="*/ 1 h 248"/>
                <a:gd name="T20" fmla="*/ 47 w 148"/>
                <a:gd name="T21" fmla="*/ 1 h 248"/>
                <a:gd name="T22" fmla="*/ 51 w 148"/>
                <a:gd name="T23" fmla="*/ 2 h 248"/>
                <a:gd name="T24" fmla="*/ 56 w 148"/>
                <a:gd name="T25" fmla="*/ 2 h 248"/>
                <a:gd name="T26" fmla="*/ 60 w 148"/>
                <a:gd name="T27" fmla="*/ 3 h 248"/>
                <a:gd name="T28" fmla="*/ 64 w 148"/>
                <a:gd name="T29" fmla="*/ 3 h 248"/>
                <a:gd name="T30" fmla="*/ 68 w 148"/>
                <a:gd name="T31" fmla="*/ 3 h 248"/>
                <a:gd name="T32" fmla="*/ 72 w 148"/>
                <a:gd name="T33" fmla="*/ 3 h 248"/>
                <a:gd name="T34" fmla="*/ 73 w 148"/>
                <a:gd name="T35" fmla="*/ 33 h 248"/>
                <a:gd name="T36" fmla="*/ 74 w 148"/>
                <a:gd name="T37" fmla="*/ 64 h 248"/>
                <a:gd name="T38" fmla="*/ 73 w 148"/>
                <a:gd name="T39" fmla="*/ 95 h 248"/>
                <a:gd name="T40" fmla="*/ 72 w 148"/>
                <a:gd name="T41" fmla="*/ 124 h 248"/>
                <a:gd name="T42" fmla="*/ 63 w 148"/>
                <a:gd name="T43" fmla="*/ 124 h 248"/>
                <a:gd name="T44" fmla="*/ 53 w 148"/>
                <a:gd name="T45" fmla="*/ 124 h 248"/>
                <a:gd name="T46" fmla="*/ 44 w 148"/>
                <a:gd name="T47" fmla="*/ 124 h 248"/>
                <a:gd name="T48" fmla="*/ 35 w 148"/>
                <a:gd name="T49" fmla="*/ 124 h 248"/>
                <a:gd name="T50" fmla="*/ 26 w 148"/>
                <a:gd name="T51" fmla="*/ 123 h 248"/>
                <a:gd name="T52" fmla="*/ 18 w 148"/>
                <a:gd name="T53" fmla="*/ 123 h 248"/>
                <a:gd name="T54" fmla="*/ 9 w 148"/>
                <a:gd name="T55" fmla="*/ 122 h 248"/>
                <a:gd name="T56" fmla="*/ 0 w 148"/>
                <a:gd name="T57" fmla="*/ 121 h 248"/>
                <a:gd name="T58" fmla="*/ 0 w 148"/>
                <a:gd name="T59" fmla="*/ 90 h 248"/>
                <a:gd name="T60" fmla="*/ 1 w 148"/>
                <a:gd name="T61" fmla="*/ 62 h 248"/>
                <a:gd name="T62" fmla="*/ 3 w 148"/>
                <a:gd name="T63" fmla="*/ 34 h 248"/>
                <a:gd name="T64" fmla="*/ 10 w 148"/>
                <a:gd name="T65" fmla="*/ 3 h 2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8"/>
                <a:gd name="T100" fmla="*/ 0 h 248"/>
                <a:gd name="T101" fmla="*/ 148 w 148"/>
                <a:gd name="T102" fmla="*/ 248 h 24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8" h="248">
                  <a:moveTo>
                    <a:pt x="20" y="5"/>
                  </a:moveTo>
                  <a:lnTo>
                    <a:pt x="27" y="5"/>
                  </a:lnTo>
                  <a:lnTo>
                    <a:pt x="35" y="4"/>
                  </a:lnTo>
                  <a:lnTo>
                    <a:pt x="42" y="4"/>
                  </a:lnTo>
                  <a:lnTo>
                    <a:pt x="48" y="3"/>
                  </a:lnTo>
                  <a:lnTo>
                    <a:pt x="55" y="3"/>
                  </a:lnTo>
                  <a:lnTo>
                    <a:pt x="62" y="2"/>
                  </a:lnTo>
                  <a:lnTo>
                    <a:pt x="70" y="2"/>
                  </a:lnTo>
                  <a:lnTo>
                    <a:pt x="77" y="0"/>
                  </a:lnTo>
                  <a:lnTo>
                    <a:pt x="85" y="2"/>
                  </a:lnTo>
                  <a:lnTo>
                    <a:pt x="95" y="2"/>
                  </a:lnTo>
                  <a:lnTo>
                    <a:pt x="103" y="3"/>
                  </a:lnTo>
                  <a:lnTo>
                    <a:pt x="112" y="4"/>
                  </a:lnTo>
                  <a:lnTo>
                    <a:pt x="120" y="5"/>
                  </a:lnTo>
                  <a:lnTo>
                    <a:pt x="128" y="5"/>
                  </a:lnTo>
                  <a:lnTo>
                    <a:pt x="136" y="6"/>
                  </a:lnTo>
                  <a:lnTo>
                    <a:pt x="144" y="6"/>
                  </a:lnTo>
                  <a:lnTo>
                    <a:pt x="146" y="66"/>
                  </a:lnTo>
                  <a:lnTo>
                    <a:pt x="148" y="128"/>
                  </a:lnTo>
                  <a:lnTo>
                    <a:pt x="146" y="189"/>
                  </a:lnTo>
                  <a:lnTo>
                    <a:pt x="144" y="248"/>
                  </a:lnTo>
                  <a:lnTo>
                    <a:pt x="126" y="248"/>
                  </a:lnTo>
                  <a:lnTo>
                    <a:pt x="107" y="248"/>
                  </a:lnTo>
                  <a:lnTo>
                    <a:pt x="89" y="247"/>
                  </a:lnTo>
                  <a:lnTo>
                    <a:pt x="70" y="247"/>
                  </a:lnTo>
                  <a:lnTo>
                    <a:pt x="53" y="246"/>
                  </a:lnTo>
                  <a:lnTo>
                    <a:pt x="35" y="245"/>
                  </a:lnTo>
                  <a:lnTo>
                    <a:pt x="17" y="243"/>
                  </a:lnTo>
                  <a:lnTo>
                    <a:pt x="0" y="242"/>
                  </a:lnTo>
                  <a:lnTo>
                    <a:pt x="0" y="179"/>
                  </a:lnTo>
                  <a:lnTo>
                    <a:pt x="1" y="123"/>
                  </a:lnTo>
                  <a:lnTo>
                    <a:pt x="7" y="67"/>
                  </a:lnTo>
                  <a:lnTo>
                    <a:pt x="20" y="5"/>
                  </a:lnTo>
                  <a:close/>
                </a:path>
              </a:pathLst>
            </a:custGeom>
            <a:solidFill>
              <a:srgbClr val="B59E82"/>
            </a:solidFill>
            <a:ln w="9525">
              <a:noFill/>
              <a:round/>
              <a:headEnd/>
              <a:tailEnd/>
            </a:ln>
          </p:spPr>
          <p:txBody>
            <a:bodyPr/>
            <a:lstStyle/>
            <a:p>
              <a:endParaRPr lang="en-US"/>
            </a:p>
          </p:txBody>
        </p:sp>
        <p:sp>
          <p:nvSpPr>
            <p:cNvPr id="16646" name="Freeform 325"/>
            <p:cNvSpPr>
              <a:spLocks/>
            </p:cNvSpPr>
            <p:nvPr/>
          </p:nvSpPr>
          <p:spPr bwMode="auto">
            <a:xfrm>
              <a:off x="2730" y="1601"/>
              <a:ext cx="69" cy="111"/>
            </a:xfrm>
            <a:custGeom>
              <a:avLst/>
              <a:gdLst>
                <a:gd name="T0" fmla="*/ 9 w 138"/>
                <a:gd name="T1" fmla="*/ 2 h 222"/>
                <a:gd name="T2" fmla="*/ 12 w 138"/>
                <a:gd name="T3" fmla="*/ 2 h 222"/>
                <a:gd name="T4" fmla="*/ 15 w 138"/>
                <a:gd name="T5" fmla="*/ 1 h 222"/>
                <a:gd name="T6" fmla="*/ 19 w 138"/>
                <a:gd name="T7" fmla="*/ 1 h 222"/>
                <a:gd name="T8" fmla="*/ 22 w 138"/>
                <a:gd name="T9" fmla="*/ 1 h 222"/>
                <a:gd name="T10" fmla="*/ 25 w 138"/>
                <a:gd name="T11" fmla="*/ 1 h 222"/>
                <a:gd name="T12" fmla="*/ 29 w 138"/>
                <a:gd name="T13" fmla="*/ 1 h 222"/>
                <a:gd name="T14" fmla="*/ 33 w 138"/>
                <a:gd name="T15" fmla="*/ 0 h 222"/>
                <a:gd name="T16" fmla="*/ 36 w 138"/>
                <a:gd name="T17" fmla="*/ 0 h 222"/>
                <a:gd name="T18" fmla="*/ 40 w 138"/>
                <a:gd name="T19" fmla="*/ 0 h 222"/>
                <a:gd name="T20" fmla="*/ 44 w 138"/>
                <a:gd name="T21" fmla="*/ 1 h 222"/>
                <a:gd name="T22" fmla="*/ 48 w 138"/>
                <a:gd name="T23" fmla="*/ 1 h 222"/>
                <a:gd name="T24" fmla="*/ 52 w 138"/>
                <a:gd name="T25" fmla="*/ 1 h 222"/>
                <a:gd name="T26" fmla="*/ 55 w 138"/>
                <a:gd name="T27" fmla="*/ 2 h 222"/>
                <a:gd name="T28" fmla="*/ 59 w 138"/>
                <a:gd name="T29" fmla="*/ 2 h 222"/>
                <a:gd name="T30" fmla="*/ 63 w 138"/>
                <a:gd name="T31" fmla="*/ 2 h 222"/>
                <a:gd name="T32" fmla="*/ 68 w 138"/>
                <a:gd name="T33" fmla="*/ 2 h 222"/>
                <a:gd name="T34" fmla="*/ 69 w 138"/>
                <a:gd name="T35" fmla="*/ 29 h 222"/>
                <a:gd name="T36" fmla="*/ 69 w 138"/>
                <a:gd name="T37" fmla="*/ 57 h 222"/>
                <a:gd name="T38" fmla="*/ 69 w 138"/>
                <a:gd name="T39" fmla="*/ 85 h 222"/>
                <a:gd name="T40" fmla="*/ 68 w 138"/>
                <a:gd name="T41" fmla="*/ 111 h 222"/>
                <a:gd name="T42" fmla="*/ 59 w 138"/>
                <a:gd name="T43" fmla="*/ 111 h 222"/>
                <a:gd name="T44" fmla="*/ 50 w 138"/>
                <a:gd name="T45" fmla="*/ 111 h 222"/>
                <a:gd name="T46" fmla="*/ 42 w 138"/>
                <a:gd name="T47" fmla="*/ 111 h 222"/>
                <a:gd name="T48" fmla="*/ 33 w 138"/>
                <a:gd name="T49" fmla="*/ 111 h 222"/>
                <a:gd name="T50" fmla="*/ 24 w 138"/>
                <a:gd name="T51" fmla="*/ 111 h 222"/>
                <a:gd name="T52" fmla="*/ 16 w 138"/>
                <a:gd name="T53" fmla="*/ 110 h 222"/>
                <a:gd name="T54" fmla="*/ 8 w 138"/>
                <a:gd name="T55" fmla="*/ 109 h 222"/>
                <a:gd name="T56" fmla="*/ 0 w 138"/>
                <a:gd name="T57" fmla="*/ 109 h 222"/>
                <a:gd name="T58" fmla="*/ 0 w 138"/>
                <a:gd name="T59" fmla="*/ 81 h 222"/>
                <a:gd name="T60" fmla="*/ 0 w 138"/>
                <a:gd name="T61" fmla="*/ 55 h 222"/>
                <a:gd name="T62" fmla="*/ 2 w 138"/>
                <a:gd name="T63" fmla="*/ 29 h 222"/>
                <a:gd name="T64" fmla="*/ 9 w 138"/>
                <a:gd name="T65" fmla="*/ 2 h 2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8"/>
                <a:gd name="T100" fmla="*/ 0 h 222"/>
                <a:gd name="T101" fmla="*/ 138 w 138"/>
                <a:gd name="T102" fmla="*/ 222 h 2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8" h="222">
                  <a:moveTo>
                    <a:pt x="17" y="3"/>
                  </a:moveTo>
                  <a:lnTo>
                    <a:pt x="24" y="3"/>
                  </a:lnTo>
                  <a:lnTo>
                    <a:pt x="31" y="2"/>
                  </a:lnTo>
                  <a:lnTo>
                    <a:pt x="38" y="2"/>
                  </a:lnTo>
                  <a:lnTo>
                    <a:pt x="44" y="1"/>
                  </a:lnTo>
                  <a:lnTo>
                    <a:pt x="51" y="1"/>
                  </a:lnTo>
                  <a:lnTo>
                    <a:pt x="58" y="1"/>
                  </a:lnTo>
                  <a:lnTo>
                    <a:pt x="65" y="0"/>
                  </a:lnTo>
                  <a:lnTo>
                    <a:pt x="72" y="0"/>
                  </a:lnTo>
                  <a:lnTo>
                    <a:pt x="80" y="0"/>
                  </a:lnTo>
                  <a:lnTo>
                    <a:pt x="88" y="1"/>
                  </a:lnTo>
                  <a:lnTo>
                    <a:pt x="96" y="1"/>
                  </a:lnTo>
                  <a:lnTo>
                    <a:pt x="104" y="2"/>
                  </a:lnTo>
                  <a:lnTo>
                    <a:pt x="111" y="3"/>
                  </a:lnTo>
                  <a:lnTo>
                    <a:pt x="119" y="3"/>
                  </a:lnTo>
                  <a:lnTo>
                    <a:pt x="127" y="4"/>
                  </a:lnTo>
                  <a:lnTo>
                    <a:pt x="135" y="4"/>
                  </a:lnTo>
                  <a:lnTo>
                    <a:pt x="138" y="58"/>
                  </a:lnTo>
                  <a:lnTo>
                    <a:pt x="138" y="114"/>
                  </a:lnTo>
                  <a:lnTo>
                    <a:pt x="138" y="169"/>
                  </a:lnTo>
                  <a:lnTo>
                    <a:pt x="135" y="222"/>
                  </a:lnTo>
                  <a:lnTo>
                    <a:pt x="118" y="222"/>
                  </a:lnTo>
                  <a:lnTo>
                    <a:pt x="101" y="222"/>
                  </a:lnTo>
                  <a:lnTo>
                    <a:pt x="84" y="222"/>
                  </a:lnTo>
                  <a:lnTo>
                    <a:pt x="66" y="221"/>
                  </a:lnTo>
                  <a:lnTo>
                    <a:pt x="49" y="221"/>
                  </a:lnTo>
                  <a:lnTo>
                    <a:pt x="32" y="220"/>
                  </a:lnTo>
                  <a:lnTo>
                    <a:pt x="16" y="218"/>
                  </a:lnTo>
                  <a:lnTo>
                    <a:pt x="0" y="217"/>
                  </a:lnTo>
                  <a:lnTo>
                    <a:pt x="0" y="161"/>
                  </a:lnTo>
                  <a:lnTo>
                    <a:pt x="0" y="110"/>
                  </a:lnTo>
                  <a:lnTo>
                    <a:pt x="5" y="59"/>
                  </a:lnTo>
                  <a:lnTo>
                    <a:pt x="17" y="3"/>
                  </a:lnTo>
                  <a:close/>
                </a:path>
              </a:pathLst>
            </a:custGeom>
            <a:solidFill>
              <a:srgbClr val="BAA58C"/>
            </a:solidFill>
            <a:ln w="9525">
              <a:noFill/>
              <a:round/>
              <a:headEnd/>
              <a:tailEnd/>
            </a:ln>
          </p:spPr>
          <p:txBody>
            <a:bodyPr/>
            <a:lstStyle/>
            <a:p>
              <a:endParaRPr lang="en-US"/>
            </a:p>
          </p:txBody>
        </p:sp>
        <p:sp>
          <p:nvSpPr>
            <p:cNvPr id="16647" name="Freeform 326"/>
            <p:cNvSpPr>
              <a:spLocks/>
            </p:cNvSpPr>
            <p:nvPr/>
          </p:nvSpPr>
          <p:spPr bwMode="auto">
            <a:xfrm>
              <a:off x="2730" y="1601"/>
              <a:ext cx="67" cy="100"/>
            </a:xfrm>
            <a:custGeom>
              <a:avLst/>
              <a:gdLst>
                <a:gd name="T0" fmla="*/ 9 w 132"/>
                <a:gd name="T1" fmla="*/ 2 h 199"/>
                <a:gd name="T2" fmla="*/ 12 w 132"/>
                <a:gd name="T3" fmla="*/ 2 h 199"/>
                <a:gd name="T4" fmla="*/ 15 w 132"/>
                <a:gd name="T5" fmla="*/ 1 h 199"/>
                <a:gd name="T6" fmla="*/ 19 w 132"/>
                <a:gd name="T7" fmla="*/ 1 h 199"/>
                <a:gd name="T8" fmla="*/ 22 w 132"/>
                <a:gd name="T9" fmla="*/ 1 h 199"/>
                <a:gd name="T10" fmla="*/ 25 w 132"/>
                <a:gd name="T11" fmla="*/ 1 h 199"/>
                <a:gd name="T12" fmla="*/ 28 w 132"/>
                <a:gd name="T13" fmla="*/ 1 h 199"/>
                <a:gd name="T14" fmla="*/ 31 w 132"/>
                <a:gd name="T15" fmla="*/ 0 h 199"/>
                <a:gd name="T16" fmla="*/ 35 w 132"/>
                <a:gd name="T17" fmla="*/ 0 h 199"/>
                <a:gd name="T18" fmla="*/ 39 w 132"/>
                <a:gd name="T19" fmla="*/ 0 h 199"/>
                <a:gd name="T20" fmla="*/ 43 w 132"/>
                <a:gd name="T21" fmla="*/ 1 h 199"/>
                <a:gd name="T22" fmla="*/ 47 w 132"/>
                <a:gd name="T23" fmla="*/ 1 h 199"/>
                <a:gd name="T24" fmla="*/ 51 w 132"/>
                <a:gd name="T25" fmla="*/ 1 h 199"/>
                <a:gd name="T26" fmla="*/ 55 w 132"/>
                <a:gd name="T27" fmla="*/ 1 h 199"/>
                <a:gd name="T28" fmla="*/ 58 w 132"/>
                <a:gd name="T29" fmla="*/ 2 h 199"/>
                <a:gd name="T30" fmla="*/ 62 w 132"/>
                <a:gd name="T31" fmla="*/ 2 h 199"/>
                <a:gd name="T32" fmla="*/ 66 w 132"/>
                <a:gd name="T33" fmla="*/ 2 h 199"/>
                <a:gd name="T34" fmla="*/ 67 w 132"/>
                <a:gd name="T35" fmla="*/ 26 h 199"/>
                <a:gd name="T36" fmla="*/ 67 w 132"/>
                <a:gd name="T37" fmla="*/ 51 h 199"/>
                <a:gd name="T38" fmla="*/ 67 w 132"/>
                <a:gd name="T39" fmla="*/ 75 h 199"/>
                <a:gd name="T40" fmla="*/ 66 w 132"/>
                <a:gd name="T41" fmla="*/ 99 h 199"/>
                <a:gd name="T42" fmla="*/ 58 w 132"/>
                <a:gd name="T43" fmla="*/ 100 h 199"/>
                <a:gd name="T44" fmla="*/ 49 w 132"/>
                <a:gd name="T45" fmla="*/ 100 h 199"/>
                <a:gd name="T46" fmla="*/ 41 w 132"/>
                <a:gd name="T47" fmla="*/ 100 h 199"/>
                <a:gd name="T48" fmla="*/ 32 w 132"/>
                <a:gd name="T49" fmla="*/ 99 h 199"/>
                <a:gd name="T50" fmla="*/ 24 w 132"/>
                <a:gd name="T51" fmla="*/ 99 h 199"/>
                <a:gd name="T52" fmla="*/ 16 w 132"/>
                <a:gd name="T53" fmla="*/ 99 h 199"/>
                <a:gd name="T54" fmla="*/ 8 w 132"/>
                <a:gd name="T55" fmla="*/ 98 h 199"/>
                <a:gd name="T56" fmla="*/ 0 w 132"/>
                <a:gd name="T57" fmla="*/ 98 h 199"/>
                <a:gd name="T58" fmla="*/ 0 w 132"/>
                <a:gd name="T59" fmla="*/ 73 h 199"/>
                <a:gd name="T60" fmla="*/ 1 w 132"/>
                <a:gd name="T61" fmla="*/ 50 h 199"/>
                <a:gd name="T62" fmla="*/ 3 w 132"/>
                <a:gd name="T63" fmla="*/ 27 h 199"/>
                <a:gd name="T64" fmla="*/ 9 w 132"/>
                <a:gd name="T65" fmla="*/ 2 h 1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2"/>
                <a:gd name="T100" fmla="*/ 0 h 199"/>
                <a:gd name="T101" fmla="*/ 132 w 132"/>
                <a:gd name="T102" fmla="*/ 199 h 19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2" h="199">
                  <a:moveTo>
                    <a:pt x="17" y="3"/>
                  </a:moveTo>
                  <a:lnTo>
                    <a:pt x="24" y="3"/>
                  </a:lnTo>
                  <a:lnTo>
                    <a:pt x="30" y="2"/>
                  </a:lnTo>
                  <a:lnTo>
                    <a:pt x="37" y="2"/>
                  </a:lnTo>
                  <a:lnTo>
                    <a:pt x="43" y="1"/>
                  </a:lnTo>
                  <a:lnTo>
                    <a:pt x="49" y="1"/>
                  </a:lnTo>
                  <a:lnTo>
                    <a:pt x="56" y="1"/>
                  </a:lnTo>
                  <a:lnTo>
                    <a:pt x="62" y="0"/>
                  </a:lnTo>
                  <a:lnTo>
                    <a:pt x="69" y="0"/>
                  </a:lnTo>
                  <a:lnTo>
                    <a:pt x="77" y="0"/>
                  </a:lnTo>
                  <a:lnTo>
                    <a:pt x="84" y="1"/>
                  </a:lnTo>
                  <a:lnTo>
                    <a:pt x="92" y="1"/>
                  </a:lnTo>
                  <a:lnTo>
                    <a:pt x="100" y="2"/>
                  </a:lnTo>
                  <a:lnTo>
                    <a:pt x="108" y="2"/>
                  </a:lnTo>
                  <a:lnTo>
                    <a:pt x="115" y="3"/>
                  </a:lnTo>
                  <a:lnTo>
                    <a:pt x="123" y="3"/>
                  </a:lnTo>
                  <a:lnTo>
                    <a:pt x="130" y="4"/>
                  </a:lnTo>
                  <a:lnTo>
                    <a:pt x="132" y="51"/>
                  </a:lnTo>
                  <a:lnTo>
                    <a:pt x="132" y="101"/>
                  </a:lnTo>
                  <a:lnTo>
                    <a:pt x="132" y="150"/>
                  </a:lnTo>
                  <a:lnTo>
                    <a:pt x="130" y="198"/>
                  </a:lnTo>
                  <a:lnTo>
                    <a:pt x="114" y="199"/>
                  </a:lnTo>
                  <a:lnTo>
                    <a:pt x="96" y="199"/>
                  </a:lnTo>
                  <a:lnTo>
                    <a:pt x="80" y="199"/>
                  </a:lnTo>
                  <a:lnTo>
                    <a:pt x="64" y="198"/>
                  </a:lnTo>
                  <a:lnTo>
                    <a:pt x="48" y="198"/>
                  </a:lnTo>
                  <a:lnTo>
                    <a:pt x="32" y="197"/>
                  </a:lnTo>
                  <a:lnTo>
                    <a:pt x="16" y="195"/>
                  </a:lnTo>
                  <a:lnTo>
                    <a:pt x="0" y="195"/>
                  </a:lnTo>
                  <a:lnTo>
                    <a:pt x="0" y="145"/>
                  </a:lnTo>
                  <a:lnTo>
                    <a:pt x="1" y="99"/>
                  </a:lnTo>
                  <a:lnTo>
                    <a:pt x="5" y="54"/>
                  </a:lnTo>
                  <a:lnTo>
                    <a:pt x="17" y="3"/>
                  </a:lnTo>
                  <a:close/>
                </a:path>
              </a:pathLst>
            </a:custGeom>
            <a:solidFill>
              <a:srgbClr val="BFAD96"/>
            </a:solidFill>
            <a:ln w="9525">
              <a:noFill/>
              <a:round/>
              <a:headEnd/>
              <a:tailEnd/>
            </a:ln>
          </p:spPr>
          <p:txBody>
            <a:bodyPr/>
            <a:lstStyle/>
            <a:p>
              <a:endParaRPr lang="en-US"/>
            </a:p>
          </p:txBody>
        </p:sp>
        <p:sp>
          <p:nvSpPr>
            <p:cNvPr id="16648" name="Freeform 327"/>
            <p:cNvSpPr>
              <a:spLocks/>
            </p:cNvSpPr>
            <p:nvPr/>
          </p:nvSpPr>
          <p:spPr bwMode="auto">
            <a:xfrm>
              <a:off x="2732" y="1601"/>
              <a:ext cx="62" cy="88"/>
            </a:xfrm>
            <a:custGeom>
              <a:avLst/>
              <a:gdLst>
                <a:gd name="T0" fmla="*/ 8 w 126"/>
                <a:gd name="T1" fmla="*/ 2 h 175"/>
                <a:gd name="T2" fmla="*/ 11 w 126"/>
                <a:gd name="T3" fmla="*/ 2 h 175"/>
                <a:gd name="T4" fmla="*/ 14 w 126"/>
                <a:gd name="T5" fmla="*/ 1 h 175"/>
                <a:gd name="T6" fmla="*/ 17 w 126"/>
                <a:gd name="T7" fmla="*/ 1 h 175"/>
                <a:gd name="T8" fmla="*/ 20 w 126"/>
                <a:gd name="T9" fmla="*/ 1 h 175"/>
                <a:gd name="T10" fmla="*/ 23 w 126"/>
                <a:gd name="T11" fmla="*/ 1 h 175"/>
                <a:gd name="T12" fmla="*/ 26 w 126"/>
                <a:gd name="T13" fmla="*/ 1 h 175"/>
                <a:gd name="T14" fmla="*/ 30 w 126"/>
                <a:gd name="T15" fmla="*/ 0 h 175"/>
                <a:gd name="T16" fmla="*/ 32 w 126"/>
                <a:gd name="T17" fmla="*/ 0 h 175"/>
                <a:gd name="T18" fmla="*/ 36 w 126"/>
                <a:gd name="T19" fmla="*/ 0 h 175"/>
                <a:gd name="T20" fmla="*/ 40 w 126"/>
                <a:gd name="T21" fmla="*/ 1 h 175"/>
                <a:gd name="T22" fmla="*/ 43 w 126"/>
                <a:gd name="T23" fmla="*/ 1 h 175"/>
                <a:gd name="T24" fmla="*/ 46 w 126"/>
                <a:gd name="T25" fmla="*/ 1 h 175"/>
                <a:gd name="T26" fmla="*/ 51 w 126"/>
                <a:gd name="T27" fmla="*/ 1 h 175"/>
                <a:gd name="T28" fmla="*/ 54 w 126"/>
                <a:gd name="T29" fmla="*/ 2 h 175"/>
                <a:gd name="T30" fmla="*/ 57 w 126"/>
                <a:gd name="T31" fmla="*/ 2 h 175"/>
                <a:gd name="T32" fmla="*/ 61 w 126"/>
                <a:gd name="T33" fmla="*/ 2 h 175"/>
                <a:gd name="T34" fmla="*/ 61 w 126"/>
                <a:gd name="T35" fmla="*/ 23 h 175"/>
                <a:gd name="T36" fmla="*/ 62 w 126"/>
                <a:gd name="T37" fmla="*/ 44 h 175"/>
                <a:gd name="T38" fmla="*/ 61 w 126"/>
                <a:gd name="T39" fmla="*/ 66 h 175"/>
                <a:gd name="T40" fmla="*/ 61 w 126"/>
                <a:gd name="T41" fmla="*/ 88 h 175"/>
                <a:gd name="T42" fmla="*/ 53 w 126"/>
                <a:gd name="T43" fmla="*/ 88 h 175"/>
                <a:gd name="T44" fmla="*/ 45 w 126"/>
                <a:gd name="T45" fmla="*/ 88 h 175"/>
                <a:gd name="T46" fmla="*/ 38 w 126"/>
                <a:gd name="T47" fmla="*/ 88 h 175"/>
                <a:gd name="T48" fmla="*/ 30 w 126"/>
                <a:gd name="T49" fmla="*/ 88 h 175"/>
                <a:gd name="T50" fmla="*/ 23 w 126"/>
                <a:gd name="T51" fmla="*/ 88 h 175"/>
                <a:gd name="T52" fmla="*/ 15 w 126"/>
                <a:gd name="T53" fmla="*/ 88 h 175"/>
                <a:gd name="T54" fmla="*/ 7 w 126"/>
                <a:gd name="T55" fmla="*/ 87 h 175"/>
                <a:gd name="T56" fmla="*/ 0 w 126"/>
                <a:gd name="T57" fmla="*/ 87 h 175"/>
                <a:gd name="T58" fmla="*/ 0 w 126"/>
                <a:gd name="T59" fmla="*/ 65 h 175"/>
                <a:gd name="T60" fmla="*/ 0 w 126"/>
                <a:gd name="T61" fmla="*/ 44 h 175"/>
                <a:gd name="T62" fmla="*/ 3 w 126"/>
                <a:gd name="T63" fmla="*/ 24 h 175"/>
                <a:gd name="T64" fmla="*/ 8 w 126"/>
                <a:gd name="T65" fmla="*/ 2 h 1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6"/>
                <a:gd name="T100" fmla="*/ 0 h 175"/>
                <a:gd name="T101" fmla="*/ 126 w 126"/>
                <a:gd name="T102" fmla="*/ 175 h 1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6" h="175">
                  <a:moveTo>
                    <a:pt x="16" y="3"/>
                  </a:moveTo>
                  <a:lnTo>
                    <a:pt x="22" y="3"/>
                  </a:lnTo>
                  <a:lnTo>
                    <a:pt x="29" y="2"/>
                  </a:lnTo>
                  <a:lnTo>
                    <a:pt x="35" y="2"/>
                  </a:lnTo>
                  <a:lnTo>
                    <a:pt x="41" y="1"/>
                  </a:lnTo>
                  <a:lnTo>
                    <a:pt x="47" y="1"/>
                  </a:lnTo>
                  <a:lnTo>
                    <a:pt x="53" y="1"/>
                  </a:lnTo>
                  <a:lnTo>
                    <a:pt x="60" y="0"/>
                  </a:lnTo>
                  <a:lnTo>
                    <a:pt x="66" y="0"/>
                  </a:lnTo>
                  <a:lnTo>
                    <a:pt x="73" y="0"/>
                  </a:lnTo>
                  <a:lnTo>
                    <a:pt x="81" y="1"/>
                  </a:lnTo>
                  <a:lnTo>
                    <a:pt x="88" y="1"/>
                  </a:lnTo>
                  <a:lnTo>
                    <a:pt x="94" y="2"/>
                  </a:lnTo>
                  <a:lnTo>
                    <a:pt x="103" y="2"/>
                  </a:lnTo>
                  <a:lnTo>
                    <a:pt x="109" y="3"/>
                  </a:lnTo>
                  <a:lnTo>
                    <a:pt x="116" y="3"/>
                  </a:lnTo>
                  <a:lnTo>
                    <a:pt x="123" y="4"/>
                  </a:lnTo>
                  <a:lnTo>
                    <a:pt x="124" y="45"/>
                  </a:lnTo>
                  <a:lnTo>
                    <a:pt x="126" y="88"/>
                  </a:lnTo>
                  <a:lnTo>
                    <a:pt x="124" y="132"/>
                  </a:lnTo>
                  <a:lnTo>
                    <a:pt x="123" y="175"/>
                  </a:lnTo>
                  <a:lnTo>
                    <a:pt x="108" y="175"/>
                  </a:lnTo>
                  <a:lnTo>
                    <a:pt x="92" y="175"/>
                  </a:lnTo>
                  <a:lnTo>
                    <a:pt x="77" y="175"/>
                  </a:lnTo>
                  <a:lnTo>
                    <a:pt x="61" y="175"/>
                  </a:lnTo>
                  <a:lnTo>
                    <a:pt x="46" y="175"/>
                  </a:lnTo>
                  <a:lnTo>
                    <a:pt x="30" y="175"/>
                  </a:lnTo>
                  <a:lnTo>
                    <a:pt x="15" y="173"/>
                  </a:lnTo>
                  <a:lnTo>
                    <a:pt x="0" y="173"/>
                  </a:lnTo>
                  <a:lnTo>
                    <a:pt x="0" y="129"/>
                  </a:lnTo>
                  <a:lnTo>
                    <a:pt x="1" y="88"/>
                  </a:lnTo>
                  <a:lnTo>
                    <a:pt x="6" y="48"/>
                  </a:lnTo>
                  <a:lnTo>
                    <a:pt x="16" y="3"/>
                  </a:lnTo>
                  <a:close/>
                </a:path>
              </a:pathLst>
            </a:custGeom>
            <a:solidFill>
              <a:srgbClr val="C4B7A3"/>
            </a:solidFill>
            <a:ln w="9525">
              <a:noFill/>
              <a:round/>
              <a:headEnd/>
              <a:tailEnd/>
            </a:ln>
          </p:spPr>
          <p:txBody>
            <a:bodyPr/>
            <a:lstStyle/>
            <a:p>
              <a:endParaRPr lang="en-US"/>
            </a:p>
          </p:txBody>
        </p:sp>
        <p:sp>
          <p:nvSpPr>
            <p:cNvPr id="16649" name="Freeform 328"/>
            <p:cNvSpPr>
              <a:spLocks/>
            </p:cNvSpPr>
            <p:nvPr/>
          </p:nvSpPr>
          <p:spPr bwMode="auto">
            <a:xfrm>
              <a:off x="2733" y="1601"/>
              <a:ext cx="58" cy="76"/>
            </a:xfrm>
            <a:custGeom>
              <a:avLst/>
              <a:gdLst>
                <a:gd name="T0" fmla="*/ 7 w 118"/>
                <a:gd name="T1" fmla="*/ 1 h 152"/>
                <a:gd name="T2" fmla="*/ 10 w 118"/>
                <a:gd name="T3" fmla="*/ 1 h 152"/>
                <a:gd name="T4" fmla="*/ 13 w 118"/>
                <a:gd name="T5" fmla="*/ 1 h 152"/>
                <a:gd name="T6" fmla="*/ 16 w 118"/>
                <a:gd name="T7" fmla="*/ 1 h 152"/>
                <a:gd name="T8" fmla="*/ 19 w 118"/>
                <a:gd name="T9" fmla="*/ 1 h 152"/>
                <a:gd name="T10" fmla="*/ 22 w 118"/>
                <a:gd name="T11" fmla="*/ 1 h 152"/>
                <a:gd name="T12" fmla="*/ 25 w 118"/>
                <a:gd name="T13" fmla="*/ 1 h 152"/>
                <a:gd name="T14" fmla="*/ 28 w 118"/>
                <a:gd name="T15" fmla="*/ 0 h 152"/>
                <a:gd name="T16" fmla="*/ 31 w 118"/>
                <a:gd name="T17" fmla="*/ 0 h 152"/>
                <a:gd name="T18" fmla="*/ 34 w 118"/>
                <a:gd name="T19" fmla="*/ 0 h 152"/>
                <a:gd name="T20" fmla="*/ 37 w 118"/>
                <a:gd name="T21" fmla="*/ 1 h 152"/>
                <a:gd name="T22" fmla="*/ 41 w 118"/>
                <a:gd name="T23" fmla="*/ 1 h 152"/>
                <a:gd name="T24" fmla="*/ 44 w 118"/>
                <a:gd name="T25" fmla="*/ 1 h 152"/>
                <a:gd name="T26" fmla="*/ 48 w 118"/>
                <a:gd name="T27" fmla="*/ 1 h 152"/>
                <a:gd name="T28" fmla="*/ 51 w 118"/>
                <a:gd name="T29" fmla="*/ 1 h 152"/>
                <a:gd name="T30" fmla="*/ 55 w 118"/>
                <a:gd name="T31" fmla="*/ 1 h 152"/>
                <a:gd name="T32" fmla="*/ 58 w 118"/>
                <a:gd name="T33" fmla="*/ 2 h 152"/>
                <a:gd name="T34" fmla="*/ 58 w 118"/>
                <a:gd name="T35" fmla="*/ 19 h 152"/>
                <a:gd name="T36" fmla="*/ 58 w 118"/>
                <a:gd name="T37" fmla="*/ 38 h 152"/>
                <a:gd name="T38" fmla="*/ 58 w 118"/>
                <a:gd name="T39" fmla="*/ 57 h 152"/>
                <a:gd name="T40" fmla="*/ 58 w 118"/>
                <a:gd name="T41" fmla="*/ 75 h 152"/>
                <a:gd name="T42" fmla="*/ 51 w 118"/>
                <a:gd name="T43" fmla="*/ 76 h 152"/>
                <a:gd name="T44" fmla="*/ 43 w 118"/>
                <a:gd name="T45" fmla="*/ 76 h 152"/>
                <a:gd name="T46" fmla="*/ 36 w 118"/>
                <a:gd name="T47" fmla="*/ 76 h 152"/>
                <a:gd name="T48" fmla="*/ 29 w 118"/>
                <a:gd name="T49" fmla="*/ 76 h 152"/>
                <a:gd name="T50" fmla="*/ 22 w 118"/>
                <a:gd name="T51" fmla="*/ 76 h 152"/>
                <a:gd name="T52" fmla="*/ 14 w 118"/>
                <a:gd name="T53" fmla="*/ 76 h 152"/>
                <a:gd name="T54" fmla="*/ 7 w 118"/>
                <a:gd name="T55" fmla="*/ 75 h 152"/>
                <a:gd name="T56" fmla="*/ 0 w 118"/>
                <a:gd name="T57" fmla="*/ 75 h 152"/>
                <a:gd name="T58" fmla="*/ 0 w 118"/>
                <a:gd name="T59" fmla="*/ 55 h 152"/>
                <a:gd name="T60" fmla="*/ 0 w 118"/>
                <a:gd name="T61" fmla="*/ 38 h 152"/>
                <a:gd name="T62" fmla="*/ 2 w 118"/>
                <a:gd name="T63" fmla="*/ 20 h 152"/>
                <a:gd name="T64" fmla="*/ 7 w 118"/>
                <a:gd name="T65" fmla="*/ 1 h 1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52"/>
                <a:gd name="T101" fmla="*/ 118 w 118"/>
                <a:gd name="T102" fmla="*/ 152 h 1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52">
                  <a:moveTo>
                    <a:pt x="15" y="3"/>
                  </a:moveTo>
                  <a:lnTo>
                    <a:pt x="21" y="3"/>
                  </a:lnTo>
                  <a:lnTo>
                    <a:pt x="27" y="2"/>
                  </a:lnTo>
                  <a:lnTo>
                    <a:pt x="33" y="2"/>
                  </a:lnTo>
                  <a:lnTo>
                    <a:pt x="39" y="1"/>
                  </a:lnTo>
                  <a:lnTo>
                    <a:pt x="45" y="1"/>
                  </a:lnTo>
                  <a:lnTo>
                    <a:pt x="51" y="1"/>
                  </a:lnTo>
                  <a:lnTo>
                    <a:pt x="57" y="0"/>
                  </a:lnTo>
                  <a:lnTo>
                    <a:pt x="63" y="0"/>
                  </a:lnTo>
                  <a:lnTo>
                    <a:pt x="69" y="0"/>
                  </a:lnTo>
                  <a:lnTo>
                    <a:pt x="76" y="1"/>
                  </a:lnTo>
                  <a:lnTo>
                    <a:pt x="83" y="1"/>
                  </a:lnTo>
                  <a:lnTo>
                    <a:pt x="90" y="2"/>
                  </a:lnTo>
                  <a:lnTo>
                    <a:pt x="97" y="2"/>
                  </a:lnTo>
                  <a:lnTo>
                    <a:pt x="104" y="3"/>
                  </a:lnTo>
                  <a:lnTo>
                    <a:pt x="111" y="3"/>
                  </a:lnTo>
                  <a:lnTo>
                    <a:pt x="118" y="4"/>
                  </a:lnTo>
                  <a:lnTo>
                    <a:pt x="118" y="39"/>
                  </a:lnTo>
                  <a:lnTo>
                    <a:pt x="118" y="76"/>
                  </a:lnTo>
                  <a:lnTo>
                    <a:pt x="118" y="114"/>
                  </a:lnTo>
                  <a:lnTo>
                    <a:pt x="118" y="150"/>
                  </a:lnTo>
                  <a:lnTo>
                    <a:pt x="103" y="152"/>
                  </a:lnTo>
                  <a:lnTo>
                    <a:pt x="88" y="152"/>
                  </a:lnTo>
                  <a:lnTo>
                    <a:pt x="73" y="152"/>
                  </a:lnTo>
                  <a:lnTo>
                    <a:pt x="59" y="152"/>
                  </a:lnTo>
                  <a:lnTo>
                    <a:pt x="44" y="152"/>
                  </a:lnTo>
                  <a:lnTo>
                    <a:pt x="29" y="152"/>
                  </a:lnTo>
                  <a:lnTo>
                    <a:pt x="15" y="150"/>
                  </a:lnTo>
                  <a:lnTo>
                    <a:pt x="0" y="150"/>
                  </a:lnTo>
                  <a:lnTo>
                    <a:pt x="0" y="111"/>
                  </a:lnTo>
                  <a:lnTo>
                    <a:pt x="1" y="77"/>
                  </a:lnTo>
                  <a:lnTo>
                    <a:pt x="5" y="41"/>
                  </a:lnTo>
                  <a:lnTo>
                    <a:pt x="15" y="3"/>
                  </a:lnTo>
                  <a:close/>
                </a:path>
              </a:pathLst>
            </a:custGeom>
            <a:solidFill>
              <a:srgbClr val="C9BFAD"/>
            </a:solidFill>
            <a:ln w="9525">
              <a:noFill/>
              <a:round/>
              <a:headEnd/>
              <a:tailEnd/>
            </a:ln>
          </p:spPr>
          <p:txBody>
            <a:bodyPr/>
            <a:lstStyle/>
            <a:p>
              <a:endParaRPr lang="en-US"/>
            </a:p>
          </p:txBody>
        </p:sp>
        <p:sp>
          <p:nvSpPr>
            <p:cNvPr id="16650" name="Freeform 329"/>
            <p:cNvSpPr>
              <a:spLocks/>
            </p:cNvSpPr>
            <p:nvPr/>
          </p:nvSpPr>
          <p:spPr bwMode="auto">
            <a:xfrm>
              <a:off x="2734" y="1601"/>
              <a:ext cx="56" cy="65"/>
            </a:xfrm>
            <a:custGeom>
              <a:avLst/>
              <a:gdLst>
                <a:gd name="T0" fmla="*/ 7 w 111"/>
                <a:gd name="T1" fmla="*/ 2 h 129"/>
                <a:gd name="T2" fmla="*/ 29 w 111"/>
                <a:gd name="T3" fmla="*/ 0 h 129"/>
                <a:gd name="T4" fmla="*/ 56 w 111"/>
                <a:gd name="T5" fmla="*/ 2 h 129"/>
                <a:gd name="T6" fmla="*/ 56 w 111"/>
                <a:gd name="T7" fmla="*/ 16 h 129"/>
                <a:gd name="T8" fmla="*/ 56 w 111"/>
                <a:gd name="T9" fmla="*/ 32 h 129"/>
                <a:gd name="T10" fmla="*/ 56 w 111"/>
                <a:gd name="T11" fmla="*/ 48 h 129"/>
                <a:gd name="T12" fmla="*/ 56 w 111"/>
                <a:gd name="T13" fmla="*/ 63 h 129"/>
                <a:gd name="T14" fmla="*/ 48 w 111"/>
                <a:gd name="T15" fmla="*/ 64 h 129"/>
                <a:gd name="T16" fmla="*/ 42 w 111"/>
                <a:gd name="T17" fmla="*/ 64 h 129"/>
                <a:gd name="T18" fmla="*/ 35 w 111"/>
                <a:gd name="T19" fmla="*/ 65 h 129"/>
                <a:gd name="T20" fmla="*/ 28 w 111"/>
                <a:gd name="T21" fmla="*/ 65 h 129"/>
                <a:gd name="T22" fmla="*/ 21 w 111"/>
                <a:gd name="T23" fmla="*/ 65 h 129"/>
                <a:gd name="T24" fmla="*/ 14 w 111"/>
                <a:gd name="T25" fmla="*/ 65 h 129"/>
                <a:gd name="T26" fmla="*/ 7 w 111"/>
                <a:gd name="T27" fmla="*/ 65 h 129"/>
                <a:gd name="T28" fmla="*/ 0 w 111"/>
                <a:gd name="T29" fmla="*/ 65 h 129"/>
                <a:gd name="T30" fmla="*/ 0 w 111"/>
                <a:gd name="T31" fmla="*/ 48 h 129"/>
                <a:gd name="T32" fmla="*/ 0 w 111"/>
                <a:gd name="T33" fmla="*/ 33 h 129"/>
                <a:gd name="T34" fmla="*/ 2 w 111"/>
                <a:gd name="T35" fmla="*/ 18 h 129"/>
                <a:gd name="T36" fmla="*/ 7 w 111"/>
                <a:gd name="T37" fmla="*/ 2 h 1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1"/>
                <a:gd name="T58" fmla="*/ 0 h 129"/>
                <a:gd name="T59" fmla="*/ 111 w 111"/>
                <a:gd name="T60" fmla="*/ 129 h 1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1" h="129">
                  <a:moveTo>
                    <a:pt x="13" y="3"/>
                  </a:moveTo>
                  <a:lnTo>
                    <a:pt x="58" y="0"/>
                  </a:lnTo>
                  <a:lnTo>
                    <a:pt x="111" y="3"/>
                  </a:lnTo>
                  <a:lnTo>
                    <a:pt x="111" y="32"/>
                  </a:lnTo>
                  <a:lnTo>
                    <a:pt x="111" y="63"/>
                  </a:lnTo>
                  <a:lnTo>
                    <a:pt x="111" y="95"/>
                  </a:lnTo>
                  <a:lnTo>
                    <a:pt x="111" y="126"/>
                  </a:lnTo>
                  <a:lnTo>
                    <a:pt x="96" y="127"/>
                  </a:lnTo>
                  <a:lnTo>
                    <a:pt x="83" y="127"/>
                  </a:lnTo>
                  <a:lnTo>
                    <a:pt x="69" y="129"/>
                  </a:lnTo>
                  <a:lnTo>
                    <a:pt x="55" y="129"/>
                  </a:lnTo>
                  <a:lnTo>
                    <a:pt x="41" y="129"/>
                  </a:lnTo>
                  <a:lnTo>
                    <a:pt x="27" y="129"/>
                  </a:lnTo>
                  <a:lnTo>
                    <a:pt x="13" y="129"/>
                  </a:lnTo>
                  <a:lnTo>
                    <a:pt x="0" y="129"/>
                  </a:lnTo>
                  <a:lnTo>
                    <a:pt x="0" y="95"/>
                  </a:lnTo>
                  <a:lnTo>
                    <a:pt x="0" y="65"/>
                  </a:lnTo>
                  <a:lnTo>
                    <a:pt x="4" y="35"/>
                  </a:lnTo>
                  <a:lnTo>
                    <a:pt x="13" y="3"/>
                  </a:lnTo>
                  <a:close/>
                </a:path>
              </a:pathLst>
            </a:custGeom>
            <a:solidFill>
              <a:srgbClr val="CEC6B7"/>
            </a:solidFill>
            <a:ln w="9525">
              <a:noFill/>
              <a:round/>
              <a:headEnd/>
              <a:tailEnd/>
            </a:ln>
          </p:spPr>
          <p:txBody>
            <a:bodyPr/>
            <a:lstStyle/>
            <a:p>
              <a:endParaRPr lang="en-US"/>
            </a:p>
          </p:txBody>
        </p:sp>
        <p:sp>
          <p:nvSpPr>
            <p:cNvPr id="16651" name="Freeform 330"/>
            <p:cNvSpPr>
              <a:spLocks/>
            </p:cNvSpPr>
            <p:nvPr/>
          </p:nvSpPr>
          <p:spPr bwMode="auto">
            <a:xfrm>
              <a:off x="2737" y="1581"/>
              <a:ext cx="77" cy="19"/>
            </a:xfrm>
            <a:custGeom>
              <a:avLst/>
              <a:gdLst>
                <a:gd name="T0" fmla="*/ 3 w 156"/>
                <a:gd name="T1" fmla="*/ 2 h 37"/>
                <a:gd name="T2" fmla="*/ 0 w 156"/>
                <a:gd name="T3" fmla="*/ 17 h 37"/>
                <a:gd name="T4" fmla="*/ 10 w 156"/>
                <a:gd name="T5" fmla="*/ 15 h 37"/>
                <a:gd name="T6" fmla="*/ 20 w 156"/>
                <a:gd name="T7" fmla="*/ 15 h 37"/>
                <a:gd name="T8" fmla="*/ 29 w 156"/>
                <a:gd name="T9" fmla="*/ 15 h 37"/>
                <a:gd name="T10" fmla="*/ 39 w 156"/>
                <a:gd name="T11" fmla="*/ 16 h 37"/>
                <a:gd name="T12" fmla="*/ 48 w 156"/>
                <a:gd name="T13" fmla="*/ 17 h 37"/>
                <a:gd name="T14" fmla="*/ 57 w 156"/>
                <a:gd name="T15" fmla="*/ 17 h 37"/>
                <a:gd name="T16" fmla="*/ 67 w 156"/>
                <a:gd name="T17" fmla="*/ 18 h 37"/>
                <a:gd name="T18" fmla="*/ 77 w 156"/>
                <a:gd name="T19" fmla="*/ 19 h 37"/>
                <a:gd name="T20" fmla="*/ 77 w 156"/>
                <a:gd name="T21" fmla="*/ 3 h 37"/>
                <a:gd name="T22" fmla="*/ 41 w 156"/>
                <a:gd name="T23" fmla="*/ 0 h 37"/>
                <a:gd name="T24" fmla="*/ 3 w 156"/>
                <a:gd name="T25" fmla="*/ 2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6"/>
                <a:gd name="T40" fmla="*/ 0 h 37"/>
                <a:gd name="T41" fmla="*/ 156 w 156"/>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6" h="37">
                  <a:moveTo>
                    <a:pt x="6" y="3"/>
                  </a:moveTo>
                  <a:lnTo>
                    <a:pt x="0" y="33"/>
                  </a:lnTo>
                  <a:lnTo>
                    <a:pt x="21" y="30"/>
                  </a:lnTo>
                  <a:lnTo>
                    <a:pt x="41" y="30"/>
                  </a:lnTo>
                  <a:lnTo>
                    <a:pt x="59" y="30"/>
                  </a:lnTo>
                  <a:lnTo>
                    <a:pt x="79" y="31"/>
                  </a:lnTo>
                  <a:lnTo>
                    <a:pt x="97" y="33"/>
                  </a:lnTo>
                  <a:lnTo>
                    <a:pt x="116" y="34"/>
                  </a:lnTo>
                  <a:lnTo>
                    <a:pt x="135" y="36"/>
                  </a:lnTo>
                  <a:lnTo>
                    <a:pt x="156" y="37"/>
                  </a:lnTo>
                  <a:lnTo>
                    <a:pt x="156" y="5"/>
                  </a:lnTo>
                  <a:lnTo>
                    <a:pt x="84" y="0"/>
                  </a:lnTo>
                  <a:lnTo>
                    <a:pt x="6" y="3"/>
                  </a:lnTo>
                  <a:close/>
                </a:path>
              </a:pathLst>
            </a:custGeom>
            <a:solidFill>
              <a:srgbClr val="AA8E70"/>
            </a:solidFill>
            <a:ln w="9525">
              <a:noFill/>
              <a:round/>
              <a:headEnd/>
              <a:tailEnd/>
            </a:ln>
          </p:spPr>
          <p:txBody>
            <a:bodyPr/>
            <a:lstStyle/>
            <a:p>
              <a:endParaRPr lang="en-US"/>
            </a:p>
          </p:txBody>
        </p:sp>
        <p:sp>
          <p:nvSpPr>
            <p:cNvPr id="16652" name="Freeform 331"/>
            <p:cNvSpPr>
              <a:spLocks/>
            </p:cNvSpPr>
            <p:nvPr/>
          </p:nvSpPr>
          <p:spPr bwMode="auto">
            <a:xfrm>
              <a:off x="2721" y="1792"/>
              <a:ext cx="93" cy="30"/>
            </a:xfrm>
            <a:custGeom>
              <a:avLst/>
              <a:gdLst>
                <a:gd name="T0" fmla="*/ 0 w 186"/>
                <a:gd name="T1" fmla="*/ 0 h 60"/>
                <a:gd name="T2" fmla="*/ 93 w 186"/>
                <a:gd name="T3" fmla="*/ 9 h 60"/>
                <a:gd name="T4" fmla="*/ 93 w 186"/>
                <a:gd name="T5" fmla="*/ 30 h 60"/>
                <a:gd name="T6" fmla="*/ 0 w 186"/>
                <a:gd name="T7" fmla="*/ 16 h 60"/>
                <a:gd name="T8" fmla="*/ 0 w 186"/>
                <a:gd name="T9" fmla="*/ 0 h 60"/>
                <a:gd name="T10" fmla="*/ 0 60000 65536"/>
                <a:gd name="T11" fmla="*/ 0 60000 65536"/>
                <a:gd name="T12" fmla="*/ 0 60000 65536"/>
                <a:gd name="T13" fmla="*/ 0 60000 65536"/>
                <a:gd name="T14" fmla="*/ 0 60000 65536"/>
                <a:gd name="T15" fmla="*/ 0 w 186"/>
                <a:gd name="T16" fmla="*/ 0 h 60"/>
                <a:gd name="T17" fmla="*/ 186 w 186"/>
                <a:gd name="T18" fmla="*/ 60 h 60"/>
              </a:gdLst>
              <a:ahLst/>
              <a:cxnLst>
                <a:cxn ang="T10">
                  <a:pos x="T0" y="T1"/>
                </a:cxn>
                <a:cxn ang="T11">
                  <a:pos x="T2" y="T3"/>
                </a:cxn>
                <a:cxn ang="T12">
                  <a:pos x="T4" y="T5"/>
                </a:cxn>
                <a:cxn ang="T13">
                  <a:pos x="T6" y="T7"/>
                </a:cxn>
                <a:cxn ang="T14">
                  <a:pos x="T8" y="T9"/>
                </a:cxn>
              </a:cxnLst>
              <a:rect l="T15" t="T16" r="T17" b="T18"/>
              <a:pathLst>
                <a:path w="186" h="60">
                  <a:moveTo>
                    <a:pt x="0" y="0"/>
                  </a:moveTo>
                  <a:lnTo>
                    <a:pt x="185" y="17"/>
                  </a:lnTo>
                  <a:lnTo>
                    <a:pt x="186" y="60"/>
                  </a:lnTo>
                  <a:lnTo>
                    <a:pt x="0" y="32"/>
                  </a:lnTo>
                  <a:lnTo>
                    <a:pt x="0" y="0"/>
                  </a:lnTo>
                  <a:close/>
                </a:path>
              </a:pathLst>
            </a:custGeom>
            <a:solidFill>
              <a:srgbClr val="AA8E70"/>
            </a:solidFill>
            <a:ln w="9525">
              <a:noFill/>
              <a:round/>
              <a:headEnd/>
              <a:tailEnd/>
            </a:ln>
          </p:spPr>
          <p:txBody>
            <a:bodyPr/>
            <a:lstStyle/>
            <a:p>
              <a:endParaRPr lang="en-US"/>
            </a:p>
          </p:txBody>
        </p:sp>
        <p:sp>
          <p:nvSpPr>
            <p:cNvPr id="16653" name="Freeform 332"/>
            <p:cNvSpPr>
              <a:spLocks/>
            </p:cNvSpPr>
            <p:nvPr/>
          </p:nvSpPr>
          <p:spPr bwMode="auto">
            <a:xfrm>
              <a:off x="2749" y="1799"/>
              <a:ext cx="37" cy="10"/>
            </a:xfrm>
            <a:custGeom>
              <a:avLst/>
              <a:gdLst>
                <a:gd name="T0" fmla="*/ 19 w 73"/>
                <a:gd name="T1" fmla="*/ 1 h 19"/>
                <a:gd name="T2" fmla="*/ 23 w 73"/>
                <a:gd name="T3" fmla="*/ 1 h 19"/>
                <a:gd name="T4" fmla="*/ 27 w 73"/>
                <a:gd name="T5" fmla="*/ 2 h 19"/>
                <a:gd name="T6" fmla="*/ 29 w 73"/>
                <a:gd name="T7" fmla="*/ 2 h 19"/>
                <a:gd name="T8" fmla="*/ 32 w 73"/>
                <a:gd name="T9" fmla="*/ 3 h 19"/>
                <a:gd name="T10" fmla="*/ 34 w 73"/>
                <a:gd name="T11" fmla="*/ 4 h 19"/>
                <a:gd name="T12" fmla="*/ 36 w 73"/>
                <a:gd name="T13" fmla="*/ 5 h 19"/>
                <a:gd name="T14" fmla="*/ 37 w 73"/>
                <a:gd name="T15" fmla="*/ 6 h 19"/>
                <a:gd name="T16" fmla="*/ 37 w 73"/>
                <a:gd name="T17" fmla="*/ 7 h 19"/>
                <a:gd name="T18" fmla="*/ 36 w 73"/>
                <a:gd name="T19" fmla="*/ 8 h 19"/>
                <a:gd name="T20" fmla="*/ 36 w 73"/>
                <a:gd name="T21" fmla="*/ 9 h 19"/>
                <a:gd name="T22" fmla="*/ 34 w 73"/>
                <a:gd name="T23" fmla="*/ 9 h 19"/>
                <a:gd name="T24" fmla="*/ 32 w 73"/>
                <a:gd name="T25" fmla="*/ 9 h 19"/>
                <a:gd name="T26" fmla="*/ 29 w 73"/>
                <a:gd name="T27" fmla="*/ 10 h 19"/>
                <a:gd name="T28" fmla="*/ 25 w 73"/>
                <a:gd name="T29" fmla="*/ 10 h 19"/>
                <a:gd name="T30" fmla="*/ 22 w 73"/>
                <a:gd name="T31" fmla="*/ 10 h 19"/>
                <a:gd name="T32" fmla="*/ 18 w 73"/>
                <a:gd name="T33" fmla="*/ 10 h 19"/>
                <a:gd name="T34" fmla="*/ 14 w 73"/>
                <a:gd name="T35" fmla="*/ 9 h 19"/>
                <a:gd name="T36" fmla="*/ 10 w 73"/>
                <a:gd name="T37" fmla="*/ 9 h 19"/>
                <a:gd name="T38" fmla="*/ 8 w 73"/>
                <a:gd name="T39" fmla="*/ 8 h 19"/>
                <a:gd name="T40" fmla="*/ 5 w 73"/>
                <a:gd name="T41" fmla="*/ 7 h 19"/>
                <a:gd name="T42" fmla="*/ 3 w 73"/>
                <a:gd name="T43" fmla="*/ 6 h 19"/>
                <a:gd name="T44" fmla="*/ 1 w 73"/>
                <a:gd name="T45" fmla="*/ 5 h 19"/>
                <a:gd name="T46" fmla="*/ 0 w 73"/>
                <a:gd name="T47" fmla="*/ 5 h 19"/>
                <a:gd name="T48" fmla="*/ 0 w 73"/>
                <a:gd name="T49" fmla="*/ 4 h 19"/>
                <a:gd name="T50" fmla="*/ 1 w 73"/>
                <a:gd name="T51" fmla="*/ 3 h 19"/>
                <a:gd name="T52" fmla="*/ 2 w 73"/>
                <a:gd name="T53" fmla="*/ 2 h 19"/>
                <a:gd name="T54" fmla="*/ 4 w 73"/>
                <a:gd name="T55" fmla="*/ 1 h 19"/>
                <a:gd name="T56" fmla="*/ 6 w 73"/>
                <a:gd name="T57" fmla="*/ 1 h 19"/>
                <a:gd name="T58" fmla="*/ 9 w 73"/>
                <a:gd name="T59" fmla="*/ 1 h 19"/>
                <a:gd name="T60" fmla="*/ 12 w 73"/>
                <a:gd name="T61" fmla="*/ 0 h 19"/>
                <a:gd name="T62" fmla="*/ 15 w 73"/>
                <a:gd name="T63" fmla="*/ 0 h 19"/>
                <a:gd name="T64" fmla="*/ 19 w 73"/>
                <a:gd name="T65" fmla="*/ 1 h 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
                <a:gd name="T100" fmla="*/ 0 h 19"/>
                <a:gd name="T101" fmla="*/ 73 w 73"/>
                <a:gd name="T102" fmla="*/ 19 h 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 h="19">
                  <a:moveTo>
                    <a:pt x="38" y="1"/>
                  </a:moveTo>
                  <a:lnTo>
                    <a:pt x="46" y="2"/>
                  </a:lnTo>
                  <a:lnTo>
                    <a:pt x="53" y="3"/>
                  </a:lnTo>
                  <a:lnTo>
                    <a:pt x="58" y="4"/>
                  </a:lnTo>
                  <a:lnTo>
                    <a:pt x="64" y="5"/>
                  </a:lnTo>
                  <a:lnTo>
                    <a:pt x="68" y="8"/>
                  </a:lnTo>
                  <a:lnTo>
                    <a:pt x="71" y="9"/>
                  </a:lnTo>
                  <a:lnTo>
                    <a:pt x="73" y="11"/>
                  </a:lnTo>
                  <a:lnTo>
                    <a:pt x="73" y="13"/>
                  </a:lnTo>
                  <a:lnTo>
                    <a:pt x="72" y="15"/>
                  </a:lnTo>
                  <a:lnTo>
                    <a:pt x="71" y="17"/>
                  </a:lnTo>
                  <a:lnTo>
                    <a:pt x="68" y="18"/>
                  </a:lnTo>
                  <a:lnTo>
                    <a:pt x="63" y="18"/>
                  </a:lnTo>
                  <a:lnTo>
                    <a:pt x="57" y="19"/>
                  </a:lnTo>
                  <a:lnTo>
                    <a:pt x="50" y="19"/>
                  </a:lnTo>
                  <a:lnTo>
                    <a:pt x="44" y="19"/>
                  </a:lnTo>
                  <a:lnTo>
                    <a:pt x="35" y="19"/>
                  </a:lnTo>
                  <a:lnTo>
                    <a:pt x="27" y="18"/>
                  </a:lnTo>
                  <a:lnTo>
                    <a:pt x="20" y="17"/>
                  </a:lnTo>
                  <a:lnTo>
                    <a:pt x="15" y="16"/>
                  </a:lnTo>
                  <a:lnTo>
                    <a:pt x="9" y="13"/>
                  </a:lnTo>
                  <a:lnTo>
                    <a:pt x="5" y="12"/>
                  </a:lnTo>
                  <a:lnTo>
                    <a:pt x="2" y="10"/>
                  </a:lnTo>
                  <a:lnTo>
                    <a:pt x="0" y="9"/>
                  </a:lnTo>
                  <a:lnTo>
                    <a:pt x="0" y="7"/>
                  </a:lnTo>
                  <a:lnTo>
                    <a:pt x="1" y="5"/>
                  </a:lnTo>
                  <a:lnTo>
                    <a:pt x="3" y="3"/>
                  </a:lnTo>
                  <a:lnTo>
                    <a:pt x="7" y="2"/>
                  </a:lnTo>
                  <a:lnTo>
                    <a:pt x="11" y="1"/>
                  </a:lnTo>
                  <a:lnTo>
                    <a:pt x="17" y="1"/>
                  </a:lnTo>
                  <a:lnTo>
                    <a:pt x="23" y="0"/>
                  </a:lnTo>
                  <a:lnTo>
                    <a:pt x="30" y="0"/>
                  </a:lnTo>
                  <a:lnTo>
                    <a:pt x="38" y="1"/>
                  </a:lnTo>
                  <a:close/>
                </a:path>
              </a:pathLst>
            </a:custGeom>
            <a:solidFill>
              <a:srgbClr val="003551"/>
            </a:solidFill>
            <a:ln w="9525">
              <a:noFill/>
              <a:round/>
              <a:headEnd/>
              <a:tailEnd/>
            </a:ln>
          </p:spPr>
          <p:txBody>
            <a:bodyPr/>
            <a:lstStyle/>
            <a:p>
              <a:endParaRPr lang="en-US"/>
            </a:p>
          </p:txBody>
        </p:sp>
        <p:sp>
          <p:nvSpPr>
            <p:cNvPr id="16654" name="Freeform 333"/>
            <p:cNvSpPr>
              <a:spLocks/>
            </p:cNvSpPr>
            <p:nvPr/>
          </p:nvSpPr>
          <p:spPr bwMode="auto">
            <a:xfrm>
              <a:off x="2749" y="1799"/>
              <a:ext cx="26" cy="9"/>
            </a:xfrm>
            <a:custGeom>
              <a:avLst/>
              <a:gdLst>
                <a:gd name="T0" fmla="*/ 13 w 50"/>
                <a:gd name="T1" fmla="*/ 0 h 18"/>
                <a:gd name="T2" fmla="*/ 18 w 50"/>
                <a:gd name="T3" fmla="*/ 1 h 18"/>
                <a:gd name="T4" fmla="*/ 23 w 50"/>
                <a:gd name="T5" fmla="*/ 2 h 18"/>
                <a:gd name="T6" fmla="*/ 25 w 50"/>
                <a:gd name="T7" fmla="*/ 4 h 18"/>
                <a:gd name="T8" fmla="*/ 26 w 50"/>
                <a:gd name="T9" fmla="*/ 5 h 18"/>
                <a:gd name="T10" fmla="*/ 25 w 50"/>
                <a:gd name="T11" fmla="*/ 7 h 18"/>
                <a:gd name="T12" fmla="*/ 22 w 50"/>
                <a:gd name="T13" fmla="*/ 9 h 18"/>
                <a:gd name="T14" fmla="*/ 18 w 50"/>
                <a:gd name="T15" fmla="*/ 9 h 18"/>
                <a:gd name="T16" fmla="*/ 12 w 50"/>
                <a:gd name="T17" fmla="*/ 9 h 18"/>
                <a:gd name="T18" fmla="*/ 8 w 50"/>
                <a:gd name="T19" fmla="*/ 9 h 18"/>
                <a:gd name="T20" fmla="*/ 4 w 50"/>
                <a:gd name="T21" fmla="*/ 6 h 18"/>
                <a:gd name="T22" fmla="*/ 1 w 50"/>
                <a:gd name="T23" fmla="*/ 5 h 18"/>
                <a:gd name="T24" fmla="*/ 0 w 50"/>
                <a:gd name="T25" fmla="*/ 3 h 18"/>
                <a:gd name="T26" fmla="*/ 1 w 50"/>
                <a:gd name="T27" fmla="*/ 1 h 18"/>
                <a:gd name="T28" fmla="*/ 4 w 50"/>
                <a:gd name="T29" fmla="*/ 1 h 18"/>
                <a:gd name="T30" fmla="*/ 8 w 50"/>
                <a:gd name="T31" fmla="*/ 0 h 18"/>
                <a:gd name="T32" fmla="*/ 13 w 50"/>
                <a:gd name="T33" fmla="*/ 0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0"/>
                <a:gd name="T52" fmla="*/ 0 h 18"/>
                <a:gd name="T53" fmla="*/ 50 w 50"/>
                <a:gd name="T54" fmla="*/ 18 h 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0" h="18">
                  <a:moveTo>
                    <a:pt x="25" y="0"/>
                  </a:moveTo>
                  <a:lnTo>
                    <a:pt x="35" y="1"/>
                  </a:lnTo>
                  <a:lnTo>
                    <a:pt x="44" y="4"/>
                  </a:lnTo>
                  <a:lnTo>
                    <a:pt x="48" y="8"/>
                  </a:lnTo>
                  <a:lnTo>
                    <a:pt x="50" y="11"/>
                  </a:lnTo>
                  <a:lnTo>
                    <a:pt x="48" y="15"/>
                  </a:lnTo>
                  <a:lnTo>
                    <a:pt x="42" y="17"/>
                  </a:lnTo>
                  <a:lnTo>
                    <a:pt x="34" y="18"/>
                  </a:lnTo>
                  <a:lnTo>
                    <a:pt x="24" y="18"/>
                  </a:lnTo>
                  <a:lnTo>
                    <a:pt x="15" y="17"/>
                  </a:lnTo>
                  <a:lnTo>
                    <a:pt x="7" y="13"/>
                  </a:lnTo>
                  <a:lnTo>
                    <a:pt x="1" y="10"/>
                  </a:lnTo>
                  <a:lnTo>
                    <a:pt x="0" y="7"/>
                  </a:lnTo>
                  <a:lnTo>
                    <a:pt x="2" y="3"/>
                  </a:lnTo>
                  <a:lnTo>
                    <a:pt x="8" y="1"/>
                  </a:lnTo>
                  <a:lnTo>
                    <a:pt x="16" y="0"/>
                  </a:lnTo>
                  <a:lnTo>
                    <a:pt x="25" y="0"/>
                  </a:lnTo>
                  <a:close/>
                </a:path>
              </a:pathLst>
            </a:custGeom>
            <a:solidFill>
              <a:srgbClr val="876B4C"/>
            </a:solidFill>
            <a:ln w="9525">
              <a:noFill/>
              <a:round/>
              <a:headEnd/>
              <a:tailEnd/>
            </a:ln>
          </p:spPr>
          <p:txBody>
            <a:bodyPr/>
            <a:lstStyle/>
            <a:p>
              <a:endParaRPr lang="en-US"/>
            </a:p>
          </p:txBody>
        </p:sp>
        <p:sp>
          <p:nvSpPr>
            <p:cNvPr id="16655" name="Freeform 334"/>
            <p:cNvSpPr>
              <a:spLocks/>
            </p:cNvSpPr>
            <p:nvPr/>
          </p:nvSpPr>
          <p:spPr bwMode="auto">
            <a:xfrm>
              <a:off x="2749" y="1800"/>
              <a:ext cx="18" cy="6"/>
            </a:xfrm>
            <a:custGeom>
              <a:avLst/>
              <a:gdLst>
                <a:gd name="T0" fmla="*/ 9 w 34"/>
                <a:gd name="T1" fmla="*/ 0 h 13"/>
                <a:gd name="T2" fmla="*/ 13 w 34"/>
                <a:gd name="T3" fmla="*/ 0 h 13"/>
                <a:gd name="T4" fmla="*/ 16 w 34"/>
                <a:gd name="T5" fmla="*/ 1 h 13"/>
                <a:gd name="T6" fmla="*/ 17 w 34"/>
                <a:gd name="T7" fmla="*/ 3 h 13"/>
                <a:gd name="T8" fmla="*/ 18 w 34"/>
                <a:gd name="T9" fmla="*/ 4 h 13"/>
                <a:gd name="T10" fmla="*/ 17 w 34"/>
                <a:gd name="T11" fmla="*/ 5 h 13"/>
                <a:gd name="T12" fmla="*/ 15 w 34"/>
                <a:gd name="T13" fmla="*/ 5 h 13"/>
                <a:gd name="T14" fmla="*/ 12 w 34"/>
                <a:gd name="T15" fmla="*/ 6 h 13"/>
                <a:gd name="T16" fmla="*/ 8 w 34"/>
                <a:gd name="T17" fmla="*/ 6 h 13"/>
                <a:gd name="T18" fmla="*/ 5 w 34"/>
                <a:gd name="T19" fmla="*/ 5 h 13"/>
                <a:gd name="T20" fmla="*/ 2 w 34"/>
                <a:gd name="T21" fmla="*/ 5 h 13"/>
                <a:gd name="T22" fmla="*/ 1 w 34"/>
                <a:gd name="T23" fmla="*/ 3 h 13"/>
                <a:gd name="T24" fmla="*/ 0 w 34"/>
                <a:gd name="T25" fmla="*/ 2 h 13"/>
                <a:gd name="T26" fmla="*/ 1 w 34"/>
                <a:gd name="T27" fmla="*/ 1 h 13"/>
                <a:gd name="T28" fmla="*/ 3 w 34"/>
                <a:gd name="T29" fmla="*/ 0 h 13"/>
                <a:gd name="T30" fmla="*/ 5 w 34"/>
                <a:gd name="T31" fmla="*/ 0 h 13"/>
                <a:gd name="T32" fmla="*/ 9 w 34"/>
                <a:gd name="T33" fmla="*/ 0 h 1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13"/>
                <a:gd name="T53" fmla="*/ 34 w 34"/>
                <a:gd name="T54" fmla="*/ 13 h 1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13">
                  <a:moveTo>
                    <a:pt x="17" y="0"/>
                  </a:moveTo>
                  <a:lnTo>
                    <a:pt x="24" y="1"/>
                  </a:lnTo>
                  <a:lnTo>
                    <a:pt x="30" y="2"/>
                  </a:lnTo>
                  <a:lnTo>
                    <a:pt x="33" y="6"/>
                  </a:lnTo>
                  <a:lnTo>
                    <a:pt x="34" y="8"/>
                  </a:lnTo>
                  <a:lnTo>
                    <a:pt x="33" y="10"/>
                  </a:lnTo>
                  <a:lnTo>
                    <a:pt x="29" y="11"/>
                  </a:lnTo>
                  <a:lnTo>
                    <a:pt x="23" y="13"/>
                  </a:lnTo>
                  <a:lnTo>
                    <a:pt x="16" y="13"/>
                  </a:lnTo>
                  <a:lnTo>
                    <a:pt x="9" y="11"/>
                  </a:lnTo>
                  <a:lnTo>
                    <a:pt x="4" y="10"/>
                  </a:lnTo>
                  <a:lnTo>
                    <a:pt x="1" y="7"/>
                  </a:lnTo>
                  <a:lnTo>
                    <a:pt x="0" y="5"/>
                  </a:lnTo>
                  <a:lnTo>
                    <a:pt x="1" y="2"/>
                  </a:lnTo>
                  <a:lnTo>
                    <a:pt x="5" y="0"/>
                  </a:lnTo>
                  <a:lnTo>
                    <a:pt x="10" y="0"/>
                  </a:lnTo>
                  <a:lnTo>
                    <a:pt x="17" y="0"/>
                  </a:lnTo>
                  <a:close/>
                </a:path>
              </a:pathLst>
            </a:custGeom>
            <a:solidFill>
              <a:srgbClr val="C6B59E"/>
            </a:solidFill>
            <a:ln w="9525">
              <a:noFill/>
              <a:round/>
              <a:headEnd/>
              <a:tailEnd/>
            </a:ln>
          </p:spPr>
          <p:txBody>
            <a:bodyPr/>
            <a:lstStyle/>
            <a:p>
              <a:endParaRPr lang="en-US"/>
            </a:p>
          </p:txBody>
        </p:sp>
        <p:sp>
          <p:nvSpPr>
            <p:cNvPr id="16656" name="Freeform 335"/>
            <p:cNvSpPr>
              <a:spLocks/>
            </p:cNvSpPr>
            <p:nvPr/>
          </p:nvSpPr>
          <p:spPr bwMode="auto">
            <a:xfrm>
              <a:off x="2817" y="1788"/>
              <a:ext cx="63" cy="31"/>
            </a:xfrm>
            <a:custGeom>
              <a:avLst/>
              <a:gdLst>
                <a:gd name="T0" fmla="*/ 0 w 125"/>
                <a:gd name="T1" fmla="*/ 13 h 62"/>
                <a:gd name="T2" fmla="*/ 63 w 125"/>
                <a:gd name="T3" fmla="*/ 0 h 62"/>
                <a:gd name="T4" fmla="*/ 63 w 125"/>
                <a:gd name="T5" fmla="*/ 13 h 62"/>
                <a:gd name="T6" fmla="*/ 46 w 125"/>
                <a:gd name="T7" fmla="*/ 19 h 62"/>
                <a:gd name="T8" fmla="*/ 0 w 125"/>
                <a:gd name="T9" fmla="*/ 31 h 62"/>
                <a:gd name="T10" fmla="*/ 0 w 125"/>
                <a:gd name="T11" fmla="*/ 13 h 62"/>
                <a:gd name="T12" fmla="*/ 0 60000 65536"/>
                <a:gd name="T13" fmla="*/ 0 60000 65536"/>
                <a:gd name="T14" fmla="*/ 0 60000 65536"/>
                <a:gd name="T15" fmla="*/ 0 60000 65536"/>
                <a:gd name="T16" fmla="*/ 0 60000 65536"/>
                <a:gd name="T17" fmla="*/ 0 60000 65536"/>
                <a:gd name="T18" fmla="*/ 0 w 125"/>
                <a:gd name="T19" fmla="*/ 0 h 62"/>
                <a:gd name="T20" fmla="*/ 125 w 125"/>
                <a:gd name="T21" fmla="*/ 62 h 62"/>
              </a:gdLst>
              <a:ahLst/>
              <a:cxnLst>
                <a:cxn ang="T12">
                  <a:pos x="T0" y="T1"/>
                </a:cxn>
                <a:cxn ang="T13">
                  <a:pos x="T2" y="T3"/>
                </a:cxn>
                <a:cxn ang="T14">
                  <a:pos x="T4" y="T5"/>
                </a:cxn>
                <a:cxn ang="T15">
                  <a:pos x="T6" y="T7"/>
                </a:cxn>
                <a:cxn ang="T16">
                  <a:pos x="T8" y="T9"/>
                </a:cxn>
                <a:cxn ang="T17">
                  <a:pos x="T10" y="T11"/>
                </a:cxn>
              </a:cxnLst>
              <a:rect l="T18" t="T19" r="T20" b="T21"/>
              <a:pathLst>
                <a:path w="125" h="62">
                  <a:moveTo>
                    <a:pt x="0" y="26"/>
                  </a:moveTo>
                  <a:lnTo>
                    <a:pt x="125" y="0"/>
                  </a:lnTo>
                  <a:lnTo>
                    <a:pt x="125" y="25"/>
                  </a:lnTo>
                  <a:lnTo>
                    <a:pt x="92" y="37"/>
                  </a:lnTo>
                  <a:lnTo>
                    <a:pt x="0" y="62"/>
                  </a:lnTo>
                  <a:lnTo>
                    <a:pt x="0" y="26"/>
                  </a:lnTo>
                  <a:close/>
                </a:path>
              </a:pathLst>
            </a:custGeom>
            <a:solidFill>
              <a:srgbClr val="33353A"/>
            </a:solidFill>
            <a:ln w="9525">
              <a:noFill/>
              <a:round/>
              <a:headEnd/>
              <a:tailEnd/>
            </a:ln>
          </p:spPr>
          <p:txBody>
            <a:bodyPr/>
            <a:lstStyle/>
            <a:p>
              <a:endParaRPr lang="en-US"/>
            </a:p>
          </p:txBody>
        </p:sp>
        <p:sp>
          <p:nvSpPr>
            <p:cNvPr id="16657" name="Freeform 336"/>
            <p:cNvSpPr>
              <a:spLocks/>
            </p:cNvSpPr>
            <p:nvPr/>
          </p:nvSpPr>
          <p:spPr bwMode="auto">
            <a:xfrm>
              <a:off x="2820" y="1788"/>
              <a:ext cx="60" cy="30"/>
            </a:xfrm>
            <a:custGeom>
              <a:avLst/>
              <a:gdLst>
                <a:gd name="T0" fmla="*/ 0 w 120"/>
                <a:gd name="T1" fmla="*/ 13 h 60"/>
                <a:gd name="T2" fmla="*/ 8 w 120"/>
                <a:gd name="T3" fmla="*/ 11 h 60"/>
                <a:gd name="T4" fmla="*/ 15 w 120"/>
                <a:gd name="T5" fmla="*/ 10 h 60"/>
                <a:gd name="T6" fmla="*/ 23 w 120"/>
                <a:gd name="T7" fmla="*/ 8 h 60"/>
                <a:gd name="T8" fmla="*/ 30 w 120"/>
                <a:gd name="T9" fmla="*/ 6 h 60"/>
                <a:gd name="T10" fmla="*/ 38 w 120"/>
                <a:gd name="T11" fmla="*/ 5 h 60"/>
                <a:gd name="T12" fmla="*/ 45 w 120"/>
                <a:gd name="T13" fmla="*/ 3 h 60"/>
                <a:gd name="T14" fmla="*/ 53 w 120"/>
                <a:gd name="T15" fmla="*/ 2 h 60"/>
                <a:gd name="T16" fmla="*/ 60 w 120"/>
                <a:gd name="T17" fmla="*/ 0 h 60"/>
                <a:gd name="T18" fmla="*/ 60 w 120"/>
                <a:gd name="T19" fmla="*/ 4 h 60"/>
                <a:gd name="T20" fmla="*/ 60 w 120"/>
                <a:gd name="T21" fmla="*/ 6 h 60"/>
                <a:gd name="T22" fmla="*/ 60 w 120"/>
                <a:gd name="T23" fmla="*/ 10 h 60"/>
                <a:gd name="T24" fmla="*/ 60 w 120"/>
                <a:gd name="T25" fmla="*/ 13 h 60"/>
                <a:gd name="T26" fmla="*/ 56 w 120"/>
                <a:gd name="T27" fmla="*/ 15 h 60"/>
                <a:gd name="T28" fmla="*/ 52 w 120"/>
                <a:gd name="T29" fmla="*/ 15 h 60"/>
                <a:gd name="T30" fmla="*/ 48 w 120"/>
                <a:gd name="T31" fmla="*/ 17 h 60"/>
                <a:gd name="T32" fmla="*/ 44 w 120"/>
                <a:gd name="T33" fmla="*/ 19 h 60"/>
                <a:gd name="T34" fmla="*/ 38 w 120"/>
                <a:gd name="T35" fmla="*/ 20 h 60"/>
                <a:gd name="T36" fmla="*/ 33 w 120"/>
                <a:gd name="T37" fmla="*/ 21 h 60"/>
                <a:gd name="T38" fmla="*/ 28 w 120"/>
                <a:gd name="T39" fmla="*/ 23 h 60"/>
                <a:gd name="T40" fmla="*/ 22 w 120"/>
                <a:gd name="T41" fmla="*/ 24 h 60"/>
                <a:gd name="T42" fmla="*/ 17 w 120"/>
                <a:gd name="T43" fmla="*/ 25 h 60"/>
                <a:gd name="T44" fmla="*/ 11 w 120"/>
                <a:gd name="T45" fmla="*/ 27 h 60"/>
                <a:gd name="T46" fmla="*/ 6 w 120"/>
                <a:gd name="T47" fmla="*/ 28 h 60"/>
                <a:gd name="T48" fmla="*/ 0 w 120"/>
                <a:gd name="T49" fmla="*/ 30 h 60"/>
                <a:gd name="T50" fmla="*/ 0 w 120"/>
                <a:gd name="T51" fmla="*/ 25 h 60"/>
                <a:gd name="T52" fmla="*/ 0 w 120"/>
                <a:gd name="T53" fmla="*/ 21 h 60"/>
                <a:gd name="T54" fmla="*/ 0 w 120"/>
                <a:gd name="T55" fmla="*/ 17 h 60"/>
                <a:gd name="T56" fmla="*/ 0 w 120"/>
                <a:gd name="T57" fmla="*/ 13 h 6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0"/>
                <a:gd name="T88" fmla="*/ 0 h 60"/>
                <a:gd name="T89" fmla="*/ 120 w 120"/>
                <a:gd name="T90" fmla="*/ 60 h 6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0" h="60">
                  <a:moveTo>
                    <a:pt x="0" y="25"/>
                  </a:moveTo>
                  <a:lnTo>
                    <a:pt x="15" y="22"/>
                  </a:lnTo>
                  <a:lnTo>
                    <a:pt x="30" y="19"/>
                  </a:lnTo>
                  <a:lnTo>
                    <a:pt x="45" y="16"/>
                  </a:lnTo>
                  <a:lnTo>
                    <a:pt x="60" y="12"/>
                  </a:lnTo>
                  <a:lnTo>
                    <a:pt x="75" y="9"/>
                  </a:lnTo>
                  <a:lnTo>
                    <a:pt x="90" y="6"/>
                  </a:lnTo>
                  <a:lnTo>
                    <a:pt x="105" y="3"/>
                  </a:lnTo>
                  <a:lnTo>
                    <a:pt x="120" y="0"/>
                  </a:lnTo>
                  <a:lnTo>
                    <a:pt x="120" y="7"/>
                  </a:lnTo>
                  <a:lnTo>
                    <a:pt x="120" y="12"/>
                  </a:lnTo>
                  <a:lnTo>
                    <a:pt x="120" y="19"/>
                  </a:lnTo>
                  <a:lnTo>
                    <a:pt x="120" y="26"/>
                  </a:lnTo>
                  <a:lnTo>
                    <a:pt x="112" y="29"/>
                  </a:lnTo>
                  <a:lnTo>
                    <a:pt x="104" y="31"/>
                  </a:lnTo>
                  <a:lnTo>
                    <a:pt x="95" y="34"/>
                  </a:lnTo>
                  <a:lnTo>
                    <a:pt x="87" y="37"/>
                  </a:lnTo>
                  <a:lnTo>
                    <a:pt x="76" y="40"/>
                  </a:lnTo>
                  <a:lnTo>
                    <a:pt x="65" y="42"/>
                  </a:lnTo>
                  <a:lnTo>
                    <a:pt x="55" y="46"/>
                  </a:lnTo>
                  <a:lnTo>
                    <a:pt x="44" y="48"/>
                  </a:lnTo>
                  <a:lnTo>
                    <a:pt x="33" y="50"/>
                  </a:lnTo>
                  <a:lnTo>
                    <a:pt x="22" y="54"/>
                  </a:lnTo>
                  <a:lnTo>
                    <a:pt x="11" y="56"/>
                  </a:lnTo>
                  <a:lnTo>
                    <a:pt x="0" y="60"/>
                  </a:lnTo>
                  <a:lnTo>
                    <a:pt x="0" y="50"/>
                  </a:lnTo>
                  <a:lnTo>
                    <a:pt x="0" y="42"/>
                  </a:lnTo>
                  <a:lnTo>
                    <a:pt x="0" y="33"/>
                  </a:lnTo>
                  <a:lnTo>
                    <a:pt x="0" y="25"/>
                  </a:lnTo>
                  <a:close/>
                </a:path>
              </a:pathLst>
            </a:custGeom>
            <a:solidFill>
              <a:srgbClr val="3A3538"/>
            </a:solidFill>
            <a:ln w="9525">
              <a:noFill/>
              <a:round/>
              <a:headEnd/>
              <a:tailEnd/>
            </a:ln>
          </p:spPr>
          <p:txBody>
            <a:bodyPr/>
            <a:lstStyle/>
            <a:p>
              <a:endParaRPr lang="en-US"/>
            </a:p>
          </p:txBody>
        </p:sp>
        <p:sp>
          <p:nvSpPr>
            <p:cNvPr id="16658" name="Freeform 337"/>
            <p:cNvSpPr>
              <a:spLocks/>
            </p:cNvSpPr>
            <p:nvPr/>
          </p:nvSpPr>
          <p:spPr bwMode="auto">
            <a:xfrm>
              <a:off x="2824" y="1788"/>
              <a:ext cx="56" cy="29"/>
            </a:xfrm>
            <a:custGeom>
              <a:avLst/>
              <a:gdLst>
                <a:gd name="T0" fmla="*/ 0 w 113"/>
                <a:gd name="T1" fmla="*/ 12 h 57"/>
                <a:gd name="T2" fmla="*/ 7 w 113"/>
                <a:gd name="T3" fmla="*/ 10 h 57"/>
                <a:gd name="T4" fmla="*/ 14 w 113"/>
                <a:gd name="T5" fmla="*/ 9 h 57"/>
                <a:gd name="T6" fmla="*/ 21 w 113"/>
                <a:gd name="T7" fmla="*/ 8 h 57"/>
                <a:gd name="T8" fmla="*/ 29 w 113"/>
                <a:gd name="T9" fmla="*/ 6 h 57"/>
                <a:gd name="T10" fmla="*/ 36 w 113"/>
                <a:gd name="T11" fmla="*/ 5 h 57"/>
                <a:gd name="T12" fmla="*/ 43 w 113"/>
                <a:gd name="T13" fmla="*/ 3 h 57"/>
                <a:gd name="T14" fmla="*/ 49 w 113"/>
                <a:gd name="T15" fmla="*/ 2 h 57"/>
                <a:gd name="T16" fmla="*/ 56 w 113"/>
                <a:gd name="T17" fmla="*/ 0 h 57"/>
                <a:gd name="T18" fmla="*/ 56 w 113"/>
                <a:gd name="T19" fmla="*/ 4 h 57"/>
                <a:gd name="T20" fmla="*/ 56 w 113"/>
                <a:gd name="T21" fmla="*/ 6 h 57"/>
                <a:gd name="T22" fmla="*/ 56 w 113"/>
                <a:gd name="T23" fmla="*/ 10 h 57"/>
                <a:gd name="T24" fmla="*/ 56 w 113"/>
                <a:gd name="T25" fmla="*/ 13 h 57"/>
                <a:gd name="T26" fmla="*/ 52 w 113"/>
                <a:gd name="T27" fmla="*/ 15 h 57"/>
                <a:gd name="T28" fmla="*/ 48 w 113"/>
                <a:gd name="T29" fmla="*/ 16 h 57"/>
                <a:gd name="T30" fmla="*/ 44 w 113"/>
                <a:gd name="T31" fmla="*/ 17 h 57"/>
                <a:gd name="T32" fmla="*/ 40 w 113"/>
                <a:gd name="T33" fmla="*/ 19 h 57"/>
                <a:gd name="T34" fmla="*/ 34 w 113"/>
                <a:gd name="T35" fmla="*/ 20 h 57"/>
                <a:gd name="T36" fmla="*/ 30 w 113"/>
                <a:gd name="T37" fmla="*/ 21 h 57"/>
                <a:gd name="T38" fmla="*/ 25 w 113"/>
                <a:gd name="T39" fmla="*/ 23 h 57"/>
                <a:gd name="T40" fmla="*/ 20 w 113"/>
                <a:gd name="T41" fmla="*/ 24 h 57"/>
                <a:gd name="T42" fmla="*/ 15 w 113"/>
                <a:gd name="T43" fmla="*/ 25 h 57"/>
                <a:gd name="T44" fmla="*/ 10 w 113"/>
                <a:gd name="T45" fmla="*/ 26 h 57"/>
                <a:gd name="T46" fmla="*/ 5 w 113"/>
                <a:gd name="T47" fmla="*/ 28 h 57"/>
                <a:gd name="T48" fmla="*/ 0 w 113"/>
                <a:gd name="T49" fmla="*/ 29 h 57"/>
                <a:gd name="T50" fmla="*/ 0 w 113"/>
                <a:gd name="T51" fmla="*/ 25 h 57"/>
                <a:gd name="T52" fmla="*/ 0 w 113"/>
                <a:gd name="T53" fmla="*/ 21 h 57"/>
                <a:gd name="T54" fmla="*/ 0 w 113"/>
                <a:gd name="T55" fmla="*/ 16 h 57"/>
                <a:gd name="T56" fmla="*/ 0 w 113"/>
                <a:gd name="T57" fmla="*/ 12 h 5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3"/>
                <a:gd name="T88" fmla="*/ 0 h 57"/>
                <a:gd name="T89" fmla="*/ 113 w 113"/>
                <a:gd name="T90" fmla="*/ 57 h 5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3" h="57">
                  <a:moveTo>
                    <a:pt x="0" y="24"/>
                  </a:moveTo>
                  <a:lnTo>
                    <a:pt x="14" y="20"/>
                  </a:lnTo>
                  <a:lnTo>
                    <a:pt x="29" y="18"/>
                  </a:lnTo>
                  <a:lnTo>
                    <a:pt x="43" y="15"/>
                  </a:lnTo>
                  <a:lnTo>
                    <a:pt x="58" y="11"/>
                  </a:lnTo>
                  <a:lnTo>
                    <a:pt x="72" y="9"/>
                  </a:lnTo>
                  <a:lnTo>
                    <a:pt x="86" y="6"/>
                  </a:lnTo>
                  <a:lnTo>
                    <a:pt x="99" y="3"/>
                  </a:lnTo>
                  <a:lnTo>
                    <a:pt x="113" y="0"/>
                  </a:lnTo>
                  <a:lnTo>
                    <a:pt x="113" y="7"/>
                  </a:lnTo>
                  <a:lnTo>
                    <a:pt x="113" y="12"/>
                  </a:lnTo>
                  <a:lnTo>
                    <a:pt x="113" y="19"/>
                  </a:lnTo>
                  <a:lnTo>
                    <a:pt x="113" y="26"/>
                  </a:lnTo>
                  <a:lnTo>
                    <a:pt x="105" y="29"/>
                  </a:lnTo>
                  <a:lnTo>
                    <a:pt x="97" y="31"/>
                  </a:lnTo>
                  <a:lnTo>
                    <a:pt x="88" y="34"/>
                  </a:lnTo>
                  <a:lnTo>
                    <a:pt x="80" y="37"/>
                  </a:lnTo>
                  <a:lnTo>
                    <a:pt x="69" y="39"/>
                  </a:lnTo>
                  <a:lnTo>
                    <a:pt x="60" y="41"/>
                  </a:lnTo>
                  <a:lnTo>
                    <a:pt x="50" y="45"/>
                  </a:lnTo>
                  <a:lnTo>
                    <a:pt x="41" y="47"/>
                  </a:lnTo>
                  <a:lnTo>
                    <a:pt x="30" y="49"/>
                  </a:lnTo>
                  <a:lnTo>
                    <a:pt x="20" y="52"/>
                  </a:lnTo>
                  <a:lnTo>
                    <a:pt x="11" y="55"/>
                  </a:lnTo>
                  <a:lnTo>
                    <a:pt x="0" y="57"/>
                  </a:lnTo>
                  <a:lnTo>
                    <a:pt x="0" y="49"/>
                  </a:lnTo>
                  <a:lnTo>
                    <a:pt x="0" y="41"/>
                  </a:lnTo>
                  <a:lnTo>
                    <a:pt x="0" y="32"/>
                  </a:lnTo>
                  <a:lnTo>
                    <a:pt x="0" y="24"/>
                  </a:lnTo>
                  <a:close/>
                </a:path>
              </a:pathLst>
            </a:custGeom>
            <a:solidFill>
              <a:srgbClr val="3F3835"/>
            </a:solidFill>
            <a:ln w="9525">
              <a:noFill/>
              <a:round/>
              <a:headEnd/>
              <a:tailEnd/>
            </a:ln>
          </p:spPr>
          <p:txBody>
            <a:bodyPr/>
            <a:lstStyle/>
            <a:p>
              <a:endParaRPr lang="en-US"/>
            </a:p>
          </p:txBody>
        </p:sp>
        <p:sp>
          <p:nvSpPr>
            <p:cNvPr id="16659" name="Freeform 338"/>
            <p:cNvSpPr>
              <a:spLocks/>
            </p:cNvSpPr>
            <p:nvPr/>
          </p:nvSpPr>
          <p:spPr bwMode="auto">
            <a:xfrm>
              <a:off x="2827" y="1788"/>
              <a:ext cx="54" cy="28"/>
            </a:xfrm>
            <a:custGeom>
              <a:avLst/>
              <a:gdLst>
                <a:gd name="T0" fmla="*/ 0 w 107"/>
                <a:gd name="T1" fmla="*/ 12 h 56"/>
                <a:gd name="T2" fmla="*/ 7 w 107"/>
                <a:gd name="T3" fmla="*/ 10 h 56"/>
                <a:gd name="T4" fmla="*/ 14 w 107"/>
                <a:gd name="T5" fmla="*/ 9 h 56"/>
                <a:gd name="T6" fmla="*/ 21 w 107"/>
                <a:gd name="T7" fmla="*/ 7 h 56"/>
                <a:gd name="T8" fmla="*/ 27 w 107"/>
                <a:gd name="T9" fmla="*/ 6 h 56"/>
                <a:gd name="T10" fmla="*/ 34 w 107"/>
                <a:gd name="T11" fmla="*/ 5 h 56"/>
                <a:gd name="T12" fmla="*/ 41 w 107"/>
                <a:gd name="T13" fmla="*/ 3 h 56"/>
                <a:gd name="T14" fmla="*/ 47 w 107"/>
                <a:gd name="T15" fmla="*/ 2 h 56"/>
                <a:gd name="T16" fmla="*/ 54 w 107"/>
                <a:gd name="T17" fmla="*/ 0 h 56"/>
                <a:gd name="T18" fmla="*/ 54 w 107"/>
                <a:gd name="T19" fmla="*/ 4 h 56"/>
                <a:gd name="T20" fmla="*/ 54 w 107"/>
                <a:gd name="T21" fmla="*/ 7 h 56"/>
                <a:gd name="T22" fmla="*/ 54 w 107"/>
                <a:gd name="T23" fmla="*/ 10 h 56"/>
                <a:gd name="T24" fmla="*/ 54 w 107"/>
                <a:gd name="T25" fmla="*/ 13 h 56"/>
                <a:gd name="T26" fmla="*/ 50 w 107"/>
                <a:gd name="T27" fmla="*/ 14 h 56"/>
                <a:gd name="T28" fmla="*/ 45 w 107"/>
                <a:gd name="T29" fmla="*/ 15 h 56"/>
                <a:gd name="T30" fmla="*/ 41 w 107"/>
                <a:gd name="T31" fmla="*/ 17 h 56"/>
                <a:gd name="T32" fmla="*/ 37 w 107"/>
                <a:gd name="T33" fmla="*/ 19 h 56"/>
                <a:gd name="T34" fmla="*/ 33 w 107"/>
                <a:gd name="T35" fmla="*/ 20 h 56"/>
                <a:gd name="T36" fmla="*/ 28 w 107"/>
                <a:gd name="T37" fmla="*/ 21 h 56"/>
                <a:gd name="T38" fmla="*/ 23 w 107"/>
                <a:gd name="T39" fmla="*/ 22 h 56"/>
                <a:gd name="T40" fmla="*/ 19 w 107"/>
                <a:gd name="T41" fmla="*/ 23 h 56"/>
                <a:gd name="T42" fmla="*/ 14 w 107"/>
                <a:gd name="T43" fmla="*/ 25 h 56"/>
                <a:gd name="T44" fmla="*/ 10 w 107"/>
                <a:gd name="T45" fmla="*/ 26 h 56"/>
                <a:gd name="T46" fmla="*/ 5 w 107"/>
                <a:gd name="T47" fmla="*/ 27 h 56"/>
                <a:gd name="T48" fmla="*/ 0 w 107"/>
                <a:gd name="T49" fmla="*/ 28 h 56"/>
                <a:gd name="T50" fmla="*/ 0 w 107"/>
                <a:gd name="T51" fmla="*/ 24 h 56"/>
                <a:gd name="T52" fmla="*/ 0 w 107"/>
                <a:gd name="T53" fmla="*/ 20 h 56"/>
                <a:gd name="T54" fmla="*/ 0 w 107"/>
                <a:gd name="T55" fmla="*/ 15 h 56"/>
                <a:gd name="T56" fmla="*/ 0 w 107"/>
                <a:gd name="T57" fmla="*/ 12 h 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7"/>
                <a:gd name="T88" fmla="*/ 0 h 56"/>
                <a:gd name="T89" fmla="*/ 107 w 107"/>
                <a:gd name="T90" fmla="*/ 56 h 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7" h="56">
                  <a:moveTo>
                    <a:pt x="0" y="23"/>
                  </a:moveTo>
                  <a:lnTo>
                    <a:pt x="14" y="19"/>
                  </a:lnTo>
                  <a:lnTo>
                    <a:pt x="27" y="17"/>
                  </a:lnTo>
                  <a:lnTo>
                    <a:pt x="41" y="14"/>
                  </a:lnTo>
                  <a:lnTo>
                    <a:pt x="54" y="11"/>
                  </a:lnTo>
                  <a:lnTo>
                    <a:pt x="67" y="9"/>
                  </a:lnTo>
                  <a:lnTo>
                    <a:pt x="81" y="6"/>
                  </a:lnTo>
                  <a:lnTo>
                    <a:pt x="94" y="3"/>
                  </a:lnTo>
                  <a:lnTo>
                    <a:pt x="107" y="0"/>
                  </a:lnTo>
                  <a:lnTo>
                    <a:pt x="107" y="7"/>
                  </a:lnTo>
                  <a:lnTo>
                    <a:pt x="107" y="14"/>
                  </a:lnTo>
                  <a:lnTo>
                    <a:pt x="107" y="20"/>
                  </a:lnTo>
                  <a:lnTo>
                    <a:pt x="107" y="26"/>
                  </a:lnTo>
                  <a:lnTo>
                    <a:pt x="99" y="29"/>
                  </a:lnTo>
                  <a:lnTo>
                    <a:pt x="90" y="31"/>
                  </a:lnTo>
                  <a:lnTo>
                    <a:pt x="82" y="34"/>
                  </a:lnTo>
                  <a:lnTo>
                    <a:pt x="74" y="37"/>
                  </a:lnTo>
                  <a:lnTo>
                    <a:pt x="65" y="39"/>
                  </a:lnTo>
                  <a:lnTo>
                    <a:pt x="56" y="41"/>
                  </a:lnTo>
                  <a:lnTo>
                    <a:pt x="46" y="44"/>
                  </a:lnTo>
                  <a:lnTo>
                    <a:pt x="37" y="46"/>
                  </a:lnTo>
                  <a:lnTo>
                    <a:pt x="28" y="49"/>
                  </a:lnTo>
                  <a:lnTo>
                    <a:pt x="19" y="52"/>
                  </a:lnTo>
                  <a:lnTo>
                    <a:pt x="9" y="54"/>
                  </a:lnTo>
                  <a:lnTo>
                    <a:pt x="0" y="56"/>
                  </a:lnTo>
                  <a:lnTo>
                    <a:pt x="0" y="48"/>
                  </a:lnTo>
                  <a:lnTo>
                    <a:pt x="0" y="39"/>
                  </a:lnTo>
                  <a:lnTo>
                    <a:pt x="0" y="31"/>
                  </a:lnTo>
                  <a:lnTo>
                    <a:pt x="0" y="23"/>
                  </a:lnTo>
                  <a:close/>
                </a:path>
              </a:pathLst>
            </a:custGeom>
            <a:solidFill>
              <a:srgbClr val="473833"/>
            </a:solidFill>
            <a:ln w="9525">
              <a:noFill/>
              <a:round/>
              <a:headEnd/>
              <a:tailEnd/>
            </a:ln>
          </p:spPr>
          <p:txBody>
            <a:bodyPr/>
            <a:lstStyle/>
            <a:p>
              <a:endParaRPr lang="en-US"/>
            </a:p>
          </p:txBody>
        </p:sp>
        <p:sp>
          <p:nvSpPr>
            <p:cNvPr id="16660" name="Freeform 339"/>
            <p:cNvSpPr>
              <a:spLocks/>
            </p:cNvSpPr>
            <p:nvPr/>
          </p:nvSpPr>
          <p:spPr bwMode="auto">
            <a:xfrm>
              <a:off x="2830" y="1788"/>
              <a:ext cx="51" cy="27"/>
            </a:xfrm>
            <a:custGeom>
              <a:avLst/>
              <a:gdLst>
                <a:gd name="T0" fmla="*/ 0 w 101"/>
                <a:gd name="T1" fmla="*/ 11 h 54"/>
                <a:gd name="T2" fmla="*/ 7 w 101"/>
                <a:gd name="T3" fmla="*/ 10 h 54"/>
                <a:gd name="T4" fmla="*/ 13 w 101"/>
                <a:gd name="T5" fmla="*/ 8 h 54"/>
                <a:gd name="T6" fmla="*/ 19 w 101"/>
                <a:gd name="T7" fmla="*/ 7 h 54"/>
                <a:gd name="T8" fmla="*/ 26 w 101"/>
                <a:gd name="T9" fmla="*/ 6 h 54"/>
                <a:gd name="T10" fmla="*/ 32 w 101"/>
                <a:gd name="T11" fmla="*/ 5 h 54"/>
                <a:gd name="T12" fmla="*/ 38 w 101"/>
                <a:gd name="T13" fmla="*/ 3 h 54"/>
                <a:gd name="T14" fmla="*/ 45 w 101"/>
                <a:gd name="T15" fmla="*/ 2 h 54"/>
                <a:gd name="T16" fmla="*/ 51 w 101"/>
                <a:gd name="T17" fmla="*/ 0 h 54"/>
                <a:gd name="T18" fmla="*/ 51 w 101"/>
                <a:gd name="T19" fmla="*/ 3 h 54"/>
                <a:gd name="T20" fmla="*/ 51 w 101"/>
                <a:gd name="T21" fmla="*/ 7 h 54"/>
                <a:gd name="T22" fmla="*/ 51 w 101"/>
                <a:gd name="T23" fmla="*/ 10 h 54"/>
                <a:gd name="T24" fmla="*/ 51 w 101"/>
                <a:gd name="T25" fmla="*/ 14 h 54"/>
                <a:gd name="T26" fmla="*/ 47 w 101"/>
                <a:gd name="T27" fmla="*/ 15 h 54"/>
                <a:gd name="T28" fmla="*/ 43 w 101"/>
                <a:gd name="T29" fmla="*/ 16 h 54"/>
                <a:gd name="T30" fmla="*/ 38 w 101"/>
                <a:gd name="T31" fmla="*/ 17 h 54"/>
                <a:gd name="T32" fmla="*/ 34 w 101"/>
                <a:gd name="T33" fmla="*/ 19 h 54"/>
                <a:gd name="T34" fmla="*/ 30 w 101"/>
                <a:gd name="T35" fmla="*/ 20 h 54"/>
                <a:gd name="T36" fmla="*/ 26 w 101"/>
                <a:gd name="T37" fmla="*/ 21 h 54"/>
                <a:gd name="T38" fmla="*/ 22 w 101"/>
                <a:gd name="T39" fmla="*/ 22 h 54"/>
                <a:gd name="T40" fmla="*/ 18 w 101"/>
                <a:gd name="T41" fmla="*/ 23 h 54"/>
                <a:gd name="T42" fmla="*/ 13 w 101"/>
                <a:gd name="T43" fmla="*/ 24 h 54"/>
                <a:gd name="T44" fmla="*/ 9 w 101"/>
                <a:gd name="T45" fmla="*/ 25 h 54"/>
                <a:gd name="T46" fmla="*/ 5 w 101"/>
                <a:gd name="T47" fmla="*/ 26 h 54"/>
                <a:gd name="T48" fmla="*/ 1 w 101"/>
                <a:gd name="T49" fmla="*/ 27 h 54"/>
                <a:gd name="T50" fmla="*/ 1 w 101"/>
                <a:gd name="T51" fmla="*/ 23 h 54"/>
                <a:gd name="T52" fmla="*/ 1 w 101"/>
                <a:gd name="T53" fmla="*/ 19 h 54"/>
                <a:gd name="T54" fmla="*/ 1 w 101"/>
                <a:gd name="T55" fmla="*/ 15 h 54"/>
                <a:gd name="T56" fmla="*/ 0 w 101"/>
                <a:gd name="T57" fmla="*/ 11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1"/>
                <a:gd name="T88" fmla="*/ 0 h 54"/>
                <a:gd name="T89" fmla="*/ 101 w 101"/>
                <a:gd name="T90" fmla="*/ 54 h 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1" h="54">
                  <a:moveTo>
                    <a:pt x="0" y="22"/>
                  </a:moveTo>
                  <a:lnTo>
                    <a:pt x="13" y="19"/>
                  </a:lnTo>
                  <a:lnTo>
                    <a:pt x="25" y="16"/>
                  </a:lnTo>
                  <a:lnTo>
                    <a:pt x="38" y="14"/>
                  </a:lnTo>
                  <a:lnTo>
                    <a:pt x="51" y="11"/>
                  </a:lnTo>
                  <a:lnTo>
                    <a:pt x="63" y="9"/>
                  </a:lnTo>
                  <a:lnTo>
                    <a:pt x="76" y="6"/>
                  </a:lnTo>
                  <a:lnTo>
                    <a:pt x="89" y="3"/>
                  </a:lnTo>
                  <a:lnTo>
                    <a:pt x="101" y="0"/>
                  </a:lnTo>
                  <a:lnTo>
                    <a:pt x="101" y="7"/>
                  </a:lnTo>
                  <a:lnTo>
                    <a:pt x="101" y="14"/>
                  </a:lnTo>
                  <a:lnTo>
                    <a:pt x="101" y="20"/>
                  </a:lnTo>
                  <a:lnTo>
                    <a:pt x="101" y="27"/>
                  </a:lnTo>
                  <a:lnTo>
                    <a:pt x="93" y="30"/>
                  </a:lnTo>
                  <a:lnTo>
                    <a:pt x="85" y="32"/>
                  </a:lnTo>
                  <a:lnTo>
                    <a:pt x="76" y="34"/>
                  </a:lnTo>
                  <a:lnTo>
                    <a:pt x="68" y="37"/>
                  </a:lnTo>
                  <a:lnTo>
                    <a:pt x="60" y="39"/>
                  </a:lnTo>
                  <a:lnTo>
                    <a:pt x="52" y="41"/>
                  </a:lnTo>
                  <a:lnTo>
                    <a:pt x="43" y="44"/>
                  </a:lnTo>
                  <a:lnTo>
                    <a:pt x="35" y="45"/>
                  </a:lnTo>
                  <a:lnTo>
                    <a:pt x="26" y="47"/>
                  </a:lnTo>
                  <a:lnTo>
                    <a:pt x="17" y="49"/>
                  </a:lnTo>
                  <a:lnTo>
                    <a:pt x="9" y="52"/>
                  </a:lnTo>
                  <a:lnTo>
                    <a:pt x="1" y="54"/>
                  </a:lnTo>
                  <a:lnTo>
                    <a:pt x="1" y="46"/>
                  </a:lnTo>
                  <a:lnTo>
                    <a:pt x="1" y="38"/>
                  </a:lnTo>
                  <a:lnTo>
                    <a:pt x="1" y="30"/>
                  </a:lnTo>
                  <a:lnTo>
                    <a:pt x="0" y="22"/>
                  </a:lnTo>
                  <a:close/>
                </a:path>
              </a:pathLst>
            </a:custGeom>
            <a:solidFill>
              <a:srgbClr val="4F3A30"/>
            </a:solidFill>
            <a:ln w="9525">
              <a:noFill/>
              <a:round/>
              <a:headEnd/>
              <a:tailEnd/>
            </a:ln>
          </p:spPr>
          <p:txBody>
            <a:bodyPr/>
            <a:lstStyle/>
            <a:p>
              <a:endParaRPr lang="en-US"/>
            </a:p>
          </p:txBody>
        </p:sp>
        <p:sp>
          <p:nvSpPr>
            <p:cNvPr id="16661" name="Freeform 340"/>
            <p:cNvSpPr>
              <a:spLocks/>
            </p:cNvSpPr>
            <p:nvPr/>
          </p:nvSpPr>
          <p:spPr bwMode="auto">
            <a:xfrm>
              <a:off x="2833" y="1788"/>
              <a:ext cx="48" cy="26"/>
            </a:xfrm>
            <a:custGeom>
              <a:avLst/>
              <a:gdLst>
                <a:gd name="T0" fmla="*/ 0 w 94"/>
                <a:gd name="T1" fmla="*/ 10 h 52"/>
                <a:gd name="T2" fmla="*/ 6 w 94"/>
                <a:gd name="T3" fmla="*/ 9 h 52"/>
                <a:gd name="T4" fmla="*/ 12 w 94"/>
                <a:gd name="T5" fmla="*/ 7 h 52"/>
                <a:gd name="T6" fmla="*/ 17 w 94"/>
                <a:gd name="T7" fmla="*/ 6 h 52"/>
                <a:gd name="T8" fmla="*/ 24 w 94"/>
                <a:gd name="T9" fmla="*/ 5 h 52"/>
                <a:gd name="T10" fmla="*/ 30 w 94"/>
                <a:gd name="T11" fmla="*/ 3 h 52"/>
                <a:gd name="T12" fmla="*/ 36 w 94"/>
                <a:gd name="T13" fmla="*/ 3 h 52"/>
                <a:gd name="T14" fmla="*/ 42 w 94"/>
                <a:gd name="T15" fmla="*/ 1 h 52"/>
                <a:gd name="T16" fmla="*/ 48 w 94"/>
                <a:gd name="T17" fmla="*/ 0 h 52"/>
                <a:gd name="T18" fmla="*/ 48 w 94"/>
                <a:gd name="T19" fmla="*/ 3 h 52"/>
                <a:gd name="T20" fmla="*/ 48 w 94"/>
                <a:gd name="T21" fmla="*/ 7 h 52"/>
                <a:gd name="T22" fmla="*/ 48 w 94"/>
                <a:gd name="T23" fmla="*/ 10 h 52"/>
                <a:gd name="T24" fmla="*/ 48 w 94"/>
                <a:gd name="T25" fmla="*/ 13 h 52"/>
                <a:gd name="T26" fmla="*/ 44 w 94"/>
                <a:gd name="T27" fmla="*/ 14 h 52"/>
                <a:gd name="T28" fmla="*/ 40 w 94"/>
                <a:gd name="T29" fmla="*/ 15 h 52"/>
                <a:gd name="T30" fmla="*/ 36 w 94"/>
                <a:gd name="T31" fmla="*/ 17 h 52"/>
                <a:gd name="T32" fmla="*/ 32 w 94"/>
                <a:gd name="T33" fmla="*/ 18 h 52"/>
                <a:gd name="T34" fmla="*/ 28 w 94"/>
                <a:gd name="T35" fmla="*/ 19 h 52"/>
                <a:gd name="T36" fmla="*/ 24 w 94"/>
                <a:gd name="T37" fmla="*/ 20 h 52"/>
                <a:gd name="T38" fmla="*/ 20 w 94"/>
                <a:gd name="T39" fmla="*/ 21 h 52"/>
                <a:gd name="T40" fmla="*/ 16 w 94"/>
                <a:gd name="T41" fmla="*/ 22 h 52"/>
                <a:gd name="T42" fmla="*/ 12 w 94"/>
                <a:gd name="T43" fmla="*/ 23 h 52"/>
                <a:gd name="T44" fmla="*/ 8 w 94"/>
                <a:gd name="T45" fmla="*/ 24 h 52"/>
                <a:gd name="T46" fmla="*/ 5 w 94"/>
                <a:gd name="T47" fmla="*/ 25 h 52"/>
                <a:gd name="T48" fmla="*/ 1 w 94"/>
                <a:gd name="T49" fmla="*/ 26 h 52"/>
                <a:gd name="T50" fmla="*/ 1 w 94"/>
                <a:gd name="T51" fmla="*/ 22 h 52"/>
                <a:gd name="T52" fmla="*/ 1 w 94"/>
                <a:gd name="T53" fmla="*/ 18 h 52"/>
                <a:gd name="T54" fmla="*/ 0 w 94"/>
                <a:gd name="T55" fmla="*/ 14 h 52"/>
                <a:gd name="T56" fmla="*/ 0 w 94"/>
                <a:gd name="T57" fmla="*/ 10 h 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4"/>
                <a:gd name="T88" fmla="*/ 0 h 52"/>
                <a:gd name="T89" fmla="*/ 94 w 94"/>
                <a:gd name="T90" fmla="*/ 52 h 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4" h="52">
                  <a:moveTo>
                    <a:pt x="0" y="19"/>
                  </a:moveTo>
                  <a:lnTo>
                    <a:pt x="11" y="17"/>
                  </a:lnTo>
                  <a:lnTo>
                    <a:pt x="23" y="15"/>
                  </a:lnTo>
                  <a:lnTo>
                    <a:pt x="34" y="11"/>
                  </a:lnTo>
                  <a:lnTo>
                    <a:pt x="47" y="9"/>
                  </a:lnTo>
                  <a:lnTo>
                    <a:pt x="59" y="7"/>
                  </a:lnTo>
                  <a:lnTo>
                    <a:pt x="70" y="5"/>
                  </a:lnTo>
                  <a:lnTo>
                    <a:pt x="83" y="2"/>
                  </a:lnTo>
                  <a:lnTo>
                    <a:pt x="94" y="0"/>
                  </a:lnTo>
                  <a:lnTo>
                    <a:pt x="94" y="6"/>
                  </a:lnTo>
                  <a:lnTo>
                    <a:pt x="94" y="13"/>
                  </a:lnTo>
                  <a:lnTo>
                    <a:pt x="94" y="19"/>
                  </a:lnTo>
                  <a:lnTo>
                    <a:pt x="94" y="26"/>
                  </a:lnTo>
                  <a:lnTo>
                    <a:pt x="86" y="29"/>
                  </a:lnTo>
                  <a:lnTo>
                    <a:pt x="78" y="31"/>
                  </a:lnTo>
                  <a:lnTo>
                    <a:pt x="70" y="33"/>
                  </a:lnTo>
                  <a:lnTo>
                    <a:pt x="62" y="36"/>
                  </a:lnTo>
                  <a:lnTo>
                    <a:pt x="54" y="38"/>
                  </a:lnTo>
                  <a:lnTo>
                    <a:pt x="47" y="40"/>
                  </a:lnTo>
                  <a:lnTo>
                    <a:pt x="39" y="41"/>
                  </a:lnTo>
                  <a:lnTo>
                    <a:pt x="32" y="44"/>
                  </a:lnTo>
                  <a:lnTo>
                    <a:pt x="24" y="46"/>
                  </a:lnTo>
                  <a:lnTo>
                    <a:pt x="16" y="47"/>
                  </a:lnTo>
                  <a:lnTo>
                    <a:pt x="9" y="49"/>
                  </a:lnTo>
                  <a:lnTo>
                    <a:pt x="1" y="52"/>
                  </a:lnTo>
                  <a:lnTo>
                    <a:pt x="1" y="44"/>
                  </a:lnTo>
                  <a:lnTo>
                    <a:pt x="1" y="36"/>
                  </a:lnTo>
                  <a:lnTo>
                    <a:pt x="0" y="28"/>
                  </a:lnTo>
                  <a:lnTo>
                    <a:pt x="0" y="19"/>
                  </a:lnTo>
                  <a:close/>
                </a:path>
              </a:pathLst>
            </a:custGeom>
            <a:solidFill>
              <a:srgbClr val="543A2D"/>
            </a:solidFill>
            <a:ln w="9525">
              <a:noFill/>
              <a:round/>
              <a:headEnd/>
              <a:tailEnd/>
            </a:ln>
          </p:spPr>
          <p:txBody>
            <a:bodyPr/>
            <a:lstStyle/>
            <a:p>
              <a:endParaRPr lang="en-US"/>
            </a:p>
          </p:txBody>
        </p:sp>
        <p:sp>
          <p:nvSpPr>
            <p:cNvPr id="16662" name="Freeform 341"/>
            <p:cNvSpPr>
              <a:spLocks/>
            </p:cNvSpPr>
            <p:nvPr/>
          </p:nvSpPr>
          <p:spPr bwMode="auto">
            <a:xfrm>
              <a:off x="2837" y="1788"/>
              <a:ext cx="44" cy="25"/>
            </a:xfrm>
            <a:custGeom>
              <a:avLst/>
              <a:gdLst>
                <a:gd name="T0" fmla="*/ 0 w 87"/>
                <a:gd name="T1" fmla="*/ 9 h 49"/>
                <a:gd name="T2" fmla="*/ 5 w 87"/>
                <a:gd name="T3" fmla="*/ 8 h 49"/>
                <a:gd name="T4" fmla="*/ 11 w 87"/>
                <a:gd name="T5" fmla="*/ 7 h 49"/>
                <a:gd name="T6" fmla="*/ 16 w 87"/>
                <a:gd name="T7" fmla="*/ 6 h 49"/>
                <a:gd name="T8" fmla="*/ 22 w 87"/>
                <a:gd name="T9" fmla="*/ 5 h 49"/>
                <a:gd name="T10" fmla="*/ 27 w 87"/>
                <a:gd name="T11" fmla="*/ 4 h 49"/>
                <a:gd name="T12" fmla="*/ 33 w 87"/>
                <a:gd name="T13" fmla="*/ 3 h 49"/>
                <a:gd name="T14" fmla="*/ 38 w 87"/>
                <a:gd name="T15" fmla="*/ 1 h 49"/>
                <a:gd name="T16" fmla="*/ 44 w 87"/>
                <a:gd name="T17" fmla="*/ 0 h 49"/>
                <a:gd name="T18" fmla="*/ 44 w 87"/>
                <a:gd name="T19" fmla="*/ 4 h 49"/>
                <a:gd name="T20" fmla="*/ 44 w 87"/>
                <a:gd name="T21" fmla="*/ 7 h 49"/>
                <a:gd name="T22" fmla="*/ 44 w 87"/>
                <a:gd name="T23" fmla="*/ 11 h 49"/>
                <a:gd name="T24" fmla="*/ 44 w 87"/>
                <a:gd name="T25" fmla="*/ 14 h 49"/>
                <a:gd name="T26" fmla="*/ 40 w 87"/>
                <a:gd name="T27" fmla="*/ 15 h 49"/>
                <a:gd name="T28" fmla="*/ 36 w 87"/>
                <a:gd name="T29" fmla="*/ 16 h 49"/>
                <a:gd name="T30" fmla="*/ 32 w 87"/>
                <a:gd name="T31" fmla="*/ 17 h 49"/>
                <a:gd name="T32" fmla="*/ 28 w 87"/>
                <a:gd name="T33" fmla="*/ 18 h 49"/>
                <a:gd name="T34" fmla="*/ 24 w 87"/>
                <a:gd name="T35" fmla="*/ 19 h 49"/>
                <a:gd name="T36" fmla="*/ 21 w 87"/>
                <a:gd name="T37" fmla="*/ 20 h 49"/>
                <a:gd name="T38" fmla="*/ 17 w 87"/>
                <a:gd name="T39" fmla="*/ 20 h 49"/>
                <a:gd name="T40" fmla="*/ 15 w 87"/>
                <a:gd name="T41" fmla="*/ 22 h 49"/>
                <a:gd name="T42" fmla="*/ 11 w 87"/>
                <a:gd name="T43" fmla="*/ 22 h 49"/>
                <a:gd name="T44" fmla="*/ 8 w 87"/>
                <a:gd name="T45" fmla="*/ 23 h 49"/>
                <a:gd name="T46" fmla="*/ 5 w 87"/>
                <a:gd name="T47" fmla="*/ 24 h 49"/>
                <a:gd name="T48" fmla="*/ 1 w 87"/>
                <a:gd name="T49" fmla="*/ 25 h 49"/>
                <a:gd name="T50" fmla="*/ 1 w 87"/>
                <a:gd name="T51" fmla="*/ 21 h 49"/>
                <a:gd name="T52" fmla="*/ 1 w 87"/>
                <a:gd name="T53" fmla="*/ 17 h 49"/>
                <a:gd name="T54" fmla="*/ 0 w 87"/>
                <a:gd name="T55" fmla="*/ 13 h 49"/>
                <a:gd name="T56" fmla="*/ 0 w 87"/>
                <a:gd name="T57" fmla="*/ 9 h 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7"/>
                <a:gd name="T88" fmla="*/ 0 h 49"/>
                <a:gd name="T89" fmla="*/ 87 w 87"/>
                <a:gd name="T90" fmla="*/ 49 h 4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7" h="49">
                  <a:moveTo>
                    <a:pt x="0" y="18"/>
                  </a:moveTo>
                  <a:lnTo>
                    <a:pt x="10" y="16"/>
                  </a:lnTo>
                  <a:lnTo>
                    <a:pt x="22" y="14"/>
                  </a:lnTo>
                  <a:lnTo>
                    <a:pt x="32" y="11"/>
                  </a:lnTo>
                  <a:lnTo>
                    <a:pt x="44" y="9"/>
                  </a:lnTo>
                  <a:lnTo>
                    <a:pt x="54" y="7"/>
                  </a:lnTo>
                  <a:lnTo>
                    <a:pt x="65" y="5"/>
                  </a:lnTo>
                  <a:lnTo>
                    <a:pt x="76" y="2"/>
                  </a:lnTo>
                  <a:lnTo>
                    <a:pt x="87" y="0"/>
                  </a:lnTo>
                  <a:lnTo>
                    <a:pt x="87" y="7"/>
                  </a:lnTo>
                  <a:lnTo>
                    <a:pt x="87" y="14"/>
                  </a:lnTo>
                  <a:lnTo>
                    <a:pt x="87" y="21"/>
                  </a:lnTo>
                  <a:lnTo>
                    <a:pt x="87" y="28"/>
                  </a:lnTo>
                  <a:lnTo>
                    <a:pt x="79" y="30"/>
                  </a:lnTo>
                  <a:lnTo>
                    <a:pt x="71" y="31"/>
                  </a:lnTo>
                  <a:lnTo>
                    <a:pt x="63" y="33"/>
                  </a:lnTo>
                  <a:lnTo>
                    <a:pt x="55" y="36"/>
                  </a:lnTo>
                  <a:lnTo>
                    <a:pt x="48" y="37"/>
                  </a:lnTo>
                  <a:lnTo>
                    <a:pt x="41" y="39"/>
                  </a:lnTo>
                  <a:lnTo>
                    <a:pt x="34" y="40"/>
                  </a:lnTo>
                  <a:lnTo>
                    <a:pt x="29" y="43"/>
                  </a:lnTo>
                  <a:lnTo>
                    <a:pt x="22" y="44"/>
                  </a:lnTo>
                  <a:lnTo>
                    <a:pt x="15" y="46"/>
                  </a:lnTo>
                  <a:lnTo>
                    <a:pt x="9" y="47"/>
                  </a:lnTo>
                  <a:lnTo>
                    <a:pt x="2" y="49"/>
                  </a:lnTo>
                  <a:lnTo>
                    <a:pt x="2" y="41"/>
                  </a:lnTo>
                  <a:lnTo>
                    <a:pt x="1" y="33"/>
                  </a:lnTo>
                  <a:lnTo>
                    <a:pt x="0" y="26"/>
                  </a:lnTo>
                  <a:lnTo>
                    <a:pt x="0" y="18"/>
                  </a:lnTo>
                  <a:close/>
                </a:path>
              </a:pathLst>
            </a:custGeom>
            <a:solidFill>
              <a:srgbClr val="5B3D28"/>
            </a:solidFill>
            <a:ln w="9525">
              <a:noFill/>
              <a:round/>
              <a:headEnd/>
              <a:tailEnd/>
            </a:ln>
          </p:spPr>
          <p:txBody>
            <a:bodyPr/>
            <a:lstStyle/>
            <a:p>
              <a:endParaRPr lang="en-US"/>
            </a:p>
          </p:txBody>
        </p:sp>
        <p:sp>
          <p:nvSpPr>
            <p:cNvPr id="16663" name="Freeform 342"/>
            <p:cNvSpPr>
              <a:spLocks/>
            </p:cNvSpPr>
            <p:nvPr/>
          </p:nvSpPr>
          <p:spPr bwMode="auto">
            <a:xfrm>
              <a:off x="2840" y="1788"/>
              <a:ext cx="41" cy="25"/>
            </a:xfrm>
            <a:custGeom>
              <a:avLst/>
              <a:gdLst>
                <a:gd name="T0" fmla="*/ 0 w 80"/>
                <a:gd name="T1" fmla="*/ 9 h 48"/>
                <a:gd name="T2" fmla="*/ 5 w 80"/>
                <a:gd name="T3" fmla="*/ 8 h 48"/>
                <a:gd name="T4" fmla="*/ 10 w 80"/>
                <a:gd name="T5" fmla="*/ 7 h 48"/>
                <a:gd name="T6" fmla="*/ 15 w 80"/>
                <a:gd name="T7" fmla="*/ 5 h 48"/>
                <a:gd name="T8" fmla="*/ 21 w 80"/>
                <a:gd name="T9" fmla="*/ 4 h 48"/>
                <a:gd name="T10" fmla="*/ 25 w 80"/>
                <a:gd name="T11" fmla="*/ 4 h 48"/>
                <a:gd name="T12" fmla="*/ 31 w 80"/>
                <a:gd name="T13" fmla="*/ 3 h 48"/>
                <a:gd name="T14" fmla="*/ 36 w 80"/>
                <a:gd name="T15" fmla="*/ 1 h 48"/>
                <a:gd name="T16" fmla="*/ 41 w 80"/>
                <a:gd name="T17" fmla="*/ 0 h 48"/>
                <a:gd name="T18" fmla="*/ 41 w 80"/>
                <a:gd name="T19" fmla="*/ 4 h 48"/>
                <a:gd name="T20" fmla="*/ 41 w 80"/>
                <a:gd name="T21" fmla="*/ 7 h 48"/>
                <a:gd name="T22" fmla="*/ 41 w 80"/>
                <a:gd name="T23" fmla="*/ 11 h 48"/>
                <a:gd name="T24" fmla="*/ 41 w 80"/>
                <a:gd name="T25" fmla="*/ 15 h 48"/>
                <a:gd name="T26" fmla="*/ 37 w 80"/>
                <a:gd name="T27" fmla="*/ 16 h 48"/>
                <a:gd name="T28" fmla="*/ 33 w 80"/>
                <a:gd name="T29" fmla="*/ 16 h 48"/>
                <a:gd name="T30" fmla="*/ 29 w 80"/>
                <a:gd name="T31" fmla="*/ 17 h 48"/>
                <a:gd name="T32" fmla="*/ 25 w 80"/>
                <a:gd name="T33" fmla="*/ 19 h 48"/>
                <a:gd name="T34" fmla="*/ 22 w 80"/>
                <a:gd name="T35" fmla="*/ 19 h 48"/>
                <a:gd name="T36" fmla="*/ 19 w 80"/>
                <a:gd name="T37" fmla="*/ 20 h 48"/>
                <a:gd name="T38" fmla="*/ 16 w 80"/>
                <a:gd name="T39" fmla="*/ 21 h 48"/>
                <a:gd name="T40" fmla="*/ 13 w 80"/>
                <a:gd name="T41" fmla="*/ 21 h 48"/>
                <a:gd name="T42" fmla="*/ 10 w 80"/>
                <a:gd name="T43" fmla="*/ 23 h 48"/>
                <a:gd name="T44" fmla="*/ 6 w 80"/>
                <a:gd name="T45" fmla="*/ 23 h 48"/>
                <a:gd name="T46" fmla="*/ 4 w 80"/>
                <a:gd name="T47" fmla="*/ 24 h 48"/>
                <a:gd name="T48" fmla="*/ 1 w 80"/>
                <a:gd name="T49" fmla="*/ 25 h 48"/>
                <a:gd name="T50" fmla="*/ 0 w 80"/>
                <a:gd name="T51" fmla="*/ 21 h 48"/>
                <a:gd name="T52" fmla="*/ 0 w 80"/>
                <a:gd name="T53" fmla="*/ 17 h 48"/>
                <a:gd name="T54" fmla="*/ 0 w 80"/>
                <a:gd name="T55" fmla="*/ 13 h 48"/>
                <a:gd name="T56" fmla="*/ 0 w 80"/>
                <a:gd name="T57" fmla="*/ 9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0"/>
                <a:gd name="T88" fmla="*/ 0 h 48"/>
                <a:gd name="T89" fmla="*/ 80 w 80"/>
                <a:gd name="T90" fmla="*/ 48 h 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0" h="48">
                  <a:moveTo>
                    <a:pt x="0" y="17"/>
                  </a:moveTo>
                  <a:lnTo>
                    <a:pt x="10" y="15"/>
                  </a:lnTo>
                  <a:lnTo>
                    <a:pt x="19" y="13"/>
                  </a:lnTo>
                  <a:lnTo>
                    <a:pt x="30" y="10"/>
                  </a:lnTo>
                  <a:lnTo>
                    <a:pt x="40" y="8"/>
                  </a:lnTo>
                  <a:lnTo>
                    <a:pt x="49" y="7"/>
                  </a:lnTo>
                  <a:lnTo>
                    <a:pt x="60" y="5"/>
                  </a:lnTo>
                  <a:lnTo>
                    <a:pt x="70" y="2"/>
                  </a:lnTo>
                  <a:lnTo>
                    <a:pt x="80" y="0"/>
                  </a:lnTo>
                  <a:lnTo>
                    <a:pt x="80" y="7"/>
                  </a:lnTo>
                  <a:lnTo>
                    <a:pt x="80" y="14"/>
                  </a:lnTo>
                  <a:lnTo>
                    <a:pt x="80" y="21"/>
                  </a:lnTo>
                  <a:lnTo>
                    <a:pt x="80" y="28"/>
                  </a:lnTo>
                  <a:lnTo>
                    <a:pt x="72" y="30"/>
                  </a:lnTo>
                  <a:lnTo>
                    <a:pt x="64" y="31"/>
                  </a:lnTo>
                  <a:lnTo>
                    <a:pt x="56" y="33"/>
                  </a:lnTo>
                  <a:lnTo>
                    <a:pt x="48" y="36"/>
                  </a:lnTo>
                  <a:lnTo>
                    <a:pt x="42" y="37"/>
                  </a:lnTo>
                  <a:lnTo>
                    <a:pt x="37" y="39"/>
                  </a:lnTo>
                  <a:lnTo>
                    <a:pt x="31" y="40"/>
                  </a:lnTo>
                  <a:lnTo>
                    <a:pt x="25" y="41"/>
                  </a:lnTo>
                  <a:lnTo>
                    <a:pt x="19" y="44"/>
                  </a:lnTo>
                  <a:lnTo>
                    <a:pt x="12" y="45"/>
                  </a:lnTo>
                  <a:lnTo>
                    <a:pt x="7" y="47"/>
                  </a:lnTo>
                  <a:lnTo>
                    <a:pt x="1" y="48"/>
                  </a:lnTo>
                  <a:lnTo>
                    <a:pt x="0" y="40"/>
                  </a:lnTo>
                  <a:lnTo>
                    <a:pt x="0" y="32"/>
                  </a:lnTo>
                  <a:lnTo>
                    <a:pt x="0" y="25"/>
                  </a:lnTo>
                  <a:lnTo>
                    <a:pt x="0" y="17"/>
                  </a:lnTo>
                  <a:close/>
                </a:path>
              </a:pathLst>
            </a:custGeom>
            <a:solidFill>
              <a:srgbClr val="603D26"/>
            </a:solidFill>
            <a:ln w="9525">
              <a:noFill/>
              <a:round/>
              <a:headEnd/>
              <a:tailEnd/>
            </a:ln>
          </p:spPr>
          <p:txBody>
            <a:bodyPr/>
            <a:lstStyle/>
            <a:p>
              <a:endParaRPr lang="en-US"/>
            </a:p>
          </p:txBody>
        </p:sp>
        <p:sp>
          <p:nvSpPr>
            <p:cNvPr id="16664" name="Freeform 343"/>
            <p:cNvSpPr>
              <a:spLocks/>
            </p:cNvSpPr>
            <p:nvPr/>
          </p:nvSpPr>
          <p:spPr bwMode="auto">
            <a:xfrm>
              <a:off x="2843" y="1788"/>
              <a:ext cx="38" cy="23"/>
            </a:xfrm>
            <a:custGeom>
              <a:avLst/>
              <a:gdLst>
                <a:gd name="T0" fmla="*/ 0 w 75"/>
                <a:gd name="T1" fmla="*/ 8 h 46"/>
                <a:gd name="T2" fmla="*/ 5 w 75"/>
                <a:gd name="T3" fmla="*/ 7 h 46"/>
                <a:gd name="T4" fmla="*/ 10 w 75"/>
                <a:gd name="T5" fmla="*/ 6 h 46"/>
                <a:gd name="T6" fmla="*/ 14 w 75"/>
                <a:gd name="T7" fmla="*/ 5 h 46"/>
                <a:gd name="T8" fmla="*/ 20 w 75"/>
                <a:gd name="T9" fmla="*/ 4 h 46"/>
                <a:gd name="T10" fmla="*/ 24 w 75"/>
                <a:gd name="T11" fmla="*/ 3 h 46"/>
                <a:gd name="T12" fmla="*/ 29 w 75"/>
                <a:gd name="T13" fmla="*/ 3 h 46"/>
                <a:gd name="T14" fmla="*/ 33 w 75"/>
                <a:gd name="T15" fmla="*/ 1 h 46"/>
                <a:gd name="T16" fmla="*/ 38 w 75"/>
                <a:gd name="T17" fmla="*/ 0 h 46"/>
                <a:gd name="T18" fmla="*/ 38 w 75"/>
                <a:gd name="T19" fmla="*/ 3 h 46"/>
                <a:gd name="T20" fmla="*/ 38 w 75"/>
                <a:gd name="T21" fmla="*/ 7 h 46"/>
                <a:gd name="T22" fmla="*/ 38 w 75"/>
                <a:gd name="T23" fmla="*/ 11 h 46"/>
                <a:gd name="T24" fmla="*/ 38 w 75"/>
                <a:gd name="T25" fmla="*/ 14 h 46"/>
                <a:gd name="T26" fmla="*/ 34 w 75"/>
                <a:gd name="T27" fmla="*/ 15 h 46"/>
                <a:gd name="T28" fmla="*/ 30 w 75"/>
                <a:gd name="T29" fmla="*/ 16 h 46"/>
                <a:gd name="T30" fmla="*/ 26 w 75"/>
                <a:gd name="T31" fmla="*/ 17 h 46"/>
                <a:gd name="T32" fmla="*/ 22 w 75"/>
                <a:gd name="T33" fmla="*/ 18 h 46"/>
                <a:gd name="T34" fmla="*/ 20 w 75"/>
                <a:gd name="T35" fmla="*/ 19 h 46"/>
                <a:gd name="T36" fmla="*/ 17 w 75"/>
                <a:gd name="T37" fmla="*/ 19 h 46"/>
                <a:gd name="T38" fmla="*/ 15 w 75"/>
                <a:gd name="T39" fmla="*/ 20 h 46"/>
                <a:gd name="T40" fmla="*/ 12 w 75"/>
                <a:gd name="T41" fmla="*/ 20 h 46"/>
                <a:gd name="T42" fmla="*/ 10 w 75"/>
                <a:gd name="T43" fmla="*/ 22 h 46"/>
                <a:gd name="T44" fmla="*/ 7 w 75"/>
                <a:gd name="T45" fmla="*/ 22 h 46"/>
                <a:gd name="T46" fmla="*/ 5 w 75"/>
                <a:gd name="T47" fmla="*/ 23 h 46"/>
                <a:gd name="T48" fmla="*/ 2 w 75"/>
                <a:gd name="T49" fmla="*/ 23 h 46"/>
                <a:gd name="T50" fmla="*/ 1 w 75"/>
                <a:gd name="T51" fmla="*/ 19 h 46"/>
                <a:gd name="T52" fmla="*/ 1 w 75"/>
                <a:gd name="T53" fmla="*/ 15 h 46"/>
                <a:gd name="T54" fmla="*/ 1 w 75"/>
                <a:gd name="T55" fmla="*/ 12 h 46"/>
                <a:gd name="T56" fmla="*/ 0 w 75"/>
                <a:gd name="T57" fmla="*/ 8 h 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46"/>
                <a:gd name="T89" fmla="*/ 75 w 75"/>
                <a:gd name="T90" fmla="*/ 46 h 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46">
                  <a:moveTo>
                    <a:pt x="0" y="16"/>
                  </a:moveTo>
                  <a:lnTo>
                    <a:pt x="10" y="14"/>
                  </a:lnTo>
                  <a:lnTo>
                    <a:pt x="19" y="11"/>
                  </a:lnTo>
                  <a:lnTo>
                    <a:pt x="28" y="10"/>
                  </a:lnTo>
                  <a:lnTo>
                    <a:pt x="39" y="8"/>
                  </a:lnTo>
                  <a:lnTo>
                    <a:pt x="48" y="6"/>
                  </a:lnTo>
                  <a:lnTo>
                    <a:pt x="57" y="5"/>
                  </a:lnTo>
                  <a:lnTo>
                    <a:pt x="66" y="2"/>
                  </a:lnTo>
                  <a:lnTo>
                    <a:pt x="75" y="0"/>
                  </a:lnTo>
                  <a:lnTo>
                    <a:pt x="75" y="7"/>
                  </a:lnTo>
                  <a:lnTo>
                    <a:pt x="75" y="14"/>
                  </a:lnTo>
                  <a:lnTo>
                    <a:pt x="75" y="21"/>
                  </a:lnTo>
                  <a:lnTo>
                    <a:pt x="75" y="28"/>
                  </a:lnTo>
                  <a:lnTo>
                    <a:pt x="67" y="30"/>
                  </a:lnTo>
                  <a:lnTo>
                    <a:pt x="60" y="32"/>
                  </a:lnTo>
                  <a:lnTo>
                    <a:pt x="52" y="33"/>
                  </a:lnTo>
                  <a:lnTo>
                    <a:pt x="44" y="36"/>
                  </a:lnTo>
                  <a:lnTo>
                    <a:pt x="40" y="37"/>
                  </a:lnTo>
                  <a:lnTo>
                    <a:pt x="34" y="38"/>
                  </a:lnTo>
                  <a:lnTo>
                    <a:pt x="29" y="39"/>
                  </a:lnTo>
                  <a:lnTo>
                    <a:pt x="24" y="40"/>
                  </a:lnTo>
                  <a:lnTo>
                    <a:pt x="19" y="43"/>
                  </a:lnTo>
                  <a:lnTo>
                    <a:pt x="13" y="44"/>
                  </a:lnTo>
                  <a:lnTo>
                    <a:pt x="9" y="45"/>
                  </a:lnTo>
                  <a:lnTo>
                    <a:pt x="3" y="46"/>
                  </a:lnTo>
                  <a:lnTo>
                    <a:pt x="2" y="38"/>
                  </a:lnTo>
                  <a:lnTo>
                    <a:pt x="2" y="31"/>
                  </a:lnTo>
                  <a:lnTo>
                    <a:pt x="2" y="24"/>
                  </a:lnTo>
                  <a:lnTo>
                    <a:pt x="0" y="16"/>
                  </a:lnTo>
                  <a:close/>
                </a:path>
              </a:pathLst>
            </a:custGeom>
            <a:solidFill>
              <a:srgbClr val="683F23"/>
            </a:solidFill>
            <a:ln w="9525">
              <a:noFill/>
              <a:round/>
              <a:headEnd/>
              <a:tailEnd/>
            </a:ln>
          </p:spPr>
          <p:txBody>
            <a:bodyPr/>
            <a:lstStyle/>
            <a:p>
              <a:endParaRPr lang="en-US"/>
            </a:p>
          </p:txBody>
        </p:sp>
        <p:sp>
          <p:nvSpPr>
            <p:cNvPr id="16665" name="Freeform 344"/>
            <p:cNvSpPr>
              <a:spLocks/>
            </p:cNvSpPr>
            <p:nvPr/>
          </p:nvSpPr>
          <p:spPr bwMode="auto">
            <a:xfrm>
              <a:off x="2847" y="1788"/>
              <a:ext cx="34" cy="22"/>
            </a:xfrm>
            <a:custGeom>
              <a:avLst/>
              <a:gdLst>
                <a:gd name="T0" fmla="*/ 0 w 68"/>
                <a:gd name="T1" fmla="*/ 7 h 44"/>
                <a:gd name="T2" fmla="*/ 4 w 68"/>
                <a:gd name="T3" fmla="*/ 6 h 44"/>
                <a:gd name="T4" fmla="*/ 9 w 68"/>
                <a:gd name="T5" fmla="*/ 6 h 44"/>
                <a:gd name="T6" fmla="*/ 13 w 68"/>
                <a:gd name="T7" fmla="*/ 5 h 44"/>
                <a:gd name="T8" fmla="*/ 17 w 68"/>
                <a:gd name="T9" fmla="*/ 3 h 44"/>
                <a:gd name="T10" fmla="*/ 21 w 68"/>
                <a:gd name="T11" fmla="*/ 3 h 44"/>
                <a:gd name="T12" fmla="*/ 25 w 68"/>
                <a:gd name="T13" fmla="*/ 1 h 44"/>
                <a:gd name="T14" fmla="*/ 30 w 68"/>
                <a:gd name="T15" fmla="*/ 1 h 44"/>
                <a:gd name="T16" fmla="*/ 34 w 68"/>
                <a:gd name="T17" fmla="*/ 0 h 44"/>
                <a:gd name="T18" fmla="*/ 34 w 68"/>
                <a:gd name="T19" fmla="*/ 3 h 44"/>
                <a:gd name="T20" fmla="*/ 34 w 68"/>
                <a:gd name="T21" fmla="*/ 7 h 44"/>
                <a:gd name="T22" fmla="*/ 34 w 68"/>
                <a:gd name="T23" fmla="*/ 11 h 44"/>
                <a:gd name="T24" fmla="*/ 34 w 68"/>
                <a:gd name="T25" fmla="*/ 14 h 44"/>
                <a:gd name="T26" fmla="*/ 30 w 68"/>
                <a:gd name="T27" fmla="*/ 15 h 44"/>
                <a:gd name="T28" fmla="*/ 26 w 68"/>
                <a:gd name="T29" fmla="*/ 16 h 44"/>
                <a:gd name="T30" fmla="*/ 22 w 68"/>
                <a:gd name="T31" fmla="*/ 17 h 44"/>
                <a:gd name="T32" fmla="*/ 18 w 68"/>
                <a:gd name="T33" fmla="*/ 18 h 44"/>
                <a:gd name="T34" fmla="*/ 17 w 68"/>
                <a:gd name="T35" fmla="*/ 19 h 44"/>
                <a:gd name="T36" fmla="*/ 14 w 68"/>
                <a:gd name="T37" fmla="*/ 19 h 44"/>
                <a:gd name="T38" fmla="*/ 12 w 68"/>
                <a:gd name="T39" fmla="*/ 20 h 44"/>
                <a:gd name="T40" fmla="*/ 10 w 68"/>
                <a:gd name="T41" fmla="*/ 20 h 44"/>
                <a:gd name="T42" fmla="*/ 7 w 68"/>
                <a:gd name="T43" fmla="*/ 21 h 44"/>
                <a:gd name="T44" fmla="*/ 6 w 68"/>
                <a:gd name="T45" fmla="*/ 21 h 44"/>
                <a:gd name="T46" fmla="*/ 3 w 68"/>
                <a:gd name="T47" fmla="*/ 22 h 44"/>
                <a:gd name="T48" fmla="*/ 1 w 68"/>
                <a:gd name="T49" fmla="*/ 22 h 44"/>
                <a:gd name="T50" fmla="*/ 1 w 68"/>
                <a:gd name="T51" fmla="*/ 19 h 44"/>
                <a:gd name="T52" fmla="*/ 1 w 68"/>
                <a:gd name="T53" fmla="*/ 15 h 44"/>
                <a:gd name="T54" fmla="*/ 0 w 68"/>
                <a:gd name="T55" fmla="*/ 11 h 44"/>
                <a:gd name="T56" fmla="*/ 0 w 68"/>
                <a:gd name="T57" fmla="*/ 7 h 4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8"/>
                <a:gd name="T88" fmla="*/ 0 h 44"/>
                <a:gd name="T89" fmla="*/ 68 w 68"/>
                <a:gd name="T90" fmla="*/ 44 h 4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8" h="44">
                  <a:moveTo>
                    <a:pt x="0" y="15"/>
                  </a:moveTo>
                  <a:lnTo>
                    <a:pt x="8" y="13"/>
                  </a:lnTo>
                  <a:lnTo>
                    <a:pt x="18" y="11"/>
                  </a:lnTo>
                  <a:lnTo>
                    <a:pt x="26" y="9"/>
                  </a:lnTo>
                  <a:lnTo>
                    <a:pt x="35" y="7"/>
                  </a:lnTo>
                  <a:lnTo>
                    <a:pt x="43" y="6"/>
                  </a:lnTo>
                  <a:lnTo>
                    <a:pt x="51" y="3"/>
                  </a:lnTo>
                  <a:lnTo>
                    <a:pt x="60" y="2"/>
                  </a:lnTo>
                  <a:lnTo>
                    <a:pt x="68" y="0"/>
                  </a:lnTo>
                  <a:lnTo>
                    <a:pt x="68" y="7"/>
                  </a:lnTo>
                  <a:lnTo>
                    <a:pt x="68" y="14"/>
                  </a:lnTo>
                  <a:lnTo>
                    <a:pt x="68" y="21"/>
                  </a:lnTo>
                  <a:lnTo>
                    <a:pt x="68" y="29"/>
                  </a:lnTo>
                  <a:lnTo>
                    <a:pt x="60" y="30"/>
                  </a:lnTo>
                  <a:lnTo>
                    <a:pt x="53" y="32"/>
                  </a:lnTo>
                  <a:lnTo>
                    <a:pt x="45" y="33"/>
                  </a:lnTo>
                  <a:lnTo>
                    <a:pt x="37" y="36"/>
                  </a:lnTo>
                  <a:lnTo>
                    <a:pt x="33" y="37"/>
                  </a:lnTo>
                  <a:lnTo>
                    <a:pt x="29" y="38"/>
                  </a:lnTo>
                  <a:lnTo>
                    <a:pt x="25" y="39"/>
                  </a:lnTo>
                  <a:lnTo>
                    <a:pt x="20" y="40"/>
                  </a:lnTo>
                  <a:lnTo>
                    <a:pt x="15" y="41"/>
                  </a:lnTo>
                  <a:lnTo>
                    <a:pt x="12" y="41"/>
                  </a:lnTo>
                  <a:lnTo>
                    <a:pt x="7" y="43"/>
                  </a:lnTo>
                  <a:lnTo>
                    <a:pt x="3" y="44"/>
                  </a:lnTo>
                  <a:lnTo>
                    <a:pt x="2" y="37"/>
                  </a:lnTo>
                  <a:lnTo>
                    <a:pt x="2" y="30"/>
                  </a:lnTo>
                  <a:lnTo>
                    <a:pt x="0" y="23"/>
                  </a:lnTo>
                  <a:lnTo>
                    <a:pt x="0" y="15"/>
                  </a:lnTo>
                  <a:close/>
                </a:path>
              </a:pathLst>
            </a:custGeom>
            <a:solidFill>
              <a:srgbClr val="703F21"/>
            </a:solidFill>
            <a:ln w="9525">
              <a:noFill/>
              <a:round/>
              <a:headEnd/>
              <a:tailEnd/>
            </a:ln>
          </p:spPr>
          <p:txBody>
            <a:bodyPr/>
            <a:lstStyle/>
            <a:p>
              <a:endParaRPr lang="en-US"/>
            </a:p>
          </p:txBody>
        </p:sp>
        <p:sp>
          <p:nvSpPr>
            <p:cNvPr id="16666" name="Freeform 345"/>
            <p:cNvSpPr>
              <a:spLocks/>
            </p:cNvSpPr>
            <p:nvPr/>
          </p:nvSpPr>
          <p:spPr bwMode="auto">
            <a:xfrm>
              <a:off x="2850" y="1788"/>
              <a:ext cx="31" cy="22"/>
            </a:xfrm>
            <a:custGeom>
              <a:avLst/>
              <a:gdLst>
                <a:gd name="T0" fmla="*/ 0 w 61"/>
                <a:gd name="T1" fmla="*/ 8 h 43"/>
                <a:gd name="T2" fmla="*/ 4 w 61"/>
                <a:gd name="T3" fmla="*/ 7 h 43"/>
                <a:gd name="T4" fmla="*/ 8 w 61"/>
                <a:gd name="T5" fmla="*/ 5 h 43"/>
                <a:gd name="T6" fmla="*/ 11 w 61"/>
                <a:gd name="T7" fmla="*/ 5 h 43"/>
                <a:gd name="T8" fmla="*/ 15 w 61"/>
                <a:gd name="T9" fmla="*/ 4 h 43"/>
                <a:gd name="T10" fmla="*/ 19 w 61"/>
                <a:gd name="T11" fmla="*/ 3 h 43"/>
                <a:gd name="T12" fmla="*/ 23 w 61"/>
                <a:gd name="T13" fmla="*/ 2 h 43"/>
                <a:gd name="T14" fmla="*/ 27 w 61"/>
                <a:gd name="T15" fmla="*/ 1 h 43"/>
                <a:gd name="T16" fmla="*/ 31 w 61"/>
                <a:gd name="T17" fmla="*/ 0 h 43"/>
                <a:gd name="T18" fmla="*/ 31 w 61"/>
                <a:gd name="T19" fmla="*/ 4 h 43"/>
                <a:gd name="T20" fmla="*/ 31 w 61"/>
                <a:gd name="T21" fmla="*/ 7 h 43"/>
                <a:gd name="T22" fmla="*/ 31 w 61"/>
                <a:gd name="T23" fmla="*/ 11 h 43"/>
                <a:gd name="T24" fmla="*/ 31 w 61"/>
                <a:gd name="T25" fmla="*/ 15 h 43"/>
                <a:gd name="T26" fmla="*/ 27 w 61"/>
                <a:gd name="T27" fmla="*/ 15 h 43"/>
                <a:gd name="T28" fmla="*/ 23 w 61"/>
                <a:gd name="T29" fmla="*/ 16 h 43"/>
                <a:gd name="T30" fmla="*/ 19 w 61"/>
                <a:gd name="T31" fmla="*/ 17 h 43"/>
                <a:gd name="T32" fmla="*/ 16 w 61"/>
                <a:gd name="T33" fmla="*/ 18 h 43"/>
                <a:gd name="T34" fmla="*/ 12 w 61"/>
                <a:gd name="T35" fmla="*/ 19 h 43"/>
                <a:gd name="T36" fmla="*/ 8 w 61"/>
                <a:gd name="T37" fmla="*/ 20 h 43"/>
                <a:gd name="T38" fmla="*/ 5 w 61"/>
                <a:gd name="T39" fmla="*/ 20 h 43"/>
                <a:gd name="T40" fmla="*/ 1 w 61"/>
                <a:gd name="T41" fmla="*/ 22 h 43"/>
                <a:gd name="T42" fmla="*/ 1 w 61"/>
                <a:gd name="T43" fmla="*/ 18 h 43"/>
                <a:gd name="T44" fmla="*/ 1 w 61"/>
                <a:gd name="T45" fmla="*/ 15 h 43"/>
                <a:gd name="T46" fmla="*/ 0 w 61"/>
                <a:gd name="T47" fmla="*/ 11 h 43"/>
                <a:gd name="T48" fmla="*/ 0 w 61"/>
                <a:gd name="T49" fmla="*/ 8 h 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43"/>
                <a:gd name="T77" fmla="*/ 61 w 61"/>
                <a:gd name="T78" fmla="*/ 43 h 4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43">
                  <a:moveTo>
                    <a:pt x="0" y="15"/>
                  </a:moveTo>
                  <a:lnTo>
                    <a:pt x="7" y="13"/>
                  </a:lnTo>
                  <a:lnTo>
                    <a:pt x="15" y="10"/>
                  </a:lnTo>
                  <a:lnTo>
                    <a:pt x="22" y="9"/>
                  </a:lnTo>
                  <a:lnTo>
                    <a:pt x="30" y="7"/>
                  </a:lnTo>
                  <a:lnTo>
                    <a:pt x="38" y="6"/>
                  </a:lnTo>
                  <a:lnTo>
                    <a:pt x="46" y="3"/>
                  </a:lnTo>
                  <a:lnTo>
                    <a:pt x="53" y="2"/>
                  </a:lnTo>
                  <a:lnTo>
                    <a:pt x="61" y="0"/>
                  </a:lnTo>
                  <a:lnTo>
                    <a:pt x="61" y="7"/>
                  </a:lnTo>
                  <a:lnTo>
                    <a:pt x="61" y="14"/>
                  </a:lnTo>
                  <a:lnTo>
                    <a:pt x="61" y="22"/>
                  </a:lnTo>
                  <a:lnTo>
                    <a:pt x="61" y="29"/>
                  </a:lnTo>
                  <a:lnTo>
                    <a:pt x="53" y="30"/>
                  </a:lnTo>
                  <a:lnTo>
                    <a:pt x="46" y="32"/>
                  </a:lnTo>
                  <a:lnTo>
                    <a:pt x="38" y="33"/>
                  </a:lnTo>
                  <a:lnTo>
                    <a:pt x="31" y="36"/>
                  </a:lnTo>
                  <a:lnTo>
                    <a:pt x="23" y="37"/>
                  </a:lnTo>
                  <a:lnTo>
                    <a:pt x="16" y="39"/>
                  </a:lnTo>
                  <a:lnTo>
                    <a:pt x="10" y="40"/>
                  </a:lnTo>
                  <a:lnTo>
                    <a:pt x="1" y="43"/>
                  </a:lnTo>
                  <a:lnTo>
                    <a:pt x="1" y="36"/>
                  </a:lnTo>
                  <a:lnTo>
                    <a:pt x="1" y="29"/>
                  </a:lnTo>
                  <a:lnTo>
                    <a:pt x="0" y="22"/>
                  </a:lnTo>
                  <a:lnTo>
                    <a:pt x="0" y="15"/>
                  </a:lnTo>
                  <a:close/>
                </a:path>
              </a:pathLst>
            </a:custGeom>
            <a:solidFill>
              <a:srgbClr val="75421E"/>
            </a:solidFill>
            <a:ln w="9525">
              <a:noFill/>
              <a:round/>
              <a:headEnd/>
              <a:tailEnd/>
            </a:ln>
          </p:spPr>
          <p:txBody>
            <a:bodyPr/>
            <a:lstStyle/>
            <a:p>
              <a:endParaRPr lang="en-US"/>
            </a:p>
          </p:txBody>
        </p:sp>
        <p:sp>
          <p:nvSpPr>
            <p:cNvPr id="16667" name="Freeform 346"/>
            <p:cNvSpPr>
              <a:spLocks/>
            </p:cNvSpPr>
            <p:nvPr/>
          </p:nvSpPr>
          <p:spPr bwMode="auto">
            <a:xfrm>
              <a:off x="2853" y="1788"/>
              <a:ext cx="28" cy="21"/>
            </a:xfrm>
            <a:custGeom>
              <a:avLst/>
              <a:gdLst>
                <a:gd name="T0" fmla="*/ 0 w 55"/>
                <a:gd name="T1" fmla="*/ 7 h 40"/>
                <a:gd name="T2" fmla="*/ 28 w 55"/>
                <a:gd name="T3" fmla="*/ 0 h 40"/>
                <a:gd name="T4" fmla="*/ 28 w 55"/>
                <a:gd name="T5" fmla="*/ 16 h 40"/>
                <a:gd name="T6" fmla="*/ 13 w 55"/>
                <a:gd name="T7" fmla="*/ 19 h 40"/>
                <a:gd name="T8" fmla="*/ 1 w 55"/>
                <a:gd name="T9" fmla="*/ 21 h 40"/>
                <a:gd name="T10" fmla="*/ 0 w 55"/>
                <a:gd name="T11" fmla="*/ 7 h 40"/>
                <a:gd name="T12" fmla="*/ 0 60000 65536"/>
                <a:gd name="T13" fmla="*/ 0 60000 65536"/>
                <a:gd name="T14" fmla="*/ 0 60000 65536"/>
                <a:gd name="T15" fmla="*/ 0 60000 65536"/>
                <a:gd name="T16" fmla="*/ 0 60000 65536"/>
                <a:gd name="T17" fmla="*/ 0 60000 65536"/>
                <a:gd name="T18" fmla="*/ 0 w 55"/>
                <a:gd name="T19" fmla="*/ 0 h 40"/>
                <a:gd name="T20" fmla="*/ 55 w 55"/>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55" h="40">
                  <a:moveTo>
                    <a:pt x="0" y="14"/>
                  </a:moveTo>
                  <a:lnTo>
                    <a:pt x="55" y="0"/>
                  </a:lnTo>
                  <a:lnTo>
                    <a:pt x="55" y="30"/>
                  </a:lnTo>
                  <a:lnTo>
                    <a:pt x="25" y="36"/>
                  </a:lnTo>
                  <a:lnTo>
                    <a:pt x="2" y="40"/>
                  </a:lnTo>
                  <a:lnTo>
                    <a:pt x="0" y="14"/>
                  </a:lnTo>
                  <a:close/>
                </a:path>
              </a:pathLst>
            </a:custGeom>
            <a:solidFill>
              <a:srgbClr val="7C421C"/>
            </a:solidFill>
            <a:ln w="9525">
              <a:noFill/>
              <a:round/>
              <a:headEnd/>
              <a:tailEnd/>
            </a:ln>
          </p:spPr>
          <p:txBody>
            <a:bodyPr/>
            <a:lstStyle/>
            <a:p>
              <a:endParaRPr lang="en-US"/>
            </a:p>
          </p:txBody>
        </p:sp>
        <p:sp>
          <p:nvSpPr>
            <p:cNvPr id="16668" name="Freeform 347"/>
            <p:cNvSpPr>
              <a:spLocks/>
            </p:cNvSpPr>
            <p:nvPr/>
          </p:nvSpPr>
          <p:spPr bwMode="auto">
            <a:xfrm>
              <a:off x="2820" y="1584"/>
              <a:ext cx="42" cy="16"/>
            </a:xfrm>
            <a:custGeom>
              <a:avLst/>
              <a:gdLst>
                <a:gd name="T0" fmla="*/ 0 w 86"/>
                <a:gd name="T1" fmla="*/ 0 h 31"/>
                <a:gd name="T2" fmla="*/ 0 w 86"/>
                <a:gd name="T3" fmla="*/ 16 h 31"/>
                <a:gd name="T4" fmla="*/ 11 w 86"/>
                <a:gd name="T5" fmla="*/ 16 h 31"/>
                <a:gd name="T6" fmla="*/ 42 w 86"/>
                <a:gd name="T7" fmla="*/ 15 h 31"/>
                <a:gd name="T8" fmla="*/ 40 w 86"/>
                <a:gd name="T9" fmla="*/ 0 h 31"/>
                <a:gd name="T10" fmla="*/ 0 w 86"/>
                <a:gd name="T11" fmla="*/ 0 h 31"/>
                <a:gd name="T12" fmla="*/ 0 60000 65536"/>
                <a:gd name="T13" fmla="*/ 0 60000 65536"/>
                <a:gd name="T14" fmla="*/ 0 60000 65536"/>
                <a:gd name="T15" fmla="*/ 0 60000 65536"/>
                <a:gd name="T16" fmla="*/ 0 60000 65536"/>
                <a:gd name="T17" fmla="*/ 0 60000 65536"/>
                <a:gd name="T18" fmla="*/ 0 w 86"/>
                <a:gd name="T19" fmla="*/ 0 h 31"/>
                <a:gd name="T20" fmla="*/ 86 w 86"/>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86" h="31">
                  <a:moveTo>
                    <a:pt x="0" y="0"/>
                  </a:moveTo>
                  <a:lnTo>
                    <a:pt x="0" y="31"/>
                  </a:lnTo>
                  <a:lnTo>
                    <a:pt x="22" y="31"/>
                  </a:lnTo>
                  <a:lnTo>
                    <a:pt x="86" y="29"/>
                  </a:lnTo>
                  <a:lnTo>
                    <a:pt x="81" y="0"/>
                  </a:lnTo>
                  <a:lnTo>
                    <a:pt x="0" y="0"/>
                  </a:lnTo>
                  <a:close/>
                </a:path>
              </a:pathLst>
            </a:custGeom>
            <a:solidFill>
              <a:srgbClr val="33353A"/>
            </a:solidFill>
            <a:ln w="9525">
              <a:noFill/>
              <a:round/>
              <a:headEnd/>
              <a:tailEnd/>
            </a:ln>
          </p:spPr>
          <p:txBody>
            <a:bodyPr/>
            <a:lstStyle/>
            <a:p>
              <a:endParaRPr lang="en-US"/>
            </a:p>
          </p:txBody>
        </p:sp>
        <p:sp>
          <p:nvSpPr>
            <p:cNvPr id="16669" name="Freeform 348"/>
            <p:cNvSpPr>
              <a:spLocks/>
            </p:cNvSpPr>
            <p:nvPr/>
          </p:nvSpPr>
          <p:spPr bwMode="auto">
            <a:xfrm>
              <a:off x="2822" y="1584"/>
              <a:ext cx="40" cy="16"/>
            </a:xfrm>
            <a:custGeom>
              <a:avLst/>
              <a:gdLst>
                <a:gd name="T0" fmla="*/ 0 w 81"/>
                <a:gd name="T1" fmla="*/ 0 h 31"/>
                <a:gd name="T2" fmla="*/ 0 w 81"/>
                <a:gd name="T3" fmla="*/ 4 h 31"/>
                <a:gd name="T4" fmla="*/ 0 w 81"/>
                <a:gd name="T5" fmla="*/ 8 h 31"/>
                <a:gd name="T6" fmla="*/ 0 w 81"/>
                <a:gd name="T7" fmla="*/ 12 h 31"/>
                <a:gd name="T8" fmla="*/ 0 w 81"/>
                <a:gd name="T9" fmla="*/ 16 h 31"/>
                <a:gd name="T10" fmla="*/ 3 w 81"/>
                <a:gd name="T11" fmla="*/ 16 h 31"/>
                <a:gd name="T12" fmla="*/ 5 w 81"/>
                <a:gd name="T13" fmla="*/ 16 h 31"/>
                <a:gd name="T14" fmla="*/ 8 w 81"/>
                <a:gd name="T15" fmla="*/ 16 h 31"/>
                <a:gd name="T16" fmla="*/ 11 w 81"/>
                <a:gd name="T17" fmla="*/ 16 h 31"/>
                <a:gd name="T18" fmla="*/ 14 w 81"/>
                <a:gd name="T19" fmla="*/ 16 h 31"/>
                <a:gd name="T20" fmla="*/ 18 w 81"/>
                <a:gd name="T21" fmla="*/ 15 h 31"/>
                <a:gd name="T22" fmla="*/ 22 w 81"/>
                <a:gd name="T23" fmla="*/ 15 h 31"/>
                <a:gd name="T24" fmla="*/ 26 w 81"/>
                <a:gd name="T25" fmla="*/ 15 h 31"/>
                <a:gd name="T26" fmla="*/ 29 w 81"/>
                <a:gd name="T27" fmla="*/ 15 h 31"/>
                <a:gd name="T28" fmla="*/ 33 w 81"/>
                <a:gd name="T29" fmla="*/ 15 h 31"/>
                <a:gd name="T30" fmla="*/ 37 w 81"/>
                <a:gd name="T31" fmla="*/ 15 h 31"/>
                <a:gd name="T32" fmla="*/ 40 w 81"/>
                <a:gd name="T33" fmla="*/ 15 h 31"/>
                <a:gd name="T34" fmla="*/ 39 w 81"/>
                <a:gd name="T35" fmla="*/ 11 h 31"/>
                <a:gd name="T36" fmla="*/ 39 w 81"/>
                <a:gd name="T37" fmla="*/ 7 h 31"/>
                <a:gd name="T38" fmla="*/ 38 w 81"/>
                <a:gd name="T39" fmla="*/ 4 h 31"/>
                <a:gd name="T40" fmla="*/ 38 w 81"/>
                <a:gd name="T41" fmla="*/ 0 h 31"/>
                <a:gd name="T42" fmla="*/ 33 w 81"/>
                <a:gd name="T43" fmla="*/ 0 h 31"/>
                <a:gd name="T44" fmla="*/ 28 w 81"/>
                <a:gd name="T45" fmla="*/ 0 h 31"/>
                <a:gd name="T46" fmla="*/ 23 w 81"/>
                <a:gd name="T47" fmla="*/ 0 h 31"/>
                <a:gd name="T48" fmla="*/ 19 w 81"/>
                <a:gd name="T49" fmla="*/ 0 h 31"/>
                <a:gd name="T50" fmla="*/ 14 w 81"/>
                <a:gd name="T51" fmla="*/ 0 h 31"/>
                <a:gd name="T52" fmla="*/ 9 w 81"/>
                <a:gd name="T53" fmla="*/ 0 h 31"/>
                <a:gd name="T54" fmla="*/ 4 w 81"/>
                <a:gd name="T55" fmla="*/ 0 h 31"/>
                <a:gd name="T56" fmla="*/ 0 w 81"/>
                <a:gd name="T57" fmla="*/ 0 h 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1"/>
                <a:gd name="T88" fmla="*/ 0 h 31"/>
                <a:gd name="T89" fmla="*/ 81 w 81"/>
                <a:gd name="T90" fmla="*/ 31 h 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1" h="31">
                  <a:moveTo>
                    <a:pt x="0" y="0"/>
                  </a:moveTo>
                  <a:lnTo>
                    <a:pt x="0" y="8"/>
                  </a:lnTo>
                  <a:lnTo>
                    <a:pt x="0" y="15"/>
                  </a:lnTo>
                  <a:lnTo>
                    <a:pt x="0" y="23"/>
                  </a:lnTo>
                  <a:lnTo>
                    <a:pt x="0" y="31"/>
                  </a:lnTo>
                  <a:lnTo>
                    <a:pt x="6" y="31"/>
                  </a:lnTo>
                  <a:lnTo>
                    <a:pt x="10" y="31"/>
                  </a:lnTo>
                  <a:lnTo>
                    <a:pt x="16" y="31"/>
                  </a:lnTo>
                  <a:lnTo>
                    <a:pt x="22" y="31"/>
                  </a:lnTo>
                  <a:lnTo>
                    <a:pt x="29" y="31"/>
                  </a:lnTo>
                  <a:lnTo>
                    <a:pt x="37" y="30"/>
                  </a:lnTo>
                  <a:lnTo>
                    <a:pt x="44" y="30"/>
                  </a:lnTo>
                  <a:lnTo>
                    <a:pt x="52" y="30"/>
                  </a:lnTo>
                  <a:lnTo>
                    <a:pt x="59" y="29"/>
                  </a:lnTo>
                  <a:lnTo>
                    <a:pt x="66" y="29"/>
                  </a:lnTo>
                  <a:lnTo>
                    <a:pt x="74" y="29"/>
                  </a:lnTo>
                  <a:lnTo>
                    <a:pt x="81" y="29"/>
                  </a:lnTo>
                  <a:lnTo>
                    <a:pt x="79" y="22"/>
                  </a:lnTo>
                  <a:lnTo>
                    <a:pt x="78" y="14"/>
                  </a:lnTo>
                  <a:lnTo>
                    <a:pt x="77" y="7"/>
                  </a:lnTo>
                  <a:lnTo>
                    <a:pt x="76" y="0"/>
                  </a:lnTo>
                  <a:lnTo>
                    <a:pt x="67" y="0"/>
                  </a:lnTo>
                  <a:lnTo>
                    <a:pt x="57" y="0"/>
                  </a:lnTo>
                  <a:lnTo>
                    <a:pt x="47" y="0"/>
                  </a:lnTo>
                  <a:lnTo>
                    <a:pt x="38" y="0"/>
                  </a:lnTo>
                  <a:lnTo>
                    <a:pt x="29" y="0"/>
                  </a:lnTo>
                  <a:lnTo>
                    <a:pt x="19" y="0"/>
                  </a:lnTo>
                  <a:lnTo>
                    <a:pt x="9" y="0"/>
                  </a:lnTo>
                  <a:lnTo>
                    <a:pt x="0" y="0"/>
                  </a:lnTo>
                  <a:close/>
                </a:path>
              </a:pathLst>
            </a:custGeom>
            <a:solidFill>
              <a:srgbClr val="3A3538"/>
            </a:solidFill>
            <a:ln w="9525">
              <a:noFill/>
              <a:round/>
              <a:headEnd/>
              <a:tailEnd/>
            </a:ln>
          </p:spPr>
          <p:txBody>
            <a:bodyPr/>
            <a:lstStyle/>
            <a:p>
              <a:endParaRPr lang="en-US"/>
            </a:p>
          </p:txBody>
        </p:sp>
        <p:sp>
          <p:nvSpPr>
            <p:cNvPr id="16670" name="Freeform 349"/>
            <p:cNvSpPr>
              <a:spLocks/>
            </p:cNvSpPr>
            <p:nvPr/>
          </p:nvSpPr>
          <p:spPr bwMode="auto">
            <a:xfrm>
              <a:off x="2824" y="1584"/>
              <a:ext cx="38" cy="16"/>
            </a:xfrm>
            <a:custGeom>
              <a:avLst/>
              <a:gdLst>
                <a:gd name="T0" fmla="*/ 0 w 77"/>
                <a:gd name="T1" fmla="*/ 0 h 31"/>
                <a:gd name="T2" fmla="*/ 0 w 77"/>
                <a:gd name="T3" fmla="*/ 4 h 31"/>
                <a:gd name="T4" fmla="*/ 0 w 77"/>
                <a:gd name="T5" fmla="*/ 8 h 31"/>
                <a:gd name="T6" fmla="*/ 0 w 77"/>
                <a:gd name="T7" fmla="*/ 12 h 31"/>
                <a:gd name="T8" fmla="*/ 0 w 77"/>
                <a:gd name="T9" fmla="*/ 16 h 31"/>
                <a:gd name="T10" fmla="*/ 3 w 77"/>
                <a:gd name="T11" fmla="*/ 16 h 31"/>
                <a:gd name="T12" fmla="*/ 5 w 77"/>
                <a:gd name="T13" fmla="*/ 16 h 31"/>
                <a:gd name="T14" fmla="*/ 8 w 77"/>
                <a:gd name="T15" fmla="*/ 16 h 31"/>
                <a:gd name="T16" fmla="*/ 10 w 77"/>
                <a:gd name="T17" fmla="*/ 16 h 31"/>
                <a:gd name="T18" fmla="*/ 14 w 77"/>
                <a:gd name="T19" fmla="*/ 16 h 31"/>
                <a:gd name="T20" fmla="*/ 17 w 77"/>
                <a:gd name="T21" fmla="*/ 15 h 31"/>
                <a:gd name="T22" fmla="*/ 21 w 77"/>
                <a:gd name="T23" fmla="*/ 15 h 31"/>
                <a:gd name="T24" fmla="*/ 24 w 77"/>
                <a:gd name="T25" fmla="*/ 15 h 31"/>
                <a:gd name="T26" fmla="*/ 28 w 77"/>
                <a:gd name="T27" fmla="*/ 15 h 31"/>
                <a:gd name="T28" fmla="*/ 31 w 77"/>
                <a:gd name="T29" fmla="*/ 15 h 31"/>
                <a:gd name="T30" fmla="*/ 35 w 77"/>
                <a:gd name="T31" fmla="*/ 15 h 31"/>
                <a:gd name="T32" fmla="*/ 38 w 77"/>
                <a:gd name="T33" fmla="*/ 15 h 31"/>
                <a:gd name="T34" fmla="*/ 37 w 77"/>
                <a:gd name="T35" fmla="*/ 11 h 31"/>
                <a:gd name="T36" fmla="*/ 37 w 77"/>
                <a:gd name="T37" fmla="*/ 7 h 31"/>
                <a:gd name="T38" fmla="*/ 36 w 77"/>
                <a:gd name="T39" fmla="*/ 4 h 31"/>
                <a:gd name="T40" fmla="*/ 36 w 77"/>
                <a:gd name="T41" fmla="*/ 0 h 31"/>
                <a:gd name="T42" fmla="*/ 31 w 77"/>
                <a:gd name="T43" fmla="*/ 0 h 31"/>
                <a:gd name="T44" fmla="*/ 26 w 77"/>
                <a:gd name="T45" fmla="*/ 0 h 31"/>
                <a:gd name="T46" fmla="*/ 22 w 77"/>
                <a:gd name="T47" fmla="*/ 0 h 31"/>
                <a:gd name="T48" fmla="*/ 18 w 77"/>
                <a:gd name="T49" fmla="*/ 0 h 31"/>
                <a:gd name="T50" fmla="*/ 13 w 77"/>
                <a:gd name="T51" fmla="*/ 0 h 31"/>
                <a:gd name="T52" fmla="*/ 9 w 77"/>
                <a:gd name="T53" fmla="*/ 0 h 31"/>
                <a:gd name="T54" fmla="*/ 5 w 77"/>
                <a:gd name="T55" fmla="*/ 0 h 31"/>
                <a:gd name="T56" fmla="*/ 0 w 77"/>
                <a:gd name="T57" fmla="*/ 0 h 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7"/>
                <a:gd name="T88" fmla="*/ 0 h 31"/>
                <a:gd name="T89" fmla="*/ 77 w 77"/>
                <a:gd name="T90" fmla="*/ 31 h 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7" h="31">
                  <a:moveTo>
                    <a:pt x="0" y="0"/>
                  </a:moveTo>
                  <a:lnTo>
                    <a:pt x="0" y="8"/>
                  </a:lnTo>
                  <a:lnTo>
                    <a:pt x="0" y="15"/>
                  </a:lnTo>
                  <a:lnTo>
                    <a:pt x="0" y="23"/>
                  </a:lnTo>
                  <a:lnTo>
                    <a:pt x="0" y="31"/>
                  </a:lnTo>
                  <a:lnTo>
                    <a:pt x="6" y="31"/>
                  </a:lnTo>
                  <a:lnTo>
                    <a:pt x="11" y="31"/>
                  </a:lnTo>
                  <a:lnTo>
                    <a:pt x="17" y="31"/>
                  </a:lnTo>
                  <a:lnTo>
                    <a:pt x="21" y="31"/>
                  </a:lnTo>
                  <a:lnTo>
                    <a:pt x="28" y="31"/>
                  </a:lnTo>
                  <a:lnTo>
                    <a:pt x="35" y="30"/>
                  </a:lnTo>
                  <a:lnTo>
                    <a:pt x="42" y="30"/>
                  </a:lnTo>
                  <a:lnTo>
                    <a:pt x="49" y="30"/>
                  </a:lnTo>
                  <a:lnTo>
                    <a:pt x="56" y="29"/>
                  </a:lnTo>
                  <a:lnTo>
                    <a:pt x="63" y="29"/>
                  </a:lnTo>
                  <a:lnTo>
                    <a:pt x="70" y="29"/>
                  </a:lnTo>
                  <a:lnTo>
                    <a:pt x="77" y="29"/>
                  </a:lnTo>
                  <a:lnTo>
                    <a:pt x="75" y="22"/>
                  </a:lnTo>
                  <a:lnTo>
                    <a:pt x="74" y="14"/>
                  </a:lnTo>
                  <a:lnTo>
                    <a:pt x="73" y="7"/>
                  </a:lnTo>
                  <a:lnTo>
                    <a:pt x="72" y="0"/>
                  </a:lnTo>
                  <a:lnTo>
                    <a:pt x="63" y="0"/>
                  </a:lnTo>
                  <a:lnTo>
                    <a:pt x="53" y="0"/>
                  </a:lnTo>
                  <a:lnTo>
                    <a:pt x="45" y="0"/>
                  </a:lnTo>
                  <a:lnTo>
                    <a:pt x="36" y="0"/>
                  </a:lnTo>
                  <a:lnTo>
                    <a:pt x="27" y="0"/>
                  </a:lnTo>
                  <a:lnTo>
                    <a:pt x="19" y="0"/>
                  </a:lnTo>
                  <a:lnTo>
                    <a:pt x="10" y="0"/>
                  </a:lnTo>
                  <a:lnTo>
                    <a:pt x="0" y="0"/>
                  </a:lnTo>
                  <a:close/>
                </a:path>
              </a:pathLst>
            </a:custGeom>
            <a:solidFill>
              <a:srgbClr val="3F3835"/>
            </a:solidFill>
            <a:ln w="9525">
              <a:noFill/>
              <a:round/>
              <a:headEnd/>
              <a:tailEnd/>
            </a:ln>
          </p:spPr>
          <p:txBody>
            <a:bodyPr/>
            <a:lstStyle/>
            <a:p>
              <a:endParaRPr lang="en-US"/>
            </a:p>
          </p:txBody>
        </p:sp>
        <p:sp>
          <p:nvSpPr>
            <p:cNvPr id="16671" name="Freeform 350"/>
            <p:cNvSpPr>
              <a:spLocks/>
            </p:cNvSpPr>
            <p:nvPr/>
          </p:nvSpPr>
          <p:spPr bwMode="auto">
            <a:xfrm>
              <a:off x="2827" y="1584"/>
              <a:ext cx="35" cy="16"/>
            </a:xfrm>
            <a:custGeom>
              <a:avLst/>
              <a:gdLst>
                <a:gd name="T0" fmla="*/ 0 w 71"/>
                <a:gd name="T1" fmla="*/ 0 h 31"/>
                <a:gd name="T2" fmla="*/ 0 w 71"/>
                <a:gd name="T3" fmla="*/ 4 h 31"/>
                <a:gd name="T4" fmla="*/ 0 w 71"/>
                <a:gd name="T5" fmla="*/ 8 h 31"/>
                <a:gd name="T6" fmla="*/ 0 w 71"/>
                <a:gd name="T7" fmla="*/ 12 h 31"/>
                <a:gd name="T8" fmla="*/ 0 w 71"/>
                <a:gd name="T9" fmla="*/ 16 h 31"/>
                <a:gd name="T10" fmla="*/ 2 w 71"/>
                <a:gd name="T11" fmla="*/ 16 h 31"/>
                <a:gd name="T12" fmla="*/ 4 w 71"/>
                <a:gd name="T13" fmla="*/ 16 h 31"/>
                <a:gd name="T14" fmla="*/ 7 w 71"/>
                <a:gd name="T15" fmla="*/ 16 h 31"/>
                <a:gd name="T16" fmla="*/ 9 w 71"/>
                <a:gd name="T17" fmla="*/ 16 h 31"/>
                <a:gd name="T18" fmla="*/ 13 w 71"/>
                <a:gd name="T19" fmla="*/ 16 h 31"/>
                <a:gd name="T20" fmla="*/ 15 w 71"/>
                <a:gd name="T21" fmla="*/ 15 h 31"/>
                <a:gd name="T22" fmla="*/ 19 w 71"/>
                <a:gd name="T23" fmla="*/ 15 h 31"/>
                <a:gd name="T24" fmla="*/ 22 w 71"/>
                <a:gd name="T25" fmla="*/ 15 h 31"/>
                <a:gd name="T26" fmla="*/ 25 w 71"/>
                <a:gd name="T27" fmla="*/ 15 h 31"/>
                <a:gd name="T28" fmla="*/ 29 w 71"/>
                <a:gd name="T29" fmla="*/ 15 h 31"/>
                <a:gd name="T30" fmla="*/ 32 w 71"/>
                <a:gd name="T31" fmla="*/ 15 h 31"/>
                <a:gd name="T32" fmla="*/ 35 w 71"/>
                <a:gd name="T33" fmla="*/ 15 h 31"/>
                <a:gd name="T34" fmla="*/ 34 w 71"/>
                <a:gd name="T35" fmla="*/ 11 h 31"/>
                <a:gd name="T36" fmla="*/ 34 w 71"/>
                <a:gd name="T37" fmla="*/ 7 h 31"/>
                <a:gd name="T38" fmla="*/ 33 w 71"/>
                <a:gd name="T39" fmla="*/ 4 h 31"/>
                <a:gd name="T40" fmla="*/ 33 w 71"/>
                <a:gd name="T41" fmla="*/ 0 h 31"/>
                <a:gd name="T42" fmla="*/ 29 w 71"/>
                <a:gd name="T43" fmla="*/ 0 h 31"/>
                <a:gd name="T44" fmla="*/ 25 w 71"/>
                <a:gd name="T45" fmla="*/ 0 h 31"/>
                <a:gd name="T46" fmla="*/ 21 w 71"/>
                <a:gd name="T47" fmla="*/ 0 h 31"/>
                <a:gd name="T48" fmla="*/ 17 w 71"/>
                <a:gd name="T49" fmla="*/ 0 h 31"/>
                <a:gd name="T50" fmla="*/ 13 w 71"/>
                <a:gd name="T51" fmla="*/ 0 h 31"/>
                <a:gd name="T52" fmla="*/ 9 w 71"/>
                <a:gd name="T53" fmla="*/ 0 h 31"/>
                <a:gd name="T54" fmla="*/ 4 w 71"/>
                <a:gd name="T55" fmla="*/ 0 h 31"/>
                <a:gd name="T56" fmla="*/ 0 w 71"/>
                <a:gd name="T57" fmla="*/ 0 h 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1"/>
                <a:gd name="T88" fmla="*/ 0 h 31"/>
                <a:gd name="T89" fmla="*/ 71 w 71"/>
                <a:gd name="T90" fmla="*/ 31 h 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1" h="31">
                  <a:moveTo>
                    <a:pt x="0" y="0"/>
                  </a:moveTo>
                  <a:lnTo>
                    <a:pt x="0" y="8"/>
                  </a:lnTo>
                  <a:lnTo>
                    <a:pt x="0" y="15"/>
                  </a:lnTo>
                  <a:lnTo>
                    <a:pt x="0" y="23"/>
                  </a:lnTo>
                  <a:lnTo>
                    <a:pt x="0" y="31"/>
                  </a:lnTo>
                  <a:lnTo>
                    <a:pt x="5" y="31"/>
                  </a:lnTo>
                  <a:lnTo>
                    <a:pt x="9" y="31"/>
                  </a:lnTo>
                  <a:lnTo>
                    <a:pt x="14" y="31"/>
                  </a:lnTo>
                  <a:lnTo>
                    <a:pt x="19" y="31"/>
                  </a:lnTo>
                  <a:lnTo>
                    <a:pt x="26" y="31"/>
                  </a:lnTo>
                  <a:lnTo>
                    <a:pt x="31" y="30"/>
                  </a:lnTo>
                  <a:lnTo>
                    <a:pt x="38" y="30"/>
                  </a:lnTo>
                  <a:lnTo>
                    <a:pt x="45" y="30"/>
                  </a:lnTo>
                  <a:lnTo>
                    <a:pt x="51" y="29"/>
                  </a:lnTo>
                  <a:lnTo>
                    <a:pt x="58" y="29"/>
                  </a:lnTo>
                  <a:lnTo>
                    <a:pt x="64" y="29"/>
                  </a:lnTo>
                  <a:lnTo>
                    <a:pt x="71" y="29"/>
                  </a:lnTo>
                  <a:lnTo>
                    <a:pt x="69" y="22"/>
                  </a:lnTo>
                  <a:lnTo>
                    <a:pt x="68" y="14"/>
                  </a:lnTo>
                  <a:lnTo>
                    <a:pt x="67" y="7"/>
                  </a:lnTo>
                  <a:lnTo>
                    <a:pt x="66" y="0"/>
                  </a:lnTo>
                  <a:lnTo>
                    <a:pt x="58" y="0"/>
                  </a:lnTo>
                  <a:lnTo>
                    <a:pt x="50" y="0"/>
                  </a:lnTo>
                  <a:lnTo>
                    <a:pt x="42" y="0"/>
                  </a:lnTo>
                  <a:lnTo>
                    <a:pt x="34" y="0"/>
                  </a:lnTo>
                  <a:lnTo>
                    <a:pt x="26" y="0"/>
                  </a:lnTo>
                  <a:lnTo>
                    <a:pt x="18" y="0"/>
                  </a:lnTo>
                  <a:lnTo>
                    <a:pt x="8" y="0"/>
                  </a:lnTo>
                  <a:lnTo>
                    <a:pt x="0" y="0"/>
                  </a:lnTo>
                  <a:close/>
                </a:path>
              </a:pathLst>
            </a:custGeom>
            <a:solidFill>
              <a:srgbClr val="473833"/>
            </a:solidFill>
            <a:ln w="9525">
              <a:noFill/>
              <a:round/>
              <a:headEnd/>
              <a:tailEnd/>
            </a:ln>
          </p:spPr>
          <p:txBody>
            <a:bodyPr/>
            <a:lstStyle/>
            <a:p>
              <a:endParaRPr lang="en-US"/>
            </a:p>
          </p:txBody>
        </p:sp>
        <p:sp>
          <p:nvSpPr>
            <p:cNvPr id="16672" name="Freeform 351"/>
            <p:cNvSpPr>
              <a:spLocks/>
            </p:cNvSpPr>
            <p:nvPr/>
          </p:nvSpPr>
          <p:spPr bwMode="auto">
            <a:xfrm>
              <a:off x="2829" y="1584"/>
              <a:ext cx="33" cy="16"/>
            </a:xfrm>
            <a:custGeom>
              <a:avLst/>
              <a:gdLst>
                <a:gd name="T0" fmla="*/ 0 w 66"/>
                <a:gd name="T1" fmla="*/ 0 h 31"/>
                <a:gd name="T2" fmla="*/ 0 w 66"/>
                <a:gd name="T3" fmla="*/ 4 h 31"/>
                <a:gd name="T4" fmla="*/ 0 w 66"/>
                <a:gd name="T5" fmla="*/ 8 h 31"/>
                <a:gd name="T6" fmla="*/ 0 w 66"/>
                <a:gd name="T7" fmla="*/ 12 h 31"/>
                <a:gd name="T8" fmla="*/ 0 w 66"/>
                <a:gd name="T9" fmla="*/ 16 h 31"/>
                <a:gd name="T10" fmla="*/ 2 w 66"/>
                <a:gd name="T11" fmla="*/ 16 h 31"/>
                <a:gd name="T12" fmla="*/ 4 w 66"/>
                <a:gd name="T13" fmla="*/ 16 h 31"/>
                <a:gd name="T14" fmla="*/ 7 w 66"/>
                <a:gd name="T15" fmla="*/ 16 h 31"/>
                <a:gd name="T16" fmla="*/ 9 w 66"/>
                <a:gd name="T17" fmla="*/ 16 h 31"/>
                <a:gd name="T18" fmla="*/ 12 w 66"/>
                <a:gd name="T19" fmla="*/ 16 h 31"/>
                <a:gd name="T20" fmla="*/ 15 w 66"/>
                <a:gd name="T21" fmla="*/ 15 h 31"/>
                <a:gd name="T22" fmla="*/ 18 w 66"/>
                <a:gd name="T23" fmla="*/ 15 h 31"/>
                <a:gd name="T24" fmla="*/ 21 w 66"/>
                <a:gd name="T25" fmla="*/ 15 h 31"/>
                <a:gd name="T26" fmla="*/ 24 w 66"/>
                <a:gd name="T27" fmla="*/ 15 h 31"/>
                <a:gd name="T28" fmla="*/ 27 w 66"/>
                <a:gd name="T29" fmla="*/ 15 h 31"/>
                <a:gd name="T30" fmla="*/ 30 w 66"/>
                <a:gd name="T31" fmla="*/ 15 h 31"/>
                <a:gd name="T32" fmla="*/ 33 w 66"/>
                <a:gd name="T33" fmla="*/ 15 h 31"/>
                <a:gd name="T34" fmla="*/ 32 w 66"/>
                <a:gd name="T35" fmla="*/ 11 h 31"/>
                <a:gd name="T36" fmla="*/ 31 w 66"/>
                <a:gd name="T37" fmla="*/ 7 h 31"/>
                <a:gd name="T38" fmla="*/ 31 w 66"/>
                <a:gd name="T39" fmla="*/ 4 h 31"/>
                <a:gd name="T40" fmla="*/ 30 w 66"/>
                <a:gd name="T41" fmla="*/ 0 h 31"/>
                <a:gd name="T42" fmla="*/ 27 w 66"/>
                <a:gd name="T43" fmla="*/ 0 h 31"/>
                <a:gd name="T44" fmla="*/ 23 w 66"/>
                <a:gd name="T45" fmla="*/ 0 h 31"/>
                <a:gd name="T46" fmla="*/ 19 w 66"/>
                <a:gd name="T47" fmla="*/ 0 h 31"/>
                <a:gd name="T48" fmla="*/ 15 w 66"/>
                <a:gd name="T49" fmla="*/ 0 h 31"/>
                <a:gd name="T50" fmla="*/ 11 w 66"/>
                <a:gd name="T51" fmla="*/ 0 h 31"/>
                <a:gd name="T52" fmla="*/ 7 w 66"/>
                <a:gd name="T53" fmla="*/ 0 h 31"/>
                <a:gd name="T54" fmla="*/ 4 w 66"/>
                <a:gd name="T55" fmla="*/ 0 h 31"/>
                <a:gd name="T56" fmla="*/ 0 w 66"/>
                <a:gd name="T57" fmla="*/ 0 h 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6"/>
                <a:gd name="T88" fmla="*/ 0 h 31"/>
                <a:gd name="T89" fmla="*/ 66 w 66"/>
                <a:gd name="T90" fmla="*/ 31 h 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6" h="31">
                  <a:moveTo>
                    <a:pt x="0" y="0"/>
                  </a:moveTo>
                  <a:lnTo>
                    <a:pt x="0" y="8"/>
                  </a:lnTo>
                  <a:lnTo>
                    <a:pt x="0" y="15"/>
                  </a:lnTo>
                  <a:lnTo>
                    <a:pt x="0" y="23"/>
                  </a:lnTo>
                  <a:lnTo>
                    <a:pt x="0" y="31"/>
                  </a:lnTo>
                  <a:lnTo>
                    <a:pt x="4" y="31"/>
                  </a:lnTo>
                  <a:lnTo>
                    <a:pt x="9" y="31"/>
                  </a:lnTo>
                  <a:lnTo>
                    <a:pt x="14" y="31"/>
                  </a:lnTo>
                  <a:lnTo>
                    <a:pt x="18" y="31"/>
                  </a:lnTo>
                  <a:lnTo>
                    <a:pt x="24" y="31"/>
                  </a:lnTo>
                  <a:lnTo>
                    <a:pt x="30" y="30"/>
                  </a:lnTo>
                  <a:lnTo>
                    <a:pt x="36" y="30"/>
                  </a:lnTo>
                  <a:lnTo>
                    <a:pt x="42" y="30"/>
                  </a:lnTo>
                  <a:lnTo>
                    <a:pt x="48" y="29"/>
                  </a:lnTo>
                  <a:lnTo>
                    <a:pt x="54" y="29"/>
                  </a:lnTo>
                  <a:lnTo>
                    <a:pt x="60" y="29"/>
                  </a:lnTo>
                  <a:lnTo>
                    <a:pt x="66" y="29"/>
                  </a:lnTo>
                  <a:lnTo>
                    <a:pt x="64" y="22"/>
                  </a:lnTo>
                  <a:lnTo>
                    <a:pt x="63" y="14"/>
                  </a:lnTo>
                  <a:lnTo>
                    <a:pt x="62" y="7"/>
                  </a:lnTo>
                  <a:lnTo>
                    <a:pt x="61" y="0"/>
                  </a:lnTo>
                  <a:lnTo>
                    <a:pt x="54" y="0"/>
                  </a:lnTo>
                  <a:lnTo>
                    <a:pt x="46" y="0"/>
                  </a:lnTo>
                  <a:lnTo>
                    <a:pt x="39" y="0"/>
                  </a:lnTo>
                  <a:lnTo>
                    <a:pt x="31" y="0"/>
                  </a:lnTo>
                  <a:lnTo>
                    <a:pt x="23" y="0"/>
                  </a:lnTo>
                  <a:lnTo>
                    <a:pt x="15" y="0"/>
                  </a:lnTo>
                  <a:lnTo>
                    <a:pt x="8" y="0"/>
                  </a:lnTo>
                  <a:lnTo>
                    <a:pt x="0" y="0"/>
                  </a:lnTo>
                  <a:close/>
                </a:path>
              </a:pathLst>
            </a:custGeom>
            <a:solidFill>
              <a:srgbClr val="4F3A30"/>
            </a:solidFill>
            <a:ln w="9525">
              <a:noFill/>
              <a:round/>
              <a:headEnd/>
              <a:tailEnd/>
            </a:ln>
          </p:spPr>
          <p:txBody>
            <a:bodyPr/>
            <a:lstStyle/>
            <a:p>
              <a:endParaRPr lang="en-US"/>
            </a:p>
          </p:txBody>
        </p:sp>
        <p:sp>
          <p:nvSpPr>
            <p:cNvPr id="16673" name="Freeform 352"/>
            <p:cNvSpPr>
              <a:spLocks/>
            </p:cNvSpPr>
            <p:nvPr/>
          </p:nvSpPr>
          <p:spPr bwMode="auto">
            <a:xfrm>
              <a:off x="2832" y="1584"/>
              <a:ext cx="30" cy="16"/>
            </a:xfrm>
            <a:custGeom>
              <a:avLst/>
              <a:gdLst>
                <a:gd name="T0" fmla="*/ 0 w 62"/>
                <a:gd name="T1" fmla="*/ 0 h 31"/>
                <a:gd name="T2" fmla="*/ 0 w 62"/>
                <a:gd name="T3" fmla="*/ 4 h 31"/>
                <a:gd name="T4" fmla="*/ 0 w 62"/>
                <a:gd name="T5" fmla="*/ 8 h 31"/>
                <a:gd name="T6" fmla="*/ 0 w 62"/>
                <a:gd name="T7" fmla="*/ 12 h 31"/>
                <a:gd name="T8" fmla="*/ 0 w 62"/>
                <a:gd name="T9" fmla="*/ 16 h 31"/>
                <a:gd name="T10" fmla="*/ 2 w 62"/>
                <a:gd name="T11" fmla="*/ 16 h 31"/>
                <a:gd name="T12" fmla="*/ 5 w 62"/>
                <a:gd name="T13" fmla="*/ 16 h 31"/>
                <a:gd name="T14" fmla="*/ 7 w 62"/>
                <a:gd name="T15" fmla="*/ 16 h 31"/>
                <a:gd name="T16" fmla="*/ 9 w 62"/>
                <a:gd name="T17" fmla="*/ 16 h 31"/>
                <a:gd name="T18" fmla="*/ 11 w 62"/>
                <a:gd name="T19" fmla="*/ 16 h 31"/>
                <a:gd name="T20" fmla="*/ 14 w 62"/>
                <a:gd name="T21" fmla="*/ 15 h 31"/>
                <a:gd name="T22" fmla="*/ 16 w 62"/>
                <a:gd name="T23" fmla="*/ 15 h 31"/>
                <a:gd name="T24" fmla="*/ 19 w 62"/>
                <a:gd name="T25" fmla="*/ 15 h 31"/>
                <a:gd name="T26" fmla="*/ 22 w 62"/>
                <a:gd name="T27" fmla="*/ 15 h 31"/>
                <a:gd name="T28" fmla="*/ 24 w 62"/>
                <a:gd name="T29" fmla="*/ 15 h 31"/>
                <a:gd name="T30" fmla="*/ 27 w 62"/>
                <a:gd name="T31" fmla="*/ 15 h 31"/>
                <a:gd name="T32" fmla="*/ 30 w 62"/>
                <a:gd name="T33" fmla="*/ 15 h 31"/>
                <a:gd name="T34" fmla="*/ 29 w 62"/>
                <a:gd name="T35" fmla="*/ 11 h 31"/>
                <a:gd name="T36" fmla="*/ 29 w 62"/>
                <a:gd name="T37" fmla="*/ 7 h 31"/>
                <a:gd name="T38" fmla="*/ 28 w 62"/>
                <a:gd name="T39" fmla="*/ 4 h 31"/>
                <a:gd name="T40" fmla="*/ 28 w 62"/>
                <a:gd name="T41" fmla="*/ 0 h 31"/>
                <a:gd name="T42" fmla="*/ 24 w 62"/>
                <a:gd name="T43" fmla="*/ 0 h 31"/>
                <a:gd name="T44" fmla="*/ 21 w 62"/>
                <a:gd name="T45" fmla="*/ 0 h 31"/>
                <a:gd name="T46" fmla="*/ 17 w 62"/>
                <a:gd name="T47" fmla="*/ 0 h 31"/>
                <a:gd name="T48" fmla="*/ 14 w 62"/>
                <a:gd name="T49" fmla="*/ 0 h 31"/>
                <a:gd name="T50" fmla="*/ 11 w 62"/>
                <a:gd name="T51" fmla="*/ 0 h 31"/>
                <a:gd name="T52" fmla="*/ 7 w 62"/>
                <a:gd name="T53" fmla="*/ 0 h 31"/>
                <a:gd name="T54" fmla="*/ 3 w 62"/>
                <a:gd name="T55" fmla="*/ 0 h 31"/>
                <a:gd name="T56" fmla="*/ 0 w 62"/>
                <a:gd name="T57" fmla="*/ 0 h 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2"/>
                <a:gd name="T88" fmla="*/ 0 h 31"/>
                <a:gd name="T89" fmla="*/ 62 w 62"/>
                <a:gd name="T90" fmla="*/ 31 h 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2" h="31">
                  <a:moveTo>
                    <a:pt x="0" y="0"/>
                  </a:moveTo>
                  <a:lnTo>
                    <a:pt x="0" y="8"/>
                  </a:lnTo>
                  <a:lnTo>
                    <a:pt x="0" y="15"/>
                  </a:lnTo>
                  <a:lnTo>
                    <a:pt x="0" y="23"/>
                  </a:lnTo>
                  <a:lnTo>
                    <a:pt x="0" y="31"/>
                  </a:lnTo>
                  <a:lnTo>
                    <a:pt x="5" y="31"/>
                  </a:lnTo>
                  <a:lnTo>
                    <a:pt x="10" y="31"/>
                  </a:lnTo>
                  <a:lnTo>
                    <a:pt x="14" y="31"/>
                  </a:lnTo>
                  <a:lnTo>
                    <a:pt x="18" y="31"/>
                  </a:lnTo>
                  <a:lnTo>
                    <a:pt x="23" y="31"/>
                  </a:lnTo>
                  <a:lnTo>
                    <a:pt x="29" y="30"/>
                  </a:lnTo>
                  <a:lnTo>
                    <a:pt x="34" y="30"/>
                  </a:lnTo>
                  <a:lnTo>
                    <a:pt x="40" y="30"/>
                  </a:lnTo>
                  <a:lnTo>
                    <a:pt x="45" y="29"/>
                  </a:lnTo>
                  <a:lnTo>
                    <a:pt x="50" y="29"/>
                  </a:lnTo>
                  <a:lnTo>
                    <a:pt x="56" y="29"/>
                  </a:lnTo>
                  <a:lnTo>
                    <a:pt x="62" y="29"/>
                  </a:lnTo>
                  <a:lnTo>
                    <a:pt x="60" y="22"/>
                  </a:lnTo>
                  <a:lnTo>
                    <a:pt x="59" y="14"/>
                  </a:lnTo>
                  <a:lnTo>
                    <a:pt x="58" y="7"/>
                  </a:lnTo>
                  <a:lnTo>
                    <a:pt x="57" y="0"/>
                  </a:lnTo>
                  <a:lnTo>
                    <a:pt x="50" y="0"/>
                  </a:lnTo>
                  <a:lnTo>
                    <a:pt x="43" y="0"/>
                  </a:lnTo>
                  <a:lnTo>
                    <a:pt x="36" y="0"/>
                  </a:lnTo>
                  <a:lnTo>
                    <a:pt x="29" y="0"/>
                  </a:lnTo>
                  <a:lnTo>
                    <a:pt x="22" y="0"/>
                  </a:lnTo>
                  <a:lnTo>
                    <a:pt x="15" y="0"/>
                  </a:lnTo>
                  <a:lnTo>
                    <a:pt x="7" y="0"/>
                  </a:lnTo>
                  <a:lnTo>
                    <a:pt x="0" y="0"/>
                  </a:lnTo>
                  <a:close/>
                </a:path>
              </a:pathLst>
            </a:custGeom>
            <a:solidFill>
              <a:srgbClr val="543A2D"/>
            </a:solidFill>
            <a:ln w="9525">
              <a:noFill/>
              <a:round/>
              <a:headEnd/>
              <a:tailEnd/>
            </a:ln>
          </p:spPr>
          <p:txBody>
            <a:bodyPr/>
            <a:lstStyle/>
            <a:p>
              <a:endParaRPr lang="en-US"/>
            </a:p>
          </p:txBody>
        </p:sp>
        <p:sp>
          <p:nvSpPr>
            <p:cNvPr id="16674" name="Freeform 353"/>
            <p:cNvSpPr>
              <a:spLocks/>
            </p:cNvSpPr>
            <p:nvPr/>
          </p:nvSpPr>
          <p:spPr bwMode="auto">
            <a:xfrm>
              <a:off x="2835" y="1584"/>
              <a:ext cx="27" cy="16"/>
            </a:xfrm>
            <a:custGeom>
              <a:avLst/>
              <a:gdLst>
                <a:gd name="T0" fmla="*/ 0 w 56"/>
                <a:gd name="T1" fmla="*/ 0 h 31"/>
                <a:gd name="T2" fmla="*/ 0 w 56"/>
                <a:gd name="T3" fmla="*/ 4 h 31"/>
                <a:gd name="T4" fmla="*/ 0 w 56"/>
                <a:gd name="T5" fmla="*/ 8 h 31"/>
                <a:gd name="T6" fmla="*/ 0 w 56"/>
                <a:gd name="T7" fmla="*/ 12 h 31"/>
                <a:gd name="T8" fmla="*/ 0 w 56"/>
                <a:gd name="T9" fmla="*/ 16 h 31"/>
                <a:gd name="T10" fmla="*/ 2 w 56"/>
                <a:gd name="T11" fmla="*/ 16 h 31"/>
                <a:gd name="T12" fmla="*/ 4 w 56"/>
                <a:gd name="T13" fmla="*/ 16 h 31"/>
                <a:gd name="T14" fmla="*/ 6 w 56"/>
                <a:gd name="T15" fmla="*/ 16 h 31"/>
                <a:gd name="T16" fmla="*/ 8 w 56"/>
                <a:gd name="T17" fmla="*/ 16 h 31"/>
                <a:gd name="T18" fmla="*/ 10 w 56"/>
                <a:gd name="T19" fmla="*/ 16 h 31"/>
                <a:gd name="T20" fmla="*/ 13 w 56"/>
                <a:gd name="T21" fmla="*/ 15 h 31"/>
                <a:gd name="T22" fmla="*/ 14 w 56"/>
                <a:gd name="T23" fmla="*/ 15 h 31"/>
                <a:gd name="T24" fmla="*/ 17 w 56"/>
                <a:gd name="T25" fmla="*/ 15 h 31"/>
                <a:gd name="T26" fmla="*/ 20 w 56"/>
                <a:gd name="T27" fmla="*/ 15 h 31"/>
                <a:gd name="T28" fmla="*/ 22 w 56"/>
                <a:gd name="T29" fmla="*/ 15 h 31"/>
                <a:gd name="T30" fmla="*/ 25 w 56"/>
                <a:gd name="T31" fmla="*/ 15 h 31"/>
                <a:gd name="T32" fmla="*/ 27 w 56"/>
                <a:gd name="T33" fmla="*/ 15 h 31"/>
                <a:gd name="T34" fmla="*/ 26 w 56"/>
                <a:gd name="T35" fmla="*/ 11 h 31"/>
                <a:gd name="T36" fmla="*/ 26 w 56"/>
                <a:gd name="T37" fmla="*/ 7 h 31"/>
                <a:gd name="T38" fmla="*/ 25 w 56"/>
                <a:gd name="T39" fmla="*/ 4 h 31"/>
                <a:gd name="T40" fmla="*/ 25 w 56"/>
                <a:gd name="T41" fmla="*/ 0 h 31"/>
                <a:gd name="T42" fmla="*/ 21 w 56"/>
                <a:gd name="T43" fmla="*/ 0 h 31"/>
                <a:gd name="T44" fmla="*/ 18 w 56"/>
                <a:gd name="T45" fmla="*/ 0 h 31"/>
                <a:gd name="T46" fmla="*/ 15 w 56"/>
                <a:gd name="T47" fmla="*/ 0 h 31"/>
                <a:gd name="T48" fmla="*/ 13 w 56"/>
                <a:gd name="T49" fmla="*/ 0 h 31"/>
                <a:gd name="T50" fmla="*/ 9 w 56"/>
                <a:gd name="T51" fmla="*/ 0 h 31"/>
                <a:gd name="T52" fmla="*/ 6 w 56"/>
                <a:gd name="T53" fmla="*/ 0 h 31"/>
                <a:gd name="T54" fmla="*/ 3 w 56"/>
                <a:gd name="T55" fmla="*/ 0 h 31"/>
                <a:gd name="T56" fmla="*/ 0 w 56"/>
                <a:gd name="T57" fmla="*/ 0 h 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6"/>
                <a:gd name="T88" fmla="*/ 0 h 31"/>
                <a:gd name="T89" fmla="*/ 56 w 56"/>
                <a:gd name="T90" fmla="*/ 31 h 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6" h="31">
                  <a:moveTo>
                    <a:pt x="0" y="0"/>
                  </a:moveTo>
                  <a:lnTo>
                    <a:pt x="0" y="8"/>
                  </a:lnTo>
                  <a:lnTo>
                    <a:pt x="0" y="15"/>
                  </a:lnTo>
                  <a:lnTo>
                    <a:pt x="0" y="23"/>
                  </a:lnTo>
                  <a:lnTo>
                    <a:pt x="0" y="31"/>
                  </a:lnTo>
                  <a:lnTo>
                    <a:pt x="4" y="31"/>
                  </a:lnTo>
                  <a:lnTo>
                    <a:pt x="8" y="31"/>
                  </a:lnTo>
                  <a:lnTo>
                    <a:pt x="12" y="31"/>
                  </a:lnTo>
                  <a:lnTo>
                    <a:pt x="16" y="31"/>
                  </a:lnTo>
                  <a:lnTo>
                    <a:pt x="21" y="31"/>
                  </a:lnTo>
                  <a:lnTo>
                    <a:pt x="26" y="30"/>
                  </a:lnTo>
                  <a:lnTo>
                    <a:pt x="30" y="30"/>
                  </a:lnTo>
                  <a:lnTo>
                    <a:pt x="36" y="30"/>
                  </a:lnTo>
                  <a:lnTo>
                    <a:pt x="41" y="29"/>
                  </a:lnTo>
                  <a:lnTo>
                    <a:pt x="45" y="29"/>
                  </a:lnTo>
                  <a:lnTo>
                    <a:pt x="51" y="29"/>
                  </a:lnTo>
                  <a:lnTo>
                    <a:pt x="56" y="29"/>
                  </a:lnTo>
                  <a:lnTo>
                    <a:pt x="54" y="22"/>
                  </a:lnTo>
                  <a:lnTo>
                    <a:pt x="53" y="14"/>
                  </a:lnTo>
                  <a:lnTo>
                    <a:pt x="52" y="7"/>
                  </a:lnTo>
                  <a:lnTo>
                    <a:pt x="51" y="0"/>
                  </a:lnTo>
                  <a:lnTo>
                    <a:pt x="44" y="0"/>
                  </a:lnTo>
                  <a:lnTo>
                    <a:pt x="38" y="0"/>
                  </a:lnTo>
                  <a:lnTo>
                    <a:pt x="31" y="0"/>
                  </a:lnTo>
                  <a:lnTo>
                    <a:pt x="26" y="0"/>
                  </a:lnTo>
                  <a:lnTo>
                    <a:pt x="19" y="0"/>
                  </a:lnTo>
                  <a:lnTo>
                    <a:pt x="13" y="0"/>
                  </a:lnTo>
                  <a:lnTo>
                    <a:pt x="6" y="0"/>
                  </a:lnTo>
                  <a:lnTo>
                    <a:pt x="0" y="0"/>
                  </a:lnTo>
                  <a:close/>
                </a:path>
              </a:pathLst>
            </a:custGeom>
            <a:solidFill>
              <a:srgbClr val="5B3D28"/>
            </a:solidFill>
            <a:ln w="9525">
              <a:noFill/>
              <a:round/>
              <a:headEnd/>
              <a:tailEnd/>
            </a:ln>
          </p:spPr>
          <p:txBody>
            <a:bodyPr/>
            <a:lstStyle/>
            <a:p>
              <a:endParaRPr lang="en-US"/>
            </a:p>
          </p:txBody>
        </p:sp>
        <p:sp>
          <p:nvSpPr>
            <p:cNvPr id="16675" name="Freeform 355"/>
            <p:cNvSpPr>
              <a:spLocks/>
            </p:cNvSpPr>
            <p:nvPr/>
          </p:nvSpPr>
          <p:spPr bwMode="auto">
            <a:xfrm>
              <a:off x="2837" y="1584"/>
              <a:ext cx="25" cy="16"/>
            </a:xfrm>
            <a:custGeom>
              <a:avLst/>
              <a:gdLst>
                <a:gd name="T0" fmla="*/ 0 w 51"/>
                <a:gd name="T1" fmla="*/ 0 h 31"/>
                <a:gd name="T2" fmla="*/ 0 w 51"/>
                <a:gd name="T3" fmla="*/ 4 h 31"/>
                <a:gd name="T4" fmla="*/ 0 w 51"/>
                <a:gd name="T5" fmla="*/ 8 h 31"/>
                <a:gd name="T6" fmla="*/ 0 w 51"/>
                <a:gd name="T7" fmla="*/ 12 h 31"/>
                <a:gd name="T8" fmla="*/ 0 w 51"/>
                <a:gd name="T9" fmla="*/ 16 h 31"/>
                <a:gd name="T10" fmla="*/ 1 w 51"/>
                <a:gd name="T11" fmla="*/ 16 h 31"/>
                <a:gd name="T12" fmla="*/ 4 w 51"/>
                <a:gd name="T13" fmla="*/ 16 h 31"/>
                <a:gd name="T14" fmla="*/ 5 w 51"/>
                <a:gd name="T15" fmla="*/ 16 h 31"/>
                <a:gd name="T16" fmla="*/ 7 w 51"/>
                <a:gd name="T17" fmla="*/ 16 h 31"/>
                <a:gd name="T18" fmla="*/ 9 w 51"/>
                <a:gd name="T19" fmla="*/ 16 h 31"/>
                <a:gd name="T20" fmla="*/ 12 w 51"/>
                <a:gd name="T21" fmla="*/ 15 h 31"/>
                <a:gd name="T22" fmla="*/ 14 w 51"/>
                <a:gd name="T23" fmla="*/ 15 h 31"/>
                <a:gd name="T24" fmla="*/ 16 w 51"/>
                <a:gd name="T25" fmla="*/ 15 h 31"/>
                <a:gd name="T26" fmla="*/ 18 w 51"/>
                <a:gd name="T27" fmla="*/ 15 h 31"/>
                <a:gd name="T28" fmla="*/ 20 w 51"/>
                <a:gd name="T29" fmla="*/ 15 h 31"/>
                <a:gd name="T30" fmla="*/ 23 w 51"/>
                <a:gd name="T31" fmla="*/ 15 h 31"/>
                <a:gd name="T32" fmla="*/ 25 w 51"/>
                <a:gd name="T33" fmla="*/ 15 h 31"/>
                <a:gd name="T34" fmla="*/ 24 w 51"/>
                <a:gd name="T35" fmla="*/ 11 h 31"/>
                <a:gd name="T36" fmla="*/ 24 w 51"/>
                <a:gd name="T37" fmla="*/ 7 h 31"/>
                <a:gd name="T38" fmla="*/ 23 w 51"/>
                <a:gd name="T39" fmla="*/ 4 h 31"/>
                <a:gd name="T40" fmla="*/ 23 w 51"/>
                <a:gd name="T41" fmla="*/ 0 h 31"/>
                <a:gd name="T42" fmla="*/ 20 w 51"/>
                <a:gd name="T43" fmla="*/ 0 h 31"/>
                <a:gd name="T44" fmla="*/ 17 w 51"/>
                <a:gd name="T45" fmla="*/ 0 h 31"/>
                <a:gd name="T46" fmla="*/ 14 w 51"/>
                <a:gd name="T47" fmla="*/ 0 h 31"/>
                <a:gd name="T48" fmla="*/ 11 w 51"/>
                <a:gd name="T49" fmla="*/ 0 h 31"/>
                <a:gd name="T50" fmla="*/ 8 w 51"/>
                <a:gd name="T51" fmla="*/ 0 h 31"/>
                <a:gd name="T52" fmla="*/ 5 w 51"/>
                <a:gd name="T53" fmla="*/ 0 h 31"/>
                <a:gd name="T54" fmla="*/ 3 w 51"/>
                <a:gd name="T55" fmla="*/ 0 h 31"/>
                <a:gd name="T56" fmla="*/ 0 w 51"/>
                <a:gd name="T57" fmla="*/ 0 h 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1"/>
                <a:gd name="T88" fmla="*/ 0 h 31"/>
                <a:gd name="T89" fmla="*/ 51 w 51"/>
                <a:gd name="T90" fmla="*/ 31 h 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1" h="31">
                  <a:moveTo>
                    <a:pt x="0" y="0"/>
                  </a:moveTo>
                  <a:lnTo>
                    <a:pt x="0" y="8"/>
                  </a:lnTo>
                  <a:lnTo>
                    <a:pt x="0" y="15"/>
                  </a:lnTo>
                  <a:lnTo>
                    <a:pt x="0" y="23"/>
                  </a:lnTo>
                  <a:lnTo>
                    <a:pt x="0" y="31"/>
                  </a:lnTo>
                  <a:lnTo>
                    <a:pt x="3" y="31"/>
                  </a:lnTo>
                  <a:lnTo>
                    <a:pt x="8" y="31"/>
                  </a:lnTo>
                  <a:lnTo>
                    <a:pt x="11" y="31"/>
                  </a:lnTo>
                  <a:lnTo>
                    <a:pt x="15" y="31"/>
                  </a:lnTo>
                  <a:lnTo>
                    <a:pt x="19" y="31"/>
                  </a:lnTo>
                  <a:lnTo>
                    <a:pt x="24" y="30"/>
                  </a:lnTo>
                  <a:lnTo>
                    <a:pt x="29" y="30"/>
                  </a:lnTo>
                  <a:lnTo>
                    <a:pt x="33" y="30"/>
                  </a:lnTo>
                  <a:lnTo>
                    <a:pt x="37" y="29"/>
                  </a:lnTo>
                  <a:lnTo>
                    <a:pt x="41" y="29"/>
                  </a:lnTo>
                  <a:lnTo>
                    <a:pt x="46" y="29"/>
                  </a:lnTo>
                  <a:lnTo>
                    <a:pt x="51" y="29"/>
                  </a:lnTo>
                  <a:lnTo>
                    <a:pt x="49" y="22"/>
                  </a:lnTo>
                  <a:lnTo>
                    <a:pt x="48" y="14"/>
                  </a:lnTo>
                  <a:lnTo>
                    <a:pt x="47" y="7"/>
                  </a:lnTo>
                  <a:lnTo>
                    <a:pt x="46" y="0"/>
                  </a:lnTo>
                  <a:lnTo>
                    <a:pt x="40" y="0"/>
                  </a:lnTo>
                  <a:lnTo>
                    <a:pt x="34" y="0"/>
                  </a:lnTo>
                  <a:lnTo>
                    <a:pt x="29" y="0"/>
                  </a:lnTo>
                  <a:lnTo>
                    <a:pt x="23" y="0"/>
                  </a:lnTo>
                  <a:lnTo>
                    <a:pt x="17" y="0"/>
                  </a:lnTo>
                  <a:lnTo>
                    <a:pt x="11" y="0"/>
                  </a:lnTo>
                  <a:lnTo>
                    <a:pt x="6" y="0"/>
                  </a:lnTo>
                  <a:lnTo>
                    <a:pt x="0" y="0"/>
                  </a:lnTo>
                  <a:close/>
                </a:path>
              </a:pathLst>
            </a:custGeom>
            <a:solidFill>
              <a:srgbClr val="603D26"/>
            </a:solidFill>
            <a:ln w="9525">
              <a:noFill/>
              <a:round/>
              <a:headEnd/>
              <a:tailEnd/>
            </a:ln>
          </p:spPr>
          <p:txBody>
            <a:bodyPr/>
            <a:lstStyle/>
            <a:p>
              <a:endParaRPr lang="en-US"/>
            </a:p>
          </p:txBody>
        </p:sp>
        <p:sp>
          <p:nvSpPr>
            <p:cNvPr id="16676" name="Freeform 356"/>
            <p:cNvSpPr>
              <a:spLocks/>
            </p:cNvSpPr>
            <p:nvPr/>
          </p:nvSpPr>
          <p:spPr bwMode="auto">
            <a:xfrm>
              <a:off x="2840" y="1584"/>
              <a:ext cx="22" cy="16"/>
            </a:xfrm>
            <a:custGeom>
              <a:avLst/>
              <a:gdLst>
                <a:gd name="T0" fmla="*/ 0 w 45"/>
                <a:gd name="T1" fmla="*/ 0 h 31"/>
                <a:gd name="T2" fmla="*/ 0 w 45"/>
                <a:gd name="T3" fmla="*/ 4 h 31"/>
                <a:gd name="T4" fmla="*/ 0 w 45"/>
                <a:gd name="T5" fmla="*/ 8 h 31"/>
                <a:gd name="T6" fmla="*/ 0 w 45"/>
                <a:gd name="T7" fmla="*/ 12 h 31"/>
                <a:gd name="T8" fmla="*/ 0 w 45"/>
                <a:gd name="T9" fmla="*/ 16 h 31"/>
                <a:gd name="T10" fmla="*/ 1 w 45"/>
                <a:gd name="T11" fmla="*/ 16 h 31"/>
                <a:gd name="T12" fmla="*/ 3 w 45"/>
                <a:gd name="T13" fmla="*/ 16 h 31"/>
                <a:gd name="T14" fmla="*/ 4 w 45"/>
                <a:gd name="T15" fmla="*/ 16 h 31"/>
                <a:gd name="T16" fmla="*/ 6 w 45"/>
                <a:gd name="T17" fmla="*/ 16 h 31"/>
                <a:gd name="T18" fmla="*/ 10 w 45"/>
                <a:gd name="T19" fmla="*/ 15 h 31"/>
                <a:gd name="T20" fmla="*/ 14 w 45"/>
                <a:gd name="T21" fmla="*/ 15 h 31"/>
                <a:gd name="T22" fmla="*/ 18 w 45"/>
                <a:gd name="T23" fmla="*/ 15 h 31"/>
                <a:gd name="T24" fmla="*/ 22 w 45"/>
                <a:gd name="T25" fmla="*/ 15 h 31"/>
                <a:gd name="T26" fmla="*/ 21 w 45"/>
                <a:gd name="T27" fmla="*/ 11 h 31"/>
                <a:gd name="T28" fmla="*/ 21 w 45"/>
                <a:gd name="T29" fmla="*/ 7 h 31"/>
                <a:gd name="T30" fmla="*/ 20 w 45"/>
                <a:gd name="T31" fmla="*/ 4 h 31"/>
                <a:gd name="T32" fmla="*/ 20 w 45"/>
                <a:gd name="T33" fmla="*/ 0 h 31"/>
                <a:gd name="T34" fmla="*/ 17 w 45"/>
                <a:gd name="T35" fmla="*/ 0 h 31"/>
                <a:gd name="T36" fmla="*/ 15 w 45"/>
                <a:gd name="T37" fmla="*/ 0 h 31"/>
                <a:gd name="T38" fmla="*/ 12 w 45"/>
                <a:gd name="T39" fmla="*/ 0 h 31"/>
                <a:gd name="T40" fmla="*/ 9 w 45"/>
                <a:gd name="T41" fmla="*/ 0 h 31"/>
                <a:gd name="T42" fmla="*/ 7 w 45"/>
                <a:gd name="T43" fmla="*/ 0 h 31"/>
                <a:gd name="T44" fmla="*/ 4 w 45"/>
                <a:gd name="T45" fmla="*/ 0 h 31"/>
                <a:gd name="T46" fmla="*/ 2 w 45"/>
                <a:gd name="T47" fmla="*/ 0 h 31"/>
                <a:gd name="T48" fmla="*/ 0 w 45"/>
                <a:gd name="T49" fmla="*/ 0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5"/>
                <a:gd name="T76" fmla="*/ 0 h 31"/>
                <a:gd name="T77" fmla="*/ 45 w 45"/>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5" h="31">
                  <a:moveTo>
                    <a:pt x="0" y="0"/>
                  </a:moveTo>
                  <a:lnTo>
                    <a:pt x="0" y="8"/>
                  </a:lnTo>
                  <a:lnTo>
                    <a:pt x="0" y="15"/>
                  </a:lnTo>
                  <a:lnTo>
                    <a:pt x="0" y="23"/>
                  </a:lnTo>
                  <a:lnTo>
                    <a:pt x="0" y="31"/>
                  </a:lnTo>
                  <a:lnTo>
                    <a:pt x="3" y="31"/>
                  </a:lnTo>
                  <a:lnTo>
                    <a:pt x="6" y="31"/>
                  </a:lnTo>
                  <a:lnTo>
                    <a:pt x="9" y="31"/>
                  </a:lnTo>
                  <a:lnTo>
                    <a:pt x="12" y="31"/>
                  </a:lnTo>
                  <a:lnTo>
                    <a:pt x="20" y="30"/>
                  </a:lnTo>
                  <a:lnTo>
                    <a:pt x="28" y="30"/>
                  </a:lnTo>
                  <a:lnTo>
                    <a:pt x="36" y="29"/>
                  </a:lnTo>
                  <a:lnTo>
                    <a:pt x="45" y="29"/>
                  </a:lnTo>
                  <a:lnTo>
                    <a:pt x="43" y="22"/>
                  </a:lnTo>
                  <a:lnTo>
                    <a:pt x="42" y="14"/>
                  </a:lnTo>
                  <a:lnTo>
                    <a:pt x="41" y="7"/>
                  </a:lnTo>
                  <a:lnTo>
                    <a:pt x="40" y="0"/>
                  </a:lnTo>
                  <a:lnTo>
                    <a:pt x="35" y="0"/>
                  </a:lnTo>
                  <a:lnTo>
                    <a:pt x="30" y="0"/>
                  </a:lnTo>
                  <a:lnTo>
                    <a:pt x="25" y="0"/>
                  </a:lnTo>
                  <a:lnTo>
                    <a:pt x="19" y="0"/>
                  </a:lnTo>
                  <a:lnTo>
                    <a:pt x="15" y="0"/>
                  </a:lnTo>
                  <a:lnTo>
                    <a:pt x="9" y="0"/>
                  </a:lnTo>
                  <a:lnTo>
                    <a:pt x="4" y="0"/>
                  </a:lnTo>
                  <a:lnTo>
                    <a:pt x="0" y="0"/>
                  </a:lnTo>
                  <a:close/>
                </a:path>
              </a:pathLst>
            </a:custGeom>
            <a:solidFill>
              <a:srgbClr val="683F23"/>
            </a:solidFill>
            <a:ln w="9525">
              <a:noFill/>
              <a:round/>
              <a:headEnd/>
              <a:tailEnd/>
            </a:ln>
          </p:spPr>
          <p:txBody>
            <a:bodyPr/>
            <a:lstStyle/>
            <a:p>
              <a:endParaRPr lang="en-US"/>
            </a:p>
          </p:txBody>
        </p:sp>
        <p:sp>
          <p:nvSpPr>
            <p:cNvPr id="16677" name="Freeform 357"/>
            <p:cNvSpPr>
              <a:spLocks/>
            </p:cNvSpPr>
            <p:nvPr/>
          </p:nvSpPr>
          <p:spPr bwMode="auto">
            <a:xfrm>
              <a:off x="2842" y="1584"/>
              <a:ext cx="20" cy="16"/>
            </a:xfrm>
            <a:custGeom>
              <a:avLst/>
              <a:gdLst>
                <a:gd name="T0" fmla="*/ 0 w 41"/>
                <a:gd name="T1" fmla="*/ 0 h 31"/>
                <a:gd name="T2" fmla="*/ 0 w 41"/>
                <a:gd name="T3" fmla="*/ 4 h 31"/>
                <a:gd name="T4" fmla="*/ 0 w 41"/>
                <a:gd name="T5" fmla="*/ 8 h 31"/>
                <a:gd name="T6" fmla="*/ 0 w 41"/>
                <a:gd name="T7" fmla="*/ 12 h 31"/>
                <a:gd name="T8" fmla="*/ 0 w 41"/>
                <a:gd name="T9" fmla="*/ 16 h 31"/>
                <a:gd name="T10" fmla="*/ 2 w 41"/>
                <a:gd name="T11" fmla="*/ 16 h 31"/>
                <a:gd name="T12" fmla="*/ 3 w 41"/>
                <a:gd name="T13" fmla="*/ 16 h 31"/>
                <a:gd name="T14" fmla="*/ 4 w 41"/>
                <a:gd name="T15" fmla="*/ 16 h 31"/>
                <a:gd name="T16" fmla="*/ 6 w 41"/>
                <a:gd name="T17" fmla="*/ 16 h 31"/>
                <a:gd name="T18" fmla="*/ 10 w 41"/>
                <a:gd name="T19" fmla="*/ 15 h 31"/>
                <a:gd name="T20" fmla="*/ 13 w 41"/>
                <a:gd name="T21" fmla="*/ 15 h 31"/>
                <a:gd name="T22" fmla="*/ 17 w 41"/>
                <a:gd name="T23" fmla="*/ 15 h 31"/>
                <a:gd name="T24" fmla="*/ 20 w 41"/>
                <a:gd name="T25" fmla="*/ 15 h 31"/>
                <a:gd name="T26" fmla="*/ 19 w 41"/>
                <a:gd name="T27" fmla="*/ 11 h 31"/>
                <a:gd name="T28" fmla="*/ 19 w 41"/>
                <a:gd name="T29" fmla="*/ 7 h 31"/>
                <a:gd name="T30" fmla="*/ 18 w 41"/>
                <a:gd name="T31" fmla="*/ 4 h 31"/>
                <a:gd name="T32" fmla="*/ 18 w 41"/>
                <a:gd name="T33" fmla="*/ 0 h 31"/>
                <a:gd name="T34" fmla="*/ 15 w 41"/>
                <a:gd name="T35" fmla="*/ 0 h 31"/>
                <a:gd name="T36" fmla="*/ 13 w 41"/>
                <a:gd name="T37" fmla="*/ 0 h 31"/>
                <a:gd name="T38" fmla="*/ 11 w 41"/>
                <a:gd name="T39" fmla="*/ 0 h 31"/>
                <a:gd name="T40" fmla="*/ 8 w 41"/>
                <a:gd name="T41" fmla="*/ 0 h 31"/>
                <a:gd name="T42" fmla="*/ 6 w 41"/>
                <a:gd name="T43" fmla="*/ 0 h 31"/>
                <a:gd name="T44" fmla="*/ 4 w 41"/>
                <a:gd name="T45" fmla="*/ 0 h 31"/>
                <a:gd name="T46" fmla="*/ 2 w 41"/>
                <a:gd name="T47" fmla="*/ 0 h 31"/>
                <a:gd name="T48" fmla="*/ 0 w 41"/>
                <a:gd name="T49" fmla="*/ 0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31"/>
                <a:gd name="T77" fmla="*/ 41 w 41"/>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31">
                  <a:moveTo>
                    <a:pt x="0" y="0"/>
                  </a:moveTo>
                  <a:lnTo>
                    <a:pt x="0" y="8"/>
                  </a:lnTo>
                  <a:lnTo>
                    <a:pt x="0" y="15"/>
                  </a:lnTo>
                  <a:lnTo>
                    <a:pt x="0" y="23"/>
                  </a:lnTo>
                  <a:lnTo>
                    <a:pt x="0" y="31"/>
                  </a:lnTo>
                  <a:lnTo>
                    <a:pt x="4" y="31"/>
                  </a:lnTo>
                  <a:lnTo>
                    <a:pt x="7" y="31"/>
                  </a:lnTo>
                  <a:lnTo>
                    <a:pt x="9" y="31"/>
                  </a:lnTo>
                  <a:lnTo>
                    <a:pt x="13" y="31"/>
                  </a:lnTo>
                  <a:lnTo>
                    <a:pt x="20" y="30"/>
                  </a:lnTo>
                  <a:lnTo>
                    <a:pt x="27" y="30"/>
                  </a:lnTo>
                  <a:lnTo>
                    <a:pt x="34" y="29"/>
                  </a:lnTo>
                  <a:lnTo>
                    <a:pt x="41" y="29"/>
                  </a:lnTo>
                  <a:lnTo>
                    <a:pt x="39" y="22"/>
                  </a:lnTo>
                  <a:lnTo>
                    <a:pt x="38" y="14"/>
                  </a:lnTo>
                  <a:lnTo>
                    <a:pt x="37" y="7"/>
                  </a:lnTo>
                  <a:lnTo>
                    <a:pt x="36" y="0"/>
                  </a:lnTo>
                  <a:lnTo>
                    <a:pt x="31" y="0"/>
                  </a:lnTo>
                  <a:lnTo>
                    <a:pt x="27" y="0"/>
                  </a:lnTo>
                  <a:lnTo>
                    <a:pt x="22" y="0"/>
                  </a:lnTo>
                  <a:lnTo>
                    <a:pt x="17" y="0"/>
                  </a:lnTo>
                  <a:lnTo>
                    <a:pt x="13" y="0"/>
                  </a:lnTo>
                  <a:lnTo>
                    <a:pt x="9" y="0"/>
                  </a:lnTo>
                  <a:lnTo>
                    <a:pt x="5" y="0"/>
                  </a:lnTo>
                  <a:lnTo>
                    <a:pt x="0" y="0"/>
                  </a:lnTo>
                  <a:close/>
                </a:path>
              </a:pathLst>
            </a:custGeom>
            <a:solidFill>
              <a:srgbClr val="703F21"/>
            </a:solidFill>
            <a:ln w="9525">
              <a:noFill/>
              <a:round/>
              <a:headEnd/>
              <a:tailEnd/>
            </a:ln>
          </p:spPr>
          <p:txBody>
            <a:bodyPr/>
            <a:lstStyle/>
            <a:p>
              <a:endParaRPr lang="en-US"/>
            </a:p>
          </p:txBody>
        </p:sp>
        <p:sp>
          <p:nvSpPr>
            <p:cNvPr id="16678" name="Freeform 358"/>
            <p:cNvSpPr>
              <a:spLocks/>
            </p:cNvSpPr>
            <p:nvPr/>
          </p:nvSpPr>
          <p:spPr bwMode="auto">
            <a:xfrm>
              <a:off x="2844" y="1584"/>
              <a:ext cx="18" cy="16"/>
            </a:xfrm>
            <a:custGeom>
              <a:avLst/>
              <a:gdLst>
                <a:gd name="T0" fmla="*/ 0 w 36"/>
                <a:gd name="T1" fmla="*/ 0 h 31"/>
                <a:gd name="T2" fmla="*/ 0 w 36"/>
                <a:gd name="T3" fmla="*/ 4 h 31"/>
                <a:gd name="T4" fmla="*/ 0 w 36"/>
                <a:gd name="T5" fmla="*/ 8 h 31"/>
                <a:gd name="T6" fmla="*/ 0 w 36"/>
                <a:gd name="T7" fmla="*/ 12 h 31"/>
                <a:gd name="T8" fmla="*/ 0 w 36"/>
                <a:gd name="T9" fmla="*/ 16 h 31"/>
                <a:gd name="T10" fmla="*/ 1 w 36"/>
                <a:gd name="T11" fmla="*/ 16 h 31"/>
                <a:gd name="T12" fmla="*/ 3 w 36"/>
                <a:gd name="T13" fmla="*/ 16 h 31"/>
                <a:gd name="T14" fmla="*/ 5 w 36"/>
                <a:gd name="T15" fmla="*/ 16 h 31"/>
                <a:gd name="T16" fmla="*/ 5 w 36"/>
                <a:gd name="T17" fmla="*/ 16 h 31"/>
                <a:gd name="T18" fmla="*/ 9 w 36"/>
                <a:gd name="T19" fmla="*/ 15 h 31"/>
                <a:gd name="T20" fmla="*/ 12 w 36"/>
                <a:gd name="T21" fmla="*/ 15 h 31"/>
                <a:gd name="T22" fmla="*/ 15 w 36"/>
                <a:gd name="T23" fmla="*/ 15 h 31"/>
                <a:gd name="T24" fmla="*/ 18 w 36"/>
                <a:gd name="T25" fmla="*/ 15 h 31"/>
                <a:gd name="T26" fmla="*/ 17 w 36"/>
                <a:gd name="T27" fmla="*/ 11 h 31"/>
                <a:gd name="T28" fmla="*/ 17 w 36"/>
                <a:gd name="T29" fmla="*/ 7 h 31"/>
                <a:gd name="T30" fmla="*/ 16 w 36"/>
                <a:gd name="T31" fmla="*/ 4 h 31"/>
                <a:gd name="T32" fmla="*/ 15 w 36"/>
                <a:gd name="T33" fmla="*/ 0 h 31"/>
                <a:gd name="T34" fmla="*/ 11 w 36"/>
                <a:gd name="T35" fmla="*/ 0 h 31"/>
                <a:gd name="T36" fmla="*/ 8 w 36"/>
                <a:gd name="T37" fmla="*/ 0 h 31"/>
                <a:gd name="T38" fmla="*/ 4 w 36"/>
                <a:gd name="T39" fmla="*/ 0 h 31"/>
                <a:gd name="T40" fmla="*/ 0 w 36"/>
                <a:gd name="T41" fmla="*/ 0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6"/>
                <a:gd name="T64" fmla="*/ 0 h 31"/>
                <a:gd name="T65" fmla="*/ 36 w 36"/>
                <a:gd name="T66" fmla="*/ 31 h 3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6" h="31">
                  <a:moveTo>
                    <a:pt x="0" y="0"/>
                  </a:moveTo>
                  <a:lnTo>
                    <a:pt x="0" y="8"/>
                  </a:lnTo>
                  <a:lnTo>
                    <a:pt x="0" y="15"/>
                  </a:lnTo>
                  <a:lnTo>
                    <a:pt x="0" y="23"/>
                  </a:lnTo>
                  <a:lnTo>
                    <a:pt x="0" y="31"/>
                  </a:lnTo>
                  <a:lnTo>
                    <a:pt x="3" y="31"/>
                  </a:lnTo>
                  <a:lnTo>
                    <a:pt x="6" y="31"/>
                  </a:lnTo>
                  <a:lnTo>
                    <a:pt x="9" y="31"/>
                  </a:lnTo>
                  <a:lnTo>
                    <a:pt x="11" y="31"/>
                  </a:lnTo>
                  <a:lnTo>
                    <a:pt x="17" y="30"/>
                  </a:lnTo>
                  <a:lnTo>
                    <a:pt x="24" y="30"/>
                  </a:lnTo>
                  <a:lnTo>
                    <a:pt x="30" y="29"/>
                  </a:lnTo>
                  <a:lnTo>
                    <a:pt x="36" y="29"/>
                  </a:lnTo>
                  <a:lnTo>
                    <a:pt x="34" y="22"/>
                  </a:lnTo>
                  <a:lnTo>
                    <a:pt x="33" y="14"/>
                  </a:lnTo>
                  <a:lnTo>
                    <a:pt x="32" y="7"/>
                  </a:lnTo>
                  <a:lnTo>
                    <a:pt x="31" y="0"/>
                  </a:lnTo>
                  <a:lnTo>
                    <a:pt x="23" y="0"/>
                  </a:lnTo>
                  <a:lnTo>
                    <a:pt x="16" y="0"/>
                  </a:lnTo>
                  <a:lnTo>
                    <a:pt x="8" y="0"/>
                  </a:lnTo>
                  <a:lnTo>
                    <a:pt x="0" y="0"/>
                  </a:lnTo>
                  <a:close/>
                </a:path>
              </a:pathLst>
            </a:custGeom>
            <a:solidFill>
              <a:srgbClr val="75421E"/>
            </a:solidFill>
            <a:ln w="9525">
              <a:noFill/>
              <a:round/>
              <a:headEnd/>
              <a:tailEnd/>
            </a:ln>
          </p:spPr>
          <p:txBody>
            <a:bodyPr/>
            <a:lstStyle/>
            <a:p>
              <a:endParaRPr lang="en-US"/>
            </a:p>
          </p:txBody>
        </p:sp>
        <p:sp>
          <p:nvSpPr>
            <p:cNvPr id="16679" name="Freeform 359"/>
            <p:cNvSpPr>
              <a:spLocks/>
            </p:cNvSpPr>
            <p:nvPr/>
          </p:nvSpPr>
          <p:spPr bwMode="auto">
            <a:xfrm>
              <a:off x="2847" y="1584"/>
              <a:ext cx="15" cy="16"/>
            </a:xfrm>
            <a:custGeom>
              <a:avLst/>
              <a:gdLst>
                <a:gd name="T0" fmla="*/ 0 w 30"/>
                <a:gd name="T1" fmla="*/ 0 h 31"/>
                <a:gd name="T2" fmla="*/ 0 w 30"/>
                <a:gd name="T3" fmla="*/ 16 h 31"/>
                <a:gd name="T4" fmla="*/ 5 w 30"/>
                <a:gd name="T5" fmla="*/ 16 h 31"/>
                <a:gd name="T6" fmla="*/ 15 w 30"/>
                <a:gd name="T7" fmla="*/ 15 h 31"/>
                <a:gd name="T8" fmla="*/ 13 w 30"/>
                <a:gd name="T9" fmla="*/ 0 h 31"/>
                <a:gd name="T10" fmla="*/ 0 w 30"/>
                <a:gd name="T11" fmla="*/ 0 h 31"/>
                <a:gd name="T12" fmla="*/ 0 60000 65536"/>
                <a:gd name="T13" fmla="*/ 0 60000 65536"/>
                <a:gd name="T14" fmla="*/ 0 60000 65536"/>
                <a:gd name="T15" fmla="*/ 0 60000 65536"/>
                <a:gd name="T16" fmla="*/ 0 60000 65536"/>
                <a:gd name="T17" fmla="*/ 0 60000 65536"/>
                <a:gd name="T18" fmla="*/ 0 w 30"/>
                <a:gd name="T19" fmla="*/ 0 h 31"/>
                <a:gd name="T20" fmla="*/ 30 w 30"/>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0" h="31">
                  <a:moveTo>
                    <a:pt x="0" y="0"/>
                  </a:moveTo>
                  <a:lnTo>
                    <a:pt x="0" y="31"/>
                  </a:lnTo>
                  <a:lnTo>
                    <a:pt x="9" y="31"/>
                  </a:lnTo>
                  <a:lnTo>
                    <a:pt x="30" y="29"/>
                  </a:lnTo>
                  <a:lnTo>
                    <a:pt x="25" y="0"/>
                  </a:lnTo>
                  <a:lnTo>
                    <a:pt x="0" y="0"/>
                  </a:lnTo>
                  <a:close/>
                </a:path>
              </a:pathLst>
            </a:custGeom>
            <a:solidFill>
              <a:srgbClr val="7C421C"/>
            </a:solidFill>
            <a:ln w="9525">
              <a:noFill/>
              <a:round/>
              <a:headEnd/>
              <a:tailEnd/>
            </a:ln>
          </p:spPr>
          <p:txBody>
            <a:bodyPr/>
            <a:lstStyle/>
            <a:p>
              <a:endParaRPr lang="en-US"/>
            </a:p>
          </p:txBody>
        </p:sp>
        <p:sp>
          <p:nvSpPr>
            <p:cNvPr id="16680" name="Freeform 360"/>
            <p:cNvSpPr>
              <a:spLocks/>
            </p:cNvSpPr>
            <p:nvPr/>
          </p:nvSpPr>
          <p:spPr bwMode="auto">
            <a:xfrm>
              <a:off x="2850" y="1606"/>
              <a:ext cx="28" cy="177"/>
            </a:xfrm>
            <a:custGeom>
              <a:avLst/>
              <a:gdLst>
                <a:gd name="T0" fmla="*/ 0 w 57"/>
                <a:gd name="T1" fmla="*/ 1 h 353"/>
                <a:gd name="T2" fmla="*/ 6 w 57"/>
                <a:gd name="T3" fmla="*/ 0 h 353"/>
                <a:gd name="T4" fmla="*/ 13 w 57"/>
                <a:gd name="T5" fmla="*/ 0 h 353"/>
                <a:gd name="T6" fmla="*/ 20 w 57"/>
                <a:gd name="T7" fmla="*/ 44 h 353"/>
                <a:gd name="T8" fmla="*/ 25 w 57"/>
                <a:gd name="T9" fmla="*/ 87 h 353"/>
                <a:gd name="T10" fmla="*/ 28 w 57"/>
                <a:gd name="T11" fmla="*/ 129 h 353"/>
                <a:gd name="T12" fmla="*/ 28 w 57"/>
                <a:gd name="T13" fmla="*/ 173 h 353"/>
                <a:gd name="T14" fmla="*/ 16 w 57"/>
                <a:gd name="T15" fmla="*/ 177 h 353"/>
                <a:gd name="T16" fmla="*/ 15 w 57"/>
                <a:gd name="T17" fmla="*/ 133 h 353"/>
                <a:gd name="T18" fmla="*/ 13 w 57"/>
                <a:gd name="T19" fmla="*/ 89 h 353"/>
                <a:gd name="T20" fmla="*/ 7 w 57"/>
                <a:gd name="T21" fmla="*/ 46 h 353"/>
                <a:gd name="T22" fmla="*/ 0 w 57"/>
                <a:gd name="T23" fmla="*/ 1 h 3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7"/>
                <a:gd name="T37" fmla="*/ 0 h 353"/>
                <a:gd name="T38" fmla="*/ 57 w 57"/>
                <a:gd name="T39" fmla="*/ 353 h 35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7" h="353">
                  <a:moveTo>
                    <a:pt x="0" y="2"/>
                  </a:moveTo>
                  <a:lnTo>
                    <a:pt x="12" y="0"/>
                  </a:lnTo>
                  <a:lnTo>
                    <a:pt x="27" y="0"/>
                  </a:lnTo>
                  <a:lnTo>
                    <a:pt x="41" y="88"/>
                  </a:lnTo>
                  <a:lnTo>
                    <a:pt x="50" y="173"/>
                  </a:lnTo>
                  <a:lnTo>
                    <a:pt x="56" y="258"/>
                  </a:lnTo>
                  <a:lnTo>
                    <a:pt x="57" y="345"/>
                  </a:lnTo>
                  <a:lnTo>
                    <a:pt x="33" y="353"/>
                  </a:lnTo>
                  <a:lnTo>
                    <a:pt x="30" y="265"/>
                  </a:lnTo>
                  <a:lnTo>
                    <a:pt x="26" y="177"/>
                  </a:lnTo>
                  <a:lnTo>
                    <a:pt x="15" y="91"/>
                  </a:lnTo>
                  <a:lnTo>
                    <a:pt x="0" y="2"/>
                  </a:lnTo>
                  <a:close/>
                </a:path>
              </a:pathLst>
            </a:custGeom>
            <a:solidFill>
              <a:srgbClr val="7C421C"/>
            </a:solidFill>
            <a:ln w="9525">
              <a:noFill/>
              <a:round/>
              <a:headEnd/>
              <a:tailEnd/>
            </a:ln>
          </p:spPr>
          <p:txBody>
            <a:bodyPr/>
            <a:lstStyle/>
            <a:p>
              <a:endParaRPr lang="en-US"/>
            </a:p>
          </p:txBody>
        </p:sp>
        <p:sp>
          <p:nvSpPr>
            <p:cNvPr id="16681" name="Freeform 361"/>
            <p:cNvSpPr>
              <a:spLocks/>
            </p:cNvSpPr>
            <p:nvPr/>
          </p:nvSpPr>
          <p:spPr bwMode="auto">
            <a:xfrm>
              <a:off x="2847" y="1606"/>
              <a:ext cx="29" cy="177"/>
            </a:xfrm>
            <a:custGeom>
              <a:avLst/>
              <a:gdLst>
                <a:gd name="T0" fmla="*/ 0 w 57"/>
                <a:gd name="T1" fmla="*/ 1 h 353"/>
                <a:gd name="T2" fmla="*/ 1 w 57"/>
                <a:gd name="T3" fmla="*/ 1 h 353"/>
                <a:gd name="T4" fmla="*/ 3 w 57"/>
                <a:gd name="T5" fmla="*/ 1 h 353"/>
                <a:gd name="T6" fmla="*/ 5 w 57"/>
                <a:gd name="T7" fmla="*/ 1 h 353"/>
                <a:gd name="T8" fmla="*/ 6 w 57"/>
                <a:gd name="T9" fmla="*/ 0 h 353"/>
                <a:gd name="T10" fmla="*/ 8 w 57"/>
                <a:gd name="T11" fmla="*/ 0 h 353"/>
                <a:gd name="T12" fmla="*/ 10 w 57"/>
                <a:gd name="T13" fmla="*/ 0 h 353"/>
                <a:gd name="T14" fmla="*/ 12 w 57"/>
                <a:gd name="T15" fmla="*/ 0 h 353"/>
                <a:gd name="T16" fmla="*/ 14 w 57"/>
                <a:gd name="T17" fmla="*/ 0 h 353"/>
                <a:gd name="T18" fmla="*/ 21 w 57"/>
                <a:gd name="T19" fmla="*/ 44 h 353"/>
                <a:gd name="T20" fmla="*/ 25 w 57"/>
                <a:gd name="T21" fmla="*/ 87 h 353"/>
                <a:gd name="T22" fmla="*/ 28 w 57"/>
                <a:gd name="T23" fmla="*/ 129 h 353"/>
                <a:gd name="T24" fmla="*/ 29 w 57"/>
                <a:gd name="T25" fmla="*/ 173 h 353"/>
                <a:gd name="T26" fmla="*/ 26 w 57"/>
                <a:gd name="T27" fmla="*/ 174 h 353"/>
                <a:gd name="T28" fmla="*/ 22 w 57"/>
                <a:gd name="T29" fmla="*/ 175 h 353"/>
                <a:gd name="T30" fmla="*/ 19 w 57"/>
                <a:gd name="T31" fmla="*/ 176 h 353"/>
                <a:gd name="T32" fmla="*/ 16 w 57"/>
                <a:gd name="T33" fmla="*/ 177 h 353"/>
                <a:gd name="T34" fmla="*/ 15 w 57"/>
                <a:gd name="T35" fmla="*/ 133 h 353"/>
                <a:gd name="T36" fmla="*/ 13 w 57"/>
                <a:gd name="T37" fmla="*/ 89 h 353"/>
                <a:gd name="T38" fmla="*/ 8 w 57"/>
                <a:gd name="T39" fmla="*/ 46 h 353"/>
                <a:gd name="T40" fmla="*/ 0 w 57"/>
                <a:gd name="T41" fmla="*/ 1 h 3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353"/>
                <a:gd name="T65" fmla="*/ 57 w 57"/>
                <a:gd name="T66" fmla="*/ 353 h 35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353">
                  <a:moveTo>
                    <a:pt x="0" y="2"/>
                  </a:moveTo>
                  <a:lnTo>
                    <a:pt x="2" y="1"/>
                  </a:lnTo>
                  <a:lnTo>
                    <a:pt x="5" y="1"/>
                  </a:lnTo>
                  <a:lnTo>
                    <a:pt x="9" y="1"/>
                  </a:lnTo>
                  <a:lnTo>
                    <a:pt x="12" y="0"/>
                  </a:lnTo>
                  <a:lnTo>
                    <a:pt x="16" y="0"/>
                  </a:lnTo>
                  <a:lnTo>
                    <a:pt x="19" y="0"/>
                  </a:lnTo>
                  <a:lnTo>
                    <a:pt x="24" y="0"/>
                  </a:lnTo>
                  <a:lnTo>
                    <a:pt x="28" y="0"/>
                  </a:lnTo>
                  <a:lnTo>
                    <a:pt x="41" y="88"/>
                  </a:lnTo>
                  <a:lnTo>
                    <a:pt x="50" y="173"/>
                  </a:lnTo>
                  <a:lnTo>
                    <a:pt x="55" y="258"/>
                  </a:lnTo>
                  <a:lnTo>
                    <a:pt x="57" y="345"/>
                  </a:lnTo>
                  <a:lnTo>
                    <a:pt x="51" y="348"/>
                  </a:lnTo>
                  <a:lnTo>
                    <a:pt x="44" y="349"/>
                  </a:lnTo>
                  <a:lnTo>
                    <a:pt x="38" y="351"/>
                  </a:lnTo>
                  <a:lnTo>
                    <a:pt x="32" y="353"/>
                  </a:lnTo>
                  <a:lnTo>
                    <a:pt x="30" y="265"/>
                  </a:lnTo>
                  <a:lnTo>
                    <a:pt x="25" y="177"/>
                  </a:lnTo>
                  <a:lnTo>
                    <a:pt x="15" y="91"/>
                  </a:lnTo>
                  <a:lnTo>
                    <a:pt x="0" y="2"/>
                  </a:lnTo>
                  <a:close/>
                </a:path>
              </a:pathLst>
            </a:custGeom>
            <a:solidFill>
              <a:srgbClr val="75421E"/>
            </a:solidFill>
            <a:ln w="9525">
              <a:noFill/>
              <a:round/>
              <a:headEnd/>
              <a:tailEnd/>
            </a:ln>
          </p:spPr>
          <p:txBody>
            <a:bodyPr/>
            <a:lstStyle/>
            <a:p>
              <a:endParaRPr lang="en-US"/>
            </a:p>
          </p:txBody>
        </p:sp>
        <p:sp>
          <p:nvSpPr>
            <p:cNvPr id="16682" name="Freeform 362"/>
            <p:cNvSpPr>
              <a:spLocks/>
            </p:cNvSpPr>
            <p:nvPr/>
          </p:nvSpPr>
          <p:spPr bwMode="auto">
            <a:xfrm>
              <a:off x="2844" y="1606"/>
              <a:ext cx="30" cy="177"/>
            </a:xfrm>
            <a:custGeom>
              <a:avLst/>
              <a:gdLst>
                <a:gd name="T0" fmla="*/ 0 w 59"/>
                <a:gd name="T1" fmla="*/ 1 h 353"/>
                <a:gd name="T2" fmla="*/ 2 w 59"/>
                <a:gd name="T3" fmla="*/ 1 h 353"/>
                <a:gd name="T4" fmla="*/ 4 w 59"/>
                <a:gd name="T5" fmla="*/ 1 h 353"/>
                <a:gd name="T6" fmla="*/ 5 w 59"/>
                <a:gd name="T7" fmla="*/ 1 h 353"/>
                <a:gd name="T8" fmla="*/ 6 w 59"/>
                <a:gd name="T9" fmla="*/ 0 h 353"/>
                <a:gd name="T10" fmla="*/ 9 w 59"/>
                <a:gd name="T11" fmla="*/ 0 h 353"/>
                <a:gd name="T12" fmla="*/ 11 w 59"/>
                <a:gd name="T13" fmla="*/ 0 h 353"/>
                <a:gd name="T14" fmla="*/ 12 w 59"/>
                <a:gd name="T15" fmla="*/ 0 h 353"/>
                <a:gd name="T16" fmla="*/ 14 w 59"/>
                <a:gd name="T17" fmla="*/ 0 h 353"/>
                <a:gd name="T18" fmla="*/ 21 w 59"/>
                <a:gd name="T19" fmla="*/ 44 h 353"/>
                <a:gd name="T20" fmla="*/ 26 w 59"/>
                <a:gd name="T21" fmla="*/ 87 h 353"/>
                <a:gd name="T22" fmla="*/ 28 w 59"/>
                <a:gd name="T23" fmla="*/ 129 h 353"/>
                <a:gd name="T24" fmla="*/ 30 w 59"/>
                <a:gd name="T25" fmla="*/ 173 h 353"/>
                <a:gd name="T26" fmla="*/ 26 w 59"/>
                <a:gd name="T27" fmla="*/ 174 h 353"/>
                <a:gd name="T28" fmla="*/ 23 w 59"/>
                <a:gd name="T29" fmla="*/ 175 h 353"/>
                <a:gd name="T30" fmla="*/ 20 w 59"/>
                <a:gd name="T31" fmla="*/ 176 h 353"/>
                <a:gd name="T32" fmla="*/ 17 w 59"/>
                <a:gd name="T33" fmla="*/ 177 h 353"/>
                <a:gd name="T34" fmla="*/ 17 w 59"/>
                <a:gd name="T35" fmla="*/ 154 h 353"/>
                <a:gd name="T36" fmla="*/ 16 w 59"/>
                <a:gd name="T37" fmla="*/ 133 h 353"/>
                <a:gd name="T38" fmla="*/ 15 w 59"/>
                <a:gd name="T39" fmla="*/ 111 h 353"/>
                <a:gd name="T40" fmla="*/ 13 w 59"/>
                <a:gd name="T41" fmla="*/ 89 h 353"/>
                <a:gd name="T42" fmla="*/ 11 w 59"/>
                <a:gd name="T43" fmla="*/ 68 h 353"/>
                <a:gd name="T44" fmla="*/ 8 w 59"/>
                <a:gd name="T45" fmla="*/ 46 h 353"/>
                <a:gd name="T46" fmla="*/ 4 w 59"/>
                <a:gd name="T47" fmla="*/ 24 h 353"/>
                <a:gd name="T48" fmla="*/ 0 w 59"/>
                <a:gd name="T49" fmla="*/ 1 h 3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53"/>
                <a:gd name="T77" fmla="*/ 59 w 59"/>
                <a:gd name="T78" fmla="*/ 353 h 3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53">
                  <a:moveTo>
                    <a:pt x="0" y="2"/>
                  </a:moveTo>
                  <a:lnTo>
                    <a:pt x="3" y="1"/>
                  </a:lnTo>
                  <a:lnTo>
                    <a:pt x="7" y="1"/>
                  </a:lnTo>
                  <a:lnTo>
                    <a:pt x="10" y="1"/>
                  </a:lnTo>
                  <a:lnTo>
                    <a:pt x="12" y="0"/>
                  </a:lnTo>
                  <a:lnTo>
                    <a:pt x="17" y="0"/>
                  </a:lnTo>
                  <a:lnTo>
                    <a:pt x="21" y="0"/>
                  </a:lnTo>
                  <a:lnTo>
                    <a:pt x="24" y="0"/>
                  </a:lnTo>
                  <a:lnTo>
                    <a:pt x="27" y="0"/>
                  </a:lnTo>
                  <a:lnTo>
                    <a:pt x="41" y="88"/>
                  </a:lnTo>
                  <a:lnTo>
                    <a:pt x="52" y="173"/>
                  </a:lnTo>
                  <a:lnTo>
                    <a:pt x="56" y="258"/>
                  </a:lnTo>
                  <a:lnTo>
                    <a:pt x="59" y="345"/>
                  </a:lnTo>
                  <a:lnTo>
                    <a:pt x="52" y="348"/>
                  </a:lnTo>
                  <a:lnTo>
                    <a:pt x="46" y="349"/>
                  </a:lnTo>
                  <a:lnTo>
                    <a:pt x="40" y="351"/>
                  </a:lnTo>
                  <a:lnTo>
                    <a:pt x="34" y="353"/>
                  </a:lnTo>
                  <a:lnTo>
                    <a:pt x="34" y="308"/>
                  </a:lnTo>
                  <a:lnTo>
                    <a:pt x="32" y="265"/>
                  </a:lnTo>
                  <a:lnTo>
                    <a:pt x="30" y="221"/>
                  </a:lnTo>
                  <a:lnTo>
                    <a:pt x="26" y="177"/>
                  </a:lnTo>
                  <a:lnTo>
                    <a:pt x="21" y="135"/>
                  </a:lnTo>
                  <a:lnTo>
                    <a:pt x="15" y="91"/>
                  </a:lnTo>
                  <a:lnTo>
                    <a:pt x="8" y="47"/>
                  </a:lnTo>
                  <a:lnTo>
                    <a:pt x="0" y="2"/>
                  </a:lnTo>
                  <a:close/>
                </a:path>
              </a:pathLst>
            </a:custGeom>
            <a:solidFill>
              <a:srgbClr val="703F21"/>
            </a:solidFill>
            <a:ln w="9525">
              <a:noFill/>
              <a:round/>
              <a:headEnd/>
              <a:tailEnd/>
            </a:ln>
          </p:spPr>
          <p:txBody>
            <a:bodyPr/>
            <a:lstStyle/>
            <a:p>
              <a:endParaRPr lang="en-US"/>
            </a:p>
          </p:txBody>
        </p:sp>
        <p:sp>
          <p:nvSpPr>
            <p:cNvPr id="16683" name="Freeform 363"/>
            <p:cNvSpPr>
              <a:spLocks/>
            </p:cNvSpPr>
            <p:nvPr/>
          </p:nvSpPr>
          <p:spPr bwMode="auto">
            <a:xfrm>
              <a:off x="2842" y="1606"/>
              <a:ext cx="29" cy="177"/>
            </a:xfrm>
            <a:custGeom>
              <a:avLst/>
              <a:gdLst>
                <a:gd name="T0" fmla="*/ 0 w 58"/>
                <a:gd name="T1" fmla="*/ 1 h 353"/>
                <a:gd name="T2" fmla="*/ 2 w 58"/>
                <a:gd name="T3" fmla="*/ 1 h 353"/>
                <a:gd name="T4" fmla="*/ 4 w 58"/>
                <a:gd name="T5" fmla="*/ 1 h 353"/>
                <a:gd name="T6" fmla="*/ 5 w 58"/>
                <a:gd name="T7" fmla="*/ 1 h 353"/>
                <a:gd name="T8" fmla="*/ 7 w 58"/>
                <a:gd name="T9" fmla="*/ 0 h 353"/>
                <a:gd name="T10" fmla="*/ 8 w 58"/>
                <a:gd name="T11" fmla="*/ 0 h 353"/>
                <a:gd name="T12" fmla="*/ 11 w 58"/>
                <a:gd name="T13" fmla="*/ 0 h 353"/>
                <a:gd name="T14" fmla="*/ 12 w 58"/>
                <a:gd name="T15" fmla="*/ 0 h 353"/>
                <a:gd name="T16" fmla="*/ 14 w 58"/>
                <a:gd name="T17" fmla="*/ 0 h 353"/>
                <a:gd name="T18" fmla="*/ 21 w 58"/>
                <a:gd name="T19" fmla="*/ 44 h 353"/>
                <a:gd name="T20" fmla="*/ 26 w 58"/>
                <a:gd name="T21" fmla="*/ 87 h 353"/>
                <a:gd name="T22" fmla="*/ 29 w 58"/>
                <a:gd name="T23" fmla="*/ 129 h 353"/>
                <a:gd name="T24" fmla="*/ 29 w 58"/>
                <a:gd name="T25" fmla="*/ 173 h 353"/>
                <a:gd name="T26" fmla="*/ 26 w 58"/>
                <a:gd name="T27" fmla="*/ 174 h 353"/>
                <a:gd name="T28" fmla="*/ 23 w 58"/>
                <a:gd name="T29" fmla="*/ 175 h 353"/>
                <a:gd name="T30" fmla="*/ 20 w 58"/>
                <a:gd name="T31" fmla="*/ 176 h 353"/>
                <a:gd name="T32" fmla="*/ 16 w 58"/>
                <a:gd name="T33" fmla="*/ 177 h 353"/>
                <a:gd name="T34" fmla="*/ 15 w 58"/>
                <a:gd name="T35" fmla="*/ 133 h 353"/>
                <a:gd name="T36" fmla="*/ 13 w 58"/>
                <a:gd name="T37" fmla="*/ 89 h 353"/>
                <a:gd name="T38" fmla="*/ 7 w 58"/>
                <a:gd name="T39" fmla="*/ 46 h 353"/>
                <a:gd name="T40" fmla="*/ 0 w 58"/>
                <a:gd name="T41" fmla="*/ 1 h 3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353"/>
                <a:gd name="T65" fmla="*/ 58 w 58"/>
                <a:gd name="T66" fmla="*/ 353 h 35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353">
                  <a:moveTo>
                    <a:pt x="0" y="2"/>
                  </a:moveTo>
                  <a:lnTo>
                    <a:pt x="4" y="1"/>
                  </a:lnTo>
                  <a:lnTo>
                    <a:pt x="7" y="1"/>
                  </a:lnTo>
                  <a:lnTo>
                    <a:pt x="9" y="1"/>
                  </a:lnTo>
                  <a:lnTo>
                    <a:pt x="13" y="0"/>
                  </a:lnTo>
                  <a:lnTo>
                    <a:pt x="16" y="0"/>
                  </a:lnTo>
                  <a:lnTo>
                    <a:pt x="21" y="0"/>
                  </a:lnTo>
                  <a:lnTo>
                    <a:pt x="24" y="0"/>
                  </a:lnTo>
                  <a:lnTo>
                    <a:pt x="28" y="0"/>
                  </a:lnTo>
                  <a:lnTo>
                    <a:pt x="42" y="88"/>
                  </a:lnTo>
                  <a:lnTo>
                    <a:pt x="51" y="173"/>
                  </a:lnTo>
                  <a:lnTo>
                    <a:pt x="57" y="258"/>
                  </a:lnTo>
                  <a:lnTo>
                    <a:pt x="58" y="345"/>
                  </a:lnTo>
                  <a:lnTo>
                    <a:pt x="52" y="348"/>
                  </a:lnTo>
                  <a:lnTo>
                    <a:pt x="45" y="349"/>
                  </a:lnTo>
                  <a:lnTo>
                    <a:pt x="39" y="351"/>
                  </a:lnTo>
                  <a:lnTo>
                    <a:pt x="32" y="353"/>
                  </a:lnTo>
                  <a:lnTo>
                    <a:pt x="30" y="265"/>
                  </a:lnTo>
                  <a:lnTo>
                    <a:pt x="26" y="177"/>
                  </a:lnTo>
                  <a:lnTo>
                    <a:pt x="15" y="91"/>
                  </a:lnTo>
                  <a:lnTo>
                    <a:pt x="0" y="2"/>
                  </a:lnTo>
                  <a:close/>
                </a:path>
              </a:pathLst>
            </a:custGeom>
            <a:solidFill>
              <a:srgbClr val="683F23"/>
            </a:solidFill>
            <a:ln w="9525">
              <a:noFill/>
              <a:round/>
              <a:headEnd/>
              <a:tailEnd/>
            </a:ln>
          </p:spPr>
          <p:txBody>
            <a:bodyPr/>
            <a:lstStyle/>
            <a:p>
              <a:endParaRPr lang="en-US"/>
            </a:p>
          </p:txBody>
        </p:sp>
        <p:sp>
          <p:nvSpPr>
            <p:cNvPr id="16684" name="Freeform 364"/>
            <p:cNvSpPr>
              <a:spLocks/>
            </p:cNvSpPr>
            <p:nvPr/>
          </p:nvSpPr>
          <p:spPr bwMode="auto">
            <a:xfrm>
              <a:off x="2840" y="1606"/>
              <a:ext cx="29" cy="177"/>
            </a:xfrm>
            <a:custGeom>
              <a:avLst/>
              <a:gdLst>
                <a:gd name="T0" fmla="*/ 0 w 57"/>
                <a:gd name="T1" fmla="*/ 1 h 353"/>
                <a:gd name="T2" fmla="*/ 1 w 57"/>
                <a:gd name="T3" fmla="*/ 1 h 353"/>
                <a:gd name="T4" fmla="*/ 3 w 57"/>
                <a:gd name="T5" fmla="*/ 1 h 353"/>
                <a:gd name="T6" fmla="*/ 5 w 57"/>
                <a:gd name="T7" fmla="*/ 1 h 353"/>
                <a:gd name="T8" fmla="*/ 6 w 57"/>
                <a:gd name="T9" fmla="*/ 0 h 353"/>
                <a:gd name="T10" fmla="*/ 8 w 57"/>
                <a:gd name="T11" fmla="*/ 0 h 353"/>
                <a:gd name="T12" fmla="*/ 10 w 57"/>
                <a:gd name="T13" fmla="*/ 0 h 353"/>
                <a:gd name="T14" fmla="*/ 12 w 57"/>
                <a:gd name="T15" fmla="*/ 0 h 353"/>
                <a:gd name="T16" fmla="*/ 14 w 57"/>
                <a:gd name="T17" fmla="*/ 0 h 353"/>
                <a:gd name="T18" fmla="*/ 21 w 57"/>
                <a:gd name="T19" fmla="*/ 44 h 353"/>
                <a:gd name="T20" fmla="*/ 25 w 57"/>
                <a:gd name="T21" fmla="*/ 87 h 353"/>
                <a:gd name="T22" fmla="*/ 28 w 57"/>
                <a:gd name="T23" fmla="*/ 129 h 353"/>
                <a:gd name="T24" fmla="*/ 29 w 57"/>
                <a:gd name="T25" fmla="*/ 173 h 353"/>
                <a:gd name="T26" fmla="*/ 26 w 57"/>
                <a:gd name="T27" fmla="*/ 174 h 353"/>
                <a:gd name="T28" fmla="*/ 23 w 57"/>
                <a:gd name="T29" fmla="*/ 175 h 353"/>
                <a:gd name="T30" fmla="*/ 19 w 57"/>
                <a:gd name="T31" fmla="*/ 176 h 353"/>
                <a:gd name="T32" fmla="*/ 16 w 57"/>
                <a:gd name="T33" fmla="*/ 177 h 353"/>
                <a:gd name="T34" fmla="*/ 15 w 57"/>
                <a:gd name="T35" fmla="*/ 133 h 353"/>
                <a:gd name="T36" fmla="*/ 12 w 57"/>
                <a:gd name="T37" fmla="*/ 89 h 353"/>
                <a:gd name="T38" fmla="*/ 7 w 57"/>
                <a:gd name="T39" fmla="*/ 46 h 353"/>
                <a:gd name="T40" fmla="*/ 0 w 57"/>
                <a:gd name="T41" fmla="*/ 1 h 3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353"/>
                <a:gd name="T65" fmla="*/ 57 w 57"/>
                <a:gd name="T66" fmla="*/ 353 h 35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353">
                  <a:moveTo>
                    <a:pt x="0" y="2"/>
                  </a:moveTo>
                  <a:lnTo>
                    <a:pt x="2" y="1"/>
                  </a:lnTo>
                  <a:lnTo>
                    <a:pt x="5" y="1"/>
                  </a:lnTo>
                  <a:lnTo>
                    <a:pt x="9" y="1"/>
                  </a:lnTo>
                  <a:lnTo>
                    <a:pt x="12" y="0"/>
                  </a:lnTo>
                  <a:lnTo>
                    <a:pt x="16" y="0"/>
                  </a:lnTo>
                  <a:lnTo>
                    <a:pt x="19" y="0"/>
                  </a:lnTo>
                  <a:lnTo>
                    <a:pt x="23" y="0"/>
                  </a:lnTo>
                  <a:lnTo>
                    <a:pt x="27" y="0"/>
                  </a:lnTo>
                  <a:lnTo>
                    <a:pt x="41" y="88"/>
                  </a:lnTo>
                  <a:lnTo>
                    <a:pt x="50" y="173"/>
                  </a:lnTo>
                  <a:lnTo>
                    <a:pt x="55" y="258"/>
                  </a:lnTo>
                  <a:lnTo>
                    <a:pt x="57" y="345"/>
                  </a:lnTo>
                  <a:lnTo>
                    <a:pt x="51" y="348"/>
                  </a:lnTo>
                  <a:lnTo>
                    <a:pt x="45" y="349"/>
                  </a:lnTo>
                  <a:lnTo>
                    <a:pt x="38" y="351"/>
                  </a:lnTo>
                  <a:lnTo>
                    <a:pt x="32" y="353"/>
                  </a:lnTo>
                  <a:lnTo>
                    <a:pt x="30" y="265"/>
                  </a:lnTo>
                  <a:lnTo>
                    <a:pt x="24" y="177"/>
                  </a:lnTo>
                  <a:lnTo>
                    <a:pt x="13" y="91"/>
                  </a:lnTo>
                  <a:lnTo>
                    <a:pt x="0" y="2"/>
                  </a:lnTo>
                  <a:close/>
                </a:path>
              </a:pathLst>
            </a:custGeom>
            <a:solidFill>
              <a:srgbClr val="603D26"/>
            </a:solidFill>
            <a:ln w="9525">
              <a:noFill/>
              <a:round/>
              <a:headEnd/>
              <a:tailEnd/>
            </a:ln>
          </p:spPr>
          <p:txBody>
            <a:bodyPr/>
            <a:lstStyle/>
            <a:p>
              <a:endParaRPr lang="en-US"/>
            </a:p>
          </p:txBody>
        </p:sp>
        <p:sp>
          <p:nvSpPr>
            <p:cNvPr id="16685" name="Freeform 365"/>
            <p:cNvSpPr>
              <a:spLocks/>
            </p:cNvSpPr>
            <p:nvPr/>
          </p:nvSpPr>
          <p:spPr bwMode="auto">
            <a:xfrm>
              <a:off x="2837" y="1606"/>
              <a:ext cx="29" cy="177"/>
            </a:xfrm>
            <a:custGeom>
              <a:avLst/>
              <a:gdLst>
                <a:gd name="T0" fmla="*/ 0 w 59"/>
                <a:gd name="T1" fmla="*/ 1 h 353"/>
                <a:gd name="T2" fmla="*/ 1 w 59"/>
                <a:gd name="T3" fmla="*/ 1 h 353"/>
                <a:gd name="T4" fmla="*/ 3 w 59"/>
                <a:gd name="T5" fmla="*/ 1 h 353"/>
                <a:gd name="T6" fmla="*/ 5 w 59"/>
                <a:gd name="T7" fmla="*/ 1 h 353"/>
                <a:gd name="T8" fmla="*/ 6 w 59"/>
                <a:gd name="T9" fmla="*/ 0 h 353"/>
                <a:gd name="T10" fmla="*/ 8 w 59"/>
                <a:gd name="T11" fmla="*/ 0 h 353"/>
                <a:gd name="T12" fmla="*/ 10 w 59"/>
                <a:gd name="T13" fmla="*/ 0 h 353"/>
                <a:gd name="T14" fmla="*/ 12 w 59"/>
                <a:gd name="T15" fmla="*/ 0 h 353"/>
                <a:gd name="T16" fmla="*/ 13 w 59"/>
                <a:gd name="T17" fmla="*/ 0 h 353"/>
                <a:gd name="T18" fmla="*/ 21 w 59"/>
                <a:gd name="T19" fmla="*/ 44 h 353"/>
                <a:gd name="T20" fmla="*/ 26 w 59"/>
                <a:gd name="T21" fmla="*/ 87 h 353"/>
                <a:gd name="T22" fmla="*/ 28 w 59"/>
                <a:gd name="T23" fmla="*/ 129 h 353"/>
                <a:gd name="T24" fmla="*/ 29 w 59"/>
                <a:gd name="T25" fmla="*/ 173 h 353"/>
                <a:gd name="T26" fmla="*/ 26 w 59"/>
                <a:gd name="T27" fmla="*/ 174 h 353"/>
                <a:gd name="T28" fmla="*/ 23 w 59"/>
                <a:gd name="T29" fmla="*/ 175 h 353"/>
                <a:gd name="T30" fmla="*/ 19 w 59"/>
                <a:gd name="T31" fmla="*/ 176 h 353"/>
                <a:gd name="T32" fmla="*/ 16 w 59"/>
                <a:gd name="T33" fmla="*/ 177 h 353"/>
                <a:gd name="T34" fmla="*/ 15 w 59"/>
                <a:gd name="T35" fmla="*/ 133 h 353"/>
                <a:gd name="T36" fmla="*/ 12 w 59"/>
                <a:gd name="T37" fmla="*/ 89 h 353"/>
                <a:gd name="T38" fmla="*/ 7 w 59"/>
                <a:gd name="T39" fmla="*/ 46 h 353"/>
                <a:gd name="T40" fmla="*/ 0 w 59"/>
                <a:gd name="T41" fmla="*/ 1 h 3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353"/>
                <a:gd name="T65" fmla="*/ 59 w 59"/>
                <a:gd name="T66" fmla="*/ 353 h 35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353">
                  <a:moveTo>
                    <a:pt x="0" y="2"/>
                  </a:moveTo>
                  <a:lnTo>
                    <a:pt x="3" y="1"/>
                  </a:lnTo>
                  <a:lnTo>
                    <a:pt x="7" y="1"/>
                  </a:lnTo>
                  <a:lnTo>
                    <a:pt x="10" y="1"/>
                  </a:lnTo>
                  <a:lnTo>
                    <a:pt x="12" y="0"/>
                  </a:lnTo>
                  <a:lnTo>
                    <a:pt x="17" y="0"/>
                  </a:lnTo>
                  <a:lnTo>
                    <a:pt x="21" y="0"/>
                  </a:lnTo>
                  <a:lnTo>
                    <a:pt x="24" y="0"/>
                  </a:lnTo>
                  <a:lnTo>
                    <a:pt x="27" y="0"/>
                  </a:lnTo>
                  <a:lnTo>
                    <a:pt x="42" y="88"/>
                  </a:lnTo>
                  <a:lnTo>
                    <a:pt x="52" y="173"/>
                  </a:lnTo>
                  <a:lnTo>
                    <a:pt x="57" y="258"/>
                  </a:lnTo>
                  <a:lnTo>
                    <a:pt x="59" y="345"/>
                  </a:lnTo>
                  <a:lnTo>
                    <a:pt x="53" y="348"/>
                  </a:lnTo>
                  <a:lnTo>
                    <a:pt x="46" y="349"/>
                  </a:lnTo>
                  <a:lnTo>
                    <a:pt x="39" y="351"/>
                  </a:lnTo>
                  <a:lnTo>
                    <a:pt x="33" y="353"/>
                  </a:lnTo>
                  <a:lnTo>
                    <a:pt x="31" y="265"/>
                  </a:lnTo>
                  <a:lnTo>
                    <a:pt x="25" y="177"/>
                  </a:lnTo>
                  <a:lnTo>
                    <a:pt x="15" y="91"/>
                  </a:lnTo>
                  <a:lnTo>
                    <a:pt x="0" y="2"/>
                  </a:lnTo>
                  <a:close/>
                </a:path>
              </a:pathLst>
            </a:custGeom>
            <a:solidFill>
              <a:srgbClr val="5B3D28"/>
            </a:solidFill>
            <a:ln w="9525">
              <a:noFill/>
              <a:round/>
              <a:headEnd/>
              <a:tailEnd/>
            </a:ln>
          </p:spPr>
          <p:txBody>
            <a:bodyPr/>
            <a:lstStyle/>
            <a:p>
              <a:endParaRPr lang="en-US"/>
            </a:p>
          </p:txBody>
        </p:sp>
        <p:sp>
          <p:nvSpPr>
            <p:cNvPr id="16686" name="Freeform 366"/>
            <p:cNvSpPr>
              <a:spLocks/>
            </p:cNvSpPr>
            <p:nvPr/>
          </p:nvSpPr>
          <p:spPr bwMode="auto">
            <a:xfrm>
              <a:off x="2835" y="1606"/>
              <a:ext cx="28" cy="177"/>
            </a:xfrm>
            <a:custGeom>
              <a:avLst/>
              <a:gdLst>
                <a:gd name="T0" fmla="*/ 0 w 58"/>
                <a:gd name="T1" fmla="*/ 1 h 353"/>
                <a:gd name="T2" fmla="*/ 2 w 58"/>
                <a:gd name="T3" fmla="*/ 1 h 353"/>
                <a:gd name="T4" fmla="*/ 3 w 58"/>
                <a:gd name="T5" fmla="*/ 1 h 353"/>
                <a:gd name="T6" fmla="*/ 4 w 58"/>
                <a:gd name="T7" fmla="*/ 1 h 353"/>
                <a:gd name="T8" fmla="*/ 6 w 58"/>
                <a:gd name="T9" fmla="*/ 0 h 353"/>
                <a:gd name="T10" fmla="*/ 8 w 58"/>
                <a:gd name="T11" fmla="*/ 0 h 353"/>
                <a:gd name="T12" fmla="*/ 10 w 58"/>
                <a:gd name="T13" fmla="*/ 0 h 353"/>
                <a:gd name="T14" fmla="*/ 12 w 58"/>
                <a:gd name="T15" fmla="*/ 0 h 353"/>
                <a:gd name="T16" fmla="*/ 14 w 58"/>
                <a:gd name="T17" fmla="*/ 0 h 353"/>
                <a:gd name="T18" fmla="*/ 20 w 58"/>
                <a:gd name="T19" fmla="*/ 44 h 353"/>
                <a:gd name="T20" fmla="*/ 25 w 58"/>
                <a:gd name="T21" fmla="*/ 87 h 353"/>
                <a:gd name="T22" fmla="*/ 28 w 58"/>
                <a:gd name="T23" fmla="*/ 129 h 353"/>
                <a:gd name="T24" fmla="*/ 28 w 58"/>
                <a:gd name="T25" fmla="*/ 173 h 353"/>
                <a:gd name="T26" fmla="*/ 25 w 58"/>
                <a:gd name="T27" fmla="*/ 174 h 353"/>
                <a:gd name="T28" fmla="*/ 22 w 58"/>
                <a:gd name="T29" fmla="*/ 175 h 353"/>
                <a:gd name="T30" fmla="*/ 19 w 58"/>
                <a:gd name="T31" fmla="*/ 176 h 353"/>
                <a:gd name="T32" fmla="*/ 15 w 58"/>
                <a:gd name="T33" fmla="*/ 177 h 353"/>
                <a:gd name="T34" fmla="*/ 14 w 58"/>
                <a:gd name="T35" fmla="*/ 133 h 353"/>
                <a:gd name="T36" fmla="*/ 13 w 58"/>
                <a:gd name="T37" fmla="*/ 89 h 353"/>
                <a:gd name="T38" fmla="*/ 7 w 58"/>
                <a:gd name="T39" fmla="*/ 46 h 353"/>
                <a:gd name="T40" fmla="*/ 0 w 58"/>
                <a:gd name="T41" fmla="*/ 1 h 3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353"/>
                <a:gd name="T65" fmla="*/ 58 w 58"/>
                <a:gd name="T66" fmla="*/ 353 h 35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353">
                  <a:moveTo>
                    <a:pt x="0" y="2"/>
                  </a:moveTo>
                  <a:lnTo>
                    <a:pt x="4" y="1"/>
                  </a:lnTo>
                  <a:lnTo>
                    <a:pt x="7" y="1"/>
                  </a:lnTo>
                  <a:lnTo>
                    <a:pt x="9" y="1"/>
                  </a:lnTo>
                  <a:lnTo>
                    <a:pt x="13" y="0"/>
                  </a:lnTo>
                  <a:lnTo>
                    <a:pt x="16" y="0"/>
                  </a:lnTo>
                  <a:lnTo>
                    <a:pt x="21" y="0"/>
                  </a:lnTo>
                  <a:lnTo>
                    <a:pt x="24" y="0"/>
                  </a:lnTo>
                  <a:lnTo>
                    <a:pt x="28" y="0"/>
                  </a:lnTo>
                  <a:lnTo>
                    <a:pt x="42" y="88"/>
                  </a:lnTo>
                  <a:lnTo>
                    <a:pt x="51" y="173"/>
                  </a:lnTo>
                  <a:lnTo>
                    <a:pt x="57" y="258"/>
                  </a:lnTo>
                  <a:lnTo>
                    <a:pt x="58" y="345"/>
                  </a:lnTo>
                  <a:lnTo>
                    <a:pt x="52" y="348"/>
                  </a:lnTo>
                  <a:lnTo>
                    <a:pt x="45" y="349"/>
                  </a:lnTo>
                  <a:lnTo>
                    <a:pt x="39" y="351"/>
                  </a:lnTo>
                  <a:lnTo>
                    <a:pt x="32" y="353"/>
                  </a:lnTo>
                  <a:lnTo>
                    <a:pt x="30" y="265"/>
                  </a:lnTo>
                  <a:lnTo>
                    <a:pt x="26" y="177"/>
                  </a:lnTo>
                  <a:lnTo>
                    <a:pt x="15" y="91"/>
                  </a:lnTo>
                  <a:lnTo>
                    <a:pt x="0" y="2"/>
                  </a:lnTo>
                  <a:close/>
                </a:path>
              </a:pathLst>
            </a:custGeom>
            <a:solidFill>
              <a:srgbClr val="543A2D"/>
            </a:solidFill>
            <a:ln w="9525">
              <a:noFill/>
              <a:round/>
              <a:headEnd/>
              <a:tailEnd/>
            </a:ln>
          </p:spPr>
          <p:txBody>
            <a:bodyPr/>
            <a:lstStyle/>
            <a:p>
              <a:endParaRPr lang="en-US"/>
            </a:p>
          </p:txBody>
        </p:sp>
        <p:sp>
          <p:nvSpPr>
            <p:cNvPr id="16687" name="Freeform 367"/>
            <p:cNvSpPr>
              <a:spLocks/>
            </p:cNvSpPr>
            <p:nvPr/>
          </p:nvSpPr>
          <p:spPr bwMode="auto">
            <a:xfrm>
              <a:off x="2832" y="1606"/>
              <a:ext cx="30" cy="177"/>
            </a:xfrm>
            <a:custGeom>
              <a:avLst/>
              <a:gdLst>
                <a:gd name="T0" fmla="*/ 0 w 60"/>
                <a:gd name="T1" fmla="*/ 1 h 353"/>
                <a:gd name="T2" fmla="*/ 2 w 60"/>
                <a:gd name="T3" fmla="*/ 1 h 353"/>
                <a:gd name="T4" fmla="*/ 4 w 60"/>
                <a:gd name="T5" fmla="*/ 1 h 353"/>
                <a:gd name="T6" fmla="*/ 6 w 60"/>
                <a:gd name="T7" fmla="*/ 1 h 353"/>
                <a:gd name="T8" fmla="*/ 7 w 60"/>
                <a:gd name="T9" fmla="*/ 0 h 353"/>
                <a:gd name="T10" fmla="*/ 9 w 60"/>
                <a:gd name="T11" fmla="*/ 0 h 353"/>
                <a:gd name="T12" fmla="*/ 11 w 60"/>
                <a:gd name="T13" fmla="*/ 0 h 353"/>
                <a:gd name="T14" fmla="*/ 13 w 60"/>
                <a:gd name="T15" fmla="*/ 0 h 353"/>
                <a:gd name="T16" fmla="*/ 15 w 60"/>
                <a:gd name="T17" fmla="*/ 0 h 353"/>
                <a:gd name="T18" fmla="*/ 22 w 60"/>
                <a:gd name="T19" fmla="*/ 44 h 353"/>
                <a:gd name="T20" fmla="*/ 26 w 60"/>
                <a:gd name="T21" fmla="*/ 87 h 353"/>
                <a:gd name="T22" fmla="*/ 29 w 60"/>
                <a:gd name="T23" fmla="*/ 129 h 353"/>
                <a:gd name="T24" fmla="*/ 30 w 60"/>
                <a:gd name="T25" fmla="*/ 173 h 353"/>
                <a:gd name="T26" fmla="*/ 27 w 60"/>
                <a:gd name="T27" fmla="*/ 174 h 353"/>
                <a:gd name="T28" fmla="*/ 24 w 60"/>
                <a:gd name="T29" fmla="*/ 175 h 353"/>
                <a:gd name="T30" fmla="*/ 20 w 60"/>
                <a:gd name="T31" fmla="*/ 176 h 353"/>
                <a:gd name="T32" fmla="*/ 17 w 60"/>
                <a:gd name="T33" fmla="*/ 177 h 353"/>
                <a:gd name="T34" fmla="*/ 16 w 60"/>
                <a:gd name="T35" fmla="*/ 133 h 353"/>
                <a:gd name="T36" fmla="*/ 13 w 60"/>
                <a:gd name="T37" fmla="*/ 89 h 353"/>
                <a:gd name="T38" fmla="*/ 8 w 60"/>
                <a:gd name="T39" fmla="*/ 46 h 353"/>
                <a:gd name="T40" fmla="*/ 0 w 60"/>
                <a:gd name="T41" fmla="*/ 1 h 3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353"/>
                <a:gd name="T65" fmla="*/ 60 w 60"/>
                <a:gd name="T66" fmla="*/ 353 h 35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353">
                  <a:moveTo>
                    <a:pt x="0" y="2"/>
                  </a:moveTo>
                  <a:lnTo>
                    <a:pt x="4" y="1"/>
                  </a:lnTo>
                  <a:lnTo>
                    <a:pt x="7" y="1"/>
                  </a:lnTo>
                  <a:lnTo>
                    <a:pt x="11" y="1"/>
                  </a:lnTo>
                  <a:lnTo>
                    <a:pt x="14" y="0"/>
                  </a:lnTo>
                  <a:lnTo>
                    <a:pt x="18" y="0"/>
                  </a:lnTo>
                  <a:lnTo>
                    <a:pt x="21" y="0"/>
                  </a:lnTo>
                  <a:lnTo>
                    <a:pt x="25" y="0"/>
                  </a:lnTo>
                  <a:lnTo>
                    <a:pt x="29" y="0"/>
                  </a:lnTo>
                  <a:lnTo>
                    <a:pt x="43" y="88"/>
                  </a:lnTo>
                  <a:lnTo>
                    <a:pt x="52" y="173"/>
                  </a:lnTo>
                  <a:lnTo>
                    <a:pt x="58" y="258"/>
                  </a:lnTo>
                  <a:lnTo>
                    <a:pt x="60" y="345"/>
                  </a:lnTo>
                  <a:lnTo>
                    <a:pt x="53" y="348"/>
                  </a:lnTo>
                  <a:lnTo>
                    <a:pt x="47" y="349"/>
                  </a:lnTo>
                  <a:lnTo>
                    <a:pt x="40" y="351"/>
                  </a:lnTo>
                  <a:lnTo>
                    <a:pt x="34" y="353"/>
                  </a:lnTo>
                  <a:lnTo>
                    <a:pt x="32" y="265"/>
                  </a:lnTo>
                  <a:lnTo>
                    <a:pt x="26" y="177"/>
                  </a:lnTo>
                  <a:lnTo>
                    <a:pt x="15" y="91"/>
                  </a:lnTo>
                  <a:lnTo>
                    <a:pt x="0" y="2"/>
                  </a:lnTo>
                  <a:close/>
                </a:path>
              </a:pathLst>
            </a:custGeom>
            <a:solidFill>
              <a:srgbClr val="4F3A30"/>
            </a:solidFill>
            <a:ln w="9525">
              <a:noFill/>
              <a:round/>
              <a:headEnd/>
              <a:tailEnd/>
            </a:ln>
          </p:spPr>
          <p:txBody>
            <a:bodyPr/>
            <a:lstStyle/>
            <a:p>
              <a:endParaRPr lang="en-US"/>
            </a:p>
          </p:txBody>
        </p:sp>
        <p:sp>
          <p:nvSpPr>
            <p:cNvPr id="16688" name="Freeform 368"/>
            <p:cNvSpPr>
              <a:spLocks/>
            </p:cNvSpPr>
            <p:nvPr/>
          </p:nvSpPr>
          <p:spPr bwMode="auto">
            <a:xfrm>
              <a:off x="2829" y="1606"/>
              <a:ext cx="29" cy="177"/>
            </a:xfrm>
            <a:custGeom>
              <a:avLst/>
              <a:gdLst>
                <a:gd name="T0" fmla="*/ 0 w 57"/>
                <a:gd name="T1" fmla="*/ 1 h 353"/>
                <a:gd name="T2" fmla="*/ 2 w 57"/>
                <a:gd name="T3" fmla="*/ 1 h 353"/>
                <a:gd name="T4" fmla="*/ 4 w 57"/>
                <a:gd name="T5" fmla="*/ 1 h 353"/>
                <a:gd name="T6" fmla="*/ 5 w 57"/>
                <a:gd name="T7" fmla="*/ 1 h 353"/>
                <a:gd name="T8" fmla="*/ 7 w 57"/>
                <a:gd name="T9" fmla="*/ 0 h 353"/>
                <a:gd name="T10" fmla="*/ 9 w 57"/>
                <a:gd name="T11" fmla="*/ 0 h 353"/>
                <a:gd name="T12" fmla="*/ 11 w 57"/>
                <a:gd name="T13" fmla="*/ 0 h 353"/>
                <a:gd name="T14" fmla="*/ 12 w 57"/>
                <a:gd name="T15" fmla="*/ 0 h 353"/>
                <a:gd name="T16" fmla="*/ 14 w 57"/>
                <a:gd name="T17" fmla="*/ 0 h 353"/>
                <a:gd name="T18" fmla="*/ 21 w 57"/>
                <a:gd name="T19" fmla="*/ 44 h 353"/>
                <a:gd name="T20" fmla="*/ 26 w 57"/>
                <a:gd name="T21" fmla="*/ 87 h 353"/>
                <a:gd name="T22" fmla="*/ 28 w 57"/>
                <a:gd name="T23" fmla="*/ 129 h 353"/>
                <a:gd name="T24" fmla="*/ 29 w 57"/>
                <a:gd name="T25" fmla="*/ 173 h 353"/>
                <a:gd name="T26" fmla="*/ 26 w 57"/>
                <a:gd name="T27" fmla="*/ 174 h 353"/>
                <a:gd name="T28" fmla="*/ 23 w 57"/>
                <a:gd name="T29" fmla="*/ 175 h 353"/>
                <a:gd name="T30" fmla="*/ 20 w 57"/>
                <a:gd name="T31" fmla="*/ 176 h 353"/>
                <a:gd name="T32" fmla="*/ 17 w 57"/>
                <a:gd name="T33" fmla="*/ 177 h 353"/>
                <a:gd name="T34" fmla="*/ 16 w 57"/>
                <a:gd name="T35" fmla="*/ 133 h 353"/>
                <a:gd name="T36" fmla="*/ 13 w 57"/>
                <a:gd name="T37" fmla="*/ 89 h 353"/>
                <a:gd name="T38" fmla="*/ 8 w 57"/>
                <a:gd name="T39" fmla="*/ 46 h 353"/>
                <a:gd name="T40" fmla="*/ 0 w 57"/>
                <a:gd name="T41" fmla="*/ 1 h 3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353"/>
                <a:gd name="T65" fmla="*/ 57 w 57"/>
                <a:gd name="T66" fmla="*/ 353 h 35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353">
                  <a:moveTo>
                    <a:pt x="0" y="2"/>
                  </a:moveTo>
                  <a:lnTo>
                    <a:pt x="3" y="1"/>
                  </a:lnTo>
                  <a:lnTo>
                    <a:pt x="7" y="1"/>
                  </a:lnTo>
                  <a:lnTo>
                    <a:pt x="9" y="1"/>
                  </a:lnTo>
                  <a:lnTo>
                    <a:pt x="13" y="0"/>
                  </a:lnTo>
                  <a:lnTo>
                    <a:pt x="17" y="0"/>
                  </a:lnTo>
                  <a:lnTo>
                    <a:pt x="21" y="0"/>
                  </a:lnTo>
                  <a:lnTo>
                    <a:pt x="24" y="0"/>
                  </a:lnTo>
                  <a:lnTo>
                    <a:pt x="27" y="0"/>
                  </a:lnTo>
                  <a:lnTo>
                    <a:pt x="41" y="88"/>
                  </a:lnTo>
                  <a:lnTo>
                    <a:pt x="51" y="173"/>
                  </a:lnTo>
                  <a:lnTo>
                    <a:pt x="56" y="258"/>
                  </a:lnTo>
                  <a:lnTo>
                    <a:pt x="57" y="345"/>
                  </a:lnTo>
                  <a:lnTo>
                    <a:pt x="52" y="348"/>
                  </a:lnTo>
                  <a:lnTo>
                    <a:pt x="46" y="349"/>
                  </a:lnTo>
                  <a:lnTo>
                    <a:pt x="39" y="351"/>
                  </a:lnTo>
                  <a:lnTo>
                    <a:pt x="33" y="353"/>
                  </a:lnTo>
                  <a:lnTo>
                    <a:pt x="31" y="265"/>
                  </a:lnTo>
                  <a:lnTo>
                    <a:pt x="25" y="177"/>
                  </a:lnTo>
                  <a:lnTo>
                    <a:pt x="15" y="91"/>
                  </a:lnTo>
                  <a:lnTo>
                    <a:pt x="0" y="2"/>
                  </a:lnTo>
                  <a:close/>
                </a:path>
              </a:pathLst>
            </a:custGeom>
            <a:solidFill>
              <a:srgbClr val="473833"/>
            </a:solidFill>
            <a:ln w="9525">
              <a:noFill/>
              <a:round/>
              <a:headEnd/>
              <a:tailEnd/>
            </a:ln>
          </p:spPr>
          <p:txBody>
            <a:bodyPr/>
            <a:lstStyle/>
            <a:p>
              <a:endParaRPr lang="en-US"/>
            </a:p>
          </p:txBody>
        </p:sp>
        <p:sp>
          <p:nvSpPr>
            <p:cNvPr id="16689" name="Freeform 369"/>
            <p:cNvSpPr>
              <a:spLocks/>
            </p:cNvSpPr>
            <p:nvPr/>
          </p:nvSpPr>
          <p:spPr bwMode="auto">
            <a:xfrm>
              <a:off x="2827" y="1606"/>
              <a:ext cx="29" cy="177"/>
            </a:xfrm>
            <a:custGeom>
              <a:avLst/>
              <a:gdLst>
                <a:gd name="T0" fmla="*/ 0 w 58"/>
                <a:gd name="T1" fmla="*/ 1 h 353"/>
                <a:gd name="T2" fmla="*/ 2 w 58"/>
                <a:gd name="T3" fmla="*/ 1 h 353"/>
                <a:gd name="T4" fmla="*/ 3 w 58"/>
                <a:gd name="T5" fmla="*/ 1 h 353"/>
                <a:gd name="T6" fmla="*/ 5 w 58"/>
                <a:gd name="T7" fmla="*/ 1 h 353"/>
                <a:gd name="T8" fmla="*/ 7 w 58"/>
                <a:gd name="T9" fmla="*/ 0 h 353"/>
                <a:gd name="T10" fmla="*/ 8 w 58"/>
                <a:gd name="T11" fmla="*/ 0 h 353"/>
                <a:gd name="T12" fmla="*/ 11 w 58"/>
                <a:gd name="T13" fmla="*/ 0 h 353"/>
                <a:gd name="T14" fmla="*/ 12 w 58"/>
                <a:gd name="T15" fmla="*/ 0 h 353"/>
                <a:gd name="T16" fmla="*/ 14 w 58"/>
                <a:gd name="T17" fmla="*/ 0 h 353"/>
                <a:gd name="T18" fmla="*/ 21 w 58"/>
                <a:gd name="T19" fmla="*/ 44 h 353"/>
                <a:gd name="T20" fmla="*/ 26 w 58"/>
                <a:gd name="T21" fmla="*/ 87 h 353"/>
                <a:gd name="T22" fmla="*/ 28 w 58"/>
                <a:gd name="T23" fmla="*/ 129 h 353"/>
                <a:gd name="T24" fmla="*/ 29 w 58"/>
                <a:gd name="T25" fmla="*/ 173 h 353"/>
                <a:gd name="T26" fmla="*/ 26 w 58"/>
                <a:gd name="T27" fmla="*/ 174 h 353"/>
                <a:gd name="T28" fmla="*/ 23 w 58"/>
                <a:gd name="T29" fmla="*/ 175 h 353"/>
                <a:gd name="T30" fmla="*/ 19 w 58"/>
                <a:gd name="T31" fmla="*/ 176 h 353"/>
                <a:gd name="T32" fmla="*/ 16 w 58"/>
                <a:gd name="T33" fmla="*/ 177 h 353"/>
                <a:gd name="T34" fmla="*/ 15 w 58"/>
                <a:gd name="T35" fmla="*/ 133 h 353"/>
                <a:gd name="T36" fmla="*/ 13 w 58"/>
                <a:gd name="T37" fmla="*/ 89 h 353"/>
                <a:gd name="T38" fmla="*/ 7 w 58"/>
                <a:gd name="T39" fmla="*/ 46 h 353"/>
                <a:gd name="T40" fmla="*/ 0 w 58"/>
                <a:gd name="T41" fmla="*/ 1 h 3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353"/>
                <a:gd name="T65" fmla="*/ 58 w 58"/>
                <a:gd name="T66" fmla="*/ 353 h 35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353">
                  <a:moveTo>
                    <a:pt x="0" y="2"/>
                  </a:moveTo>
                  <a:lnTo>
                    <a:pt x="3" y="1"/>
                  </a:lnTo>
                  <a:lnTo>
                    <a:pt x="6" y="1"/>
                  </a:lnTo>
                  <a:lnTo>
                    <a:pt x="9" y="1"/>
                  </a:lnTo>
                  <a:lnTo>
                    <a:pt x="13" y="0"/>
                  </a:lnTo>
                  <a:lnTo>
                    <a:pt x="16" y="0"/>
                  </a:lnTo>
                  <a:lnTo>
                    <a:pt x="21" y="0"/>
                  </a:lnTo>
                  <a:lnTo>
                    <a:pt x="24" y="0"/>
                  </a:lnTo>
                  <a:lnTo>
                    <a:pt x="28" y="0"/>
                  </a:lnTo>
                  <a:lnTo>
                    <a:pt x="42" y="88"/>
                  </a:lnTo>
                  <a:lnTo>
                    <a:pt x="51" y="173"/>
                  </a:lnTo>
                  <a:lnTo>
                    <a:pt x="56" y="258"/>
                  </a:lnTo>
                  <a:lnTo>
                    <a:pt x="58" y="345"/>
                  </a:lnTo>
                  <a:lnTo>
                    <a:pt x="52" y="348"/>
                  </a:lnTo>
                  <a:lnTo>
                    <a:pt x="45" y="349"/>
                  </a:lnTo>
                  <a:lnTo>
                    <a:pt x="38" y="351"/>
                  </a:lnTo>
                  <a:lnTo>
                    <a:pt x="32" y="353"/>
                  </a:lnTo>
                  <a:lnTo>
                    <a:pt x="30" y="265"/>
                  </a:lnTo>
                  <a:lnTo>
                    <a:pt x="26" y="177"/>
                  </a:lnTo>
                  <a:lnTo>
                    <a:pt x="15" y="91"/>
                  </a:lnTo>
                  <a:lnTo>
                    <a:pt x="0" y="2"/>
                  </a:lnTo>
                  <a:close/>
                </a:path>
              </a:pathLst>
            </a:custGeom>
            <a:solidFill>
              <a:srgbClr val="3F3835"/>
            </a:solidFill>
            <a:ln w="9525">
              <a:noFill/>
              <a:round/>
              <a:headEnd/>
              <a:tailEnd/>
            </a:ln>
          </p:spPr>
          <p:txBody>
            <a:bodyPr/>
            <a:lstStyle/>
            <a:p>
              <a:endParaRPr lang="en-US"/>
            </a:p>
          </p:txBody>
        </p:sp>
        <p:sp>
          <p:nvSpPr>
            <p:cNvPr id="16690" name="Freeform 370"/>
            <p:cNvSpPr>
              <a:spLocks/>
            </p:cNvSpPr>
            <p:nvPr/>
          </p:nvSpPr>
          <p:spPr bwMode="auto">
            <a:xfrm>
              <a:off x="2824" y="1606"/>
              <a:ext cx="30" cy="177"/>
            </a:xfrm>
            <a:custGeom>
              <a:avLst/>
              <a:gdLst>
                <a:gd name="T0" fmla="*/ 0 w 59"/>
                <a:gd name="T1" fmla="*/ 1 h 353"/>
                <a:gd name="T2" fmla="*/ 2 w 59"/>
                <a:gd name="T3" fmla="*/ 1 h 353"/>
                <a:gd name="T4" fmla="*/ 4 w 59"/>
                <a:gd name="T5" fmla="*/ 1 h 353"/>
                <a:gd name="T6" fmla="*/ 6 w 59"/>
                <a:gd name="T7" fmla="*/ 1 h 353"/>
                <a:gd name="T8" fmla="*/ 7 w 59"/>
                <a:gd name="T9" fmla="*/ 0 h 353"/>
                <a:gd name="T10" fmla="*/ 9 w 59"/>
                <a:gd name="T11" fmla="*/ 0 h 353"/>
                <a:gd name="T12" fmla="*/ 11 w 59"/>
                <a:gd name="T13" fmla="*/ 0 h 353"/>
                <a:gd name="T14" fmla="*/ 13 w 59"/>
                <a:gd name="T15" fmla="*/ 0 h 353"/>
                <a:gd name="T16" fmla="*/ 15 w 59"/>
                <a:gd name="T17" fmla="*/ 0 h 353"/>
                <a:gd name="T18" fmla="*/ 22 w 59"/>
                <a:gd name="T19" fmla="*/ 44 h 353"/>
                <a:gd name="T20" fmla="*/ 26 w 59"/>
                <a:gd name="T21" fmla="*/ 87 h 353"/>
                <a:gd name="T22" fmla="*/ 29 w 59"/>
                <a:gd name="T23" fmla="*/ 129 h 353"/>
                <a:gd name="T24" fmla="*/ 30 w 59"/>
                <a:gd name="T25" fmla="*/ 173 h 353"/>
                <a:gd name="T26" fmla="*/ 26 w 59"/>
                <a:gd name="T27" fmla="*/ 174 h 353"/>
                <a:gd name="T28" fmla="*/ 24 w 59"/>
                <a:gd name="T29" fmla="*/ 175 h 353"/>
                <a:gd name="T30" fmla="*/ 20 w 59"/>
                <a:gd name="T31" fmla="*/ 176 h 353"/>
                <a:gd name="T32" fmla="*/ 17 w 59"/>
                <a:gd name="T33" fmla="*/ 177 h 353"/>
                <a:gd name="T34" fmla="*/ 16 w 59"/>
                <a:gd name="T35" fmla="*/ 133 h 353"/>
                <a:gd name="T36" fmla="*/ 13 w 59"/>
                <a:gd name="T37" fmla="*/ 89 h 353"/>
                <a:gd name="T38" fmla="*/ 8 w 59"/>
                <a:gd name="T39" fmla="*/ 46 h 353"/>
                <a:gd name="T40" fmla="*/ 0 w 59"/>
                <a:gd name="T41" fmla="*/ 1 h 3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353"/>
                <a:gd name="T65" fmla="*/ 59 w 59"/>
                <a:gd name="T66" fmla="*/ 353 h 35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353">
                  <a:moveTo>
                    <a:pt x="0" y="2"/>
                  </a:moveTo>
                  <a:lnTo>
                    <a:pt x="4" y="1"/>
                  </a:lnTo>
                  <a:lnTo>
                    <a:pt x="7" y="1"/>
                  </a:lnTo>
                  <a:lnTo>
                    <a:pt x="11" y="1"/>
                  </a:lnTo>
                  <a:lnTo>
                    <a:pt x="13" y="0"/>
                  </a:lnTo>
                  <a:lnTo>
                    <a:pt x="18" y="0"/>
                  </a:lnTo>
                  <a:lnTo>
                    <a:pt x="21" y="0"/>
                  </a:lnTo>
                  <a:lnTo>
                    <a:pt x="25" y="0"/>
                  </a:lnTo>
                  <a:lnTo>
                    <a:pt x="29" y="0"/>
                  </a:lnTo>
                  <a:lnTo>
                    <a:pt x="43" y="88"/>
                  </a:lnTo>
                  <a:lnTo>
                    <a:pt x="52" y="173"/>
                  </a:lnTo>
                  <a:lnTo>
                    <a:pt x="57" y="258"/>
                  </a:lnTo>
                  <a:lnTo>
                    <a:pt x="59" y="345"/>
                  </a:lnTo>
                  <a:lnTo>
                    <a:pt x="52" y="348"/>
                  </a:lnTo>
                  <a:lnTo>
                    <a:pt x="47" y="349"/>
                  </a:lnTo>
                  <a:lnTo>
                    <a:pt x="40" y="351"/>
                  </a:lnTo>
                  <a:lnTo>
                    <a:pt x="34" y="353"/>
                  </a:lnTo>
                  <a:lnTo>
                    <a:pt x="32" y="265"/>
                  </a:lnTo>
                  <a:lnTo>
                    <a:pt x="26" y="177"/>
                  </a:lnTo>
                  <a:lnTo>
                    <a:pt x="15" y="91"/>
                  </a:lnTo>
                  <a:lnTo>
                    <a:pt x="0" y="2"/>
                  </a:lnTo>
                  <a:close/>
                </a:path>
              </a:pathLst>
            </a:custGeom>
            <a:solidFill>
              <a:srgbClr val="3A3538"/>
            </a:solidFill>
            <a:ln w="9525">
              <a:noFill/>
              <a:round/>
              <a:headEnd/>
              <a:tailEnd/>
            </a:ln>
          </p:spPr>
          <p:txBody>
            <a:bodyPr/>
            <a:lstStyle/>
            <a:p>
              <a:endParaRPr lang="en-US"/>
            </a:p>
          </p:txBody>
        </p:sp>
        <p:sp>
          <p:nvSpPr>
            <p:cNvPr id="16691" name="Freeform 371"/>
            <p:cNvSpPr>
              <a:spLocks/>
            </p:cNvSpPr>
            <p:nvPr/>
          </p:nvSpPr>
          <p:spPr bwMode="auto">
            <a:xfrm>
              <a:off x="2822" y="1606"/>
              <a:ext cx="29" cy="177"/>
            </a:xfrm>
            <a:custGeom>
              <a:avLst/>
              <a:gdLst>
                <a:gd name="T0" fmla="*/ 0 w 57"/>
                <a:gd name="T1" fmla="*/ 1 h 353"/>
                <a:gd name="T2" fmla="*/ 7 w 57"/>
                <a:gd name="T3" fmla="*/ 0 h 353"/>
                <a:gd name="T4" fmla="*/ 14 w 57"/>
                <a:gd name="T5" fmla="*/ 0 h 353"/>
                <a:gd name="T6" fmla="*/ 21 w 57"/>
                <a:gd name="T7" fmla="*/ 44 h 353"/>
                <a:gd name="T8" fmla="*/ 26 w 57"/>
                <a:gd name="T9" fmla="*/ 87 h 353"/>
                <a:gd name="T10" fmla="*/ 28 w 57"/>
                <a:gd name="T11" fmla="*/ 129 h 353"/>
                <a:gd name="T12" fmla="*/ 29 w 57"/>
                <a:gd name="T13" fmla="*/ 173 h 353"/>
                <a:gd name="T14" fmla="*/ 17 w 57"/>
                <a:gd name="T15" fmla="*/ 177 h 353"/>
                <a:gd name="T16" fmla="*/ 16 w 57"/>
                <a:gd name="T17" fmla="*/ 133 h 353"/>
                <a:gd name="T18" fmla="*/ 13 w 57"/>
                <a:gd name="T19" fmla="*/ 89 h 353"/>
                <a:gd name="T20" fmla="*/ 8 w 57"/>
                <a:gd name="T21" fmla="*/ 46 h 353"/>
                <a:gd name="T22" fmla="*/ 0 w 57"/>
                <a:gd name="T23" fmla="*/ 1 h 3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7"/>
                <a:gd name="T37" fmla="*/ 0 h 353"/>
                <a:gd name="T38" fmla="*/ 57 w 57"/>
                <a:gd name="T39" fmla="*/ 353 h 35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7" h="353">
                  <a:moveTo>
                    <a:pt x="0" y="2"/>
                  </a:moveTo>
                  <a:lnTo>
                    <a:pt x="13" y="0"/>
                  </a:lnTo>
                  <a:lnTo>
                    <a:pt x="28" y="0"/>
                  </a:lnTo>
                  <a:lnTo>
                    <a:pt x="41" y="88"/>
                  </a:lnTo>
                  <a:lnTo>
                    <a:pt x="51" y="173"/>
                  </a:lnTo>
                  <a:lnTo>
                    <a:pt x="56" y="258"/>
                  </a:lnTo>
                  <a:lnTo>
                    <a:pt x="57" y="345"/>
                  </a:lnTo>
                  <a:lnTo>
                    <a:pt x="33" y="353"/>
                  </a:lnTo>
                  <a:lnTo>
                    <a:pt x="31" y="265"/>
                  </a:lnTo>
                  <a:lnTo>
                    <a:pt x="25" y="177"/>
                  </a:lnTo>
                  <a:lnTo>
                    <a:pt x="15" y="91"/>
                  </a:lnTo>
                  <a:lnTo>
                    <a:pt x="0" y="2"/>
                  </a:lnTo>
                  <a:close/>
                </a:path>
              </a:pathLst>
            </a:custGeom>
            <a:solidFill>
              <a:srgbClr val="33353A"/>
            </a:solidFill>
            <a:ln w="9525">
              <a:noFill/>
              <a:round/>
              <a:headEnd/>
              <a:tailEnd/>
            </a:ln>
          </p:spPr>
          <p:txBody>
            <a:bodyPr/>
            <a:lstStyle/>
            <a:p>
              <a:endParaRPr lang="en-US"/>
            </a:p>
          </p:txBody>
        </p:sp>
      </p:grpSp>
      <p:sp>
        <p:nvSpPr>
          <p:cNvPr id="16692" name="WordArt 374"/>
          <p:cNvSpPr>
            <a:spLocks noChangeArrowheads="1" noChangeShapeType="1" noTextEdit="1"/>
          </p:cNvSpPr>
          <p:nvPr/>
        </p:nvSpPr>
        <p:spPr bwMode="auto">
          <a:xfrm>
            <a:off x="3916363" y="3167063"/>
            <a:ext cx="733425" cy="523875"/>
          </a:xfrm>
          <a:prstGeom prst="rect">
            <a:avLst/>
          </a:prstGeom>
        </p:spPr>
        <p:txBody>
          <a:bodyPr wrap="none" fromWordArt="1">
            <a:prstTxWarp prst="textPlain">
              <a:avLst>
                <a:gd name="adj" fmla="val 50000"/>
              </a:avLst>
            </a:prstTxWarp>
          </a:bodyPr>
          <a:lstStyle/>
          <a:p>
            <a:pPr algn="ctr"/>
            <a:r>
              <a:rPr lang="en-US" sz="3600" kern="10">
                <a:ln w="9525">
                  <a:noFill/>
                  <a:round/>
                  <a:headEnd/>
                  <a:tailEnd/>
                </a:ln>
                <a:solidFill>
                  <a:srgbClr val="336699"/>
                </a:solidFill>
                <a:effectLst>
                  <a:outerShdw dist="45791" dir="2021404" algn="ctr" rotWithShape="0">
                    <a:srgbClr val="B2B2B2">
                      <a:alpha val="79999"/>
                    </a:srgbClr>
                  </a:outerShdw>
                </a:effectLst>
                <a:latin typeface="Times New Roman"/>
                <a:cs typeface="Times New Roman"/>
              </a:rPr>
              <a:t>GIS</a:t>
            </a:r>
          </a:p>
        </p:txBody>
      </p:sp>
      <p:sp>
        <p:nvSpPr>
          <p:cNvPr id="16693" name="Rectangle 375"/>
          <p:cNvSpPr>
            <a:spLocks noChangeArrowheads="1"/>
          </p:cNvSpPr>
          <p:nvPr/>
        </p:nvSpPr>
        <p:spPr bwMode="auto">
          <a:xfrm>
            <a:off x="3346450" y="2997200"/>
            <a:ext cx="1873250" cy="863600"/>
          </a:xfrm>
          <a:prstGeom prst="rect">
            <a:avLst/>
          </a:prstGeom>
          <a:noFill/>
          <a:ln w="38100">
            <a:solidFill>
              <a:schemeClr val="tx1"/>
            </a:solidFill>
            <a:miter lim="800000"/>
            <a:headEnd/>
            <a:tailEnd/>
          </a:ln>
        </p:spPr>
        <p:txBody>
          <a:bodyPr wrap="none" anchor="ctr"/>
          <a:lstStyle/>
          <a:p>
            <a:pPr eaLnBrk="1" hangingPunct="1"/>
            <a:endParaRPr lang="en-US">
              <a:latin typeface="Calibri" pitchFamily="34" charset="0"/>
            </a:endParaRPr>
          </a:p>
        </p:txBody>
      </p:sp>
      <p:sp>
        <p:nvSpPr>
          <p:cNvPr id="16694" name="AutoShape 376"/>
          <p:cNvSpPr>
            <a:spLocks noChangeArrowheads="1"/>
          </p:cNvSpPr>
          <p:nvPr/>
        </p:nvSpPr>
        <p:spPr bwMode="auto">
          <a:xfrm rot="-5400000">
            <a:off x="4030663" y="2600325"/>
            <a:ext cx="504825" cy="288925"/>
          </a:xfrm>
          <a:prstGeom prst="rightArrow">
            <a:avLst>
              <a:gd name="adj1" fmla="val 50000"/>
              <a:gd name="adj2" fmla="val 43681"/>
            </a:avLst>
          </a:prstGeom>
          <a:solidFill>
            <a:schemeClr val="tx2"/>
          </a:solidFill>
          <a:ln w="28575">
            <a:solidFill>
              <a:schemeClr val="tx1"/>
            </a:solidFill>
            <a:miter lim="800000"/>
            <a:headEnd/>
            <a:tailEnd/>
          </a:ln>
        </p:spPr>
        <p:txBody>
          <a:bodyPr wrap="none" anchor="ctr"/>
          <a:lstStyle/>
          <a:p>
            <a:pPr eaLnBrk="1" hangingPunct="1"/>
            <a:endParaRPr lang="en-US">
              <a:latin typeface="Calibri" pitchFamily="34" charset="0"/>
            </a:endParaRPr>
          </a:p>
        </p:txBody>
      </p:sp>
      <p:sp>
        <p:nvSpPr>
          <p:cNvPr id="16695" name="AutoShape 377"/>
          <p:cNvSpPr>
            <a:spLocks noChangeArrowheads="1"/>
          </p:cNvSpPr>
          <p:nvPr/>
        </p:nvSpPr>
        <p:spPr bwMode="auto">
          <a:xfrm rot="5400000">
            <a:off x="4030663" y="3968750"/>
            <a:ext cx="504825" cy="288925"/>
          </a:xfrm>
          <a:prstGeom prst="rightArrow">
            <a:avLst>
              <a:gd name="adj1" fmla="val 50000"/>
              <a:gd name="adj2" fmla="val 43681"/>
            </a:avLst>
          </a:prstGeom>
          <a:solidFill>
            <a:schemeClr val="tx2"/>
          </a:solidFill>
          <a:ln w="28575">
            <a:solidFill>
              <a:schemeClr val="tx1"/>
            </a:solidFill>
            <a:miter lim="800000"/>
            <a:headEnd/>
            <a:tailEnd/>
          </a:ln>
        </p:spPr>
        <p:txBody>
          <a:bodyPr wrap="none" anchor="ctr"/>
          <a:lstStyle/>
          <a:p>
            <a:pPr eaLnBrk="1" hangingPunct="1"/>
            <a:endParaRPr lang="en-US">
              <a:latin typeface="Calibri" pitchFamily="34" charset="0"/>
            </a:endParaRPr>
          </a:p>
        </p:txBody>
      </p:sp>
      <p:sp>
        <p:nvSpPr>
          <p:cNvPr id="16696" name="AutoShape 378"/>
          <p:cNvSpPr>
            <a:spLocks noChangeArrowheads="1"/>
          </p:cNvSpPr>
          <p:nvPr/>
        </p:nvSpPr>
        <p:spPr bwMode="auto">
          <a:xfrm rot="10800000">
            <a:off x="2843213" y="3284538"/>
            <a:ext cx="504825" cy="288925"/>
          </a:xfrm>
          <a:prstGeom prst="rightArrow">
            <a:avLst>
              <a:gd name="adj1" fmla="val 50000"/>
              <a:gd name="adj2" fmla="val 43681"/>
            </a:avLst>
          </a:prstGeom>
          <a:solidFill>
            <a:schemeClr val="tx2"/>
          </a:solidFill>
          <a:ln w="28575">
            <a:solidFill>
              <a:schemeClr val="tx1"/>
            </a:solidFill>
            <a:miter lim="800000"/>
            <a:headEnd/>
            <a:tailEnd/>
          </a:ln>
        </p:spPr>
        <p:txBody>
          <a:bodyPr wrap="none" anchor="ctr"/>
          <a:lstStyle/>
          <a:p>
            <a:pPr eaLnBrk="1" hangingPunct="1"/>
            <a:endParaRPr lang="en-US">
              <a:latin typeface="Calibri" pitchFamily="34" charset="0"/>
            </a:endParaRPr>
          </a:p>
        </p:txBody>
      </p:sp>
      <p:sp>
        <p:nvSpPr>
          <p:cNvPr id="16697" name="AutoShape 379"/>
          <p:cNvSpPr>
            <a:spLocks noChangeArrowheads="1"/>
          </p:cNvSpPr>
          <p:nvPr/>
        </p:nvSpPr>
        <p:spPr bwMode="auto">
          <a:xfrm>
            <a:off x="5219700" y="3284538"/>
            <a:ext cx="504825" cy="288925"/>
          </a:xfrm>
          <a:prstGeom prst="rightArrow">
            <a:avLst>
              <a:gd name="adj1" fmla="val 50000"/>
              <a:gd name="adj2" fmla="val 43681"/>
            </a:avLst>
          </a:prstGeom>
          <a:solidFill>
            <a:schemeClr val="tx2"/>
          </a:solidFill>
          <a:ln w="28575">
            <a:solidFill>
              <a:schemeClr val="tx1"/>
            </a:solidFill>
            <a:miter lim="800000"/>
            <a:headEnd/>
            <a:tailEnd/>
          </a:ln>
        </p:spPr>
        <p:txBody>
          <a:bodyPr wrap="none" anchor="ctr"/>
          <a:lstStyle/>
          <a:p>
            <a:pPr eaLnBrk="1" hangingPunct="1"/>
            <a:endParaRPr lang="en-US">
              <a:latin typeface="Calibri" pitchFamily="34" charset="0"/>
            </a:endParaRPr>
          </a:p>
        </p:txBody>
      </p:sp>
      <p:sp>
        <p:nvSpPr>
          <p:cNvPr id="16698" name="AutoShape 380"/>
          <p:cNvSpPr>
            <a:spLocks noChangeArrowheads="1"/>
          </p:cNvSpPr>
          <p:nvPr/>
        </p:nvSpPr>
        <p:spPr bwMode="auto">
          <a:xfrm>
            <a:off x="5940425" y="1989138"/>
            <a:ext cx="1150938" cy="935037"/>
          </a:xfrm>
          <a:prstGeom prst="flowChartMagneticDisk">
            <a:avLst/>
          </a:prstGeom>
          <a:solidFill>
            <a:srgbClr val="FF3300"/>
          </a:solidFill>
          <a:ln w="9525">
            <a:solidFill>
              <a:schemeClr val="tx1"/>
            </a:solidFill>
            <a:round/>
            <a:headEnd/>
            <a:tailEnd/>
          </a:ln>
        </p:spPr>
        <p:txBody>
          <a:bodyPr wrap="none" anchor="ctr"/>
          <a:lstStyle/>
          <a:p>
            <a:pPr algn="ctr" eaLnBrk="1" hangingPunct="1"/>
            <a:r>
              <a:rPr lang="id-ID">
                <a:latin typeface="Calibri" pitchFamily="34" charset="0"/>
              </a:rPr>
              <a:t>DATA</a:t>
            </a:r>
            <a:endParaRPr lang="en-GB">
              <a:latin typeface="Calibri" pitchFamily="34" charset="0"/>
            </a:endParaRPr>
          </a:p>
        </p:txBody>
      </p:sp>
      <p:sp>
        <p:nvSpPr>
          <p:cNvPr id="16699" name="AutoShape 382"/>
          <p:cNvSpPr>
            <a:spLocks noChangeArrowheads="1"/>
          </p:cNvSpPr>
          <p:nvPr/>
        </p:nvSpPr>
        <p:spPr bwMode="auto">
          <a:xfrm>
            <a:off x="6370638" y="3789363"/>
            <a:ext cx="1366837" cy="1152525"/>
          </a:xfrm>
          <a:prstGeom prst="flowChartMultidocument">
            <a:avLst/>
          </a:prstGeom>
          <a:solidFill>
            <a:schemeClr val="accent1"/>
          </a:solidFill>
          <a:ln w="9525">
            <a:solidFill>
              <a:schemeClr val="tx1"/>
            </a:solidFill>
            <a:miter lim="800000"/>
            <a:headEnd/>
            <a:tailEnd/>
          </a:ln>
        </p:spPr>
        <p:txBody>
          <a:bodyPr wrap="none" anchor="ctr"/>
          <a:lstStyle/>
          <a:p>
            <a:pPr algn="ctr" eaLnBrk="1" hangingPunct="1"/>
            <a:r>
              <a:rPr lang="id-ID" sz="1600" b="1">
                <a:latin typeface="Calibri" pitchFamily="34" charset="0"/>
              </a:rPr>
              <a:t>FILE DATA</a:t>
            </a:r>
            <a:endParaRPr lang="en-GB" sz="1600" b="1">
              <a:latin typeface="Calibri" pitchFamily="34" charset="0"/>
            </a:endParaRPr>
          </a:p>
        </p:txBody>
      </p:sp>
      <p:sp>
        <p:nvSpPr>
          <p:cNvPr id="16700" name="AutoShape 384"/>
          <p:cNvSpPr>
            <a:spLocks noChangeArrowheads="1"/>
          </p:cNvSpPr>
          <p:nvPr/>
        </p:nvSpPr>
        <p:spPr bwMode="auto">
          <a:xfrm>
            <a:off x="7451725" y="2852738"/>
            <a:ext cx="1081088" cy="863600"/>
          </a:xfrm>
          <a:prstGeom prst="flowChartInternalStorage">
            <a:avLst/>
          </a:prstGeom>
          <a:solidFill>
            <a:schemeClr val="hlink"/>
          </a:solidFill>
          <a:ln w="9525">
            <a:solidFill>
              <a:schemeClr val="tx1"/>
            </a:solidFill>
            <a:miter lim="800000"/>
            <a:headEnd/>
            <a:tailEnd/>
          </a:ln>
        </p:spPr>
        <p:txBody>
          <a:bodyPr wrap="none" anchor="ctr"/>
          <a:lstStyle/>
          <a:p>
            <a:pPr algn="ctr" eaLnBrk="1" hangingPunct="1"/>
            <a:r>
              <a:rPr lang="id-ID">
                <a:latin typeface="Calibri" pitchFamily="34" charset="0"/>
              </a:rPr>
              <a:t>TABEL</a:t>
            </a:r>
            <a:endParaRPr lang="en-GB">
              <a:latin typeface="Calibri" pitchFamily="34" charset="0"/>
            </a:endParaRPr>
          </a:p>
        </p:txBody>
      </p:sp>
      <p:sp>
        <p:nvSpPr>
          <p:cNvPr id="16701" name="Text Box 386"/>
          <p:cNvSpPr txBox="1">
            <a:spLocks noChangeArrowheads="1"/>
          </p:cNvSpPr>
          <p:nvPr/>
        </p:nvSpPr>
        <p:spPr bwMode="auto">
          <a:xfrm>
            <a:off x="6443663" y="1412875"/>
            <a:ext cx="1885950" cy="641350"/>
          </a:xfrm>
          <a:prstGeom prst="rect">
            <a:avLst/>
          </a:prstGeom>
          <a:noFill/>
          <a:ln w="9525">
            <a:noFill/>
            <a:miter lim="800000"/>
            <a:headEnd/>
            <a:tailEnd/>
          </a:ln>
        </p:spPr>
        <p:txBody>
          <a:bodyPr wrap="none">
            <a:spAutoFit/>
          </a:bodyPr>
          <a:lstStyle/>
          <a:p>
            <a:pPr algn="ctr" eaLnBrk="1" hangingPunct="1"/>
            <a:r>
              <a:rPr lang="id-ID">
                <a:latin typeface="Calibri" pitchFamily="34" charset="0"/>
              </a:rPr>
              <a:t>Data &amp; Informasi</a:t>
            </a:r>
          </a:p>
          <a:p>
            <a:pPr algn="ctr" eaLnBrk="1" hangingPunct="1"/>
            <a:r>
              <a:rPr lang="id-ID">
                <a:latin typeface="Calibri" pitchFamily="34" charset="0"/>
              </a:rPr>
              <a:t>Geografis</a:t>
            </a:r>
            <a:endParaRPr lang="en-GB">
              <a:latin typeface="Calibri" pitchFamily="34" charset="0"/>
            </a:endParaRPr>
          </a:p>
        </p:txBody>
      </p:sp>
      <p:sp>
        <p:nvSpPr>
          <p:cNvPr id="16702" name="Text Box 387"/>
          <p:cNvSpPr txBox="1">
            <a:spLocks noChangeArrowheads="1"/>
          </p:cNvSpPr>
          <p:nvPr/>
        </p:nvSpPr>
        <p:spPr bwMode="auto">
          <a:xfrm>
            <a:off x="2987675" y="2492375"/>
            <a:ext cx="1174750" cy="366713"/>
          </a:xfrm>
          <a:prstGeom prst="rect">
            <a:avLst/>
          </a:prstGeom>
          <a:noFill/>
          <a:ln w="9525">
            <a:noFill/>
            <a:miter lim="800000"/>
            <a:headEnd/>
            <a:tailEnd/>
          </a:ln>
        </p:spPr>
        <p:txBody>
          <a:bodyPr wrap="none">
            <a:spAutoFit/>
          </a:bodyPr>
          <a:lstStyle/>
          <a:p>
            <a:pPr eaLnBrk="1" hangingPunct="1"/>
            <a:r>
              <a:rPr lang="id-ID">
                <a:latin typeface="Calibri" pitchFamily="34" charset="0"/>
              </a:rPr>
              <a:t>Hardware</a:t>
            </a:r>
            <a:endParaRPr lang="en-GB">
              <a:latin typeface="Calibri" pitchFamily="34" charset="0"/>
            </a:endParaRPr>
          </a:p>
        </p:txBody>
      </p:sp>
      <p:sp>
        <p:nvSpPr>
          <p:cNvPr id="16703" name="Text Box 388"/>
          <p:cNvSpPr txBox="1">
            <a:spLocks noChangeArrowheads="1"/>
          </p:cNvSpPr>
          <p:nvPr/>
        </p:nvSpPr>
        <p:spPr bwMode="auto">
          <a:xfrm>
            <a:off x="2843213" y="5516563"/>
            <a:ext cx="1085850" cy="366712"/>
          </a:xfrm>
          <a:prstGeom prst="rect">
            <a:avLst/>
          </a:prstGeom>
          <a:noFill/>
          <a:ln w="9525">
            <a:noFill/>
            <a:miter lim="800000"/>
            <a:headEnd/>
            <a:tailEnd/>
          </a:ln>
        </p:spPr>
        <p:txBody>
          <a:bodyPr wrap="none">
            <a:spAutoFit/>
          </a:bodyPr>
          <a:lstStyle/>
          <a:p>
            <a:pPr eaLnBrk="1" hangingPunct="1"/>
            <a:r>
              <a:rPr lang="id-ID">
                <a:latin typeface="Calibri" pitchFamily="34" charset="0"/>
              </a:rPr>
              <a:t>Software</a:t>
            </a:r>
            <a:endParaRPr lang="en-GB">
              <a:latin typeface="Calibri" pitchFamily="34" charset="0"/>
            </a:endParaRPr>
          </a:p>
        </p:txBody>
      </p:sp>
      <p:sp>
        <p:nvSpPr>
          <p:cNvPr id="16704" name="Text Box 389"/>
          <p:cNvSpPr txBox="1">
            <a:spLocks noChangeArrowheads="1"/>
          </p:cNvSpPr>
          <p:nvPr/>
        </p:nvSpPr>
        <p:spPr bwMode="auto">
          <a:xfrm>
            <a:off x="611188" y="4292600"/>
            <a:ext cx="989012" cy="369888"/>
          </a:xfrm>
          <a:prstGeom prst="rect">
            <a:avLst/>
          </a:prstGeom>
          <a:noFill/>
          <a:ln w="9525">
            <a:noFill/>
            <a:miter lim="800000"/>
            <a:headEnd/>
            <a:tailEnd/>
          </a:ln>
        </p:spPr>
        <p:txBody>
          <a:bodyPr wrap="none">
            <a:spAutoFit/>
          </a:bodyPr>
          <a:lstStyle/>
          <a:p>
            <a:pPr eaLnBrk="1" hangingPunct="1"/>
            <a:r>
              <a:rPr lang="id-ID">
                <a:latin typeface="Calibri" pitchFamily="34" charset="0"/>
              </a:rPr>
              <a:t>Manusia</a:t>
            </a:r>
            <a:endParaRPr lang="en-GB">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Bidang Penerapan SIG</a:t>
            </a:r>
          </a:p>
        </p:txBody>
      </p:sp>
      <p:sp>
        <p:nvSpPr>
          <p:cNvPr id="18435" name="Rectangle 3"/>
          <p:cNvSpPr>
            <a:spLocks noGrp="1" noChangeArrowheads="1"/>
          </p:cNvSpPr>
          <p:nvPr>
            <p:ph sz="quarter" idx="1"/>
          </p:nvPr>
        </p:nvSpPr>
        <p:spPr/>
        <p:txBody>
          <a:bodyPr>
            <a:normAutofit/>
          </a:bodyPr>
          <a:lstStyle/>
          <a:p>
            <a:pPr>
              <a:lnSpc>
                <a:spcPct val="90000"/>
              </a:lnSpc>
            </a:pPr>
            <a:r>
              <a:rPr lang="en-US"/>
              <a:t>Pertanian</a:t>
            </a:r>
          </a:p>
          <a:p>
            <a:pPr>
              <a:lnSpc>
                <a:spcPct val="90000"/>
              </a:lnSpc>
              <a:buFont typeface="Wingdings" pitchFamily="2" charset="2"/>
              <a:buChar char="Ø"/>
            </a:pPr>
            <a:r>
              <a:rPr lang="en-US"/>
              <a:t>Produksi, pola tanam, irigasi, manajemen tanah</a:t>
            </a:r>
          </a:p>
          <a:p>
            <a:pPr>
              <a:lnSpc>
                <a:spcPct val="90000"/>
              </a:lnSpc>
            </a:pPr>
            <a:r>
              <a:rPr lang="en-US"/>
              <a:t>Arkeologi</a:t>
            </a:r>
          </a:p>
          <a:p>
            <a:pPr>
              <a:lnSpc>
                <a:spcPct val="90000"/>
              </a:lnSpc>
              <a:buFont typeface="Wingdings" pitchFamily="2" charset="2"/>
              <a:buChar char="Ø"/>
            </a:pPr>
            <a:r>
              <a:rPr lang="en-US"/>
              <a:t>Prediksi situs, rekonstruksi situs</a:t>
            </a:r>
          </a:p>
          <a:p>
            <a:pPr>
              <a:lnSpc>
                <a:spcPct val="90000"/>
              </a:lnSpc>
            </a:pPr>
            <a:r>
              <a:rPr lang="en-US"/>
              <a:t>Bisnis</a:t>
            </a:r>
          </a:p>
          <a:p>
            <a:pPr>
              <a:lnSpc>
                <a:spcPct val="90000"/>
              </a:lnSpc>
              <a:buFont typeface="Wingdings" pitchFamily="2" charset="2"/>
              <a:buChar char="Ø"/>
            </a:pPr>
            <a:r>
              <a:rPr lang="en-US"/>
              <a:t>Lokasi strategis, pemasaran( perbankan, supermarket, PBB)</a:t>
            </a:r>
          </a:p>
          <a:p>
            <a:pPr>
              <a:lnSpc>
                <a:spcPct val="90000"/>
              </a:lnSpc>
            </a:pPr>
            <a:r>
              <a:rPr lang="en-US"/>
              <a:t>Militer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Bidang Penerapan SIG</a:t>
            </a:r>
          </a:p>
        </p:txBody>
      </p:sp>
      <p:sp>
        <p:nvSpPr>
          <p:cNvPr id="20483" name="Rectangle 3"/>
          <p:cNvSpPr>
            <a:spLocks noGrp="1" noChangeArrowheads="1"/>
          </p:cNvSpPr>
          <p:nvPr>
            <p:ph sz="quarter" idx="1"/>
          </p:nvPr>
        </p:nvSpPr>
        <p:spPr/>
        <p:txBody>
          <a:bodyPr/>
          <a:lstStyle/>
          <a:p>
            <a:r>
              <a:rPr lang="en-US" sz="2800"/>
              <a:t>Lingkungan</a:t>
            </a:r>
          </a:p>
          <a:p>
            <a:pPr>
              <a:buFont typeface="Wingdings" pitchFamily="2" charset="2"/>
              <a:buChar char="Ø"/>
            </a:pPr>
            <a:r>
              <a:rPr lang="en-US" sz="2800"/>
              <a:t>Konservasi, kebakaran hutan, polusi air, polusi udara</a:t>
            </a:r>
          </a:p>
          <a:p>
            <a:r>
              <a:rPr lang="en-US" sz="2800"/>
              <a:t>Geologi</a:t>
            </a:r>
          </a:p>
          <a:p>
            <a:pPr>
              <a:buFont typeface="Wingdings" pitchFamily="2" charset="2"/>
              <a:buChar char="Ø"/>
            </a:pPr>
            <a:r>
              <a:rPr lang="en-US" sz="2800"/>
              <a:t>Pertambangan</a:t>
            </a:r>
          </a:p>
          <a:p>
            <a:r>
              <a:rPr lang="en-US" sz="2800"/>
              <a:t>Kesehatan</a:t>
            </a:r>
          </a:p>
          <a:p>
            <a:pPr>
              <a:buFont typeface="Wingdings" pitchFamily="2" charset="2"/>
              <a:buChar char="Ø"/>
            </a:pPr>
            <a:r>
              <a:rPr lang="en-US" sz="2800"/>
              <a:t>Pemantauan penyebaran penyakit</a:t>
            </a:r>
          </a:p>
          <a:p>
            <a:r>
              <a:rPr lang="en-US" sz="2800"/>
              <a:t>Sistem Informasi Lahan</a:t>
            </a:r>
          </a:p>
          <a:p>
            <a:pPr>
              <a:buFont typeface="Wingdings" pitchFamily="2" charset="2"/>
              <a:buChar char="Ø"/>
            </a:pPr>
            <a:r>
              <a:rPr lang="en-US" sz="2800"/>
              <a:t>Kebijakan tata guna lahan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Bidang Penerapan SIG</a:t>
            </a:r>
          </a:p>
        </p:txBody>
      </p:sp>
      <p:sp>
        <p:nvSpPr>
          <p:cNvPr id="22531" name="Rectangle 3"/>
          <p:cNvSpPr>
            <a:spLocks noGrp="1" noChangeArrowheads="1"/>
          </p:cNvSpPr>
          <p:nvPr>
            <p:ph sz="quarter" idx="1"/>
          </p:nvPr>
        </p:nvSpPr>
        <p:spPr/>
        <p:txBody>
          <a:bodyPr/>
          <a:lstStyle/>
          <a:p>
            <a:pPr>
              <a:lnSpc>
                <a:spcPct val="90000"/>
              </a:lnSpc>
            </a:pPr>
            <a:r>
              <a:rPr lang="en-US" dirty="0" err="1"/>
              <a:t>Manajemen</a:t>
            </a:r>
            <a:r>
              <a:rPr lang="en-US" dirty="0"/>
              <a:t> </a:t>
            </a:r>
            <a:r>
              <a:rPr lang="en-US" dirty="0" err="1" smtClean="0"/>
              <a:t>Sumberdaya</a:t>
            </a:r>
            <a:r>
              <a:rPr lang="en-US" dirty="0" smtClean="0"/>
              <a:t> </a:t>
            </a:r>
            <a:r>
              <a:rPr lang="en-US" dirty="0" err="1"/>
              <a:t>Alam</a:t>
            </a:r>
            <a:endParaRPr lang="en-US" dirty="0"/>
          </a:p>
          <a:p>
            <a:pPr>
              <a:lnSpc>
                <a:spcPct val="90000"/>
              </a:lnSpc>
              <a:buFont typeface="Wingdings" pitchFamily="2" charset="2"/>
              <a:buChar char="Ø"/>
            </a:pPr>
            <a:r>
              <a:rPr lang="en-US" dirty="0"/>
              <a:t>Air, </a:t>
            </a:r>
            <a:r>
              <a:rPr lang="en-US" dirty="0" err="1"/>
              <a:t>hutan</a:t>
            </a:r>
            <a:r>
              <a:rPr lang="en-US" dirty="0"/>
              <a:t>, </a:t>
            </a:r>
            <a:r>
              <a:rPr lang="en-US" dirty="0" err="1"/>
              <a:t>laut</a:t>
            </a:r>
            <a:r>
              <a:rPr lang="en-US" dirty="0"/>
              <a:t>, </a:t>
            </a:r>
            <a:r>
              <a:rPr lang="en-US" dirty="0" err="1"/>
              <a:t>manajemen</a:t>
            </a:r>
            <a:r>
              <a:rPr lang="en-US" dirty="0"/>
              <a:t> </a:t>
            </a:r>
            <a:r>
              <a:rPr lang="en-US" dirty="0" err="1"/>
              <a:t>zona</a:t>
            </a:r>
            <a:r>
              <a:rPr lang="en-US" dirty="0"/>
              <a:t> </a:t>
            </a:r>
            <a:r>
              <a:rPr lang="en-US" dirty="0" err="1"/>
              <a:t>pesisir</a:t>
            </a:r>
            <a:endParaRPr lang="en-US" dirty="0"/>
          </a:p>
          <a:p>
            <a:pPr>
              <a:lnSpc>
                <a:spcPct val="90000"/>
              </a:lnSpc>
            </a:pPr>
            <a:r>
              <a:rPr lang="en-US" dirty="0" err="1"/>
              <a:t>Manajemen</a:t>
            </a:r>
            <a:r>
              <a:rPr lang="en-US" dirty="0"/>
              <a:t> </a:t>
            </a:r>
            <a:r>
              <a:rPr lang="en-US" dirty="0" err="1"/>
              <a:t>Bencana</a:t>
            </a:r>
            <a:r>
              <a:rPr lang="en-US" dirty="0"/>
              <a:t> </a:t>
            </a:r>
            <a:r>
              <a:rPr lang="en-US" dirty="0" err="1"/>
              <a:t>Alam</a:t>
            </a:r>
            <a:endParaRPr lang="en-US" dirty="0"/>
          </a:p>
          <a:p>
            <a:pPr>
              <a:lnSpc>
                <a:spcPct val="90000"/>
              </a:lnSpc>
              <a:buFont typeface="Wingdings" pitchFamily="2" charset="2"/>
              <a:buChar char="Ø"/>
            </a:pPr>
            <a:r>
              <a:rPr lang="en-US" dirty="0"/>
              <a:t>Tanah </a:t>
            </a:r>
            <a:r>
              <a:rPr lang="en-US" dirty="0" err="1"/>
              <a:t>longsor</a:t>
            </a:r>
            <a:r>
              <a:rPr lang="en-US" dirty="0"/>
              <a:t>, </a:t>
            </a:r>
            <a:r>
              <a:rPr lang="en-US" dirty="0" err="1"/>
              <a:t>banjir</a:t>
            </a:r>
            <a:r>
              <a:rPr lang="en-US" dirty="0"/>
              <a:t>, </a:t>
            </a:r>
            <a:r>
              <a:rPr lang="en-US" dirty="0" err="1" smtClean="0"/>
              <a:t>gempa</a:t>
            </a:r>
            <a:r>
              <a:rPr lang="en-US" dirty="0" smtClean="0"/>
              <a:t> </a:t>
            </a:r>
            <a:r>
              <a:rPr lang="en-US" dirty="0" err="1"/>
              <a:t>bumi</a:t>
            </a:r>
            <a:r>
              <a:rPr lang="en-US" dirty="0"/>
              <a:t>, </a:t>
            </a:r>
            <a:r>
              <a:rPr lang="en-US" dirty="0" err="1"/>
              <a:t>kekeringan</a:t>
            </a:r>
            <a:endParaRPr lang="en-US" dirty="0"/>
          </a:p>
          <a:p>
            <a:pPr>
              <a:lnSpc>
                <a:spcPct val="90000"/>
              </a:lnSpc>
            </a:pPr>
            <a:r>
              <a:rPr lang="en-US" dirty="0" err="1"/>
              <a:t>Perencanaan</a:t>
            </a:r>
            <a:r>
              <a:rPr lang="en-US" dirty="0"/>
              <a:t> Kota</a:t>
            </a:r>
          </a:p>
          <a:p>
            <a:pPr>
              <a:lnSpc>
                <a:spcPct val="90000"/>
              </a:lnSpc>
              <a:buFont typeface="Wingdings" pitchFamily="2" charset="2"/>
              <a:buChar char="Ø"/>
            </a:pPr>
            <a:r>
              <a:rPr lang="en-US" dirty="0" err="1"/>
              <a:t>Kebijakan</a:t>
            </a:r>
            <a:r>
              <a:rPr lang="en-US" dirty="0"/>
              <a:t> </a:t>
            </a:r>
            <a:r>
              <a:rPr lang="en-US" dirty="0" err="1"/>
              <a:t>tata</a:t>
            </a:r>
            <a:r>
              <a:rPr lang="en-US" dirty="0"/>
              <a:t> </a:t>
            </a:r>
            <a:r>
              <a:rPr lang="en-US" dirty="0" err="1"/>
              <a:t>kota</a:t>
            </a:r>
            <a:endParaRPr lang="en-US" dirty="0"/>
          </a:p>
          <a:p>
            <a:pPr>
              <a:lnSpc>
                <a:spcPct val="90000"/>
              </a:lnSpc>
            </a:pPr>
            <a:r>
              <a:rPr lang="en-US" dirty="0" err="1"/>
              <a:t>Utilitas</a:t>
            </a:r>
            <a:endParaRPr lang="en-US" dirty="0"/>
          </a:p>
          <a:p>
            <a:pPr>
              <a:lnSpc>
                <a:spcPct val="90000"/>
              </a:lnSpc>
              <a:buFont typeface="Wingdings" pitchFamily="2" charset="2"/>
              <a:buChar char="Ø"/>
            </a:pPr>
            <a:r>
              <a:rPr lang="en-US" dirty="0" err="1"/>
              <a:t>Jaringan</a:t>
            </a:r>
            <a:r>
              <a:rPr lang="en-US" dirty="0"/>
              <a:t> </a:t>
            </a:r>
            <a:r>
              <a:rPr lang="en-US" dirty="0" err="1"/>
              <a:t>telekomunikasi</a:t>
            </a:r>
            <a:r>
              <a:rPr lang="en-US" dirty="0"/>
              <a:t>, </a:t>
            </a:r>
            <a:r>
              <a:rPr lang="en-US" dirty="0" err="1"/>
              <a:t>jalan</a:t>
            </a:r>
            <a:r>
              <a:rPr lang="en-US" dirty="0"/>
              <a:t>, </a:t>
            </a:r>
            <a:r>
              <a:rPr lang="en-US" dirty="0" err="1"/>
              <a:t>jaringan</a:t>
            </a:r>
            <a:r>
              <a:rPr lang="en-US" dirty="0"/>
              <a:t> PAM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0" y="274638"/>
            <a:ext cx="8229600" cy="1143000"/>
          </a:xfrm>
        </p:spPr>
        <p:txBody>
          <a:bodyPr/>
          <a:lstStyle/>
          <a:p>
            <a:r>
              <a:rPr lang="id-ID"/>
              <a:t>Data Spasial</a:t>
            </a:r>
            <a:endParaRPr lang="en-GB"/>
          </a:p>
        </p:txBody>
      </p:sp>
      <p:pic>
        <p:nvPicPr>
          <p:cNvPr id="24579" name="Picture 4"/>
          <p:cNvPicPr>
            <a:picLocks noChangeAspect="1" noChangeArrowheads="1"/>
          </p:cNvPicPr>
          <p:nvPr/>
        </p:nvPicPr>
        <p:blipFill>
          <a:blip r:embed="rId3" cstate="print"/>
          <a:srcRect/>
          <a:stretch>
            <a:fillRect/>
          </a:stretch>
        </p:blipFill>
        <p:spPr bwMode="auto">
          <a:xfrm>
            <a:off x="827088" y="1700213"/>
            <a:ext cx="3105150" cy="2486025"/>
          </a:xfrm>
          <a:prstGeom prst="rect">
            <a:avLst/>
          </a:prstGeom>
          <a:noFill/>
          <a:ln w="9525">
            <a:noFill/>
            <a:miter lim="800000"/>
            <a:headEnd/>
            <a:tailEnd/>
          </a:ln>
        </p:spPr>
      </p:pic>
      <p:pic>
        <p:nvPicPr>
          <p:cNvPr id="24580" name="Picture 5"/>
          <p:cNvPicPr>
            <a:picLocks noChangeAspect="1" noChangeArrowheads="1"/>
          </p:cNvPicPr>
          <p:nvPr/>
        </p:nvPicPr>
        <p:blipFill>
          <a:blip r:embed="rId4" cstate="print"/>
          <a:srcRect/>
          <a:stretch>
            <a:fillRect/>
          </a:stretch>
        </p:blipFill>
        <p:spPr bwMode="auto">
          <a:xfrm>
            <a:off x="1036638" y="4437063"/>
            <a:ext cx="2598737" cy="1282700"/>
          </a:xfrm>
          <a:prstGeom prst="rect">
            <a:avLst/>
          </a:prstGeom>
          <a:noFill/>
          <a:ln w="9525">
            <a:noFill/>
            <a:miter lim="800000"/>
            <a:headEnd/>
            <a:tailEnd/>
          </a:ln>
        </p:spPr>
      </p:pic>
      <p:sp>
        <p:nvSpPr>
          <p:cNvPr id="24581" name="Text Box 6"/>
          <p:cNvSpPr txBox="1">
            <a:spLocks noChangeArrowheads="1"/>
          </p:cNvSpPr>
          <p:nvPr/>
        </p:nvSpPr>
        <p:spPr bwMode="auto">
          <a:xfrm>
            <a:off x="4356100" y="1700213"/>
            <a:ext cx="4176713" cy="1674812"/>
          </a:xfrm>
          <a:prstGeom prst="rect">
            <a:avLst/>
          </a:prstGeom>
          <a:noFill/>
          <a:ln w="9525">
            <a:noFill/>
            <a:miter lim="800000"/>
            <a:headEnd/>
            <a:tailEnd/>
          </a:ln>
        </p:spPr>
        <p:txBody>
          <a:bodyPr>
            <a:spAutoFit/>
          </a:bodyPr>
          <a:lstStyle/>
          <a:p>
            <a:pPr eaLnBrk="1" hangingPunct="1"/>
            <a:r>
              <a:rPr lang="id-ID" sz="3200" b="1">
                <a:solidFill>
                  <a:srgbClr val="FFFFFF"/>
                </a:solidFill>
                <a:latin typeface="Arial Black" pitchFamily="34" charset="0"/>
              </a:rPr>
              <a:t>RASTER – </a:t>
            </a:r>
            <a:r>
              <a:rPr lang="id-ID" sz="3200" b="1" i="1">
                <a:solidFill>
                  <a:srgbClr val="FFFFFF"/>
                </a:solidFill>
                <a:latin typeface="Arial Black" pitchFamily="34" charset="0"/>
              </a:rPr>
              <a:t>GRID</a:t>
            </a:r>
          </a:p>
          <a:p>
            <a:pPr eaLnBrk="1" hangingPunct="1">
              <a:buFontTx/>
              <a:buChar char="-"/>
            </a:pPr>
            <a:r>
              <a:rPr lang="id-ID" sz="2400" b="1">
                <a:solidFill>
                  <a:srgbClr val="26AA6E"/>
                </a:solidFill>
                <a:latin typeface="Calibri" pitchFamily="34" charset="0"/>
              </a:rPr>
              <a:t> Pixels</a:t>
            </a:r>
          </a:p>
          <a:p>
            <a:pPr eaLnBrk="1" hangingPunct="1">
              <a:buFontTx/>
              <a:buChar char="-"/>
            </a:pPr>
            <a:r>
              <a:rPr lang="id-ID" sz="2400" b="1">
                <a:solidFill>
                  <a:srgbClr val="26AA6E"/>
                </a:solidFill>
                <a:latin typeface="Calibri" pitchFamily="34" charset="0"/>
              </a:rPr>
              <a:t> Value tiap pixel</a:t>
            </a:r>
          </a:p>
          <a:p>
            <a:pPr eaLnBrk="1" hangingPunct="1">
              <a:buFontTx/>
              <a:buChar char="-"/>
            </a:pPr>
            <a:r>
              <a:rPr lang="id-ID" sz="2400" b="1">
                <a:solidFill>
                  <a:srgbClr val="26AA6E"/>
                </a:solidFill>
                <a:latin typeface="Calibri" pitchFamily="34" charset="0"/>
              </a:rPr>
              <a:t> Foto Udara &amp; Foto Satelit</a:t>
            </a:r>
            <a:endParaRPr lang="en-GB" sz="2400" b="1">
              <a:solidFill>
                <a:srgbClr val="26AA6E"/>
              </a:solidFill>
              <a:latin typeface="Calibri" pitchFamily="34" charset="0"/>
            </a:endParaRPr>
          </a:p>
        </p:txBody>
      </p:sp>
      <p:sp>
        <p:nvSpPr>
          <p:cNvPr id="24582" name="Text Box 7"/>
          <p:cNvSpPr txBox="1">
            <a:spLocks noChangeArrowheads="1"/>
          </p:cNvSpPr>
          <p:nvPr/>
        </p:nvSpPr>
        <p:spPr bwMode="auto">
          <a:xfrm>
            <a:off x="4284663" y="4076700"/>
            <a:ext cx="4176712" cy="2039938"/>
          </a:xfrm>
          <a:prstGeom prst="rect">
            <a:avLst/>
          </a:prstGeom>
          <a:noFill/>
          <a:ln w="9525">
            <a:noFill/>
            <a:miter lim="800000"/>
            <a:headEnd/>
            <a:tailEnd/>
          </a:ln>
        </p:spPr>
        <p:txBody>
          <a:bodyPr>
            <a:spAutoFit/>
          </a:bodyPr>
          <a:lstStyle/>
          <a:p>
            <a:pPr eaLnBrk="1" hangingPunct="1"/>
            <a:r>
              <a:rPr lang="id-ID" sz="3200" b="1">
                <a:solidFill>
                  <a:srgbClr val="FFFFFF"/>
                </a:solidFill>
                <a:latin typeface="Arial Black" pitchFamily="34" charset="0"/>
              </a:rPr>
              <a:t>VECTOR - </a:t>
            </a:r>
            <a:r>
              <a:rPr lang="id-ID" sz="3200" b="1" i="1">
                <a:solidFill>
                  <a:srgbClr val="FFFFFF"/>
                </a:solidFill>
                <a:latin typeface="Arial Black" pitchFamily="34" charset="0"/>
              </a:rPr>
              <a:t>LINEAR</a:t>
            </a:r>
          </a:p>
          <a:p>
            <a:pPr eaLnBrk="1" hangingPunct="1">
              <a:buFontTx/>
              <a:buChar char="-"/>
            </a:pPr>
            <a:r>
              <a:rPr lang="id-ID" sz="2400" b="1">
                <a:solidFill>
                  <a:srgbClr val="26AA6E"/>
                </a:solidFill>
                <a:latin typeface="Calibri" pitchFamily="34" charset="0"/>
              </a:rPr>
              <a:t> Points, Lines &amp; Polygons</a:t>
            </a:r>
          </a:p>
          <a:p>
            <a:pPr eaLnBrk="1" hangingPunct="1">
              <a:buFontTx/>
              <a:buChar char="-"/>
            </a:pPr>
            <a:r>
              <a:rPr lang="id-ID" sz="2400" b="1">
                <a:solidFill>
                  <a:srgbClr val="26AA6E"/>
                </a:solidFill>
                <a:latin typeface="Calibri" pitchFamily="34" charset="0"/>
              </a:rPr>
              <a:t> Menggambarkan bentuk</a:t>
            </a:r>
          </a:p>
          <a:p>
            <a:pPr eaLnBrk="1" hangingPunct="1">
              <a:buFontTx/>
              <a:buChar char="-"/>
            </a:pPr>
            <a:r>
              <a:rPr lang="id-ID" sz="2400" b="1">
                <a:solidFill>
                  <a:srgbClr val="26AA6E"/>
                </a:solidFill>
                <a:latin typeface="Calibri" pitchFamily="34" charset="0"/>
              </a:rPr>
              <a:t> Atribut</a:t>
            </a:r>
          </a:p>
          <a:p>
            <a:pPr eaLnBrk="1" hangingPunct="1">
              <a:buFontTx/>
              <a:buChar char="-"/>
            </a:pPr>
            <a:r>
              <a:rPr lang="id-ID" sz="2400" b="1">
                <a:solidFill>
                  <a:srgbClr val="26AA6E"/>
                </a:solidFill>
                <a:latin typeface="Calibri" pitchFamily="34" charset="0"/>
              </a:rPr>
              <a:t> Size, type, length, etc.</a:t>
            </a:r>
            <a:endParaRPr lang="en-GB" sz="2400" b="1">
              <a:solidFill>
                <a:srgbClr val="26AA6E"/>
              </a:solidFill>
              <a:latin typeface="Calibri"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94</TotalTime>
  <Words>446</Words>
  <Application>Microsoft Office PowerPoint</Application>
  <PresentationFormat>On-screen Show (4:3)</PresentationFormat>
  <Paragraphs>115</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Median</vt:lpstr>
      <vt:lpstr>Pengantar Sistem Informasi Geografis</vt:lpstr>
      <vt:lpstr>Sistem Informasi Geografis</vt:lpstr>
      <vt:lpstr>Sistem Informasi Geografis</vt:lpstr>
      <vt:lpstr>Definisi SIG</vt:lpstr>
      <vt:lpstr>Komponen GIS</vt:lpstr>
      <vt:lpstr>Bidang Penerapan SIG</vt:lpstr>
      <vt:lpstr>Bidang Penerapan SIG</vt:lpstr>
      <vt:lpstr>Bidang Penerapan SIG</vt:lpstr>
      <vt:lpstr>Data Spasial</vt:lpstr>
      <vt:lpstr>Data Raster</vt:lpstr>
      <vt:lpstr>Data Vektor</vt:lpstr>
      <vt:lpstr>Data Spasial dan Atributnya</vt:lpstr>
      <vt:lpstr>Data untuk aplikasi GIS</vt:lpstr>
      <vt:lpstr>Peta(Map/Plan)</vt:lpstr>
      <vt:lpstr>Peta(Map/Plan)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Sistem Informasi Geografis</dc:title>
  <dc:creator>Kartika</dc:creator>
  <cp:lastModifiedBy>Kartika</cp:lastModifiedBy>
  <cp:revision>8</cp:revision>
  <dcterms:created xsi:type="dcterms:W3CDTF">2010-11-16T04:38:46Z</dcterms:created>
  <dcterms:modified xsi:type="dcterms:W3CDTF">2010-11-16T06:13:35Z</dcterms:modified>
</cp:coreProperties>
</file>