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6" r:id="rId15"/>
    <p:sldId id="28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C2D5DD-FE23-44C8-9DCA-312F14D1DAC7}" type="datetimeFigureOut">
              <a:rPr lang="en-US" smtClean="0"/>
              <a:pPr/>
              <a:t>1/25/2015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F25FED7-4B6A-4820-B1A5-8A1046B692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25FED7-4B6A-4820-B1A5-8A1046B692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25FED7-4B6A-4820-B1A5-8A1046B692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25FED7-4B6A-4820-B1A5-8A1046B6925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25FED7-4B6A-4820-B1A5-8A1046B6925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25FED7-4B6A-4820-B1A5-8A1046B6925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F25FED7-4B6A-4820-B1A5-8A1046B692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F25FED7-4B6A-4820-B1A5-8A1046B6925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C2D5DD-FE23-44C8-9DCA-312F14D1DAC7}" type="datetimeFigureOut">
              <a:rPr lang="en-US" smtClean="0"/>
              <a:pPr/>
              <a:t>1/25/2015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F25FED7-4B6A-4820-B1A5-8A1046B692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C2D5DD-FE23-44C8-9DCA-312F14D1DAC7}" type="datetimeFigureOut">
              <a:rPr lang="en-US" smtClean="0"/>
              <a:pPr/>
              <a:t>1/25/2015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25FED7-4B6A-4820-B1A5-8A1046B692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C2D5DD-FE23-44C8-9DCA-312F14D1DAC7}" type="datetimeFigureOut">
              <a:rPr lang="en-US" smtClean="0"/>
              <a:pPr/>
              <a:t>1/25/2015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F25FED7-4B6A-4820-B1A5-8A1046B6925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C2D5DD-FE23-44C8-9DCA-312F14D1DAC7}" type="datetimeFigureOut">
              <a:rPr lang="en-US" smtClean="0"/>
              <a:pPr/>
              <a:t>1/25/2015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F25FED7-4B6A-4820-B1A5-8A1046B692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d.wikipedia.org/wiki/We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d.wikipedia.org/wiki/Berkas:Internetofthingsmap.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d.wikipedia.org/wiki/Berkas:UPC-A-036000291452.p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d.wikipedia.org/wiki/Berkas:Taggingprozess.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id.wikipedia.org/wiki/Berkas:Disposable_RFID_tag_used_for_race_timing.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bglconline.com/wp-content/uploads/2014/04/internet-of-things.jpg"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305800" cy="12954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err="1" smtClean="0">
                <a:ln>
                  <a:noFill/>
                </a:ln>
                <a:solidFill>
                  <a:schemeClr val="tx2"/>
                </a:solidFill>
                <a:effectLst/>
                <a:uLnTx/>
                <a:uFillTx/>
                <a:ea typeface="+mj-ea"/>
                <a:cs typeface="+mj-cs"/>
              </a:rPr>
              <a:t>Tugas</a:t>
            </a:r>
            <a:r>
              <a:rPr kumimoji="0" lang="en-US" sz="3000" b="1" i="0" u="none" strike="noStrike" kern="1200" cap="small" spc="0" normalizeH="0" baseline="0" noProof="0" dirty="0" smtClean="0">
                <a:ln>
                  <a:noFill/>
                </a:ln>
                <a:solidFill>
                  <a:schemeClr val="tx2"/>
                </a:solidFill>
                <a:effectLst/>
                <a:uLnTx/>
                <a:uFillTx/>
                <a:ea typeface="+mj-ea"/>
                <a:cs typeface="+mj-cs"/>
              </a:rPr>
              <a:t> </a:t>
            </a:r>
            <a:r>
              <a:rPr kumimoji="0" lang="en-US" sz="3000" b="1" i="0" u="none" strike="noStrike" kern="1200" cap="small" spc="0" normalizeH="0" baseline="0" noProof="0" dirty="0" err="1" smtClean="0">
                <a:ln>
                  <a:noFill/>
                </a:ln>
                <a:solidFill>
                  <a:schemeClr val="tx2"/>
                </a:solidFill>
                <a:effectLst/>
                <a:uLnTx/>
                <a:uFillTx/>
                <a:ea typeface="+mj-ea"/>
                <a:cs typeface="+mj-cs"/>
              </a:rPr>
              <a:t>Artikel</a:t>
            </a:r>
            <a:r>
              <a:rPr kumimoji="0" lang="en-US" sz="3000" b="1" i="0" u="none" strike="noStrike" kern="1200" cap="small" spc="0" normalizeH="0" baseline="0" noProof="0" dirty="0" smtClean="0">
                <a:ln>
                  <a:noFill/>
                </a:ln>
                <a:solidFill>
                  <a:schemeClr val="tx2"/>
                </a:solidFill>
                <a:effectLst/>
                <a:uLnTx/>
                <a:uFillTx/>
                <a:ea typeface="+mj-ea"/>
                <a:cs typeface="+mj-cs"/>
              </a:rPr>
              <a:t> </a:t>
            </a:r>
            <a:br>
              <a:rPr kumimoji="0" lang="en-US" sz="3000" b="1" i="0" u="none" strike="noStrike" kern="1200" cap="small" spc="0" normalizeH="0" baseline="0" noProof="0" dirty="0" smtClean="0">
                <a:ln>
                  <a:noFill/>
                </a:ln>
                <a:solidFill>
                  <a:schemeClr val="tx2"/>
                </a:solidFill>
                <a:effectLst/>
                <a:uLnTx/>
                <a:uFillTx/>
                <a:ea typeface="+mj-ea"/>
                <a:cs typeface="+mj-cs"/>
              </a:rPr>
            </a:br>
            <a:r>
              <a:rPr lang="en-US" sz="3000" b="1" cap="small" dirty="0" smtClean="0">
                <a:solidFill>
                  <a:schemeClr val="tx2"/>
                </a:solidFill>
                <a:ea typeface="+mj-ea"/>
                <a:cs typeface="+mj-cs"/>
              </a:rPr>
              <a:t>INTERNET OF THINGS</a:t>
            </a:r>
            <a:endParaRPr kumimoji="0" lang="en-US" sz="3000" b="1" i="0" u="none" strike="noStrike" kern="1200" cap="small" spc="0" normalizeH="0" baseline="0" noProof="0" dirty="0">
              <a:ln>
                <a:noFill/>
              </a:ln>
              <a:solidFill>
                <a:schemeClr val="tx2"/>
              </a:solidFill>
              <a:effectLst/>
              <a:uLnTx/>
              <a:uFillTx/>
              <a:ea typeface="+mj-ea"/>
              <a:cs typeface="+mj-cs"/>
            </a:endParaRPr>
          </a:p>
        </p:txBody>
      </p:sp>
      <p:pic>
        <p:nvPicPr>
          <p:cNvPr id="5" name="Picture 4" descr="unnamed.png"/>
          <p:cNvPicPr>
            <a:picLocks noChangeAspect="1"/>
          </p:cNvPicPr>
          <p:nvPr/>
        </p:nvPicPr>
        <p:blipFill>
          <a:blip r:embed="rId2"/>
          <a:stretch>
            <a:fillRect/>
          </a:stretch>
        </p:blipFill>
        <p:spPr>
          <a:xfrm>
            <a:off x="2952750" y="1945045"/>
            <a:ext cx="3238500" cy="3192501"/>
          </a:xfrm>
          <a:prstGeom prst="rect">
            <a:avLst/>
          </a:prstGeom>
        </p:spPr>
      </p:pic>
      <p:sp>
        <p:nvSpPr>
          <p:cNvPr id="6" name="Subtitle 2"/>
          <p:cNvSpPr>
            <a:spLocks noGrp="1"/>
          </p:cNvSpPr>
          <p:nvPr>
            <p:ph type="subTitle" idx="1"/>
          </p:nvPr>
        </p:nvSpPr>
        <p:spPr>
          <a:xfrm>
            <a:off x="457200" y="5638800"/>
            <a:ext cx="8305800" cy="1143000"/>
          </a:xfrm>
        </p:spPr>
        <p:txBody>
          <a:bodyPr>
            <a:normAutofit/>
          </a:bodyPr>
          <a:lstStyle/>
          <a:p>
            <a:pPr algn="ctr"/>
            <a:r>
              <a:rPr lang="en-US" sz="2000" dirty="0" err="1" smtClean="0">
                <a:solidFill>
                  <a:schemeClr val="bg1"/>
                </a:solidFill>
              </a:rPr>
              <a:t>Konsep</a:t>
            </a:r>
            <a:r>
              <a:rPr lang="en-US" sz="2000" dirty="0" smtClean="0">
                <a:solidFill>
                  <a:schemeClr val="bg1"/>
                </a:solidFill>
              </a:rPr>
              <a:t> </a:t>
            </a:r>
            <a:r>
              <a:rPr lang="en-US" sz="2000" dirty="0" err="1" smtClean="0">
                <a:solidFill>
                  <a:schemeClr val="bg1"/>
                </a:solidFill>
              </a:rPr>
              <a:t>Teknologi</a:t>
            </a:r>
            <a:r>
              <a:rPr lang="en-US" sz="2000" dirty="0" smtClean="0">
                <a:solidFill>
                  <a:schemeClr val="bg1"/>
                </a:solidFill>
              </a:rPr>
              <a:t> </a:t>
            </a:r>
            <a:r>
              <a:rPr lang="en-US" sz="2000" dirty="0" err="1" smtClean="0">
                <a:solidFill>
                  <a:schemeClr val="bg1"/>
                </a:solidFill>
              </a:rPr>
              <a:t>Informasi</a:t>
            </a:r>
            <a:endParaRPr lang="en-US" sz="2000" dirty="0" smtClean="0">
              <a:solidFill>
                <a:schemeClr val="bg1"/>
              </a:solidFill>
            </a:endParaRPr>
          </a:p>
          <a:p>
            <a:pPr algn="ctr"/>
            <a:r>
              <a:rPr lang="en-US" sz="2000" dirty="0" smtClean="0">
                <a:solidFill>
                  <a:schemeClr val="bg1"/>
                </a:solidFill>
              </a:rPr>
              <a:t>D4 LJ PJJ </a:t>
            </a:r>
            <a:r>
              <a:rPr lang="en-US" sz="2000" dirty="0" err="1" smtClean="0">
                <a:solidFill>
                  <a:schemeClr val="bg1"/>
                </a:solidFill>
              </a:rPr>
              <a:t>Politeknik</a:t>
            </a:r>
            <a:r>
              <a:rPr lang="en-US" sz="2000" dirty="0" smtClean="0">
                <a:solidFill>
                  <a:schemeClr val="bg1"/>
                </a:solidFill>
              </a:rPr>
              <a:t> </a:t>
            </a:r>
            <a:r>
              <a:rPr lang="en-US" sz="2000" dirty="0" err="1" smtClean="0">
                <a:solidFill>
                  <a:schemeClr val="bg1"/>
                </a:solidFill>
              </a:rPr>
              <a:t>Elektronika</a:t>
            </a:r>
            <a:r>
              <a:rPr lang="en-US" sz="2000" dirty="0" smtClean="0">
                <a:solidFill>
                  <a:schemeClr val="bg1"/>
                </a:solidFill>
              </a:rPr>
              <a:t> </a:t>
            </a:r>
            <a:r>
              <a:rPr lang="en-US" sz="2000" dirty="0" err="1" smtClean="0">
                <a:solidFill>
                  <a:schemeClr val="bg1"/>
                </a:solidFill>
              </a:rPr>
              <a:t>Negeri</a:t>
            </a:r>
            <a:r>
              <a:rPr lang="en-US" sz="2000" dirty="0" smtClean="0">
                <a:solidFill>
                  <a:schemeClr val="bg1"/>
                </a:solidFill>
              </a:rPr>
              <a:t> Surabaya </a:t>
            </a:r>
            <a:endParaRPr lang="en-US" sz="2000" dirty="0">
              <a:solidFill>
                <a:schemeClr val="bg1"/>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839200" cy="5791200"/>
          </a:xfrm>
        </p:spPr>
        <p:txBody>
          <a:bodyPr>
            <a:noAutofit/>
          </a:bodyPr>
          <a:lstStyle/>
          <a:p>
            <a:pPr algn="just">
              <a:lnSpc>
                <a:spcPct val="120000"/>
              </a:lnSpc>
            </a:pPr>
            <a:r>
              <a:rPr lang="en-US" sz="1600" dirty="0" err="1" smtClean="0"/>
              <a:t>Ide</a:t>
            </a:r>
            <a:r>
              <a:rPr lang="en-US" sz="1600" dirty="0" smtClean="0"/>
              <a:t> </a:t>
            </a:r>
            <a:r>
              <a:rPr lang="en-US" sz="1600" dirty="0" err="1" smtClean="0"/>
              <a:t>Sebenarnya</a:t>
            </a:r>
            <a:r>
              <a:rPr lang="en-US" sz="1600" dirty="0" smtClean="0"/>
              <a:t> dari Auto - ID Center </a:t>
            </a:r>
            <a:r>
              <a:rPr lang="en-US" sz="1600" dirty="0" err="1" smtClean="0"/>
              <a:t>berbasis</a:t>
            </a:r>
            <a:r>
              <a:rPr lang="en-US" sz="1600" dirty="0" smtClean="0"/>
              <a:t> pada Radio Frequency Identification(RFID) dan </a:t>
            </a:r>
            <a:r>
              <a:rPr lang="en-US" sz="1600" dirty="0" err="1" smtClean="0"/>
              <a:t>identifikasi</a:t>
            </a:r>
            <a:r>
              <a:rPr lang="en-US" sz="1600" dirty="0" smtClean="0"/>
              <a:t> yang </a:t>
            </a:r>
            <a:r>
              <a:rPr lang="en-US" sz="1600" dirty="0" err="1" smtClean="0"/>
              <a:t>unik</a:t>
            </a:r>
            <a:r>
              <a:rPr lang="en-US" sz="1600" dirty="0" smtClean="0"/>
              <a:t> </a:t>
            </a:r>
            <a:r>
              <a:rPr lang="en-US" sz="1600" dirty="0" err="1" smtClean="0"/>
              <a:t>melalui</a:t>
            </a:r>
            <a:r>
              <a:rPr lang="en-US" sz="1600" dirty="0" smtClean="0"/>
              <a:t> Electronic Product code </a:t>
            </a:r>
            <a:r>
              <a:rPr lang="en-US" sz="1600" dirty="0" err="1" smtClean="0"/>
              <a:t>namun</a:t>
            </a:r>
            <a:r>
              <a:rPr lang="en-US" sz="1600" dirty="0" smtClean="0"/>
              <a:t> </a:t>
            </a:r>
            <a:r>
              <a:rPr lang="en-US" sz="1600" dirty="0" err="1" smtClean="0"/>
              <a:t>hal</a:t>
            </a:r>
            <a:r>
              <a:rPr lang="en-US" sz="1600" dirty="0" smtClean="0"/>
              <a:t> </a:t>
            </a:r>
            <a:r>
              <a:rPr lang="en-US" sz="1600" dirty="0" err="1" smtClean="0"/>
              <a:t>ini</a:t>
            </a:r>
            <a:r>
              <a:rPr lang="en-US" sz="1600" dirty="0" smtClean="0"/>
              <a:t> </a:t>
            </a:r>
            <a:r>
              <a:rPr lang="en-US" sz="1600" dirty="0" err="1" smtClean="0"/>
              <a:t>telah</a:t>
            </a:r>
            <a:r>
              <a:rPr lang="en-US" sz="1600" dirty="0" smtClean="0"/>
              <a:t> </a:t>
            </a:r>
            <a:r>
              <a:rPr lang="en-US" sz="1600" dirty="0" err="1" smtClean="0"/>
              <a:t>berkembang</a:t>
            </a:r>
            <a:r>
              <a:rPr lang="en-US" sz="1600" dirty="0" smtClean="0"/>
              <a:t> </a:t>
            </a:r>
            <a:r>
              <a:rPr lang="en-US" sz="1600" dirty="0" err="1" smtClean="0"/>
              <a:t>menjadi</a:t>
            </a:r>
            <a:r>
              <a:rPr lang="en-US" sz="1600" dirty="0" smtClean="0"/>
              <a:t> </a:t>
            </a:r>
            <a:r>
              <a:rPr lang="en-US" sz="1600" dirty="0" err="1" smtClean="0"/>
              <a:t>obyek</a:t>
            </a:r>
            <a:r>
              <a:rPr lang="en-US" sz="1600" dirty="0" smtClean="0"/>
              <a:t> yang </a:t>
            </a:r>
            <a:r>
              <a:rPr lang="en-US" sz="1600" dirty="0" err="1" smtClean="0"/>
              <a:t>memiliki</a:t>
            </a:r>
            <a:r>
              <a:rPr lang="en-US" sz="1600" dirty="0" smtClean="0"/>
              <a:t> </a:t>
            </a:r>
            <a:r>
              <a:rPr lang="en-US" sz="1600" dirty="0" err="1" smtClean="0"/>
              <a:t>alamat</a:t>
            </a:r>
            <a:r>
              <a:rPr lang="en-US" sz="1600" dirty="0" smtClean="0"/>
              <a:t> </a:t>
            </a:r>
            <a:r>
              <a:rPr lang="en-US" sz="1600" dirty="0" err="1" smtClean="0"/>
              <a:t>Intenet</a:t>
            </a:r>
            <a:r>
              <a:rPr lang="en-US" sz="1600" dirty="0" smtClean="0"/>
              <a:t> protocol(IP) </a:t>
            </a:r>
            <a:r>
              <a:rPr lang="en-US" sz="1600" dirty="0" err="1" smtClean="0"/>
              <a:t>atau</a:t>
            </a:r>
            <a:r>
              <a:rPr lang="en-US" sz="1600" dirty="0" smtClean="0"/>
              <a:t> Uniform Resource Identifier(URI).</a:t>
            </a:r>
          </a:p>
          <a:p>
            <a:pPr algn="just">
              <a:lnSpc>
                <a:spcPct val="120000"/>
              </a:lnSpc>
            </a:pPr>
            <a:endParaRPr lang="en-US" sz="1600" dirty="0" smtClean="0"/>
          </a:p>
          <a:p>
            <a:pPr algn="just">
              <a:lnSpc>
                <a:spcPct val="120000"/>
              </a:lnSpc>
            </a:pPr>
            <a:r>
              <a:rPr lang="en-US" sz="1600" dirty="0" err="1" smtClean="0"/>
              <a:t>Pandangan</a:t>
            </a:r>
            <a:r>
              <a:rPr lang="en-US" sz="1600" dirty="0" smtClean="0"/>
              <a:t> </a:t>
            </a:r>
            <a:r>
              <a:rPr lang="en-US" sz="1600" dirty="0" err="1" smtClean="0"/>
              <a:t>alternatif</a:t>
            </a:r>
            <a:r>
              <a:rPr lang="en-US" sz="1600" dirty="0" smtClean="0"/>
              <a:t> , dari </a:t>
            </a:r>
            <a:r>
              <a:rPr lang="en-US" sz="1600" dirty="0" err="1" smtClean="0"/>
              <a:t>dunia</a:t>
            </a:r>
            <a:r>
              <a:rPr lang="en-US" sz="1600" dirty="0" smtClean="0"/>
              <a:t> Semantic Web , </a:t>
            </a:r>
            <a:r>
              <a:rPr lang="en-US" sz="1600" dirty="0" err="1" smtClean="0"/>
              <a:t>berfokus</a:t>
            </a:r>
            <a:r>
              <a:rPr lang="en-US" sz="1600" dirty="0" smtClean="0"/>
              <a:t> pada </a:t>
            </a:r>
            <a:r>
              <a:rPr lang="en-US" sz="1600" dirty="0" err="1" smtClean="0"/>
              <a:t>pembuatan</a:t>
            </a:r>
            <a:r>
              <a:rPr lang="en-US" sz="1600" dirty="0" smtClean="0"/>
              <a:t> </a:t>
            </a:r>
            <a:r>
              <a:rPr lang="en-US" sz="1600" dirty="0" err="1" smtClean="0"/>
              <a:t>segala</a:t>
            </a:r>
            <a:r>
              <a:rPr lang="en-US" sz="1600" dirty="0" smtClean="0"/>
              <a:t> </a:t>
            </a:r>
            <a:r>
              <a:rPr lang="en-US" sz="1600" dirty="0" err="1" smtClean="0"/>
              <a:t>sesuatu</a:t>
            </a:r>
            <a:r>
              <a:rPr lang="en-US" sz="1600" dirty="0" smtClean="0"/>
              <a:t> yang </a:t>
            </a:r>
            <a:r>
              <a:rPr lang="en-US" sz="1600" dirty="0" err="1" smtClean="0"/>
              <a:t>berhubungan</a:t>
            </a:r>
            <a:r>
              <a:rPr lang="en-US" sz="1600" dirty="0" smtClean="0"/>
              <a:t> </a:t>
            </a:r>
            <a:r>
              <a:rPr lang="en-US" sz="1600" dirty="0" err="1" smtClean="0"/>
              <a:t>dengan</a:t>
            </a:r>
            <a:r>
              <a:rPr lang="en-US" sz="1600" dirty="0" smtClean="0"/>
              <a:t> RFID dan </a:t>
            </a:r>
            <a:r>
              <a:rPr lang="en-US" sz="1600" dirty="0" err="1" smtClean="0"/>
              <a:t>dihubungkan</a:t>
            </a:r>
            <a:r>
              <a:rPr lang="en-US" sz="1600" dirty="0" smtClean="0"/>
              <a:t> </a:t>
            </a:r>
            <a:r>
              <a:rPr lang="en-US" sz="1600" dirty="0" err="1" smtClean="0"/>
              <a:t>oleh</a:t>
            </a:r>
            <a:r>
              <a:rPr lang="en-US" sz="1600" dirty="0" smtClean="0"/>
              <a:t> </a:t>
            </a:r>
            <a:r>
              <a:rPr lang="en-US" sz="1600" dirty="0" err="1" smtClean="0"/>
              <a:t>masing-masing</a:t>
            </a:r>
            <a:r>
              <a:rPr lang="en-US" sz="1600" dirty="0" smtClean="0"/>
              <a:t> </a:t>
            </a:r>
            <a:r>
              <a:rPr lang="en-US" sz="1600" dirty="0" err="1" smtClean="0"/>
              <a:t>protokol</a:t>
            </a:r>
            <a:r>
              <a:rPr lang="en-US" sz="1600" dirty="0" smtClean="0"/>
              <a:t>, </a:t>
            </a:r>
            <a:r>
              <a:rPr lang="en-US" sz="1600" dirty="0" err="1" smtClean="0"/>
              <a:t>seperti</a:t>
            </a:r>
            <a:r>
              <a:rPr lang="en-US" sz="1600" dirty="0" smtClean="0"/>
              <a:t> URI . </a:t>
            </a:r>
            <a:r>
              <a:rPr lang="en-US" sz="1600" dirty="0" err="1" smtClean="0"/>
              <a:t>Obyek</a:t>
            </a:r>
            <a:r>
              <a:rPr lang="en-US" sz="1600" dirty="0" smtClean="0"/>
              <a:t> </a:t>
            </a:r>
            <a:r>
              <a:rPr lang="en-US" sz="1600" dirty="0" err="1" smtClean="0"/>
              <a:t>itu</a:t>
            </a:r>
            <a:r>
              <a:rPr lang="en-US" sz="1600" dirty="0" smtClean="0"/>
              <a:t> </a:t>
            </a:r>
            <a:r>
              <a:rPr lang="en-US" sz="1600" dirty="0" err="1" smtClean="0"/>
              <a:t>sendiri</a:t>
            </a:r>
            <a:r>
              <a:rPr lang="en-US" sz="1600" dirty="0" smtClean="0"/>
              <a:t> </a:t>
            </a:r>
            <a:r>
              <a:rPr lang="en-US" sz="1600" dirty="0" err="1" smtClean="0"/>
              <a:t>terhubung</a:t>
            </a:r>
            <a:r>
              <a:rPr lang="en-US" sz="1600" dirty="0" smtClean="0"/>
              <a:t> </a:t>
            </a:r>
            <a:r>
              <a:rPr lang="en-US" sz="1600" dirty="0" err="1" smtClean="0"/>
              <a:t>dengan</a:t>
            </a:r>
            <a:r>
              <a:rPr lang="en-US" sz="1600" dirty="0" smtClean="0"/>
              <a:t> </a:t>
            </a:r>
            <a:r>
              <a:rPr lang="en-US" sz="1600" dirty="0" err="1" smtClean="0"/>
              <a:t>objek</a:t>
            </a:r>
            <a:r>
              <a:rPr lang="en-US" sz="1600" dirty="0" smtClean="0"/>
              <a:t> </a:t>
            </a:r>
            <a:r>
              <a:rPr lang="en-US" sz="1600" dirty="0" err="1" smtClean="0"/>
              <a:t>lainnya</a:t>
            </a:r>
            <a:r>
              <a:rPr lang="en-US" sz="1600" dirty="0" smtClean="0"/>
              <a:t> </a:t>
            </a:r>
            <a:r>
              <a:rPr lang="en-US" sz="1600" dirty="0" err="1" smtClean="0"/>
              <a:t>secara</a:t>
            </a:r>
            <a:r>
              <a:rPr lang="en-US" sz="1600" dirty="0" smtClean="0"/>
              <a:t> </a:t>
            </a:r>
            <a:r>
              <a:rPr lang="en-US" sz="1600" dirty="0" err="1" smtClean="0"/>
              <a:t>otomatis</a:t>
            </a:r>
            <a:r>
              <a:rPr lang="en-US" sz="1600" dirty="0" smtClean="0"/>
              <a:t> </a:t>
            </a:r>
            <a:r>
              <a:rPr lang="en-US" sz="1600" dirty="0" err="1" smtClean="0"/>
              <a:t>seperti</a:t>
            </a:r>
            <a:r>
              <a:rPr lang="en-US" sz="1600" dirty="0" smtClean="0"/>
              <a:t> </a:t>
            </a:r>
            <a:r>
              <a:rPr lang="en-US" sz="1600" dirty="0" err="1" smtClean="0"/>
              <a:t>halnya</a:t>
            </a:r>
            <a:r>
              <a:rPr lang="en-US" sz="1600" dirty="0" smtClean="0"/>
              <a:t> </a:t>
            </a:r>
            <a:r>
              <a:rPr lang="en-US" sz="1600" dirty="0" err="1" smtClean="0"/>
              <a:t>suatu</a:t>
            </a:r>
            <a:r>
              <a:rPr lang="en-US" sz="1600" dirty="0" smtClean="0"/>
              <a:t> server </a:t>
            </a:r>
            <a:r>
              <a:rPr lang="en-US" sz="1600" dirty="0" err="1" smtClean="0"/>
              <a:t>terpusat</a:t>
            </a:r>
            <a:r>
              <a:rPr lang="en-US" sz="1600" dirty="0" smtClean="0"/>
              <a:t> yang </a:t>
            </a:r>
            <a:r>
              <a:rPr lang="en-US" sz="1600" dirty="0" err="1" smtClean="0"/>
              <a:t>terhubung</a:t>
            </a:r>
            <a:r>
              <a:rPr lang="en-US" sz="1600" dirty="0" smtClean="0"/>
              <a:t> </a:t>
            </a:r>
            <a:r>
              <a:rPr lang="en-US" sz="1600" dirty="0" err="1" smtClean="0"/>
              <a:t>langsung</a:t>
            </a:r>
            <a:r>
              <a:rPr lang="en-US" sz="1600" dirty="0" smtClean="0"/>
              <a:t> </a:t>
            </a:r>
            <a:r>
              <a:rPr lang="en-US" sz="1600" dirty="0" err="1" smtClean="0"/>
              <a:t>dengan</a:t>
            </a:r>
            <a:r>
              <a:rPr lang="en-US" sz="1600" dirty="0" smtClean="0"/>
              <a:t> </a:t>
            </a:r>
            <a:r>
              <a:rPr lang="en-US" sz="1600" dirty="0" err="1" smtClean="0"/>
              <a:t>kliennya</a:t>
            </a:r>
            <a:r>
              <a:rPr lang="en-US" sz="1600" dirty="0" smtClean="0"/>
              <a:t> dan </a:t>
            </a:r>
            <a:r>
              <a:rPr lang="en-US" sz="1600" dirty="0" err="1" smtClean="0"/>
              <a:t>dikendalikan</a:t>
            </a:r>
            <a:r>
              <a:rPr lang="en-US" sz="1600" dirty="0" smtClean="0"/>
              <a:t> </a:t>
            </a:r>
            <a:r>
              <a:rPr lang="en-US" sz="1600" dirty="0" err="1" smtClean="0"/>
              <a:t>oleh</a:t>
            </a:r>
            <a:r>
              <a:rPr lang="en-US" sz="1600" dirty="0" smtClean="0"/>
              <a:t> </a:t>
            </a:r>
            <a:r>
              <a:rPr lang="en-US" sz="1600" dirty="0" err="1" smtClean="0"/>
              <a:t>manusia</a:t>
            </a:r>
            <a:r>
              <a:rPr lang="en-US" sz="1600" dirty="0" smtClean="0"/>
              <a:t>.</a:t>
            </a:r>
          </a:p>
          <a:p>
            <a:pPr algn="just">
              <a:lnSpc>
                <a:spcPct val="120000"/>
              </a:lnSpc>
            </a:pPr>
            <a:endParaRPr lang="en-US" sz="1600" dirty="0" smtClean="0"/>
          </a:p>
          <a:p>
            <a:pPr algn="just">
              <a:lnSpc>
                <a:spcPct val="120000"/>
              </a:lnSpc>
            </a:pPr>
            <a:r>
              <a:rPr lang="en-US" sz="1600" dirty="0" err="1" smtClean="0"/>
              <a:t>Generasi</a:t>
            </a:r>
            <a:r>
              <a:rPr lang="en-US" sz="1600" dirty="0" smtClean="0"/>
              <a:t> </a:t>
            </a:r>
            <a:r>
              <a:rPr lang="en-US" sz="1600" dirty="0" err="1" smtClean="0"/>
              <a:t>berikutnya</a:t>
            </a:r>
            <a:r>
              <a:rPr lang="en-US" sz="1600" dirty="0" smtClean="0"/>
              <a:t> dari </a:t>
            </a:r>
            <a:r>
              <a:rPr lang="en-US" sz="1600" dirty="0" err="1" smtClean="0"/>
              <a:t>aplikasi</a:t>
            </a:r>
            <a:r>
              <a:rPr lang="en-US" sz="1600" dirty="0" smtClean="0"/>
              <a:t> Internet </a:t>
            </a:r>
            <a:r>
              <a:rPr lang="en-US" sz="1600" dirty="0" err="1" smtClean="0"/>
              <a:t>menggunakan</a:t>
            </a:r>
            <a:r>
              <a:rPr lang="en-US" sz="1600" dirty="0" smtClean="0"/>
              <a:t> Internet Protocol Version 6 (IPv6) </a:t>
            </a:r>
            <a:r>
              <a:rPr lang="en-US" sz="1600" dirty="0" err="1" smtClean="0"/>
              <a:t>akan</a:t>
            </a:r>
            <a:r>
              <a:rPr lang="en-US" sz="1600" dirty="0" smtClean="0"/>
              <a:t> </a:t>
            </a:r>
            <a:r>
              <a:rPr lang="en-US" sz="1600" dirty="0" err="1" smtClean="0"/>
              <a:t>mampu</a:t>
            </a:r>
            <a:r>
              <a:rPr lang="en-US" sz="1600" dirty="0" smtClean="0"/>
              <a:t> </a:t>
            </a:r>
            <a:r>
              <a:rPr lang="en-US" sz="1600" dirty="0" err="1" smtClean="0"/>
              <a:t>berkomunikasi</a:t>
            </a:r>
            <a:r>
              <a:rPr lang="en-US" sz="1600" dirty="0" smtClean="0"/>
              <a:t> </a:t>
            </a:r>
            <a:r>
              <a:rPr lang="en-US" sz="1600" dirty="0" err="1" smtClean="0"/>
              <a:t>dengan</a:t>
            </a:r>
            <a:r>
              <a:rPr lang="en-US" sz="1600" dirty="0" smtClean="0"/>
              <a:t> </a:t>
            </a:r>
            <a:r>
              <a:rPr lang="en-US" sz="1600" dirty="0" err="1" smtClean="0"/>
              <a:t>perangkat</a:t>
            </a:r>
            <a:r>
              <a:rPr lang="en-US" sz="1600" dirty="0" smtClean="0"/>
              <a:t> yang </a:t>
            </a:r>
            <a:r>
              <a:rPr lang="en-US" sz="1600" dirty="0" err="1" smtClean="0"/>
              <a:t>melekat</a:t>
            </a:r>
            <a:r>
              <a:rPr lang="en-US" sz="1600" dirty="0" smtClean="0"/>
              <a:t> pada </a:t>
            </a:r>
            <a:r>
              <a:rPr lang="en-US" sz="1600" dirty="0" err="1" smtClean="0"/>
              <a:t>hampir</a:t>
            </a:r>
            <a:r>
              <a:rPr lang="en-US" sz="1600" dirty="0" smtClean="0"/>
              <a:t> </a:t>
            </a:r>
            <a:r>
              <a:rPr lang="en-US" sz="1600" dirty="0" err="1" smtClean="0"/>
              <a:t>semua</a:t>
            </a:r>
            <a:r>
              <a:rPr lang="en-US" sz="1600" dirty="0" smtClean="0"/>
              <a:t> </a:t>
            </a:r>
            <a:r>
              <a:rPr lang="en-US" sz="1600" dirty="0" err="1" smtClean="0"/>
              <a:t>benda</a:t>
            </a:r>
            <a:r>
              <a:rPr lang="en-US" sz="1600" dirty="0" smtClean="0"/>
              <a:t> </a:t>
            </a:r>
            <a:r>
              <a:rPr lang="en-US" sz="1600" dirty="0" err="1" smtClean="0"/>
              <a:t>buatan</a:t>
            </a:r>
            <a:r>
              <a:rPr lang="en-US" sz="1600" dirty="0" smtClean="0"/>
              <a:t> </a:t>
            </a:r>
            <a:r>
              <a:rPr lang="en-US" sz="1600" dirty="0" err="1" smtClean="0"/>
              <a:t>manusia</a:t>
            </a:r>
            <a:r>
              <a:rPr lang="en-US" sz="1600" dirty="0" smtClean="0"/>
              <a:t> </a:t>
            </a:r>
            <a:r>
              <a:rPr lang="en-US" sz="1600" dirty="0" err="1" smtClean="0"/>
              <a:t>karena</a:t>
            </a:r>
            <a:r>
              <a:rPr lang="en-US" sz="1600" dirty="0" smtClean="0"/>
              <a:t> </a:t>
            </a:r>
            <a:r>
              <a:rPr lang="en-US" sz="1600" dirty="0" err="1" smtClean="0"/>
              <a:t>ruang</a:t>
            </a:r>
            <a:r>
              <a:rPr lang="en-US" sz="1600" dirty="0" smtClean="0"/>
              <a:t> </a:t>
            </a:r>
            <a:r>
              <a:rPr lang="en-US" sz="1600" dirty="0" err="1" smtClean="0"/>
              <a:t>alamat</a:t>
            </a:r>
            <a:r>
              <a:rPr lang="en-US" sz="1600" dirty="0" smtClean="0"/>
              <a:t> yang </a:t>
            </a:r>
            <a:r>
              <a:rPr lang="en-US" sz="1600" dirty="0" err="1" smtClean="0"/>
              <a:t>sangat</a:t>
            </a:r>
            <a:r>
              <a:rPr lang="en-US" sz="1600" dirty="0" smtClean="0"/>
              <a:t> </a:t>
            </a:r>
            <a:r>
              <a:rPr lang="en-US" sz="1600" dirty="0" err="1" smtClean="0"/>
              <a:t>besar</a:t>
            </a:r>
            <a:r>
              <a:rPr lang="en-US" sz="1600" dirty="0" smtClean="0"/>
              <a:t> dari </a:t>
            </a:r>
            <a:r>
              <a:rPr lang="en-US" sz="1600" dirty="0" err="1" smtClean="0"/>
              <a:t>protokol</a:t>
            </a:r>
            <a:r>
              <a:rPr lang="en-US" sz="1600" dirty="0" smtClean="0"/>
              <a:t> IPv6 . </a:t>
            </a:r>
            <a:r>
              <a:rPr lang="en-US" sz="1600" dirty="0" err="1" smtClean="0"/>
              <a:t>Sistem</a:t>
            </a:r>
            <a:r>
              <a:rPr lang="en-US" sz="1600" dirty="0" smtClean="0"/>
              <a:t> </a:t>
            </a:r>
            <a:r>
              <a:rPr lang="en-US" sz="1600" dirty="0" err="1" smtClean="0"/>
              <a:t>ini</a:t>
            </a:r>
            <a:r>
              <a:rPr lang="en-US" sz="1600" dirty="0" smtClean="0"/>
              <a:t> </a:t>
            </a:r>
            <a:r>
              <a:rPr lang="en-US" sz="1600" dirty="0" err="1" smtClean="0"/>
              <a:t>dapat</a:t>
            </a:r>
            <a:r>
              <a:rPr lang="en-US" sz="1600" dirty="0" smtClean="0"/>
              <a:t> </a:t>
            </a:r>
            <a:r>
              <a:rPr lang="en-US" sz="1600" dirty="0" err="1" smtClean="0"/>
              <a:t>membangun</a:t>
            </a:r>
            <a:r>
              <a:rPr lang="en-US" sz="1600" dirty="0" smtClean="0"/>
              <a:t> </a:t>
            </a:r>
            <a:r>
              <a:rPr lang="en-US" sz="1600" dirty="0" err="1" smtClean="0"/>
              <a:t>sebuah</a:t>
            </a:r>
            <a:r>
              <a:rPr lang="en-US" sz="1600" dirty="0" smtClean="0"/>
              <a:t> </a:t>
            </a:r>
            <a:r>
              <a:rPr lang="en-US" sz="1600" dirty="0" err="1" smtClean="0"/>
              <a:t>objek</a:t>
            </a:r>
            <a:r>
              <a:rPr lang="en-US" sz="1600" dirty="0" smtClean="0"/>
              <a:t> </a:t>
            </a:r>
            <a:r>
              <a:rPr lang="en-US" sz="1600" dirty="0" err="1" smtClean="0"/>
              <a:t>dalam</a:t>
            </a:r>
            <a:r>
              <a:rPr lang="en-US" sz="1600" dirty="0" smtClean="0"/>
              <a:t> </a:t>
            </a:r>
            <a:r>
              <a:rPr lang="en-US" sz="1600" dirty="0" err="1" smtClean="0"/>
              <a:t>skala</a:t>
            </a:r>
            <a:r>
              <a:rPr lang="en-US" sz="1600" dirty="0" smtClean="0"/>
              <a:t> yang </a:t>
            </a:r>
            <a:r>
              <a:rPr lang="en-US" sz="1600" dirty="0" err="1" smtClean="0"/>
              <a:t>besar</a:t>
            </a:r>
            <a:r>
              <a:rPr lang="en-US" sz="1600" dirty="0" smtClean="0"/>
              <a:t> .</a:t>
            </a:r>
          </a:p>
          <a:p>
            <a:pPr algn="just">
              <a:lnSpc>
                <a:spcPct val="120000"/>
              </a:lnSpc>
            </a:pPr>
            <a:endParaRPr lang="en-US" sz="1600" dirty="0" smtClean="0"/>
          </a:p>
          <a:p>
            <a:pPr algn="just">
              <a:lnSpc>
                <a:spcPct val="120000"/>
              </a:lnSpc>
            </a:pPr>
            <a:r>
              <a:rPr lang="en-US" sz="1600" dirty="0" err="1" smtClean="0"/>
              <a:t>Kombinasi</a:t>
            </a:r>
            <a:r>
              <a:rPr lang="en-US" sz="1600" dirty="0" smtClean="0"/>
              <a:t> </a:t>
            </a:r>
            <a:r>
              <a:rPr lang="en-US" sz="1600" dirty="0" err="1" smtClean="0"/>
              <a:t>ide</a:t>
            </a:r>
            <a:r>
              <a:rPr lang="en-US" sz="1600" dirty="0" smtClean="0"/>
              <a:t> </a:t>
            </a:r>
            <a:r>
              <a:rPr lang="en-US" sz="1600" dirty="0" err="1" smtClean="0"/>
              <a:t>ini</a:t>
            </a:r>
            <a:r>
              <a:rPr lang="en-US" sz="1600" dirty="0" smtClean="0"/>
              <a:t> </a:t>
            </a:r>
            <a:r>
              <a:rPr lang="en-US" sz="1600" dirty="0" err="1" smtClean="0"/>
              <a:t>dapat</a:t>
            </a:r>
            <a:r>
              <a:rPr lang="en-US" sz="1600" dirty="0" smtClean="0"/>
              <a:t> </a:t>
            </a:r>
            <a:r>
              <a:rPr lang="en-US" sz="1600" dirty="0" err="1" smtClean="0"/>
              <a:t>ditemukan</a:t>
            </a:r>
            <a:r>
              <a:rPr lang="en-US" sz="1600" dirty="0" smtClean="0"/>
              <a:t> </a:t>
            </a:r>
            <a:r>
              <a:rPr lang="en-US" sz="1600" dirty="0" err="1" smtClean="0"/>
              <a:t>dalam</a:t>
            </a:r>
            <a:r>
              <a:rPr lang="en-US" sz="1600" dirty="0" smtClean="0"/>
              <a:t> </a:t>
            </a:r>
            <a:r>
              <a:rPr lang="en-US" sz="1600" dirty="0" err="1" smtClean="0"/>
              <a:t>arus</a:t>
            </a:r>
            <a:r>
              <a:rPr lang="en-US" sz="1600" dirty="0" smtClean="0"/>
              <a:t> GS1/</a:t>
            </a:r>
            <a:r>
              <a:rPr lang="en-US" sz="1600" dirty="0" err="1" smtClean="0"/>
              <a:t>EPCglobal</a:t>
            </a:r>
            <a:r>
              <a:rPr lang="en-US" sz="1600" dirty="0" smtClean="0"/>
              <a:t> EPC Information Services (EPCIS). </a:t>
            </a:r>
            <a:r>
              <a:rPr lang="en-US" sz="1600" dirty="0" err="1" smtClean="0"/>
              <a:t>Sistem</a:t>
            </a:r>
            <a:r>
              <a:rPr lang="en-US" sz="1600" dirty="0" smtClean="0"/>
              <a:t> </a:t>
            </a:r>
            <a:r>
              <a:rPr lang="en-US" sz="1600" dirty="0" err="1" smtClean="0"/>
              <a:t>ini</a:t>
            </a:r>
            <a:r>
              <a:rPr lang="en-US" sz="1600" dirty="0" smtClean="0"/>
              <a:t> </a:t>
            </a:r>
            <a:r>
              <a:rPr lang="en-US" sz="1600" dirty="0" err="1" smtClean="0"/>
              <a:t>digunakan</a:t>
            </a:r>
            <a:r>
              <a:rPr lang="en-US" sz="1600" dirty="0" smtClean="0"/>
              <a:t> </a:t>
            </a:r>
            <a:r>
              <a:rPr lang="en-US" sz="1600" dirty="0" err="1" smtClean="0"/>
              <a:t>untuk</a:t>
            </a:r>
            <a:r>
              <a:rPr lang="en-US" sz="1600" dirty="0" smtClean="0"/>
              <a:t> </a:t>
            </a:r>
            <a:r>
              <a:rPr lang="en-US" sz="1600" dirty="0" err="1" smtClean="0"/>
              <a:t>mengidentifikasi</a:t>
            </a:r>
            <a:r>
              <a:rPr lang="en-US" sz="1600" dirty="0" smtClean="0"/>
              <a:t> </a:t>
            </a:r>
            <a:r>
              <a:rPr lang="en-US" sz="1600" dirty="0" err="1" smtClean="0"/>
              <a:t>objek</a:t>
            </a:r>
            <a:r>
              <a:rPr lang="en-US" sz="1600" dirty="0" smtClean="0"/>
              <a:t> </a:t>
            </a:r>
            <a:r>
              <a:rPr lang="en-US" sz="1600" dirty="0" err="1" smtClean="0"/>
              <a:t>mulai</a:t>
            </a:r>
            <a:r>
              <a:rPr lang="en-US" sz="1600" dirty="0" smtClean="0"/>
              <a:t> dari </a:t>
            </a:r>
            <a:r>
              <a:rPr lang="en-US" sz="1600" dirty="0" err="1" smtClean="0"/>
              <a:t>industri</a:t>
            </a:r>
            <a:r>
              <a:rPr lang="en-US" sz="1600" dirty="0" smtClean="0"/>
              <a:t> </a:t>
            </a:r>
            <a:r>
              <a:rPr lang="en-US" sz="1600" dirty="0" err="1" smtClean="0"/>
              <a:t>hingga</a:t>
            </a:r>
            <a:r>
              <a:rPr lang="en-US" sz="1600" dirty="0" smtClean="0"/>
              <a:t> </a:t>
            </a:r>
            <a:r>
              <a:rPr lang="en-US" sz="1600" dirty="0" err="1" smtClean="0"/>
              <a:t>ke</a:t>
            </a:r>
            <a:r>
              <a:rPr lang="en-US" sz="1600" dirty="0" smtClean="0"/>
              <a:t> </a:t>
            </a:r>
            <a:r>
              <a:rPr lang="en-US" sz="1600" dirty="0" err="1" smtClean="0"/>
              <a:t>logistik</a:t>
            </a:r>
            <a:r>
              <a:rPr lang="en-US" sz="1600" dirty="0" smtClean="0"/>
              <a:t> </a:t>
            </a:r>
            <a:r>
              <a:rPr lang="en-US" sz="1600" dirty="0" err="1" smtClean="0"/>
              <a:t>pemasaran</a:t>
            </a:r>
            <a:r>
              <a:rPr lang="en-US" sz="1600" dirty="0" smtClean="0"/>
              <a:t>.</a:t>
            </a:r>
          </a:p>
          <a:p>
            <a:pPr algn="just">
              <a:lnSpc>
                <a:spcPct val="120000"/>
              </a:lnSpc>
              <a:buNone/>
            </a:pPr>
            <a:endParaRPr lang="en-US" sz="1600" dirty="0"/>
          </a:p>
        </p:txBody>
      </p:sp>
      <p:sp>
        <p:nvSpPr>
          <p:cNvPr id="3" name="Title 2"/>
          <p:cNvSpPr>
            <a:spLocks noGrp="1"/>
          </p:cNvSpPr>
          <p:nvPr>
            <p:ph type="title"/>
          </p:nvPr>
        </p:nvSpPr>
        <p:spPr>
          <a:xfrm>
            <a:off x="0" y="350838"/>
            <a:ext cx="6553200" cy="334962"/>
          </a:xfrm>
        </p:spPr>
        <p:txBody>
          <a:bodyPr>
            <a:noAutofit/>
          </a:bodyPr>
          <a:lstStyle/>
          <a:p>
            <a:r>
              <a:rPr lang="en-US" sz="2800" dirty="0" err="1" smtClean="0">
                <a:effectLst/>
              </a:rPr>
              <a:t>Keunikan</a:t>
            </a:r>
            <a:r>
              <a:rPr lang="en-US" sz="2800" dirty="0" smtClean="0">
                <a:effectLst/>
              </a:rPr>
              <a:t> </a:t>
            </a:r>
            <a:r>
              <a:rPr lang="en-US" sz="2800" dirty="0" err="1" smtClean="0">
                <a:effectLst/>
              </a:rPr>
              <a:t>Pengalamatan</a:t>
            </a:r>
            <a:r>
              <a:rPr lang="en-US" sz="2800" dirty="0" smtClean="0">
                <a:effectLst/>
              </a:rPr>
              <a:t> </a:t>
            </a:r>
            <a:r>
              <a:rPr lang="en-US" sz="2800" dirty="0" err="1" smtClean="0">
                <a:effectLst/>
              </a:rPr>
              <a:t>Suatu</a:t>
            </a:r>
            <a:r>
              <a:rPr lang="en-US" sz="2800" dirty="0" smtClean="0">
                <a:effectLst/>
              </a:rPr>
              <a:t> Benda</a:t>
            </a:r>
            <a:br>
              <a:rPr lang="en-US" sz="2800" dirty="0" smtClean="0">
                <a:effectLst/>
              </a:rPr>
            </a:br>
            <a:endParaRPr lang="en-US" sz="2800"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839200" cy="5791200"/>
          </a:xfrm>
        </p:spPr>
        <p:txBody>
          <a:bodyPr>
            <a:noAutofit/>
          </a:bodyPr>
          <a:lstStyle/>
          <a:p>
            <a:pPr algn="just">
              <a:lnSpc>
                <a:spcPct val="120000"/>
              </a:lnSpc>
              <a:buNone/>
            </a:pPr>
            <a:r>
              <a:rPr lang="en-US" sz="2000" dirty="0" smtClean="0"/>
              <a:t> 		Cara </a:t>
            </a:r>
            <a:r>
              <a:rPr lang="en-US" sz="2000" dirty="0" err="1" smtClean="0"/>
              <a:t>Kerja</a:t>
            </a:r>
            <a:r>
              <a:rPr lang="en-US" sz="2000" dirty="0" smtClean="0"/>
              <a:t> Internet of Things </a:t>
            </a:r>
            <a:r>
              <a:rPr lang="en-US" sz="2000" dirty="0" err="1" smtClean="0"/>
              <a:t>yaitu</a:t>
            </a:r>
            <a:r>
              <a:rPr lang="en-US" sz="2000" dirty="0" smtClean="0"/>
              <a:t> </a:t>
            </a:r>
            <a:r>
              <a:rPr lang="en-US" sz="2000" dirty="0" err="1" smtClean="0"/>
              <a:t>dengan</a:t>
            </a:r>
            <a:r>
              <a:rPr lang="en-US" sz="2000" dirty="0" smtClean="0"/>
              <a:t> </a:t>
            </a:r>
            <a:r>
              <a:rPr lang="en-US" sz="2000" dirty="0" err="1" smtClean="0"/>
              <a:t>memanfaatkan</a:t>
            </a:r>
            <a:r>
              <a:rPr lang="en-US" sz="2000" dirty="0" smtClean="0"/>
              <a:t> </a:t>
            </a:r>
            <a:r>
              <a:rPr lang="en-US" sz="2000" dirty="0" err="1" smtClean="0"/>
              <a:t>sebuah</a:t>
            </a:r>
            <a:r>
              <a:rPr lang="en-US" sz="2000" dirty="0" smtClean="0"/>
              <a:t> </a:t>
            </a:r>
            <a:r>
              <a:rPr lang="en-US" sz="2000" dirty="0" err="1" smtClean="0"/>
              <a:t>argumentasi</a:t>
            </a:r>
            <a:r>
              <a:rPr lang="en-US" sz="2000" dirty="0" smtClean="0"/>
              <a:t> </a:t>
            </a:r>
            <a:r>
              <a:rPr lang="en-US" sz="2000" dirty="0" err="1" smtClean="0"/>
              <a:t>pemrograman</a:t>
            </a:r>
            <a:r>
              <a:rPr lang="en-US" sz="2000" dirty="0" smtClean="0"/>
              <a:t> yang </a:t>
            </a:r>
            <a:r>
              <a:rPr lang="en-US" sz="2000" dirty="0" err="1" smtClean="0"/>
              <a:t>dimana</a:t>
            </a:r>
            <a:r>
              <a:rPr lang="en-US" sz="2000" dirty="0" smtClean="0"/>
              <a:t> </a:t>
            </a:r>
            <a:r>
              <a:rPr lang="en-US" sz="2000" dirty="0" err="1" smtClean="0"/>
              <a:t>tiap-tiap</a:t>
            </a:r>
            <a:r>
              <a:rPr lang="en-US" sz="2000" dirty="0" smtClean="0"/>
              <a:t> perintah </a:t>
            </a:r>
            <a:r>
              <a:rPr lang="en-US" sz="2000" dirty="0" err="1" smtClean="0"/>
              <a:t>argumennya</a:t>
            </a:r>
            <a:r>
              <a:rPr lang="en-US" sz="2000" dirty="0" smtClean="0"/>
              <a:t> </a:t>
            </a:r>
            <a:r>
              <a:rPr lang="en-US" sz="2000" dirty="0" err="1" smtClean="0"/>
              <a:t>itu</a:t>
            </a:r>
            <a:r>
              <a:rPr lang="en-US" sz="2000" dirty="0" smtClean="0"/>
              <a:t> </a:t>
            </a:r>
            <a:r>
              <a:rPr lang="en-US" sz="2000" dirty="0" err="1" smtClean="0"/>
              <a:t>menghasilkan</a:t>
            </a:r>
            <a:r>
              <a:rPr lang="en-US" sz="2000" dirty="0" smtClean="0"/>
              <a:t> </a:t>
            </a:r>
            <a:r>
              <a:rPr lang="en-US" sz="2000" dirty="0" err="1" smtClean="0"/>
              <a:t>sebuah</a:t>
            </a:r>
            <a:r>
              <a:rPr lang="en-US" sz="2000" dirty="0" smtClean="0"/>
              <a:t> </a:t>
            </a:r>
            <a:r>
              <a:rPr lang="en-US" sz="2000" dirty="0" err="1" smtClean="0"/>
              <a:t>interaksi</a:t>
            </a:r>
            <a:r>
              <a:rPr lang="en-US" sz="2000" dirty="0" smtClean="0"/>
              <a:t> </a:t>
            </a:r>
            <a:r>
              <a:rPr lang="en-US" sz="2000" dirty="0" err="1" smtClean="0"/>
              <a:t>antara</a:t>
            </a:r>
            <a:r>
              <a:rPr lang="en-US" sz="2000" dirty="0" smtClean="0"/>
              <a:t> </a:t>
            </a:r>
            <a:r>
              <a:rPr lang="en-US" sz="2000" dirty="0" err="1" smtClean="0"/>
              <a:t>sesama</a:t>
            </a:r>
            <a:r>
              <a:rPr lang="en-US" sz="2000" dirty="0" smtClean="0"/>
              <a:t> </a:t>
            </a:r>
            <a:r>
              <a:rPr lang="en-US" sz="2000" dirty="0" err="1" smtClean="0"/>
              <a:t>mesin</a:t>
            </a:r>
            <a:r>
              <a:rPr lang="en-US" sz="2000" dirty="0" smtClean="0"/>
              <a:t> yang </a:t>
            </a:r>
            <a:r>
              <a:rPr lang="en-US" sz="2000" dirty="0" err="1" smtClean="0"/>
              <a:t>terhubung</a:t>
            </a:r>
            <a:r>
              <a:rPr lang="en-US" sz="2000" dirty="0" smtClean="0"/>
              <a:t> </a:t>
            </a:r>
            <a:r>
              <a:rPr lang="en-US" sz="2000" dirty="0" err="1" smtClean="0"/>
              <a:t>secara</a:t>
            </a:r>
            <a:r>
              <a:rPr lang="en-US" sz="2000" dirty="0" smtClean="0"/>
              <a:t> </a:t>
            </a:r>
            <a:r>
              <a:rPr lang="en-US" sz="2000" dirty="0" err="1" smtClean="0"/>
              <a:t>otomatis</a:t>
            </a:r>
            <a:r>
              <a:rPr lang="en-US" sz="2000" dirty="0" smtClean="0"/>
              <a:t> </a:t>
            </a:r>
            <a:r>
              <a:rPr lang="en-US" sz="2000" dirty="0" err="1" smtClean="0"/>
              <a:t>tanpa</a:t>
            </a:r>
            <a:r>
              <a:rPr lang="en-US" sz="2000" dirty="0" smtClean="0"/>
              <a:t> </a:t>
            </a:r>
            <a:r>
              <a:rPr lang="en-US" sz="2000" dirty="0" err="1" smtClean="0"/>
              <a:t>campur</a:t>
            </a:r>
            <a:r>
              <a:rPr lang="en-US" sz="2000" dirty="0" smtClean="0"/>
              <a:t> </a:t>
            </a:r>
            <a:r>
              <a:rPr lang="en-US" sz="2000" dirty="0" err="1" smtClean="0"/>
              <a:t>tangan</a:t>
            </a:r>
            <a:r>
              <a:rPr lang="en-US" sz="2000" dirty="0" smtClean="0"/>
              <a:t> </a:t>
            </a:r>
            <a:r>
              <a:rPr lang="en-US" sz="2000" dirty="0" err="1" smtClean="0"/>
              <a:t>manusia</a:t>
            </a:r>
            <a:r>
              <a:rPr lang="en-US" sz="2000" dirty="0" smtClean="0"/>
              <a:t> dan </a:t>
            </a:r>
            <a:r>
              <a:rPr lang="en-US" sz="2000" dirty="0" err="1" smtClean="0"/>
              <a:t>dalam</a:t>
            </a:r>
            <a:r>
              <a:rPr lang="en-US" sz="2000" dirty="0" smtClean="0"/>
              <a:t> </a:t>
            </a:r>
            <a:r>
              <a:rPr lang="en-US" sz="2000" dirty="0" err="1" smtClean="0"/>
              <a:t>jarak</a:t>
            </a:r>
            <a:r>
              <a:rPr lang="en-US" sz="2000" dirty="0" smtClean="0"/>
              <a:t> </a:t>
            </a:r>
            <a:r>
              <a:rPr lang="en-US" sz="2000" dirty="0" err="1" smtClean="0"/>
              <a:t>berapa</a:t>
            </a:r>
            <a:r>
              <a:rPr lang="en-US" sz="2000" dirty="0" smtClean="0"/>
              <a:t> </a:t>
            </a:r>
            <a:r>
              <a:rPr lang="en-US" sz="2000" dirty="0" err="1" smtClean="0"/>
              <a:t>pun.Internetlah</a:t>
            </a:r>
            <a:r>
              <a:rPr lang="en-US" sz="2000" dirty="0" smtClean="0"/>
              <a:t> yang </a:t>
            </a:r>
            <a:r>
              <a:rPr lang="en-US" sz="2000" dirty="0" err="1" smtClean="0"/>
              <a:t>menjadi</a:t>
            </a:r>
            <a:r>
              <a:rPr lang="en-US" sz="2000" dirty="0" smtClean="0"/>
              <a:t> </a:t>
            </a:r>
            <a:r>
              <a:rPr lang="en-US" sz="2000" dirty="0" err="1" smtClean="0"/>
              <a:t>penghubung</a:t>
            </a:r>
            <a:r>
              <a:rPr lang="en-US" sz="2000" dirty="0" smtClean="0"/>
              <a:t> </a:t>
            </a:r>
            <a:r>
              <a:rPr lang="en-US" sz="2000" dirty="0" err="1" smtClean="0"/>
              <a:t>di</a:t>
            </a:r>
            <a:r>
              <a:rPr lang="en-US" sz="2000" dirty="0" smtClean="0"/>
              <a:t> </a:t>
            </a:r>
            <a:r>
              <a:rPr lang="en-US" sz="2000" dirty="0" err="1" smtClean="0"/>
              <a:t>antara</a:t>
            </a:r>
            <a:r>
              <a:rPr lang="en-US" sz="2000" dirty="0" smtClean="0"/>
              <a:t> </a:t>
            </a:r>
            <a:r>
              <a:rPr lang="en-US" sz="2000" dirty="0" err="1" smtClean="0"/>
              <a:t>kedua</a:t>
            </a:r>
            <a:r>
              <a:rPr lang="en-US" sz="2000" dirty="0" smtClean="0"/>
              <a:t> </a:t>
            </a:r>
            <a:r>
              <a:rPr lang="en-US" sz="2000" dirty="0" err="1" smtClean="0"/>
              <a:t>interaksi</a:t>
            </a:r>
            <a:r>
              <a:rPr lang="en-US" sz="2000" dirty="0" smtClean="0"/>
              <a:t> </a:t>
            </a:r>
            <a:r>
              <a:rPr lang="en-US" sz="2000" dirty="0" err="1" smtClean="0"/>
              <a:t>mesin</a:t>
            </a:r>
            <a:r>
              <a:rPr lang="en-US" sz="2000" dirty="0" smtClean="0"/>
              <a:t> </a:t>
            </a:r>
            <a:r>
              <a:rPr lang="en-US" sz="2000" dirty="0" err="1" smtClean="0"/>
              <a:t>tersebut</a:t>
            </a:r>
            <a:r>
              <a:rPr lang="en-US" sz="2000" dirty="0" smtClean="0"/>
              <a:t>, </a:t>
            </a:r>
            <a:r>
              <a:rPr lang="en-US" sz="2000" dirty="0" err="1" smtClean="0"/>
              <a:t>sementara</a:t>
            </a:r>
            <a:r>
              <a:rPr lang="en-US" sz="2000" dirty="0" smtClean="0"/>
              <a:t> </a:t>
            </a:r>
            <a:r>
              <a:rPr lang="en-US" sz="2000" dirty="0" err="1" smtClean="0"/>
              <a:t>manusia</a:t>
            </a:r>
            <a:r>
              <a:rPr lang="en-US" sz="2000" dirty="0" smtClean="0"/>
              <a:t> </a:t>
            </a:r>
            <a:r>
              <a:rPr lang="en-US" sz="2000" dirty="0" err="1" smtClean="0"/>
              <a:t>hanya</a:t>
            </a:r>
            <a:r>
              <a:rPr lang="en-US" sz="2000" dirty="0" smtClean="0"/>
              <a:t> </a:t>
            </a:r>
            <a:r>
              <a:rPr lang="en-US" sz="2000" dirty="0" err="1" smtClean="0"/>
              <a:t>bertugas</a:t>
            </a:r>
            <a:r>
              <a:rPr lang="en-US" sz="2000" dirty="0" smtClean="0"/>
              <a:t> </a:t>
            </a:r>
            <a:r>
              <a:rPr lang="en-US" sz="2000" dirty="0" err="1" smtClean="0"/>
              <a:t>sebagai</a:t>
            </a:r>
            <a:r>
              <a:rPr lang="en-US" sz="2000" dirty="0" smtClean="0"/>
              <a:t> </a:t>
            </a:r>
            <a:r>
              <a:rPr lang="en-US" sz="2000" dirty="0" err="1" smtClean="0"/>
              <a:t>pengatur</a:t>
            </a:r>
            <a:r>
              <a:rPr lang="en-US" sz="2000" dirty="0" smtClean="0"/>
              <a:t> dan </a:t>
            </a:r>
            <a:r>
              <a:rPr lang="en-US" sz="2000" dirty="0" err="1" smtClean="0"/>
              <a:t>pengawas</a:t>
            </a:r>
            <a:r>
              <a:rPr lang="en-US" sz="2000" dirty="0" smtClean="0"/>
              <a:t> </a:t>
            </a:r>
            <a:r>
              <a:rPr lang="en-US" sz="2000" dirty="0" err="1" smtClean="0"/>
              <a:t>bekerjanya</a:t>
            </a:r>
            <a:r>
              <a:rPr lang="en-US" sz="2000" dirty="0" smtClean="0"/>
              <a:t> </a:t>
            </a:r>
            <a:r>
              <a:rPr lang="en-US" sz="2000" dirty="0" err="1" smtClean="0"/>
              <a:t>alat</a:t>
            </a:r>
            <a:r>
              <a:rPr lang="en-US" sz="2000" dirty="0" smtClean="0"/>
              <a:t> </a:t>
            </a:r>
            <a:r>
              <a:rPr lang="en-US" sz="2000" dirty="0" err="1" smtClean="0"/>
              <a:t>tersebut</a:t>
            </a:r>
            <a:r>
              <a:rPr lang="en-US" sz="2000" dirty="0" smtClean="0"/>
              <a:t> </a:t>
            </a:r>
            <a:r>
              <a:rPr lang="en-US" sz="2000" dirty="0" err="1" smtClean="0"/>
              <a:t>secara</a:t>
            </a:r>
            <a:r>
              <a:rPr lang="en-US" sz="2000" dirty="0" smtClean="0"/>
              <a:t> </a:t>
            </a:r>
            <a:r>
              <a:rPr lang="en-US" sz="2000" dirty="0" err="1" smtClean="0"/>
              <a:t>langsung</a:t>
            </a:r>
            <a:r>
              <a:rPr lang="en-US" sz="2000" dirty="0" smtClean="0"/>
              <a:t>.</a:t>
            </a:r>
          </a:p>
          <a:p>
            <a:pPr algn="just">
              <a:lnSpc>
                <a:spcPct val="120000"/>
              </a:lnSpc>
            </a:pPr>
            <a:endParaRPr lang="en-US" sz="2000" dirty="0" smtClean="0"/>
          </a:p>
          <a:p>
            <a:pPr algn="just">
              <a:lnSpc>
                <a:spcPct val="120000"/>
              </a:lnSpc>
              <a:buNone/>
            </a:pPr>
            <a:r>
              <a:rPr lang="en-US" sz="2000" dirty="0" smtClean="0"/>
              <a:t> 		</a:t>
            </a:r>
            <a:r>
              <a:rPr lang="en-US" sz="2000" dirty="0" err="1" smtClean="0"/>
              <a:t>Tantangan</a:t>
            </a:r>
            <a:r>
              <a:rPr lang="en-US" sz="2000" dirty="0" smtClean="0"/>
              <a:t> </a:t>
            </a:r>
            <a:r>
              <a:rPr lang="en-US" sz="2000" dirty="0" err="1" smtClean="0"/>
              <a:t>terbesar</a:t>
            </a:r>
            <a:r>
              <a:rPr lang="en-US" sz="2000" dirty="0" smtClean="0"/>
              <a:t> </a:t>
            </a:r>
            <a:r>
              <a:rPr lang="en-US" sz="2000" dirty="0" err="1" smtClean="0"/>
              <a:t>dalam</a:t>
            </a:r>
            <a:r>
              <a:rPr lang="en-US" sz="2000" dirty="0" smtClean="0"/>
              <a:t> </a:t>
            </a:r>
            <a:r>
              <a:rPr lang="en-US" sz="2000" dirty="0" err="1" smtClean="0"/>
              <a:t>mengkonfigurasi</a:t>
            </a:r>
            <a:r>
              <a:rPr lang="en-US" sz="2000" dirty="0" smtClean="0"/>
              <a:t> Internet of Things </a:t>
            </a:r>
            <a:r>
              <a:rPr lang="en-US" sz="2000" dirty="0" err="1" smtClean="0"/>
              <a:t>ialah</a:t>
            </a:r>
            <a:r>
              <a:rPr lang="en-US" sz="2000" dirty="0" smtClean="0"/>
              <a:t> </a:t>
            </a:r>
            <a:r>
              <a:rPr lang="en-US" sz="2000" dirty="0" err="1" smtClean="0"/>
              <a:t>menyusun</a:t>
            </a:r>
            <a:r>
              <a:rPr lang="en-US" sz="2000" dirty="0" smtClean="0"/>
              <a:t> </a:t>
            </a:r>
            <a:r>
              <a:rPr lang="en-US" sz="2000" dirty="0" err="1" smtClean="0"/>
              <a:t>jaringan</a:t>
            </a:r>
            <a:r>
              <a:rPr lang="en-US" sz="2000" dirty="0" smtClean="0"/>
              <a:t> </a:t>
            </a:r>
            <a:r>
              <a:rPr lang="en-US" sz="2000" dirty="0" err="1" smtClean="0"/>
              <a:t>komunikasinya</a:t>
            </a:r>
            <a:r>
              <a:rPr lang="en-US" sz="2000" dirty="0" smtClean="0"/>
              <a:t> </a:t>
            </a:r>
            <a:r>
              <a:rPr lang="en-US" sz="2000" dirty="0" err="1" smtClean="0"/>
              <a:t>sendiri</a:t>
            </a:r>
            <a:r>
              <a:rPr lang="en-US" sz="2000" dirty="0" smtClean="0"/>
              <a:t>, yang </a:t>
            </a:r>
            <a:r>
              <a:rPr lang="en-US" sz="2000" dirty="0" err="1" smtClean="0"/>
              <a:t>dimana</a:t>
            </a:r>
            <a:r>
              <a:rPr lang="en-US" sz="2000" dirty="0" smtClean="0"/>
              <a:t> </a:t>
            </a:r>
            <a:r>
              <a:rPr lang="en-US" sz="2000" dirty="0" err="1" smtClean="0"/>
              <a:t>jaringan</a:t>
            </a:r>
            <a:r>
              <a:rPr lang="en-US" sz="2000" dirty="0" smtClean="0"/>
              <a:t> </a:t>
            </a:r>
            <a:r>
              <a:rPr lang="en-US" sz="2000" dirty="0" err="1" smtClean="0"/>
              <a:t>tersebut</a:t>
            </a:r>
            <a:r>
              <a:rPr lang="en-US" sz="2000" dirty="0" smtClean="0"/>
              <a:t> </a:t>
            </a:r>
            <a:r>
              <a:rPr lang="en-US" sz="2000" dirty="0" err="1" smtClean="0"/>
              <a:t>sangatlah</a:t>
            </a:r>
            <a:r>
              <a:rPr lang="en-US" sz="2000" dirty="0" smtClean="0"/>
              <a:t> </a:t>
            </a:r>
            <a:r>
              <a:rPr lang="en-US" sz="2000" dirty="0" err="1" smtClean="0"/>
              <a:t>kompleks</a:t>
            </a:r>
            <a:r>
              <a:rPr lang="en-US" sz="2000" dirty="0" smtClean="0"/>
              <a:t>, dan </a:t>
            </a:r>
            <a:r>
              <a:rPr lang="en-US" sz="2000" dirty="0" err="1" smtClean="0"/>
              <a:t>memerlukan</a:t>
            </a:r>
            <a:r>
              <a:rPr lang="en-US" sz="2000" dirty="0" smtClean="0"/>
              <a:t> </a:t>
            </a:r>
            <a:r>
              <a:rPr lang="en-US" sz="2000" dirty="0" err="1" smtClean="0"/>
              <a:t>sistem</a:t>
            </a:r>
            <a:r>
              <a:rPr lang="en-US" sz="2000" dirty="0" smtClean="0"/>
              <a:t> </a:t>
            </a:r>
            <a:r>
              <a:rPr lang="en-US" sz="2000" dirty="0" err="1" smtClean="0"/>
              <a:t>keamanan</a:t>
            </a:r>
            <a:r>
              <a:rPr lang="en-US" sz="2000" dirty="0" smtClean="0"/>
              <a:t> yang </a:t>
            </a:r>
            <a:r>
              <a:rPr lang="en-US" sz="2000" dirty="0" err="1" smtClean="0"/>
              <a:t>ketat</a:t>
            </a:r>
            <a:r>
              <a:rPr lang="en-US" sz="2000" dirty="0" smtClean="0"/>
              <a:t>. </a:t>
            </a:r>
            <a:r>
              <a:rPr lang="en-US" sz="2000" dirty="0" err="1" smtClean="0"/>
              <a:t>Selain</a:t>
            </a:r>
            <a:r>
              <a:rPr lang="en-US" sz="2000" dirty="0" smtClean="0"/>
              <a:t> </a:t>
            </a:r>
            <a:r>
              <a:rPr lang="en-US" sz="2000" dirty="0" err="1" smtClean="0"/>
              <a:t>itu</a:t>
            </a:r>
            <a:r>
              <a:rPr lang="en-US" sz="2000" dirty="0" smtClean="0"/>
              <a:t> </a:t>
            </a:r>
            <a:r>
              <a:rPr lang="en-US" sz="2000" dirty="0" err="1" smtClean="0"/>
              <a:t>biaya</a:t>
            </a:r>
            <a:r>
              <a:rPr lang="en-US" sz="2000" dirty="0" smtClean="0"/>
              <a:t> yang </a:t>
            </a:r>
            <a:r>
              <a:rPr lang="en-US" sz="2000" dirty="0" err="1" smtClean="0"/>
              <a:t>mahal</a:t>
            </a:r>
            <a:r>
              <a:rPr lang="en-US" sz="2000" dirty="0" smtClean="0"/>
              <a:t> </a:t>
            </a:r>
            <a:r>
              <a:rPr lang="en-US" sz="2000" dirty="0" err="1" smtClean="0"/>
              <a:t>sering</a:t>
            </a:r>
            <a:r>
              <a:rPr lang="en-US" sz="2000" dirty="0" smtClean="0"/>
              <a:t> </a:t>
            </a:r>
            <a:r>
              <a:rPr lang="en-US" sz="2000" dirty="0" err="1" smtClean="0"/>
              <a:t>menjadi</a:t>
            </a:r>
            <a:r>
              <a:rPr lang="en-US" sz="2000" dirty="0" smtClean="0"/>
              <a:t> </a:t>
            </a:r>
            <a:r>
              <a:rPr lang="en-US" sz="2000" dirty="0" err="1" smtClean="0"/>
              <a:t>penyebab</a:t>
            </a:r>
            <a:r>
              <a:rPr lang="en-US" sz="2000" dirty="0" smtClean="0"/>
              <a:t> </a:t>
            </a:r>
            <a:r>
              <a:rPr lang="en-US" sz="2000" dirty="0" err="1" smtClean="0"/>
              <a:t>kegagalan</a:t>
            </a:r>
            <a:r>
              <a:rPr lang="en-US" sz="2000" dirty="0" smtClean="0"/>
              <a:t> yang </a:t>
            </a:r>
            <a:r>
              <a:rPr lang="en-US" sz="2000" dirty="0" err="1" smtClean="0"/>
              <a:t>berujung</a:t>
            </a:r>
            <a:r>
              <a:rPr lang="en-US" sz="2000" dirty="0" smtClean="0"/>
              <a:t> pada </a:t>
            </a:r>
            <a:r>
              <a:rPr lang="en-US" sz="2000" dirty="0" err="1" smtClean="0"/>
              <a:t>gagalnya</a:t>
            </a:r>
            <a:r>
              <a:rPr lang="en-US" sz="2000" dirty="0" smtClean="0"/>
              <a:t> </a:t>
            </a:r>
            <a:r>
              <a:rPr lang="en-US" sz="2000" dirty="0" err="1" smtClean="0"/>
              <a:t>produksi</a:t>
            </a:r>
            <a:r>
              <a:rPr lang="en-US" sz="2000" dirty="0" smtClean="0"/>
              <a:t>.</a:t>
            </a:r>
          </a:p>
          <a:p>
            <a:pPr algn="just">
              <a:lnSpc>
                <a:spcPct val="120000"/>
              </a:lnSpc>
              <a:buNone/>
            </a:pPr>
            <a:endParaRPr lang="en-US" sz="2000" dirty="0"/>
          </a:p>
        </p:txBody>
      </p:sp>
      <p:sp>
        <p:nvSpPr>
          <p:cNvPr id="3" name="Title 2"/>
          <p:cNvSpPr>
            <a:spLocks noGrp="1"/>
          </p:cNvSpPr>
          <p:nvPr>
            <p:ph type="title"/>
          </p:nvPr>
        </p:nvSpPr>
        <p:spPr>
          <a:xfrm>
            <a:off x="76200" y="198438"/>
            <a:ext cx="2286000" cy="334962"/>
          </a:xfrm>
        </p:spPr>
        <p:txBody>
          <a:bodyPr>
            <a:normAutofit fontScale="90000"/>
          </a:bodyPr>
          <a:lstStyle/>
          <a:p>
            <a:r>
              <a:rPr lang="en-US" sz="3200" dirty="0" smtClean="0"/>
              <a:t>Cara </a:t>
            </a:r>
            <a:r>
              <a:rPr lang="en-US" sz="3200" dirty="0" err="1" smtClean="0"/>
              <a:t>Kerja</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8915400" cy="6096000"/>
          </a:xfrm>
        </p:spPr>
        <p:txBody>
          <a:bodyPr>
            <a:noAutofit/>
          </a:bodyPr>
          <a:lstStyle/>
          <a:p>
            <a:pPr algn="just">
              <a:lnSpc>
                <a:spcPct val="120000"/>
              </a:lnSpc>
              <a:buNone/>
            </a:pPr>
            <a:r>
              <a:rPr lang="en-US" sz="1600" b="1" dirty="0" smtClean="0"/>
              <a:t>1.Kecerdasan</a:t>
            </a:r>
            <a:endParaRPr lang="en-US" sz="1600" dirty="0" smtClean="0"/>
          </a:p>
          <a:p>
            <a:pPr lvl="0" algn="just">
              <a:lnSpc>
                <a:spcPct val="120000"/>
              </a:lnSpc>
              <a:buNone/>
            </a:pPr>
            <a:r>
              <a:rPr lang="en-US" sz="1600" dirty="0" smtClean="0"/>
              <a:t> 		</a:t>
            </a:r>
            <a:r>
              <a:rPr lang="en-US" sz="1600" dirty="0" err="1" smtClean="0"/>
              <a:t>Kecerdasan</a:t>
            </a:r>
            <a:r>
              <a:rPr lang="en-US" sz="1600" dirty="0" smtClean="0"/>
              <a:t> </a:t>
            </a:r>
            <a:r>
              <a:rPr lang="en-US" sz="1600" dirty="0" err="1" smtClean="0"/>
              <a:t>intelejensi</a:t>
            </a:r>
            <a:r>
              <a:rPr lang="en-US" sz="1600" dirty="0" smtClean="0"/>
              <a:t> dan </a:t>
            </a:r>
            <a:r>
              <a:rPr lang="en-US" sz="1600" dirty="0" err="1" smtClean="0"/>
              <a:t>kontrol</a:t>
            </a:r>
            <a:r>
              <a:rPr lang="en-US" sz="1600" dirty="0" smtClean="0"/>
              <a:t> </a:t>
            </a:r>
            <a:r>
              <a:rPr lang="en-US" sz="1600" dirty="0" err="1" smtClean="0"/>
              <a:t>automatisasi</a:t>
            </a:r>
            <a:r>
              <a:rPr lang="en-US" sz="1600" dirty="0" smtClean="0"/>
              <a:t> </a:t>
            </a:r>
            <a:r>
              <a:rPr lang="en-US" sz="1600" dirty="0" err="1" smtClean="0"/>
              <a:t>di</a:t>
            </a:r>
            <a:r>
              <a:rPr lang="en-US" sz="1600" dirty="0" smtClean="0"/>
              <a:t> </a:t>
            </a:r>
            <a:r>
              <a:rPr lang="en-US" sz="1600" dirty="0" err="1" smtClean="0"/>
              <a:t>saat</a:t>
            </a:r>
            <a:r>
              <a:rPr lang="en-US" sz="1600" dirty="0" smtClean="0"/>
              <a:t> </a:t>
            </a:r>
            <a:r>
              <a:rPr lang="en-US" sz="1600" dirty="0" err="1" smtClean="0"/>
              <a:t>ini</a:t>
            </a:r>
            <a:r>
              <a:rPr lang="en-US" sz="1600" dirty="0" smtClean="0"/>
              <a:t> </a:t>
            </a:r>
            <a:r>
              <a:rPr lang="en-US" sz="1600" dirty="0" err="1" smtClean="0"/>
              <a:t>merupakan</a:t>
            </a:r>
            <a:r>
              <a:rPr lang="en-US" sz="1600" dirty="0" smtClean="0"/>
              <a:t> </a:t>
            </a:r>
            <a:r>
              <a:rPr lang="en-US" sz="1600" dirty="0" err="1" smtClean="0"/>
              <a:t>bagian</a:t>
            </a:r>
            <a:r>
              <a:rPr lang="en-US" sz="1600" dirty="0" smtClean="0"/>
              <a:t> dari </a:t>
            </a:r>
            <a:r>
              <a:rPr lang="en-US" sz="1600" dirty="0" err="1" smtClean="0"/>
              <a:t>konsep</a:t>
            </a:r>
            <a:r>
              <a:rPr lang="en-US" sz="1600" dirty="0" smtClean="0"/>
              <a:t> </a:t>
            </a:r>
            <a:r>
              <a:rPr lang="en-US" sz="1600" dirty="0" err="1" smtClean="0"/>
              <a:t>asli</a:t>
            </a:r>
            <a:r>
              <a:rPr lang="en-US" sz="1600" dirty="0" smtClean="0"/>
              <a:t> Internet of Things . </a:t>
            </a:r>
            <a:r>
              <a:rPr lang="en-US" sz="1600" dirty="0" err="1" smtClean="0"/>
              <a:t>Namun</a:t>
            </a:r>
            <a:r>
              <a:rPr lang="en-US" sz="1600" dirty="0" smtClean="0"/>
              <a:t>, </a:t>
            </a:r>
            <a:r>
              <a:rPr lang="en-US" sz="1600" dirty="0" err="1" smtClean="0"/>
              <a:t>perlu</a:t>
            </a:r>
            <a:r>
              <a:rPr lang="en-US" sz="1600" dirty="0" smtClean="0"/>
              <a:t> </a:t>
            </a:r>
            <a:r>
              <a:rPr lang="en-US" sz="1600" dirty="0" err="1" smtClean="0"/>
              <a:t>dilakukan</a:t>
            </a:r>
            <a:r>
              <a:rPr lang="en-US" sz="1600" dirty="0" smtClean="0"/>
              <a:t> </a:t>
            </a:r>
            <a:r>
              <a:rPr lang="en-US" sz="1600" dirty="0" err="1" smtClean="0"/>
              <a:t>riset</a:t>
            </a:r>
            <a:r>
              <a:rPr lang="en-US" sz="1600" dirty="0" smtClean="0"/>
              <a:t> yang </a:t>
            </a:r>
            <a:r>
              <a:rPr lang="en-US" sz="1600" dirty="0" err="1" smtClean="0"/>
              <a:t>lebih</a:t>
            </a:r>
            <a:r>
              <a:rPr lang="en-US" sz="1600" dirty="0" smtClean="0"/>
              <a:t> </a:t>
            </a:r>
            <a:r>
              <a:rPr lang="en-US" sz="1600" dirty="0" err="1" smtClean="0"/>
              <a:t>mendalam</a:t>
            </a:r>
            <a:r>
              <a:rPr lang="en-US" sz="1600" dirty="0" smtClean="0"/>
              <a:t> </a:t>
            </a:r>
            <a:r>
              <a:rPr lang="en-US" sz="1600" dirty="0" err="1" smtClean="0"/>
              <a:t>lagi</a:t>
            </a:r>
            <a:r>
              <a:rPr lang="en-US" sz="1600" dirty="0" smtClean="0"/>
              <a:t> </a:t>
            </a:r>
            <a:r>
              <a:rPr lang="en-US" sz="1600" dirty="0" err="1" smtClean="0"/>
              <a:t>di</a:t>
            </a:r>
            <a:r>
              <a:rPr lang="en-US" sz="1600" dirty="0" smtClean="0"/>
              <a:t> </a:t>
            </a:r>
            <a:r>
              <a:rPr lang="en-US" sz="1600" dirty="0" err="1" smtClean="0"/>
              <a:t>dalam</a:t>
            </a:r>
            <a:r>
              <a:rPr lang="en-US" sz="1600" dirty="0" smtClean="0"/>
              <a:t> </a:t>
            </a:r>
            <a:r>
              <a:rPr lang="en-US" sz="1600" dirty="0" err="1" smtClean="0"/>
              <a:t>penelitian</a:t>
            </a:r>
            <a:r>
              <a:rPr lang="en-US" sz="1600" dirty="0" smtClean="0"/>
              <a:t> </a:t>
            </a:r>
            <a:r>
              <a:rPr lang="en-US" sz="1600" dirty="0" err="1" smtClean="0"/>
              <a:t>konsep</a:t>
            </a:r>
            <a:r>
              <a:rPr lang="en-US" sz="1600" dirty="0" smtClean="0"/>
              <a:t> Internet of Things dan </a:t>
            </a:r>
            <a:r>
              <a:rPr lang="en-US" sz="1600" dirty="0" err="1" smtClean="0"/>
              <a:t>kontrol</a:t>
            </a:r>
            <a:r>
              <a:rPr lang="en-US" sz="1600" dirty="0" smtClean="0"/>
              <a:t> </a:t>
            </a:r>
            <a:r>
              <a:rPr lang="en-US" sz="1600" dirty="0" err="1" smtClean="0"/>
              <a:t>automatisasi</a:t>
            </a:r>
            <a:r>
              <a:rPr lang="en-US" sz="1600" dirty="0" smtClean="0"/>
              <a:t> agar </a:t>
            </a:r>
            <a:r>
              <a:rPr lang="en-US" sz="1600" dirty="0" err="1" smtClean="0"/>
              <a:t>di</a:t>
            </a:r>
            <a:r>
              <a:rPr lang="en-US" sz="1600" dirty="0" smtClean="0"/>
              <a:t> </a:t>
            </a:r>
            <a:r>
              <a:rPr lang="en-US" sz="1600" dirty="0" err="1" smtClean="0"/>
              <a:t>masa</a:t>
            </a:r>
            <a:r>
              <a:rPr lang="en-US" sz="1600" dirty="0" smtClean="0"/>
              <a:t> </a:t>
            </a:r>
            <a:r>
              <a:rPr lang="en-US" sz="1600" dirty="0" err="1" smtClean="0"/>
              <a:t>depan</a:t>
            </a:r>
            <a:r>
              <a:rPr lang="en-US" sz="1600" dirty="0" smtClean="0"/>
              <a:t> Internet of Things </a:t>
            </a:r>
            <a:r>
              <a:rPr lang="en-US" sz="1600" dirty="0" err="1" smtClean="0"/>
              <a:t>akan</a:t>
            </a:r>
            <a:r>
              <a:rPr lang="en-US" sz="1600" dirty="0" smtClean="0"/>
              <a:t> </a:t>
            </a:r>
            <a:r>
              <a:rPr lang="en-US" sz="1600" dirty="0" err="1" smtClean="0"/>
              <a:t>menjadi</a:t>
            </a:r>
            <a:r>
              <a:rPr lang="en-US" sz="1600" dirty="0" smtClean="0"/>
              <a:t> </a:t>
            </a:r>
            <a:r>
              <a:rPr lang="en-US" sz="1600" dirty="0" err="1" smtClean="0"/>
              <a:t>jaringan</a:t>
            </a:r>
            <a:r>
              <a:rPr lang="en-US" sz="1600" dirty="0" smtClean="0"/>
              <a:t> yang </a:t>
            </a:r>
            <a:r>
              <a:rPr lang="en-US" sz="1600" dirty="0" err="1" smtClean="0"/>
              <a:t>terbuka</a:t>
            </a:r>
            <a:r>
              <a:rPr lang="en-US" sz="1600" dirty="0" smtClean="0"/>
              <a:t> dan </a:t>
            </a:r>
            <a:r>
              <a:rPr lang="en-US" sz="1600" dirty="0" err="1" smtClean="0"/>
              <a:t>semua</a:t>
            </a:r>
            <a:r>
              <a:rPr lang="en-US" sz="1600" dirty="0" smtClean="0"/>
              <a:t> perintah </a:t>
            </a:r>
            <a:r>
              <a:rPr lang="en-US" sz="1600" dirty="0" err="1" smtClean="0"/>
              <a:t>dilakukan</a:t>
            </a:r>
            <a:r>
              <a:rPr lang="en-US" sz="1600" dirty="0" smtClean="0"/>
              <a:t> </a:t>
            </a:r>
            <a:r>
              <a:rPr lang="en-US" sz="1600" dirty="0" err="1" smtClean="0"/>
              <a:t>secara</a:t>
            </a:r>
            <a:r>
              <a:rPr lang="en-US" sz="1600" dirty="0" smtClean="0"/>
              <a:t> auto - </a:t>
            </a:r>
            <a:r>
              <a:rPr lang="en-US" sz="1600" dirty="0" err="1" smtClean="0"/>
              <a:t>terorganisir</a:t>
            </a:r>
            <a:r>
              <a:rPr lang="en-US" sz="1600" dirty="0" smtClean="0"/>
              <a:t> </a:t>
            </a:r>
            <a:r>
              <a:rPr lang="en-US" sz="1600" dirty="0" err="1" smtClean="0"/>
              <a:t>atau</a:t>
            </a:r>
            <a:r>
              <a:rPr lang="en-US" sz="1600" dirty="0" smtClean="0"/>
              <a:t> </a:t>
            </a:r>
            <a:r>
              <a:rPr lang="en-US" sz="1600" dirty="0" err="1" smtClean="0"/>
              <a:t>cerdas</a:t>
            </a:r>
            <a:r>
              <a:rPr lang="en-US" sz="1600" dirty="0" smtClean="0"/>
              <a:t> ( </a:t>
            </a:r>
            <a:r>
              <a:rPr lang="en-US" sz="1600" dirty="0" smtClean="0">
                <a:hlinkClick r:id="rId2" tooltip="Web"/>
              </a:rPr>
              <a:t>Web</a:t>
            </a:r>
            <a:r>
              <a:rPr lang="en-US" sz="1600" dirty="0" smtClean="0"/>
              <a:t> , </a:t>
            </a:r>
            <a:r>
              <a:rPr lang="en-US" sz="1600" dirty="0" err="1" smtClean="0"/>
              <a:t>komponen</a:t>
            </a:r>
            <a:r>
              <a:rPr lang="en-US" sz="1600" dirty="0" smtClean="0"/>
              <a:t> SOA ) , </a:t>
            </a:r>
            <a:r>
              <a:rPr lang="en-US" sz="1600" dirty="0" err="1" smtClean="0"/>
              <a:t>obyek</a:t>
            </a:r>
            <a:r>
              <a:rPr lang="en-US" sz="1600" dirty="0" smtClean="0"/>
              <a:t> virtual ( avatar ) dan </a:t>
            </a:r>
            <a:r>
              <a:rPr lang="en-US" sz="1600" dirty="0" err="1" smtClean="0"/>
              <a:t>dapat</a:t>
            </a:r>
            <a:r>
              <a:rPr lang="en-US" sz="1600" dirty="0" smtClean="0"/>
              <a:t> </a:t>
            </a:r>
            <a:r>
              <a:rPr lang="en-US" sz="1600" dirty="0" err="1" smtClean="0"/>
              <a:t>dioperasikan</a:t>
            </a:r>
            <a:r>
              <a:rPr lang="en-US" sz="1600" dirty="0" smtClean="0"/>
              <a:t> </a:t>
            </a:r>
            <a:r>
              <a:rPr lang="en-US" sz="1600" dirty="0" err="1" smtClean="0"/>
              <a:t>dengan</a:t>
            </a:r>
            <a:r>
              <a:rPr lang="en-US" sz="1600" dirty="0" smtClean="0"/>
              <a:t> </a:t>
            </a:r>
            <a:r>
              <a:rPr lang="en-US" sz="1600" dirty="0" err="1" smtClean="0"/>
              <a:t>mudah</a:t>
            </a:r>
            <a:r>
              <a:rPr lang="en-US" sz="1600" dirty="0" smtClean="0"/>
              <a:t> , </a:t>
            </a:r>
            <a:r>
              <a:rPr lang="en-US" sz="1600" dirty="0" err="1" smtClean="0"/>
              <a:t>bertindak</a:t>
            </a:r>
            <a:r>
              <a:rPr lang="en-US" sz="1600" dirty="0" smtClean="0"/>
              <a:t> </a:t>
            </a:r>
            <a:r>
              <a:rPr lang="en-US" sz="1600" dirty="0" err="1" smtClean="0"/>
              <a:t>secara</a:t>
            </a:r>
            <a:r>
              <a:rPr lang="en-US" sz="1600" dirty="0" smtClean="0"/>
              <a:t> </a:t>
            </a:r>
            <a:r>
              <a:rPr lang="en-US" sz="1600" dirty="0" err="1" smtClean="0"/>
              <a:t>independen</a:t>
            </a:r>
            <a:r>
              <a:rPr lang="en-US" sz="1600" dirty="0" smtClean="0"/>
              <a:t> </a:t>
            </a:r>
            <a:r>
              <a:rPr lang="en-US" sz="1600" dirty="0" err="1" smtClean="0"/>
              <a:t>sesuai</a:t>
            </a:r>
            <a:r>
              <a:rPr lang="en-US" sz="1600" dirty="0" smtClean="0"/>
              <a:t> </a:t>
            </a:r>
            <a:r>
              <a:rPr lang="en-US" sz="1600" dirty="0" err="1" smtClean="0"/>
              <a:t>dengan</a:t>
            </a:r>
            <a:r>
              <a:rPr lang="en-US" sz="1600" dirty="0" smtClean="0"/>
              <a:t> </a:t>
            </a:r>
            <a:r>
              <a:rPr lang="en-US" sz="1600" dirty="0" err="1" smtClean="0"/>
              <a:t>konteks</a:t>
            </a:r>
            <a:r>
              <a:rPr lang="en-US" sz="1600" dirty="0" smtClean="0"/>
              <a:t> , </a:t>
            </a:r>
            <a:r>
              <a:rPr lang="en-US" sz="1600" dirty="0" err="1" smtClean="0"/>
              <a:t>situasi</a:t>
            </a:r>
            <a:r>
              <a:rPr lang="en-US" sz="1600" dirty="0" smtClean="0"/>
              <a:t> </a:t>
            </a:r>
            <a:r>
              <a:rPr lang="en-US" sz="1600" dirty="0" err="1" smtClean="0"/>
              <a:t>atau</a:t>
            </a:r>
            <a:r>
              <a:rPr lang="en-US" sz="1600" dirty="0" smtClean="0"/>
              <a:t> </a:t>
            </a:r>
            <a:r>
              <a:rPr lang="en-US" sz="1600" dirty="0" err="1" smtClean="0"/>
              <a:t>lingkungan</a:t>
            </a:r>
            <a:r>
              <a:rPr lang="en-US" sz="1600" dirty="0" smtClean="0"/>
              <a:t> yang </a:t>
            </a:r>
            <a:r>
              <a:rPr lang="en-US" sz="1600" dirty="0" err="1" smtClean="0"/>
              <a:t>dihadapi</a:t>
            </a:r>
            <a:r>
              <a:rPr lang="en-US" sz="1600" dirty="0" smtClean="0"/>
              <a:t> .</a:t>
            </a:r>
          </a:p>
          <a:p>
            <a:pPr lvl="0" algn="just">
              <a:lnSpc>
                <a:spcPct val="120000"/>
              </a:lnSpc>
              <a:buNone/>
            </a:pPr>
            <a:endParaRPr lang="en-US" sz="1600" dirty="0" smtClean="0"/>
          </a:p>
          <a:p>
            <a:pPr algn="just">
              <a:lnSpc>
                <a:spcPct val="120000"/>
              </a:lnSpc>
              <a:buNone/>
            </a:pPr>
            <a:r>
              <a:rPr lang="en-US" sz="1600" b="1" dirty="0" smtClean="0"/>
              <a:t>2.Arsitektur</a:t>
            </a:r>
            <a:endParaRPr lang="en-US" sz="1600" dirty="0" smtClean="0"/>
          </a:p>
          <a:p>
            <a:pPr lvl="0" algn="just">
              <a:lnSpc>
                <a:spcPct val="120000"/>
              </a:lnSpc>
              <a:buNone/>
            </a:pPr>
            <a:r>
              <a:rPr lang="en-US" sz="1600" dirty="0" smtClean="0"/>
              <a:t> 		</a:t>
            </a:r>
            <a:r>
              <a:rPr lang="en-US" sz="1600" dirty="0" err="1" smtClean="0"/>
              <a:t>Arsitektur</a:t>
            </a:r>
            <a:r>
              <a:rPr lang="en-US" sz="1600" dirty="0" smtClean="0"/>
              <a:t> Internet Of Things </a:t>
            </a:r>
            <a:r>
              <a:rPr lang="en-US" sz="1600" dirty="0" err="1" smtClean="0"/>
              <a:t>terdiri</a:t>
            </a:r>
            <a:r>
              <a:rPr lang="en-US" sz="1600" dirty="0" smtClean="0"/>
              <a:t> </a:t>
            </a:r>
            <a:r>
              <a:rPr lang="en-US" sz="1600" dirty="0" err="1" smtClean="0"/>
              <a:t>atas</a:t>
            </a:r>
            <a:r>
              <a:rPr lang="en-US" sz="1600" dirty="0" smtClean="0"/>
              <a:t> </a:t>
            </a:r>
            <a:r>
              <a:rPr lang="en-US" sz="1600" dirty="0" err="1" smtClean="0"/>
              <a:t>beberapa</a:t>
            </a:r>
            <a:r>
              <a:rPr lang="en-US" sz="1600" dirty="0" smtClean="0"/>
              <a:t> </a:t>
            </a:r>
            <a:r>
              <a:rPr lang="en-US" sz="1600" dirty="0" err="1" smtClean="0"/>
              <a:t>jaringan</a:t>
            </a:r>
            <a:r>
              <a:rPr lang="en-US" sz="1600" dirty="0" smtClean="0"/>
              <a:t> dan </a:t>
            </a:r>
            <a:r>
              <a:rPr lang="en-US" sz="1600" dirty="0" err="1" smtClean="0"/>
              <a:t>sistem</a:t>
            </a:r>
            <a:r>
              <a:rPr lang="en-US" sz="1600" dirty="0" smtClean="0"/>
              <a:t> yang </a:t>
            </a:r>
            <a:r>
              <a:rPr lang="en-US" sz="1600" dirty="0" err="1" smtClean="0"/>
              <a:t>kompleks</a:t>
            </a:r>
            <a:r>
              <a:rPr lang="en-US" sz="1600" dirty="0" smtClean="0"/>
              <a:t> </a:t>
            </a:r>
            <a:r>
              <a:rPr lang="en-US" sz="1600" dirty="0" err="1" smtClean="0"/>
              <a:t>serta</a:t>
            </a:r>
            <a:r>
              <a:rPr lang="en-US" sz="1600" dirty="0" smtClean="0"/>
              <a:t> </a:t>
            </a:r>
            <a:r>
              <a:rPr lang="en-US" sz="1600" dirty="0" err="1" smtClean="0"/>
              <a:t>sekuriti</a:t>
            </a:r>
            <a:r>
              <a:rPr lang="en-US" sz="1600" dirty="0" smtClean="0"/>
              <a:t> yang </a:t>
            </a:r>
            <a:r>
              <a:rPr lang="en-US" sz="1600" dirty="0" err="1" smtClean="0"/>
              <a:t>sangat</a:t>
            </a:r>
            <a:r>
              <a:rPr lang="en-US" sz="1600" dirty="0" smtClean="0"/>
              <a:t> </a:t>
            </a:r>
            <a:r>
              <a:rPr lang="en-US" sz="1600" dirty="0" err="1" smtClean="0"/>
              <a:t>ketat</a:t>
            </a:r>
            <a:r>
              <a:rPr lang="en-US" sz="1600" dirty="0" smtClean="0"/>
              <a:t> , </a:t>
            </a:r>
            <a:r>
              <a:rPr lang="en-US" sz="1600" dirty="0" err="1" smtClean="0"/>
              <a:t>jika</a:t>
            </a:r>
            <a:r>
              <a:rPr lang="en-US" sz="1600" dirty="0" smtClean="0"/>
              <a:t> </a:t>
            </a:r>
            <a:r>
              <a:rPr lang="en-US" sz="1600" dirty="0" err="1" smtClean="0"/>
              <a:t>ketiga</a:t>
            </a:r>
            <a:r>
              <a:rPr lang="en-US" sz="1600" dirty="0" smtClean="0"/>
              <a:t> </a:t>
            </a:r>
            <a:r>
              <a:rPr lang="en-US" sz="1600" dirty="0" err="1" smtClean="0"/>
              <a:t>unsur</a:t>
            </a:r>
            <a:r>
              <a:rPr lang="en-US" sz="1600" dirty="0" smtClean="0"/>
              <a:t> </a:t>
            </a:r>
            <a:r>
              <a:rPr lang="en-US" sz="1600" dirty="0" err="1" smtClean="0"/>
              <a:t>tersebut</a:t>
            </a:r>
            <a:r>
              <a:rPr lang="en-US" sz="1600" dirty="0" smtClean="0"/>
              <a:t> </a:t>
            </a:r>
            <a:r>
              <a:rPr lang="en-US" sz="1600" dirty="0" err="1" smtClean="0"/>
              <a:t>dapat</a:t>
            </a:r>
            <a:r>
              <a:rPr lang="en-US" sz="1600" dirty="0" smtClean="0"/>
              <a:t> </a:t>
            </a:r>
            <a:r>
              <a:rPr lang="en-US" sz="1600" dirty="0" err="1" smtClean="0"/>
              <a:t>dicapai</a:t>
            </a:r>
            <a:r>
              <a:rPr lang="en-US" sz="1600" dirty="0" smtClean="0"/>
              <a:t> , </a:t>
            </a:r>
            <a:r>
              <a:rPr lang="en-US" sz="1600" dirty="0" err="1" smtClean="0"/>
              <a:t>maka</a:t>
            </a:r>
            <a:r>
              <a:rPr lang="en-US" sz="1600" dirty="0" smtClean="0"/>
              <a:t> </a:t>
            </a:r>
            <a:r>
              <a:rPr lang="en-US" sz="1600" dirty="0" err="1" smtClean="0"/>
              <a:t>kontrol</a:t>
            </a:r>
            <a:r>
              <a:rPr lang="en-US" sz="1600" dirty="0" smtClean="0"/>
              <a:t> </a:t>
            </a:r>
            <a:r>
              <a:rPr lang="en-US" sz="1600" dirty="0" err="1" smtClean="0"/>
              <a:t>automatisasi</a:t>
            </a:r>
            <a:r>
              <a:rPr lang="en-US" sz="1600" dirty="0" smtClean="0"/>
              <a:t> </a:t>
            </a:r>
            <a:r>
              <a:rPr lang="en-US" sz="1600" dirty="0" err="1" smtClean="0"/>
              <a:t>di</a:t>
            </a:r>
            <a:r>
              <a:rPr lang="en-US" sz="1600" dirty="0" smtClean="0"/>
              <a:t> </a:t>
            </a:r>
            <a:r>
              <a:rPr lang="en-US" sz="1600" dirty="0" err="1" smtClean="0"/>
              <a:t>dalam</a:t>
            </a:r>
            <a:r>
              <a:rPr lang="en-US" sz="1600" dirty="0" smtClean="0"/>
              <a:t> Internet Of Things </a:t>
            </a:r>
            <a:r>
              <a:rPr lang="en-US" sz="1600" dirty="0" err="1" smtClean="0"/>
              <a:t>dapat</a:t>
            </a:r>
            <a:r>
              <a:rPr lang="en-US" sz="1600" dirty="0" smtClean="0"/>
              <a:t> </a:t>
            </a:r>
            <a:r>
              <a:rPr lang="en-US" sz="1600" dirty="0" err="1" smtClean="0"/>
              <a:t>berjalan</a:t>
            </a:r>
            <a:r>
              <a:rPr lang="en-US" sz="1600" dirty="0" smtClean="0"/>
              <a:t> </a:t>
            </a:r>
            <a:r>
              <a:rPr lang="en-US" sz="1600" dirty="0" err="1" smtClean="0"/>
              <a:t>dengan</a:t>
            </a:r>
            <a:r>
              <a:rPr lang="en-US" sz="1600" dirty="0" smtClean="0"/>
              <a:t> </a:t>
            </a:r>
            <a:r>
              <a:rPr lang="en-US" sz="1600" dirty="0" err="1" smtClean="0"/>
              <a:t>baik</a:t>
            </a:r>
            <a:r>
              <a:rPr lang="en-US" sz="1600" dirty="0" smtClean="0"/>
              <a:t> dan </a:t>
            </a:r>
            <a:r>
              <a:rPr lang="en-US" sz="1600" dirty="0" err="1" smtClean="0"/>
              <a:t>dapat</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jangka</a:t>
            </a:r>
            <a:r>
              <a:rPr lang="en-US" sz="1600" dirty="0" smtClean="0"/>
              <a:t> </a:t>
            </a:r>
            <a:r>
              <a:rPr lang="en-US" sz="1600" dirty="0" err="1" smtClean="0"/>
              <a:t>waktu</a:t>
            </a:r>
            <a:r>
              <a:rPr lang="en-US" sz="1600" dirty="0" smtClean="0"/>
              <a:t> yang lama </a:t>
            </a:r>
            <a:r>
              <a:rPr lang="en-US" sz="1600" dirty="0" err="1" smtClean="0"/>
              <a:t>sehingga</a:t>
            </a:r>
            <a:r>
              <a:rPr lang="en-US" sz="1600" dirty="0" smtClean="0"/>
              <a:t> </a:t>
            </a:r>
            <a:r>
              <a:rPr lang="en-US" sz="1600" dirty="0" err="1" smtClean="0"/>
              <a:t>mendapatkan</a:t>
            </a:r>
            <a:r>
              <a:rPr lang="en-US" sz="1600" dirty="0" smtClean="0"/>
              <a:t> profit yang </a:t>
            </a:r>
            <a:r>
              <a:rPr lang="en-US" sz="1600" dirty="0" err="1" smtClean="0"/>
              <a:t>banyak</a:t>
            </a:r>
            <a:r>
              <a:rPr lang="en-US" sz="1600" dirty="0" smtClean="0"/>
              <a:t> </a:t>
            </a:r>
            <a:r>
              <a:rPr lang="en-US" sz="1600" dirty="0" err="1" smtClean="0"/>
              <a:t>bagi</a:t>
            </a:r>
            <a:r>
              <a:rPr lang="en-US" sz="1600" dirty="0" smtClean="0"/>
              <a:t> </a:t>
            </a:r>
            <a:r>
              <a:rPr lang="en-US" sz="1600" dirty="0" err="1" smtClean="0"/>
              <a:t>suatu</a:t>
            </a:r>
            <a:r>
              <a:rPr lang="en-US" sz="1600" dirty="0" smtClean="0"/>
              <a:t> </a:t>
            </a:r>
            <a:r>
              <a:rPr lang="en-US" sz="1600" dirty="0" err="1" smtClean="0"/>
              <a:t>perusahaan</a:t>
            </a:r>
            <a:r>
              <a:rPr lang="en-US" sz="1600" dirty="0" smtClean="0"/>
              <a:t> , </a:t>
            </a:r>
            <a:r>
              <a:rPr lang="en-US" sz="1600" dirty="0" err="1" smtClean="0"/>
              <a:t>namun</a:t>
            </a:r>
            <a:r>
              <a:rPr lang="en-US" sz="1600" dirty="0" smtClean="0"/>
              <a:t> </a:t>
            </a:r>
            <a:r>
              <a:rPr lang="en-US" sz="1600" dirty="0" err="1" smtClean="0"/>
              <a:t>dalam</a:t>
            </a:r>
            <a:r>
              <a:rPr lang="en-US" sz="1600" dirty="0" smtClean="0"/>
              <a:t> </a:t>
            </a:r>
            <a:r>
              <a:rPr lang="en-US" sz="1600" dirty="0" err="1" smtClean="0"/>
              <a:t>membangun</a:t>
            </a:r>
            <a:r>
              <a:rPr lang="en-US" sz="1600" dirty="0" smtClean="0"/>
              <a:t> </a:t>
            </a:r>
            <a:r>
              <a:rPr lang="en-US" sz="1600" dirty="0" err="1" smtClean="0"/>
              <a:t>ketiga</a:t>
            </a:r>
            <a:r>
              <a:rPr lang="en-US" sz="1600" dirty="0" smtClean="0"/>
              <a:t> </a:t>
            </a:r>
            <a:r>
              <a:rPr lang="en-US" sz="1600" dirty="0" err="1" smtClean="0"/>
              <a:t>arsitektur</a:t>
            </a:r>
            <a:r>
              <a:rPr lang="en-US" sz="1600" dirty="0" smtClean="0"/>
              <a:t> </a:t>
            </a:r>
            <a:r>
              <a:rPr lang="en-US" sz="1600" dirty="0" err="1" smtClean="0"/>
              <a:t>itu</a:t>
            </a:r>
            <a:r>
              <a:rPr lang="en-US" sz="1600" dirty="0" smtClean="0"/>
              <a:t> </a:t>
            </a:r>
            <a:r>
              <a:rPr lang="en-US" sz="1600" dirty="0" err="1" smtClean="0"/>
              <a:t>banyak</a:t>
            </a:r>
            <a:r>
              <a:rPr lang="en-US" sz="1600" dirty="0" smtClean="0"/>
              <a:t> </a:t>
            </a:r>
            <a:r>
              <a:rPr lang="en-US" sz="1600" dirty="0" err="1" smtClean="0"/>
              <a:t>sekali</a:t>
            </a:r>
            <a:r>
              <a:rPr lang="en-US" sz="1600" dirty="0" smtClean="0"/>
              <a:t> </a:t>
            </a:r>
            <a:r>
              <a:rPr lang="en-US" sz="1600" dirty="0" err="1" smtClean="0"/>
              <a:t>perusahaan</a:t>
            </a:r>
            <a:r>
              <a:rPr lang="en-US" sz="1600" dirty="0" smtClean="0"/>
              <a:t> </a:t>
            </a:r>
            <a:r>
              <a:rPr lang="en-US" sz="1600" dirty="0" err="1" smtClean="0"/>
              <a:t>pengembang</a:t>
            </a:r>
            <a:r>
              <a:rPr lang="en-US" sz="1600" dirty="0" smtClean="0"/>
              <a:t> IOT yang </a:t>
            </a:r>
            <a:r>
              <a:rPr lang="en-US" sz="1600" dirty="0" err="1" smtClean="0"/>
              <a:t>gagal</a:t>
            </a:r>
            <a:r>
              <a:rPr lang="en-US" sz="1600" dirty="0" smtClean="0"/>
              <a:t> , </a:t>
            </a:r>
            <a:r>
              <a:rPr lang="en-US" sz="1600" dirty="0" err="1" smtClean="0"/>
              <a:t>karena</a:t>
            </a:r>
            <a:r>
              <a:rPr lang="en-US" sz="1600" dirty="0" smtClean="0"/>
              <a:t> </a:t>
            </a:r>
            <a:r>
              <a:rPr lang="en-US" sz="1600" dirty="0" err="1" smtClean="0"/>
              <a:t>dalam</a:t>
            </a:r>
            <a:r>
              <a:rPr lang="en-US" sz="1600" dirty="0" smtClean="0"/>
              <a:t> </a:t>
            </a:r>
            <a:r>
              <a:rPr lang="en-US" sz="1600" dirty="0" err="1" smtClean="0"/>
              <a:t>membangun</a:t>
            </a:r>
            <a:r>
              <a:rPr lang="en-US" sz="1600" dirty="0" smtClean="0"/>
              <a:t> </a:t>
            </a:r>
            <a:r>
              <a:rPr lang="en-US" sz="1600" dirty="0" err="1" smtClean="0"/>
              <a:t>arsitektur</a:t>
            </a:r>
            <a:r>
              <a:rPr lang="en-US" sz="1600" dirty="0" smtClean="0"/>
              <a:t> </a:t>
            </a:r>
            <a:r>
              <a:rPr lang="en-US" sz="1600" dirty="0" err="1" smtClean="0"/>
              <a:t>itu</a:t>
            </a:r>
            <a:r>
              <a:rPr lang="en-US" sz="1600" dirty="0" smtClean="0"/>
              <a:t> </a:t>
            </a:r>
            <a:r>
              <a:rPr lang="en-US" sz="1600" dirty="0" err="1" smtClean="0"/>
              <a:t>membutuhkan</a:t>
            </a:r>
            <a:r>
              <a:rPr lang="en-US" sz="1600" dirty="0" smtClean="0"/>
              <a:t> </a:t>
            </a:r>
            <a:r>
              <a:rPr lang="en-US" sz="1600" dirty="0" err="1" smtClean="0"/>
              <a:t>waktu</a:t>
            </a:r>
            <a:r>
              <a:rPr lang="en-US" sz="1600" dirty="0" smtClean="0"/>
              <a:t> yang lama </a:t>
            </a:r>
            <a:r>
              <a:rPr lang="en-US" sz="1600" dirty="0" err="1" smtClean="0"/>
              <a:t>serta</a:t>
            </a:r>
            <a:r>
              <a:rPr lang="en-US" sz="1600" dirty="0" smtClean="0"/>
              <a:t> </a:t>
            </a:r>
            <a:r>
              <a:rPr lang="en-US" sz="1600" dirty="0" err="1" smtClean="0"/>
              <a:t>biaya</a:t>
            </a:r>
            <a:r>
              <a:rPr lang="en-US" sz="1600" dirty="0" smtClean="0"/>
              <a:t> yang </a:t>
            </a:r>
            <a:r>
              <a:rPr lang="en-US" sz="1600" dirty="0" err="1" smtClean="0"/>
              <a:t>tidak</a:t>
            </a:r>
            <a:r>
              <a:rPr lang="en-US" sz="1600" dirty="0" smtClean="0"/>
              <a:t> </a:t>
            </a:r>
            <a:r>
              <a:rPr lang="en-US" sz="1600" dirty="0" err="1" smtClean="0"/>
              <a:t>sedikit</a:t>
            </a:r>
            <a:r>
              <a:rPr lang="en-US" sz="1600" dirty="0" smtClean="0"/>
              <a:t>.</a:t>
            </a:r>
          </a:p>
          <a:p>
            <a:pPr algn="just">
              <a:lnSpc>
                <a:spcPct val="120000"/>
              </a:lnSpc>
              <a:buNone/>
            </a:pPr>
            <a:endParaRPr lang="en-US" sz="1600" dirty="0"/>
          </a:p>
        </p:txBody>
      </p:sp>
      <p:sp>
        <p:nvSpPr>
          <p:cNvPr id="3" name="Title 2"/>
          <p:cNvSpPr>
            <a:spLocks noGrp="1"/>
          </p:cNvSpPr>
          <p:nvPr>
            <p:ph type="title"/>
          </p:nvPr>
        </p:nvSpPr>
        <p:spPr>
          <a:xfrm>
            <a:off x="76200" y="274638"/>
            <a:ext cx="4572000" cy="563562"/>
          </a:xfrm>
        </p:spPr>
        <p:txBody>
          <a:bodyPr>
            <a:noAutofit/>
          </a:bodyPr>
          <a:lstStyle/>
          <a:p>
            <a:r>
              <a:rPr lang="en-US" sz="2800" dirty="0" err="1" smtClean="0"/>
              <a:t>Karakteristik</a:t>
            </a:r>
            <a:r>
              <a:rPr lang="en-US" sz="2800" dirty="0" smtClean="0"/>
              <a:t> dan Trends</a:t>
            </a:r>
            <a:br>
              <a:rPr lang="en-US" sz="2800" dirty="0" smtClean="0"/>
            </a:b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
            <a:ext cx="8229600" cy="5410200"/>
          </a:xfrm>
        </p:spPr>
        <p:txBody>
          <a:bodyPr>
            <a:normAutofit/>
          </a:bodyPr>
          <a:lstStyle/>
          <a:p>
            <a:pPr algn="just">
              <a:lnSpc>
                <a:spcPct val="150000"/>
              </a:lnSpc>
              <a:buNone/>
            </a:pPr>
            <a:r>
              <a:rPr lang="en-US" sz="2000" b="1" dirty="0" smtClean="0"/>
              <a:t>3.Faktor </a:t>
            </a:r>
            <a:r>
              <a:rPr lang="en-US" sz="2000" b="1" dirty="0" err="1" smtClean="0"/>
              <a:t>Ukuran</a:t>
            </a:r>
            <a:r>
              <a:rPr lang="en-US" sz="2000" b="1" dirty="0" smtClean="0"/>
              <a:t>, </a:t>
            </a:r>
            <a:r>
              <a:rPr lang="en-US" sz="2000" b="1" dirty="0" err="1" smtClean="0"/>
              <a:t>Waktu</a:t>
            </a:r>
            <a:r>
              <a:rPr lang="en-US" sz="2000" b="1" dirty="0" smtClean="0"/>
              <a:t> dan </a:t>
            </a:r>
            <a:r>
              <a:rPr lang="en-US" sz="2000" b="1" dirty="0" err="1" smtClean="0"/>
              <a:t>Ruang</a:t>
            </a:r>
            <a:endParaRPr lang="en-US" sz="2000" dirty="0" smtClean="0"/>
          </a:p>
          <a:p>
            <a:pPr lvl="0" algn="just">
              <a:lnSpc>
                <a:spcPct val="150000"/>
              </a:lnSpc>
              <a:buNone/>
            </a:pPr>
            <a:r>
              <a:rPr lang="en-US" sz="2000" dirty="0" smtClean="0"/>
              <a:t> 		Di </a:t>
            </a:r>
            <a:r>
              <a:rPr lang="en-US" sz="2000" dirty="0" err="1" smtClean="0"/>
              <a:t>dalam</a:t>
            </a:r>
            <a:r>
              <a:rPr lang="en-US" sz="2000" dirty="0" smtClean="0"/>
              <a:t> </a:t>
            </a:r>
            <a:r>
              <a:rPr lang="en-US" sz="2000" dirty="0" err="1" smtClean="0"/>
              <a:t>membangun</a:t>
            </a:r>
            <a:r>
              <a:rPr lang="en-US" sz="2000" dirty="0" smtClean="0"/>
              <a:t> Internet Of Things </a:t>
            </a:r>
            <a:r>
              <a:rPr lang="en-US" sz="2000" dirty="0" err="1" smtClean="0"/>
              <a:t>para</a:t>
            </a:r>
            <a:r>
              <a:rPr lang="en-US" sz="2000" dirty="0" smtClean="0"/>
              <a:t> engineer </a:t>
            </a:r>
            <a:r>
              <a:rPr lang="en-US" sz="2000" dirty="0" err="1" smtClean="0"/>
              <a:t>harus</a:t>
            </a:r>
            <a:r>
              <a:rPr lang="en-US" sz="2000" dirty="0" smtClean="0"/>
              <a:t> </a:t>
            </a:r>
            <a:r>
              <a:rPr lang="en-US" sz="2000" dirty="0" err="1" smtClean="0"/>
              <a:t>memperhatikan</a:t>
            </a:r>
            <a:r>
              <a:rPr lang="en-US" sz="2000" dirty="0" smtClean="0"/>
              <a:t> </a:t>
            </a:r>
            <a:r>
              <a:rPr lang="en-US" sz="2000" dirty="0" err="1" smtClean="0"/>
              <a:t>ketiga</a:t>
            </a:r>
            <a:r>
              <a:rPr lang="en-US" sz="2000" dirty="0" smtClean="0"/>
              <a:t> </a:t>
            </a:r>
            <a:r>
              <a:rPr lang="en-US" sz="2000" dirty="0" err="1" smtClean="0"/>
              <a:t>aspek</a:t>
            </a:r>
            <a:r>
              <a:rPr lang="en-US" sz="2000" dirty="0" smtClean="0"/>
              <a:t> </a:t>
            </a:r>
            <a:r>
              <a:rPr lang="en-US" sz="2000" dirty="0" err="1" smtClean="0"/>
              <a:t>yaitu</a:t>
            </a:r>
            <a:r>
              <a:rPr lang="en-US" sz="2000" dirty="0" smtClean="0"/>
              <a:t> : </a:t>
            </a:r>
            <a:r>
              <a:rPr lang="en-US" sz="2000" dirty="0" err="1" smtClean="0"/>
              <a:t>Ukuran</a:t>
            </a:r>
            <a:r>
              <a:rPr lang="en-US" sz="2000" dirty="0" smtClean="0"/>
              <a:t> , </a:t>
            </a:r>
            <a:r>
              <a:rPr lang="en-US" sz="2000" dirty="0" err="1" smtClean="0"/>
              <a:t>ruang</a:t>
            </a:r>
            <a:r>
              <a:rPr lang="en-US" sz="2000" dirty="0" smtClean="0"/>
              <a:t> , dan </a:t>
            </a:r>
            <a:r>
              <a:rPr lang="en-US" sz="2000" dirty="0" err="1" smtClean="0"/>
              <a:t>waktu</a:t>
            </a:r>
            <a:r>
              <a:rPr lang="en-US" sz="2000" dirty="0" smtClean="0"/>
              <a:t>. </a:t>
            </a:r>
            <a:r>
              <a:rPr lang="en-US" sz="2000" dirty="0" err="1" smtClean="0"/>
              <a:t>Dalam</a:t>
            </a:r>
            <a:r>
              <a:rPr lang="en-US" sz="2000" dirty="0" smtClean="0"/>
              <a:t> </a:t>
            </a:r>
            <a:r>
              <a:rPr lang="en-US" sz="2000" dirty="0" err="1" smtClean="0"/>
              <a:t>melakukan</a:t>
            </a:r>
            <a:r>
              <a:rPr lang="en-US" sz="2000" dirty="0" smtClean="0"/>
              <a:t> </a:t>
            </a:r>
            <a:r>
              <a:rPr lang="en-US" sz="2000" dirty="0" err="1" smtClean="0"/>
              <a:t>pengembangan</a:t>
            </a:r>
            <a:r>
              <a:rPr lang="en-US" sz="2000" dirty="0" smtClean="0"/>
              <a:t> IOT </a:t>
            </a:r>
            <a:r>
              <a:rPr lang="en-US" sz="2000" dirty="0" err="1" smtClean="0"/>
              <a:t>faktor</a:t>
            </a:r>
            <a:r>
              <a:rPr lang="en-US" sz="2000" dirty="0" smtClean="0"/>
              <a:t> </a:t>
            </a:r>
            <a:r>
              <a:rPr lang="en-US" sz="2000" dirty="0" err="1" smtClean="0"/>
              <a:t>Waktu</a:t>
            </a:r>
            <a:r>
              <a:rPr lang="en-US" sz="2000" dirty="0" smtClean="0"/>
              <a:t> yang </a:t>
            </a:r>
            <a:r>
              <a:rPr lang="en-US" sz="2000" dirty="0" err="1" smtClean="0"/>
              <a:t>biasanya</a:t>
            </a:r>
            <a:r>
              <a:rPr lang="en-US" sz="2000" dirty="0" smtClean="0"/>
              <a:t> </a:t>
            </a:r>
            <a:r>
              <a:rPr lang="en-US" sz="2000" dirty="0" err="1" smtClean="0"/>
              <a:t>menjadi</a:t>
            </a:r>
            <a:r>
              <a:rPr lang="en-US" sz="2000" dirty="0" smtClean="0"/>
              <a:t> </a:t>
            </a:r>
            <a:r>
              <a:rPr lang="en-US" sz="2000" dirty="0" err="1" smtClean="0"/>
              <a:t>kendala.Biasanya</a:t>
            </a:r>
            <a:r>
              <a:rPr lang="en-US" sz="2000" dirty="0" smtClean="0"/>
              <a:t> </a:t>
            </a:r>
            <a:r>
              <a:rPr lang="en-US" sz="2000" dirty="0" err="1" smtClean="0"/>
              <a:t>dibutuhkan</a:t>
            </a:r>
            <a:r>
              <a:rPr lang="en-US" sz="2000" dirty="0" smtClean="0"/>
              <a:t> </a:t>
            </a:r>
            <a:r>
              <a:rPr lang="en-US" sz="2000" dirty="0" err="1" smtClean="0"/>
              <a:t>waktu</a:t>
            </a:r>
            <a:r>
              <a:rPr lang="en-US" sz="2000" dirty="0" smtClean="0"/>
              <a:t> yang lama </a:t>
            </a:r>
            <a:r>
              <a:rPr lang="en-US" sz="2000" dirty="0" err="1" smtClean="0"/>
              <a:t>karena</a:t>
            </a:r>
            <a:r>
              <a:rPr lang="en-US" sz="2000" dirty="0" smtClean="0"/>
              <a:t> </a:t>
            </a:r>
            <a:r>
              <a:rPr lang="en-US" sz="2000" dirty="0" err="1" smtClean="0"/>
              <a:t>menyusun</a:t>
            </a:r>
            <a:r>
              <a:rPr lang="en-US" sz="2000" dirty="0" smtClean="0"/>
              <a:t> </a:t>
            </a:r>
            <a:r>
              <a:rPr lang="en-US" sz="2000" dirty="0" err="1" smtClean="0"/>
              <a:t>sebuah</a:t>
            </a:r>
            <a:r>
              <a:rPr lang="en-US" sz="2000" dirty="0" smtClean="0"/>
              <a:t> </a:t>
            </a:r>
            <a:r>
              <a:rPr lang="en-US" sz="2000" dirty="0" err="1" smtClean="0"/>
              <a:t>jaringan</a:t>
            </a:r>
            <a:r>
              <a:rPr lang="en-US" sz="2000" dirty="0" smtClean="0"/>
              <a:t> </a:t>
            </a:r>
            <a:r>
              <a:rPr lang="en-US" sz="2000" dirty="0" err="1" smtClean="0"/>
              <a:t>kompleks</a:t>
            </a:r>
            <a:r>
              <a:rPr lang="en-US" sz="2000" dirty="0" smtClean="0"/>
              <a:t> </a:t>
            </a:r>
            <a:r>
              <a:rPr lang="en-US" sz="2000" dirty="0" err="1" smtClean="0"/>
              <a:t>di</a:t>
            </a:r>
            <a:r>
              <a:rPr lang="en-US" sz="2000" dirty="0" smtClean="0"/>
              <a:t> </a:t>
            </a:r>
            <a:r>
              <a:rPr lang="en-US" sz="2000" dirty="0" err="1" smtClean="0"/>
              <a:t>dalam</a:t>
            </a:r>
            <a:r>
              <a:rPr lang="en-US" sz="2000" dirty="0" smtClean="0"/>
              <a:t> IOT </a:t>
            </a:r>
            <a:r>
              <a:rPr lang="en-US" sz="2000" dirty="0" err="1" smtClean="0"/>
              <a:t>tidak</a:t>
            </a:r>
            <a:r>
              <a:rPr lang="en-US" sz="2000" dirty="0" smtClean="0"/>
              <a:t> </a:t>
            </a:r>
            <a:r>
              <a:rPr lang="en-US" sz="2000" dirty="0" err="1" smtClean="0"/>
              <a:t>lah</a:t>
            </a:r>
            <a:r>
              <a:rPr lang="en-US" sz="2000" dirty="0" smtClean="0"/>
              <a:t> </a:t>
            </a:r>
            <a:r>
              <a:rPr lang="en-US" sz="2000" dirty="0" err="1" smtClean="0"/>
              <a:t>mudah</a:t>
            </a:r>
            <a:r>
              <a:rPr lang="en-US" sz="2000" dirty="0" smtClean="0"/>
              <a:t> dan </a:t>
            </a:r>
            <a:r>
              <a:rPr lang="en-US" sz="2000" dirty="0" err="1" smtClean="0"/>
              <a:t>tidak</a:t>
            </a:r>
            <a:r>
              <a:rPr lang="en-US" sz="2000" dirty="0" smtClean="0"/>
              <a:t> </a:t>
            </a:r>
            <a:r>
              <a:rPr lang="en-US" sz="2000" dirty="0" err="1" smtClean="0"/>
              <a:t>dapat</a:t>
            </a:r>
            <a:r>
              <a:rPr lang="en-US" sz="2000" dirty="0" smtClean="0"/>
              <a:t> </a:t>
            </a:r>
            <a:r>
              <a:rPr lang="en-US" sz="2000" dirty="0" err="1" smtClean="0"/>
              <a:t>dilakukan</a:t>
            </a:r>
            <a:r>
              <a:rPr lang="en-US" sz="2000" dirty="0" smtClean="0"/>
              <a:t> </a:t>
            </a:r>
            <a:r>
              <a:rPr lang="en-US" sz="2000" dirty="0" err="1" smtClean="0"/>
              <a:t>oleh</a:t>
            </a:r>
            <a:r>
              <a:rPr lang="en-US" sz="2000" dirty="0" smtClean="0"/>
              <a:t> </a:t>
            </a:r>
            <a:r>
              <a:rPr lang="en-US" sz="2000" dirty="0" err="1" smtClean="0"/>
              <a:t>sembarang</a:t>
            </a:r>
            <a:r>
              <a:rPr lang="en-US" sz="2000" dirty="0" smtClean="0"/>
              <a:t> </a:t>
            </a:r>
            <a:r>
              <a:rPr lang="en-US" sz="2000" dirty="0" err="1" smtClean="0"/>
              <a:t>orang</a:t>
            </a:r>
            <a:r>
              <a:rPr lang="en-US" sz="2000" dirty="0" smtClean="0"/>
              <a:t>.</a:t>
            </a:r>
          </a:p>
          <a:p>
            <a:pPr algn="just">
              <a:lnSpc>
                <a:spcPct val="150000"/>
              </a:lnSpc>
              <a:buNone/>
            </a:pPr>
            <a:endParaRPr lang="en-US" sz="2000" dirty="0"/>
          </a:p>
        </p:txBody>
      </p:sp>
      <p:pic>
        <p:nvPicPr>
          <p:cNvPr id="4" name="Picture 3" descr="images.jpg"/>
          <p:cNvPicPr>
            <a:picLocks noChangeAspect="1"/>
          </p:cNvPicPr>
          <p:nvPr/>
        </p:nvPicPr>
        <p:blipFill>
          <a:blip r:embed="rId2"/>
          <a:stretch>
            <a:fillRect/>
          </a:stretch>
        </p:blipFill>
        <p:spPr>
          <a:xfrm rot="589503">
            <a:off x="4977491" y="3323118"/>
            <a:ext cx="4185290" cy="3815371"/>
          </a:xfrm>
          <a:prstGeom prst="rect">
            <a:avLst/>
          </a:prstGeom>
          <a:effectLst>
            <a:reflection blurRad="6350" stA="52000" endA="300" endPos="35000" dir="5400000" sy="-100000" algn="bl" rotWithShape="0"/>
            <a:softEdge rad="317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15400" cy="6629400"/>
          </a:xfrm>
        </p:spPr>
        <p:txBody>
          <a:bodyPr>
            <a:noAutofit/>
          </a:bodyPr>
          <a:lstStyle/>
          <a:p>
            <a:pPr lvl="0" algn="just">
              <a:buNone/>
            </a:pPr>
            <a:r>
              <a:rPr lang="en-US" sz="1600" b="1" dirty="0" smtClean="0"/>
              <a:t>4. </a:t>
            </a:r>
            <a:r>
              <a:rPr lang="en-US" sz="1600" b="1" dirty="0" err="1" smtClean="0"/>
              <a:t>Komunikasi</a:t>
            </a:r>
            <a:r>
              <a:rPr lang="en-US" sz="1600" b="1" dirty="0" smtClean="0"/>
              <a:t> Machine to Machine</a:t>
            </a:r>
          </a:p>
          <a:p>
            <a:pPr lvl="0" algn="just">
              <a:buNone/>
            </a:pPr>
            <a:r>
              <a:rPr lang="en-US" sz="1600" dirty="0" smtClean="0"/>
              <a:t>		Sensor dan </a:t>
            </a:r>
            <a:r>
              <a:rPr lang="en-US" sz="1600" dirty="0" err="1" smtClean="0"/>
              <a:t>perangkat</a:t>
            </a:r>
            <a:r>
              <a:rPr lang="en-US" sz="1600" dirty="0" smtClean="0"/>
              <a:t> </a:t>
            </a:r>
            <a:r>
              <a:rPr lang="en-US" sz="1600" dirty="0" err="1" smtClean="0"/>
              <a:t>elektronik</a:t>
            </a:r>
            <a:r>
              <a:rPr lang="en-US" sz="1600" dirty="0" smtClean="0"/>
              <a:t> </a:t>
            </a:r>
            <a:r>
              <a:rPr lang="en-US" sz="1600" dirty="0" err="1" smtClean="0"/>
              <a:t>akan</a:t>
            </a:r>
            <a:r>
              <a:rPr lang="en-US" sz="1600" dirty="0" smtClean="0"/>
              <a:t> </a:t>
            </a:r>
            <a:r>
              <a:rPr lang="en-US" sz="1600" dirty="0" err="1" smtClean="0"/>
              <a:t>berkomunikasi</a:t>
            </a:r>
            <a:r>
              <a:rPr lang="en-US" sz="1600" dirty="0" smtClean="0"/>
              <a:t> </a:t>
            </a:r>
            <a:r>
              <a:rPr lang="en-US" sz="1600" dirty="0" err="1" smtClean="0"/>
              <a:t>satu</a:t>
            </a:r>
            <a:r>
              <a:rPr lang="en-US" sz="1600" dirty="0" smtClean="0"/>
              <a:t> </a:t>
            </a:r>
            <a:r>
              <a:rPr lang="en-US" sz="1600" dirty="0" err="1" smtClean="0"/>
              <a:t>sama</a:t>
            </a:r>
            <a:r>
              <a:rPr lang="en-US" sz="1600" dirty="0" smtClean="0"/>
              <a:t> lain dan </a:t>
            </a:r>
            <a:r>
              <a:rPr lang="en-US" sz="1600" dirty="0" err="1" smtClean="0"/>
              <a:t>dengan</a:t>
            </a:r>
            <a:r>
              <a:rPr lang="en-US" sz="1600" dirty="0" smtClean="0"/>
              <a:t> data center </a:t>
            </a:r>
            <a:r>
              <a:rPr lang="en-US" sz="1600" dirty="0" err="1" smtClean="0"/>
              <a:t>melalui</a:t>
            </a:r>
            <a:r>
              <a:rPr lang="en-US" sz="1600" dirty="0" smtClean="0"/>
              <a:t> </a:t>
            </a:r>
            <a:r>
              <a:rPr lang="en-US" sz="1600" dirty="0" err="1" smtClean="0"/>
              <a:t>komunikasi</a:t>
            </a:r>
            <a:r>
              <a:rPr lang="en-US" sz="1600" dirty="0" smtClean="0"/>
              <a:t> </a:t>
            </a:r>
            <a:r>
              <a:rPr lang="en-US" sz="1600" i="1" dirty="0" smtClean="0"/>
              <a:t>wireless</a:t>
            </a:r>
            <a:r>
              <a:rPr lang="en-US" sz="1600" dirty="0" smtClean="0"/>
              <a:t>.</a:t>
            </a:r>
          </a:p>
          <a:p>
            <a:pPr lvl="0" algn="just">
              <a:buNone/>
            </a:pPr>
            <a:endParaRPr lang="en-US" sz="1600" dirty="0" smtClean="0"/>
          </a:p>
          <a:p>
            <a:pPr lvl="0" algn="just">
              <a:buNone/>
            </a:pPr>
            <a:r>
              <a:rPr lang="en-US" sz="1600" b="1" dirty="0" smtClean="0"/>
              <a:t>5. Wireless Sensor and Device yang </a:t>
            </a:r>
            <a:r>
              <a:rPr lang="en-US" sz="1600" b="1" dirty="0" err="1" smtClean="0"/>
              <a:t>Lebih</a:t>
            </a:r>
            <a:r>
              <a:rPr lang="en-US" sz="1600" b="1" dirty="0" smtClean="0"/>
              <a:t> Kecil dan </a:t>
            </a:r>
            <a:r>
              <a:rPr lang="en-US" sz="1600" b="1" dirty="0" err="1" smtClean="0"/>
              <a:t>Lebih</a:t>
            </a:r>
            <a:r>
              <a:rPr lang="en-US" sz="1600" b="1" dirty="0" smtClean="0"/>
              <a:t> </a:t>
            </a:r>
            <a:r>
              <a:rPr lang="en-US" sz="1600" b="1" dirty="0" err="1" smtClean="0"/>
              <a:t>Murah</a:t>
            </a:r>
            <a:endParaRPr lang="en-US" sz="1600" b="1" dirty="0" smtClean="0"/>
          </a:p>
          <a:p>
            <a:pPr lvl="0" algn="just">
              <a:buNone/>
            </a:pPr>
            <a:r>
              <a:rPr lang="en-US" sz="1600" b="1" dirty="0" smtClean="0"/>
              <a:t>		</a:t>
            </a:r>
            <a:r>
              <a:rPr lang="en-US" sz="1600" dirty="0" err="1" smtClean="0"/>
              <a:t>Perangkat</a:t>
            </a:r>
            <a:r>
              <a:rPr lang="en-US" sz="1600" dirty="0" smtClean="0"/>
              <a:t> </a:t>
            </a:r>
            <a:r>
              <a:rPr lang="en-US" sz="1600" dirty="0" err="1" smtClean="0"/>
              <a:t>ini</a:t>
            </a:r>
            <a:r>
              <a:rPr lang="en-US" sz="1600" dirty="0" smtClean="0"/>
              <a:t> </a:t>
            </a:r>
            <a:r>
              <a:rPr lang="en-US" sz="1600" dirty="0" err="1" smtClean="0"/>
              <a:t>akan</a:t>
            </a:r>
            <a:r>
              <a:rPr lang="en-US" sz="1600" dirty="0" smtClean="0"/>
              <a:t> </a:t>
            </a:r>
            <a:r>
              <a:rPr lang="en-US" sz="1600" dirty="0" err="1" smtClean="0"/>
              <a:t>menjadi</a:t>
            </a:r>
            <a:r>
              <a:rPr lang="en-US" sz="1600" dirty="0" smtClean="0"/>
              <a:t> </a:t>
            </a:r>
            <a:r>
              <a:rPr lang="en-US" sz="1600" dirty="0" err="1" smtClean="0"/>
              <a:t>semakin</a:t>
            </a:r>
            <a:r>
              <a:rPr lang="en-US" sz="1600" dirty="0" smtClean="0"/>
              <a:t> </a:t>
            </a:r>
            <a:r>
              <a:rPr lang="en-US" sz="1600" dirty="0" err="1" smtClean="0"/>
              <a:t>kecil</a:t>
            </a:r>
            <a:r>
              <a:rPr lang="en-US" sz="1600" dirty="0" smtClean="0"/>
              <a:t> </a:t>
            </a:r>
            <a:r>
              <a:rPr lang="en-US" sz="1600" dirty="0" err="1" smtClean="0"/>
              <a:t>dengan</a:t>
            </a:r>
            <a:r>
              <a:rPr lang="en-US" sz="1600" dirty="0" smtClean="0"/>
              <a:t> </a:t>
            </a:r>
            <a:r>
              <a:rPr lang="en-US" sz="1600" dirty="0" err="1" smtClean="0"/>
              <a:t>harga</a:t>
            </a:r>
            <a:r>
              <a:rPr lang="en-US" sz="1600" dirty="0" smtClean="0"/>
              <a:t> yang </a:t>
            </a:r>
            <a:r>
              <a:rPr lang="en-US" sz="1600" dirty="0" err="1" smtClean="0"/>
              <a:t>lebih</a:t>
            </a:r>
            <a:r>
              <a:rPr lang="en-US" sz="1600" dirty="0" smtClean="0"/>
              <a:t> </a:t>
            </a:r>
            <a:r>
              <a:rPr lang="en-US" sz="1600" dirty="0" err="1" smtClean="0"/>
              <a:t>murah</a:t>
            </a:r>
            <a:r>
              <a:rPr lang="en-US" sz="1600" dirty="0" smtClean="0"/>
              <a:t> </a:t>
            </a:r>
            <a:r>
              <a:rPr lang="en-US" sz="1600" dirty="0" err="1" smtClean="0"/>
              <a:t>dengan</a:t>
            </a:r>
            <a:r>
              <a:rPr lang="en-US" sz="1600" dirty="0" smtClean="0"/>
              <a:t> </a:t>
            </a:r>
            <a:r>
              <a:rPr lang="en-US" sz="1600" dirty="0" err="1" smtClean="0"/>
              <a:t>miliaran</a:t>
            </a:r>
            <a:r>
              <a:rPr lang="en-US" sz="1600" dirty="0" smtClean="0"/>
              <a:t> data yang </a:t>
            </a:r>
            <a:r>
              <a:rPr lang="en-US" sz="1600" dirty="0" err="1" smtClean="0"/>
              <a:t>ditangani</a:t>
            </a:r>
            <a:r>
              <a:rPr lang="en-US" sz="1600" dirty="0" smtClean="0"/>
              <a:t> </a:t>
            </a:r>
            <a:r>
              <a:rPr lang="en-US" sz="1600" dirty="0" err="1" smtClean="0"/>
              <a:t>setiap</a:t>
            </a:r>
            <a:r>
              <a:rPr lang="en-US" sz="1600" dirty="0" smtClean="0"/>
              <a:t> </a:t>
            </a:r>
            <a:r>
              <a:rPr lang="en-US" sz="1600" dirty="0" err="1" smtClean="0"/>
              <a:t>harinya</a:t>
            </a:r>
            <a:r>
              <a:rPr lang="en-US" sz="1600" dirty="0" smtClean="0"/>
              <a:t>. Sensor </a:t>
            </a:r>
            <a:r>
              <a:rPr lang="en-US" sz="1600" dirty="0" err="1" smtClean="0"/>
              <a:t>ini</a:t>
            </a:r>
            <a:r>
              <a:rPr lang="en-US" sz="1600" dirty="0" smtClean="0"/>
              <a:t> </a:t>
            </a:r>
            <a:r>
              <a:rPr lang="en-US" sz="1600" dirty="0" err="1" smtClean="0"/>
              <a:t>akan</a:t>
            </a:r>
            <a:r>
              <a:rPr lang="en-US" sz="1600" dirty="0" smtClean="0"/>
              <a:t> </a:t>
            </a:r>
            <a:r>
              <a:rPr lang="en-US" sz="1600" dirty="0" err="1" smtClean="0"/>
              <a:t>dirancang</a:t>
            </a:r>
            <a:r>
              <a:rPr lang="en-US" sz="1600" dirty="0" smtClean="0"/>
              <a:t> </a:t>
            </a:r>
            <a:r>
              <a:rPr lang="en-US" sz="1600" dirty="0" err="1" smtClean="0"/>
              <a:t>kompatibel</a:t>
            </a:r>
            <a:r>
              <a:rPr lang="en-US" sz="1600" dirty="0" smtClean="0"/>
              <a:t> </a:t>
            </a:r>
            <a:r>
              <a:rPr lang="en-US" sz="1600" dirty="0" err="1" smtClean="0"/>
              <a:t>dengan</a:t>
            </a:r>
            <a:r>
              <a:rPr lang="en-US" sz="1600" dirty="0" smtClean="0"/>
              <a:t> </a:t>
            </a:r>
            <a:r>
              <a:rPr lang="en-US" sz="1600" dirty="0" err="1" smtClean="0"/>
              <a:t>berbagai</a:t>
            </a:r>
            <a:r>
              <a:rPr lang="en-US" sz="1600" dirty="0" smtClean="0"/>
              <a:t> </a:t>
            </a:r>
            <a:r>
              <a:rPr lang="en-US" sz="1600" dirty="0" err="1" smtClean="0"/>
              <a:t>perangkat</a:t>
            </a:r>
            <a:r>
              <a:rPr lang="en-US" sz="1600" dirty="0" smtClean="0"/>
              <a:t> </a:t>
            </a:r>
            <a:r>
              <a:rPr lang="en-US" sz="1600" dirty="0" err="1" smtClean="0"/>
              <a:t>elektronik</a:t>
            </a:r>
            <a:r>
              <a:rPr lang="en-US" sz="1600" dirty="0" smtClean="0"/>
              <a:t> yang </a:t>
            </a:r>
            <a:r>
              <a:rPr lang="en-US" sz="1600" dirty="0" err="1" smtClean="0"/>
              <a:t>tersedia</a:t>
            </a:r>
            <a:r>
              <a:rPr lang="en-US" sz="1600" dirty="0" smtClean="0"/>
              <a:t>.</a:t>
            </a:r>
          </a:p>
          <a:p>
            <a:pPr lvl="0" algn="just">
              <a:buNone/>
            </a:pPr>
            <a:endParaRPr lang="en-US" sz="1600" dirty="0" smtClean="0"/>
          </a:p>
          <a:p>
            <a:pPr lvl="0" algn="just">
              <a:buNone/>
            </a:pPr>
            <a:r>
              <a:rPr lang="en-US" sz="1600" b="1" dirty="0" smtClean="0"/>
              <a:t>6. </a:t>
            </a:r>
            <a:r>
              <a:rPr lang="en-US" sz="1600" b="1" dirty="0" err="1" smtClean="0"/>
              <a:t>Kebutuhan</a:t>
            </a:r>
            <a:r>
              <a:rPr lang="en-US" sz="1600" b="1" dirty="0" smtClean="0"/>
              <a:t> Cloud </a:t>
            </a:r>
            <a:r>
              <a:rPr lang="en-US" sz="1600" b="1" dirty="0" err="1" smtClean="0"/>
              <a:t>Meningkat</a:t>
            </a:r>
            <a:endParaRPr lang="en-US" sz="1600" b="1" dirty="0" smtClean="0"/>
          </a:p>
          <a:p>
            <a:pPr lvl="0" algn="just">
              <a:buNone/>
            </a:pPr>
            <a:r>
              <a:rPr lang="en-US" sz="1600" b="1" dirty="0" smtClean="0"/>
              <a:t>		</a:t>
            </a:r>
            <a:r>
              <a:rPr lang="en-US" sz="1600" dirty="0" err="1" smtClean="0"/>
              <a:t>Menganalisis</a:t>
            </a:r>
            <a:r>
              <a:rPr lang="en-US" sz="1600" dirty="0" smtClean="0"/>
              <a:t> dan </a:t>
            </a:r>
            <a:r>
              <a:rPr lang="en-US" sz="1600" dirty="0" err="1" smtClean="0"/>
              <a:t>mengolah</a:t>
            </a:r>
            <a:r>
              <a:rPr lang="en-US" sz="1600" dirty="0" smtClean="0"/>
              <a:t> data yang </a:t>
            </a:r>
            <a:r>
              <a:rPr lang="en-US" sz="1600" dirty="0" err="1" smtClean="0"/>
              <a:t>sangat</a:t>
            </a:r>
            <a:r>
              <a:rPr lang="en-US" sz="1600" dirty="0" smtClean="0"/>
              <a:t> </a:t>
            </a:r>
            <a:r>
              <a:rPr lang="en-US" sz="1600" dirty="0" err="1" smtClean="0"/>
              <a:t>banyak</a:t>
            </a:r>
            <a:r>
              <a:rPr lang="en-US" sz="1600" dirty="0" smtClean="0"/>
              <a:t> </a:t>
            </a:r>
            <a:r>
              <a:rPr lang="en-US" sz="1600" dirty="0" err="1" smtClean="0"/>
              <a:t>akan</a:t>
            </a:r>
            <a:r>
              <a:rPr lang="en-US" sz="1600" dirty="0" smtClean="0"/>
              <a:t> </a:t>
            </a:r>
            <a:r>
              <a:rPr lang="en-US" sz="1600" dirty="0" err="1" smtClean="0"/>
              <a:t>dapat</a:t>
            </a:r>
            <a:r>
              <a:rPr lang="en-US" sz="1600" dirty="0" smtClean="0"/>
              <a:t> </a:t>
            </a:r>
            <a:r>
              <a:rPr lang="en-US" sz="1600" dirty="0" err="1" smtClean="0"/>
              <a:t>dikerjakan</a:t>
            </a:r>
            <a:r>
              <a:rPr lang="en-US" sz="1600" dirty="0" smtClean="0"/>
              <a:t> </a:t>
            </a:r>
            <a:r>
              <a:rPr lang="en-US" sz="1600" dirty="0" err="1" smtClean="0"/>
              <a:t>dengan</a:t>
            </a:r>
            <a:r>
              <a:rPr lang="en-US" sz="1600" dirty="0" smtClean="0"/>
              <a:t> </a:t>
            </a:r>
            <a:r>
              <a:rPr lang="en-US" sz="1600" dirty="0" err="1" smtClean="0"/>
              <a:t>baik</a:t>
            </a:r>
            <a:r>
              <a:rPr lang="en-US" sz="1600" dirty="0" smtClean="0"/>
              <a:t> </a:t>
            </a:r>
            <a:r>
              <a:rPr lang="en-US" sz="1600" dirty="0" err="1" smtClean="0"/>
              <a:t>jika</a:t>
            </a:r>
            <a:r>
              <a:rPr lang="en-US" sz="1600" dirty="0" smtClean="0"/>
              <a:t> </a:t>
            </a:r>
            <a:r>
              <a:rPr lang="en-US" sz="1600" dirty="0" err="1" smtClean="0"/>
              <a:t>melalui</a:t>
            </a:r>
            <a:r>
              <a:rPr lang="en-US" sz="1600" dirty="0" smtClean="0"/>
              <a:t> </a:t>
            </a:r>
            <a:r>
              <a:rPr lang="en-US" sz="1600" dirty="0" err="1" smtClean="0"/>
              <a:t>teknologi</a:t>
            </a:r>
            <a:r>
              <a:rPr lang="en-US" sz="1600" dirty="0" smtClean="0"/>
              <a:t> </a:t>
            </a:r>
            <a:r>
              <a:rPr lang="en-US" sz="1600" i="1" dirty="0" smtClean="0"/>
              <a:t>cloud computing</a:t>
            </a:r>
            <a:r>
              <a:rPr lang="en-US" sz="1600" dirty="0" smtClean="0"/>
              <a:t>. </a:t>
            </a:r>
            <a:r>
              <a:rPr lang="en-US" sz="1600" dirty="0" err="1" smtClean="0"/>
              <a:t>Dengan</a:t>
            </a:r>
            <a:r>
              <a:rPr lang="en-US" sz="1600" dirty="0" smtClean="0"/>
              <a:t> </a:t>
            </a:r>
            <a:r>
              <a:rPr lang="en-US" sz="1600" dirty="0" err="1" smtClean="0"/>
              <a:t>banyaknya</a:t>
            </a:r>
            <a:r>
              <a:rPr lang="en-US" sz="1600" dirty="0" smtClean="0"/>
              <a:t> data yang </a:t>
            </a:r>
            <a:r>
              <a:rPr lang="en-US" sz="1600" dirty="0" err="1" smtClean="0"/>
              <a:t>akan</a:t>
            </a:r>
            <a:r>
              <a:rPr lang="en-US" sz="1600" dirty="0" smtClean="0"/>
              <a:t> </a:t>
            </a:r>
            <a:r>
              <a:rPr lang="en-US" sz="1600" dirty="0" err="1" smtClean="0"/>
              <a:t>digunakan</a:t>
            </a:r>
            <a:r>
              <a:rPr lang="en-US" sz="1600" dirty="0" smtClean="0"/>
              <a:t> pada Internet of Things, </a:t>
            </a:r>
            <a:r>
              <a:rPr lang="en-US" sz="1600" dirty="0" err="1" smtClean="0"/>
              <a:t>maka</a:t>
            </a:r>
            <a:r>
              <a:rPr lang="en-US" sz="1600" dirty="0" smtClean="0"/>
              <a:t> </a:t>
            </a:r>
            <a:r>
              <a:rPr lang="en-US" sz="1600" dirty="0" err="1" smtClean="0"/>
              <a:t>kebutuhan</a:t>
            </a:r>
            <a:r>
              <a:rPr lang="en-US" sz="1600" dirty="0" smtClean="0"/>
              <a:t> cloud computing </a:t>
            </a:r>
            <a:r>
              <a:rPr lang="en-US" sz="1600" dirty="0" err="1" smtClean="0"/>
              <a:t>akan</a:t>
            </a:r>
            <a:r>
              <a:rPr lang="en-US" sz="1600" dirty="0" smtClean="0"/>
              <a:t> </a:t>
            </a:r>
            <a:r>
              <a:rPr lang="en-US" sz="1600" dirty="0" err="1" smtClean="0"/>
              <a:t>meningkat</a:t>
            </a:r>
            <a:r>
              <a:rPr lang="en-US" sz="1600" dirty="0" smtClean="0"/>
              <a:t>.</a:t>
            </a:r>
          </a:p>
          <a:p>
            <a:pPr lvl="0" algn="just">
              <a:buNone/>
            </a:pPr>
            <a:endParaRPr lang="en-US" sz="1600" dirty="0" smtClean="0"/>
          </a:p>
          <a:p>
            <a:pPr algn="just"/>
            <a:endParaRPr lang="en-US" sz="1600" dirty="0"/>
          </a:p>
        </p:txBody>
      </p:sp>
      <p:pic>
        <p:nvPicPr>
          <p:cNvPr id="4" name="Picture 3" descr="IoT.png"/>
          <p:cNvPicPr>
            <a:picLocks noChangeAspect="1"/>
          </p:cNvPicPr>
          <p:nvPr/>
        </p:nvPicPr>
        <p:blipFill>
          <a:blip r:embed="rId2"/>
          <a:stretch>
            <a:fillRect/>
          </a:stretch>
        </p:blipFill>
        <p:spPr>
          <a:xfrm rot="775320">
            <a:off x="5661254" y="4002418"/>
            <a:ext cx="4094183" cy="3094383"/>
          </a:xfrm>
          <a:prstGeom prst="rect">
            <a:avLst/>
          </a:prstGeom>
          <a:effectLst>
            <a:softEdge rad="6350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15400" cy="6400800"/>
          </a:xfrm>
        </p:spPr>
        <p:txBody>
          <a:bodyPr>
            <a:normAutofit/>
          </a:bodyPr>
          <a:lstStyle/>
          <a:p>
            <a:pPr lvl="0" algn="just">
              <a:lnSpc>
                <a:spcPct val="120000"/>
              </a:lnSpc>
              <a:buNone/>
            </a:pPr>
            <a:r>
              <a:rPr lang="en-US" sz="1600" b="1" dirty="0" smtClean="0"/>
              <a:t>7. Analytic </a:t>
            </a:r>
            <a:r>
              <a:rPr lang="en-US" sz="1600" b="1" dirty="0" err="1" smtClean="0"/>
              <a:t>untuk</a:t>
            </a:r>
            <a:r>
              <a:rPr lang="en-US" sz="1600" b="1" dirty="0" smtClean="0"/>
              <a:t> Internet of Things</a:t>
            </a:r>
          </a:p>
          <a:p>
            <a:pPr lvl="0" algn="just">
              <a:lnSpc>
                <a:spcPct val="120000"/>
              </a:lnSpc>
              <a:buNone/>
            </a:pPr>
            <a:r>
              <a:rPr lang="en-US" sz="1600" b="1" dirty="0" smtClean="0"/>
              <a:t>		</a:t>
            </a:r>
            <a:r>
              <a:rPr lang="en-US" sz="1600" dirty="0" smtClean="0"/>
              <a:t>Analytic yang </a:t>
            </a:r>
            <a:r>
              <a:rPr lang="en-US" sz="1600" dirty="0" err="1" smtClean="0"/>
              <a:t>canggih</a:t>
            </a:r>
            <a:r>
              <a:rPr lang="en-US" sz="1600" dirty="0" smtClean="0"/>
              <a:t> </a:t>
            </a:r>
            <a:r>
              <a:rPr lang="en-US" sz="1600" dirty="0" err="1" smtClean="0"/>
              <a:t>akan</a:t>
            </a:r>
            <a:r>
              <a:rPr lang="en-US" sz="1600" dirty="0" smtClean="0"/>
              <a:t> </a:t>
            </a:r>
            <a:r>
              <a:rPr lang="en-US" sz="1600" dirty="0" err="1" smtClean="0"/>
              <a:t>semakin</a:t>
            </a:r>
            <a:r>
              <a:rPr lang="en-US" sz="1600" dirty="0" smtClean="0"/>
              <a:t> </a:t>
            </a:r>
            <a:r>
              <a:rPr lang="en-US" sz="1600" dirty="0" err="1" smtClean="0"/>
              <a:t>dibutuhkan</a:t>
            </a:r>
            <a:r>
              <a:rPr lang="en-US" sz="1600" dirty="0" smtClean="0"/>
              <a:t> agar </a:t>
            </a:r>
            <a:r>
              <a:rPr lang="en-US" sz="1600" dirty="0" err="1" smtClean="0"/>
              <a:t>dapat</a:t>
            </a:r>
            <a:r>
              <a:rPr lang="en-US" sz="1600" dirty="0" smtClean="0"/>
              <a:t> </a:t>
            </a:r>
            <a:r>
              <a:rPr lang="en-US" sz="1600" dirty="0" err="1" smtClean="0"/>
              <a:t>memberi</a:t>
            </a:r>
            <a:r>
              <a:rPr lang="en-US" sz="1600" dirty="0" smtClean="0"/>
              <a:t> </a:t>
            </a:r>
            <a:r>
              <a:rPr lang="en-US" sz="1600" i="1" dirty="0" smtClean="0"/>
              <a:t>insight</a:t>
            </a:r>
            <a:r>
              <a:rPr lang="en-US" sz="1600" dirty="0" smtClean="0"/>
              <a:t> </a:t>
            </a:r>
            <a:r>
              <a:rPr lang="en-US" sz="1600" dirty="0" err="1" smtClean="0"/>
              <a:t>tentang</a:t>
            </a:r>
            <a:r>
              <a:rPr lang="en-US" sz="1600" dirty="0" smtClean="0"/>
              <a:t> </a:t>
            </a:r>
            <a:r>
              <a:rPr lang="en-US" sz="1600" dirty="0" err="1" smtClean="0"/>
              <a:t>sejauh</a:t>
            </a:r>
            <a:r>
              <a:rPr lang="en-US" sz="1600" dirty="0" smtClean="0"/>
              <a:t> </a:t>
            </a:r>
            <a:r>
              <a:rPr lang="en-US" sz="1600" dirty="0" err="1" smtClean="0"/>
              <a:t>mana</a:t>
            </a:r>
            <a:r>
              <a:rPr lang="en-US" sz="1600" dirty="0" smtClean="0"/>
              <a:t> </a:t>
            </a:r>
            <a:r>
              <a:rPr lang="en-US" sz="1600" dirty="0" err="1" smtClean="0"/>
              <a:t>dampak</a:t>
            </a:r>
            <a:r>
              <a:rPr lang="en-US" sz="1600" dirty="0" smtClean="0"/>
              <a:t> dari </a:t>
            </a:r>
            <a:r>
              <a:rPr lang="en-US" sz="1600" dirty="0" err="1" smtClean="0"/>
              <a:t>penerapan</a:t>
            </a:r>
            <a:r>
              <a:rPr lang="en-US" sz="1600" dirty="0" smtClean="0"/>
              <a:t> Internet of Things.</a:t>
            </a:r>
          </a:p>
          <a:p>
            <a:pPr lvl="0" algn="just">
              <a:lnSpc>
                <a:spcPct val="120000"/>
              </a:lnSpc>
              <a:buNone/>
            </a:pPr>
            <a:endParaRPr lang="en-US" sz="1600" dirty="0" smtClean="0"/>
          </a:p>
          <a:p>
            <a:pPr lvl="0" algn="just">
              <a:lnSpc>
                <a:spcPct val="120000"/>
              </a:lnSpc>
              <a:buNone/>
            </a:pPr>
            <a:r>
              <a:rPr lang="en-US" sz="1600" b="1" dirty="0" smtClean="0"/>
              <a:t>8. </a:t>
            </a:r>
            <a:r>
              <a:rPr lang="en-US" sz="1600" b="1" dirty="0" err="1" smtClean="0"/>
              <a:t>Bidang</a:t>
            </a:r>
            <a:r>
              <a:rPr lang="en-US" sz="1600" b="1" dirty="0" smtClean="0"/>
              <a:t> </a:t>
            </a:r>
            <a:r>
              <a:rPr lang="en-US" sz="1600" b="1" dirty="0" err="1" smtClean="0"/>
              <a:t>Keilmuan</a:t>
            </a:r>
            <a:r>
              <a:rPr lang="en-US" sz="1600" b="1" dirty="0" smtClean="0"/>
              <a:t> </a:t>
            </a:r>
            <a:r>
              <a:rPr lang="en-US" sz="1600" b="1" dirty="0" err="1" smtClean="0"/>
              <a:t>Baru</a:t>
            </a:r>
            <a:endParaRPr lang="en-US" sz="1600" b="1" dirty="0" smtClean="0"/>
          </a:p>
          <a:p>
            <a:pPr lvl="0" algn="just">
              <a:lnSpc>
                <a:spcPct val="120000"/>
              </a:lnSpc>
              <a:buNone/>
            </a:pPr>
            <a:r>
              <a:rPr lang="en-US" sz="1600" b="1" dirty="0" smtClean="0"/>
              <a:t>		</a:t>
            </a:r>
            <a:r>
              <a:rPr lang="en-US" sz="1600" dirty="0" err="1" smtClean="0"/>
              <a:t>Peningkatan</a:t>
            </a:r>
            <a:r>
              <a:rPr lang="en-US" sz="1600" dirty="0" smtClean="0"/>
              <a:t> </a:t>
            </a:r>
            <a:r>
              <a:rPr lang="en-US" sz="1600" dirty="0" err="1" smtClean="0"/>
              <a:t>permintaan</a:t>
            </a:r>
            <a:r>
              <a:rPr lang="en-US" sz="1600" dirty="0" smtClean="0"/>
              <a:t> </a:t>
            </a:r>
            <a:r>
              <a:rPr lang="en-US" sz="1600" dirty="0" err="1" smtClean="0"/>
              <a:t>atas</a:t>
            </a:r>
            <a:r>
              <a:rPr lang="en-US" sz="1600" dirty="0" smtClean="0"/>
              <a:t> </a:t>
            </a:r>
            <a:r>
              <a:rPr lang="en-US" sz="1600" dirty="0" err="1" smtClean="0"/>
              <a:t>edukasi</a:t>
            </a:r>
            <a:r>
              <a:rPr lang="en-US" sz="1600" dirty="0" smtClean="0"/>
              <a:t> dan </a:t>
            </a:r>
            <a:r>
              <a:rPr lang="en-US" sz="1600" dirty="0" err="1" smtClean="0"/>
              <a:t>keterampilan</a:t>
            </a:r>
            <a:r>
              <a:rPr lang="en-US" sz="1600" dirty="0" smtClean="0"/>
              <a:t> </a:t>
            </a:r>
            <a:r>
              <a:rPr lang="en-US" sz="1600" dirty="0" err="1" smtClean="0"/>
              <a:t>terhadap</a:t>
            </a:r>
            <a:r>
              <a:rPr lang="en-US" sz="1600" dirty="0" smtClean="0"/>
              <a:t> </a:t>
            </a:r>
            <a:r>
              <a:rPr lang="en-US" sz="1600" dirty="0" err="1" smtClean="0"/>
              <a:t>jaringan</a:t>
            </a:r>
            <a:r>
              <a:rPr lang="en-US" sz="1600" dirty="0" smtClean="0"/>
              <a:t> sensor </a:t>
            </a:r>
            <a:r>
              <a:rPr lang="en-US" sz="1600" dirty="0" err="1" smtClean="0"/>
              <a:t>untuk</a:t>
            </a:r>
            <a:r>
              <a:rPr lang="en-US" sz="1600" dirty="0" smtClean="0"/>
              <a:t> Internet of Things </a:t>
            </a:r>
            <a:r>
              <a:rPr lang="en-US" sz="1600" dirty="0" err="1" smtClean="0"/>
              <a:t>akan</a:t>
            </a:r>
            <a:r>
              <a:rPr lang="en-US" sz="1600" dirty="0" smtClean="0"/>
              <a:t> </a:t>
            </a:r>
            <a:r>
              <a:rPr lang="en-US" sz="1600" dirty="0" err="1" smtClean="0"/>
              <a:t>terjadi</a:t>
            </a:r>
            <a:r>
              <a:rPr lang="en-US" sz="1600" dirty="0" smtClean="0"/>
              <a:t>. </a:t>
            </a:r>
            <a:r>
              <a:rPr lang="en-US" sz="1600" dirty="0" err="1" smtClean="0"/>
              <a:t>Bagaimana</a:t>
            </a:r>
            <a:r>
              <a:rPr lang="en-US" sz="1600" dirty="0" smtClean="0"/>
              <a:t> </a:t>
            </a:r>
            <a:r>
              <a:rPr lang="en-US" sz="1600" dirty="0" err="1" smtClean="0"/>
              <a:t>penerapan</a:t>
            </a:r>
            <a:r>
              <a:rPr lang="en-US" sz="1600" dirty="0" smtClean="0"/>
              <a:t> dan </a:t>
            </a:r>
            <a:r>
              <a:rPr lang="en-US" sz="1600" dirty="0" err="1" smtClean="0"/>
              <a:t>apa</a:t>
            </a:r>
            <a:r>
              <a:rPr lang="en-US" sz="1600" dirty="0" smtClean="0"/>
              <a:t> </a:t>
            </a:r>
            <a:r>
              <a:rPr lang="en-US" sz="1600" dirty="0" err="1" smtClean="0"/>
              <a:t>saja</a:t>
            </a:r>
            <a:r>
              <a:rPr lang="en-US" sz="1600" dirty="0" smtClean="0"/>
              <a:t> yang </a:t>
            </a:r>
            <a:r>
              <a:rPr lang="en-US" sz="1600" dirty="0" err="1" smtClean="0"/>
              <a:t>akan</a:t>
            </a:r>
            <a:r>
              <a:rPr lang="en-US" sz="1600" dirty="0" smtClean="0"/>
              <a:t> </a:t>
            </a:r>
            <a:r>
              <a:rPr lang="en-US" sz="1600" dirty="0" err="1" smtClean="0"/>
              <a:t>dilakukan</a:t>
            </a:r>
            <a:r>
              <a:rPr lang="en-US" sz="1600" dirty="0" smtClean="0"/>
              <a:t> </a:t>
            </a:r>
            <a:r>
              <a:rPr lang="en-US" sz="1600" dirty="0" err="1" smtClean="0"/>
              <a:t>dengan</a:t>
            </a:r>
            <a:r>
              <a:rPr lang="en-US" sz="1600" dirty="0" smtClean="0"/>
              <a:t> Internet of Things </a:t>
            </a:r>
            <a:r>
              <a:rPr lang="en-US" sz="1600" dirty="0" err="1" smtClean="0"/>
              <a:t>merupakan</a:t>
            </a:r>
            <a:r>
              <a:rPr lang="en-US" sz="1600" dirty="0" smtClean="0"/>
              <a:t> </a:t>
            </a:r>
            <a:r>
              <a:rPr lang="en-US" sz="1600" dirty="0" err="1" smtClean="0"/>
              <a:t>keterampilan</a:t>
            </a:r>
            <a:r>
              <a:rPr lang="en-US" sz="1600" dirty="0" smtClean="0"/>
              <a:t> yang </a:t>
            </a:r>
            <a:r>
              <a:rPr lang="en-US" sz="1600" dirty="0" err="1" smtClean="0"/>
              <a:t>akan</a:t>
            </a:r>
            <a:r>
              <a:rPr lang="en-US" sz="1600" dirty="0" smtClean="0"/>
              <a:t> </a:t>
            </a:r>
            <a:r>
              <a:rPr lang="en-US" sz="1600" dirty="0" err="1" smtClean="0"/>
              <a:t>banyak</a:t>
            </a:r>
            <a:r>
              <a:rPr lang="en-US" sz="1600" dirty="0" smtClean="0"/>
              <a:t> </a:t>
            </a:r>
            <a:r>
              <a:rPr lang="en-US" sz="1600" dirty="0" err="1" smtClean="0"/>
              <a:t>dibutuhkan</a:t>
            </a:r>
            <a:r>
              <a:rPr lang="en-US" sz="1600" dirty="0" smtClean="0"/>
              <a:t> </a:t>
            </a:r>
            <a:r>
              <a:rPr lang="en-US" sz="1600" dirty="0" err="1" smtClean="0"/>
              <a:t>bagi</a:t>
            </a:r>
            <a:r>
              <a:rPr lang="en-US" sz="1600" dirty="0" smtClean="0"/>
              <a:t> </a:t>
            </a:r>
            <a:r>
              <a:rPr lang="en-US" sz="1600" dirty="0" err="1" smtClean="0"/>
              <a:t>industri</a:t>
            </a:r>
            <a:r>
              <a:rPr lang="en-US" sz="1600" dirty="0" smtClean="0"/>
              <a:t>.</a:t>
            </a:r>
          </a:p>
          <a:p>
            <a:pPr lvl="0" algn="just">
              <a:lnSpc>
                <a:spcPct val="120000"/>
              </a:lnSpc>
              <a:buNone/>
            </a:pPr>
            <a:endParaRPr lang="en-US" sz="1600" dirty="0" smtClean="0"/>
          </a:p>
          <a:p>
            <a:pPr lvl="0" algn="just">
              <a:lnSpc>
                <a:spcPct val="120000"/>
              </a:lnSpc>
              <a:buNone/>
            </a:pPr>
            <a:r>
              <a:rPr lang="en-US" sz="1600" b="1" dirty="0" smtClean="0"/>
              <a:t>9. </a:t>
            </a:r>
            <a:r>
              <a:rPr lang="en-US" sz="1600" b="1" dirty="0" err="1" smtClean="0"/>
              <a:t>Menyatu</a:t>
            </a:r>
            <a:r>
              <a:rPr lang="en-US" sz="1600" b="1" dirty="0" smtClean="0"/>
              <a:t> </a:t>
            </a:r>
            <a:r>
              <a:rPr lang="en-US" sz="1600" b="1" dirty="0" err="1" smtClean="0"/>
              <a:t>dengan</a:t>
            </a:r>
            <a:r>
              <a:rPr lang="en-US" sz="1600" b="1" dirty="0" smtClean="0"/>
              <a:t> Wearable Devices</a:t>
            </a:r>
          </a:p>
          <a:p>
            <a:pPr lvl="0" algn="just">
              <a:lnSpc>
                <a:spcPct val="120000"/>
              </a:lnSpc>
              <a:buNone/>
            </a:pPr>
            <a:r>
              <a:rPr lang="en-US" sz="1600" b="1" dirty="0" smtClean="0"/>
              <a:t>		</a:t>
            </a:r>
            <a:r>
              <a:rPr lang="en-US" sz="1600" dirty="0" err="1" smtClean="0"/>
              <a:t>Kacamata</a:t>
            </a:r>
            <a:r>
              <a:rPr lang="en-US" sz="1600" dirty="0" smtClean="0"/>
              <a:t>, jam, </a:t>
            </a:r>
            <a:r>
              <a:rPr lang="en-US" sz="1600" dirty="0" err="1" smtClean="0"/>
              <a:t>pakaian</a:t>
            </a:r>
            <a:r>
              <a:rPr lang="en-US" sz="1600" dirty="0" smtClean="0"/>
              <a:t>, dan </a:t>
            </a:r>
            <a:r>
              <a:rPr lang="en-US" sz="1600" dirty="0" err="1" smtClean="0"/>
              <a:t>berbagai</a:t>
            </a:r>
            <a:r>
              <a:rPr lang="en-US" sz="1600" dirty="0" smtClean="0"/>
              <a:t> </a:t>
            </a:r>
            <a:r>
              <a:rPr lang="en-US" sz="1600" dirty="0" err="1" smtClean="0"/>
              <a:t>perangkat</a:t>
            </a:r>
            <a:r>
              <a:rPr lang="en-US" sz="1600" dirty="0" smtClean="0"/>
              <a:t> yang </a:t>
            </a:r>
            <a:r>
              <a:rPr lang="en-US" sz="1600" dirty="0" err="1" smtClean="0"/>
              <a:t>kita</a:t>
            </a:r>
            <a:r>
              <a:rPr lang="en-US" sz="1600" dirty="0" smtClean="0"/>
              <a:t> </a:t>
            </a:r>
            <a:r>
              <a:rPr lang="en-US" sz="1600" dirty="0" err="1" smtClean="0"/>
              <a:t>gunakan</a:t>
            </a:r>
            <a:r>
              <a:rPr lang="en-US" sz="1600" dirty="0" smtClean="0"/>
              <a:t> </a:t>
            </a:r>
            <a:r>
              <a:rPr lang="en-US" sz="1600" dirty="0" err="1" smtClean="0"/>
              <a:t>dalam</a:t>
            </a:r>
            <a:r>
              <a:rPr lang="en-US" sz="1600" dirty="0" smtClean="0"/>
              <a:t> </a:t>
            </a:r>
            <a:r>
              <a:rPr lang="en-US" sz="1600" dirty="0" err="1" smtClean="0"/>
              <a:t>kehidupan</a:t>
            </a:r>
            <a:r>
              <a:rPr lang="en-US" sz="1600" dirty="0" smtClean="0"/>
              <a:t> </a:t>
            </a:r>
            <a:r>
              <a:rPr lang="en-US" sz="1600" dirty="0" err="1" smtClean="0"/>
              <a:t>sehari-hari</a:t>
            </a:r>
            <a:r>
              <a:rPr lang="en-US" sz="1600" dirty="0" smtClean="0"/>
              <a:t> </a:t>
            </a:r>
            <a:r>
              <a:rPr lang="en-US" sz="1600" dirty="0" err="1" smtClean="0"/>
              <a:t>akan</a:t>
            </a:r>
            <a:r>
              <a:rPr lang="en-US" sz="1600" dirty="0" smtClean="0"/>
              <a:t> </a:t>
            </a:r>
            <a:r>
              <a:rPr lang="en-US" sz="1600" dirty="0" err="1" smtClean="0"/>
              <a:t>berjalan</a:t>
            </a:r>
            <a:r>
              <a:rPr lang="en-US" sz="1600" dirty="0" smtClean="0"/>
              <a:t> </a:t>
            </a:r>
            <a:r>
              <a:rPr lang="en-US" sz="1600" dirty="0" err="1" smtClean="0"/>
              <a:t>dalam</a:t>
            </a:r>
            <a:r>
              <a:rPr lang="en-US" sz="1600" dirty="0" smtClean="0"/>
              <a:t> platform Internet of Things. Perusahaan </a:t>
            </a:r>
            <a:r>
              <a:rPr lang="en-US" sz="1600" dirty="0" err="1" smtClean="0"/>
              <a:t>akan</a:t>
            </a:r>
            <a:r>
              <a:rPr lang="en-US" sz="1600" dirty="0" smtClean="0"/>
              <a:t> </a:t>
            </a:r>
            <a:r>
              <a:rPr lang="en-US" sz="1600" dirty="0" err="1" smtClean="0"/>
              <a:t>menyatukan</a:t>
            </a:r>
            <a:r>
              <a:rPr lang="en-US" sz="1600" dirty="0" smtClean="0"/>
              <a:t> </a:t>
            </a:r>
            <a:r>
              <a:rPr lang="en-US" sz="1600" dirty="0" err="1" smtClean="0"/>
              <a:t>perangkat</a:t>
            </a:r>
            <a:r>
              <a:rPr lang="en-US" sz="1600" dirty="0" smtClean="0"/>
              <a:t> </a:t>
            </a:r>
            <a:r>
              <a:rPr lang="en-US" sz="1600" i="1" dirty="0" smtClean="0"/>
              <a:t>wearable</a:t>
            </a:r>
            <a:r>
              <a:rPr lang="en-US" sz="1600" dirty="0" smtClean="0"/>
              <a:t> </a:t>
            </a:r>
            <a:r>
              <a:rPr lang="en-US" sz="1600" dirty="0" err="1" smtClean="0"/>
              <a:t>dengan</a:t>
            </a:r>
            <a:r>
              <a:rPr lang="en-US" sz="1600" dirty="0" smtClean="0"/>
              <a:t> Internet of Things </a:t>
            </a:r>
            <a:r>
              <a:rPr lang="en-US" sz="1600" dirty="0" err="1" smtClean="0"/>
              <a:t>untuk</a:t>
            </a:r>
            <a:r>
              <a:rPr lang="en-US" sz="1600" dirty="0" smtClean="0"/>
              <a:t> </a:t>
            </a:r>
            <a:r>
              <a:rPr lang="en-US" sz="1600" dirty="0" err="1" smtClean="0"/>
              <a:t>rencana</a:t>
            </a:r>
            <a:r>
              <a:rPr lang="en-US" sz="1600" dirty="0" smtClean="0"/>
              <a:t> </a:t>
            </a:r>
            <a:r>
              <a:rPr lang="en-US" sz="1600" dirty="0" err="1" smtClean="0"/>
              <a:t>strategis</a:t>
            </a:r>
            <a:r>
              <a:rPr lang="en-US" sz="1600" dirty="0" smtClean="0"/>
              <a:t> </a:t>
            </a:r>
            <a:r>
              <a:rPr lang="en-US" sz="1600" dirty="0" err="1" smtClean="0"/>
              <a:t>di</a:t>
            </a:r>
            <a:r>
              <a:rPr lang="en-US" sz="1600" dirty="0" smtClean="0"/>
              <a:t> </a:t>
            </a:r>
            <a:r>
              <a:rPr lang="en-US" sz="1600" dirty="0" err="1" smtClean="0"/>
              <a:t>masa</a:t>
            </a:r>
            <a:r>
              <a:rPr lang="en-US" sz="1600" dirty="0" smtClean="0"/>
              <a:t> </a:t>
            </a:r>
            <a:r>
              <a:rPr lang="en-US" sz="1600" dirty="0" err="1" smtClean="0"/>
              <a:t>depan</a:t>
            </a:r>
            <a:r>
              <a:rPr lang="en-US" sz="1600" dirty="0" smtClean="0"/>
              <a:t>.</a:t>
            </a:r>
          </a:p>
          <a:p>
            <a:pPr lvl="0" algn="just">
              <a:lnSpc>
                <a:spcPct val="120000"/>
              </a:lnSpc>
              <a:buNone/>
            </a:pPr>
            <a:endParaRPr lang="en-US" sz="1600" dirty="0" smtClean="0"/>
          </a:p>
          <a:p>
            <a:pPr lvl="0" algn="just">
              <a:lnSpc>
                <a:spcPct val="120000"/>
              </a:lnSpc>
              <a:buNone/>
            </a:pPr>
            <a:r>
              <a:rPr lang="en-US" sz="1600" b="1" dirty="0" smtClean="0"/>
              <a:t>10. </a:t>
            </a:r>
            <a:r>
              <a:rPr lang="en-US" sz="1600" b="1" dirty="0" err="1" smtClean="0"/>
              <a:t>Isu</a:t>
            </a:r>
            <a:r>
              <a:rPr lang="en-US" sz="1600" b="1" dirty="0" smtClean="0"/>
              <a:t> </a:t>
            </a:r>
            <a:r>
              <a:rPr lang="en-US" sz="1600" b="1" dirty="0" err="1" smtClean="0"/>
              <a:t>Sekuriti</a:t>
            </a:r>
            <a:r>
              <a:rPr lang="en-US" sz="1600" b="1" dirty="0" smtClean="0"/>
              <a:t> dan </a:t>
            </a:r>
            <a:r>
              <a:rPr lang="en-US" sz="1600" b="1" dirty="0" err="1" smtClean="0"/>
              <a:t>Privasi</a:t>
            </a:r>
            <a:endParaRPr lang="en-US" sz="1600" b="1" dirty="0" smtClean="0"/>
          </a:p>
          <a:p>
            <a:pPr lvl="0" algn="just">
              <a:lnSpc>
                <a:spcPct val="120000"/>
              </a:lnSpc>
              <a:buNone/>
            </a:pPr>
            <a:r>
              <a:rPr lang="en-US" sz="1600" b="1" dirty="0" smtClean="0"/>
              <a:t>		</a:t>
            </a:r>
            <a:r>
              <a:rPr lang="en-US" sz="1600" dirty="0" smtClean="0"/>
              <a:t>Internet of Things </a:t>
            </a:r>
            <a:r>
              <a:rPr lang="en-US" sz="1600" dirty="0" err="1" smtClean="0"/>
              <a:t>juga</a:t>
            </a:r>
            <a:r>
              <a:rPr lang="en-US" sz="1600" dirty="0" smtClean="0"/>
              <a:t> </a:t>
            </a:r>
            <a:r>
              <a:rPr lang="en-US" sz="1600" dirty="0" err="1" smtClean="0"/>
              <a:t>akan</a:t>
            </a:r>
            <a:r>
              <a:rPr lang="en-US" sz="1600" dirty="0" smtClean="0"/>
              <a:t> </a:t>
            </a:r>
            <a:r>
              <a:rPr lang="en-US" sz="1600" dirty="0" err="1" smtClean="0"/>
              <a:t>menimbulkan</a:t>
            </a:r>
            <a:r>
              <a:rPr lang="en-US" sz="1600" dirty="0" smtClean="0"/>
              <a:t> </a:t>
            </a:r>
            <a:r>
              <a:rPr lang="en-US" sz="1600" dirty="0" err="1" smtClean="0"/>
              <a:t>isu</a:t>
            </a:r>
            <a:r>
              <a:rPr lang="en-US" sz="1600" dirty="0" smtClean="0"/>
              <a:t> </a:t>
            </a:r>
            <a:r>
              <a:rPr lang="en-US" sz="1600" dirty="0" err="1" smtClean="0"/>
              <a:t>baru</a:t>
            </a:r>
            <a:r>
              <a:rPr lang="en-US" sz="1600" dirty="0" smtClean="0"/>
              <a:t> </a:t>
            </a:r>
            <a:r>
              <a:rPr lang="en-US" sz="1600" dirty="0" err="1" smtClean="0"/>
              <a:t>terkait</a:t>
            </a:r>
            <a:r>
              <a:rPr lang="en-US" sz="1600" dirty="0" smtClean="0"/>
              <a:t> </a:t>
            </a:r>
            <a:r>
              <a:rPr lang="en-US" sz="1600" dirty="0" err="1" smtClean="0"/>
              <a:t>sekuriti</a:t>
            </a:r>
            <a:r>
              <a:rPr lang="en-US" sz="1600" dirty="0" smtClean="0"/>
              <a:t> dan </a:t>
            </a:r>
            <a:r>
              <a:rPr lang="en-US" sz="1600" dirty="0" err="1" smtClean="0"/>
              <a:t>privasi</a:t>
            </a:r>
            <a:r>
              <a:rPr lang="en-US" sz="1600" dirty="0" smtClean="0"/>
              <a:t>, </a:t>
            </a:r>
            <a:r>
              <a:rPr lang="en-US" sz="1600" dirty="0" err="1" smtClean="0"/>
              <a:t>terutama</a:t>
            </a:r>
            <a:r>
              <a:rPr lang="en-US" sz="1600" dirty="0" smtClean="0"/>
              <a:t> </a:t>
            </a:r>
            <a:r>
              <a:rPr lang="en-US" sz="1600" dirty="0" err="1" smtClean="0"/>
              <a:t>dalam</a:t>
            </a:r>
            <a:r>
              <a:rPr lang="en-US" sz="1600" dirty="0" smtClean="0"/>
              <a:t> pada </a:t>
            </a:r>
            <a:r>
              <a:rPr lang="en-US" sz="1600" dirty="0" err="1" smtClean="0"/>
              <a:t>perangkat</a:t>
            </a:r>
            <a:r>
              <a:rPr lang="en-US" sz="1600" dirty="0" smtClean="0"/>
              <a:t>, </a:t>
            </a:r>
            <a:r>
              <a:rPr lang="en-US" sz="1600" dirty="0" err="1" smtClean="0"/>
              <a:t>koneksi</a:t>
            </a:r>
            <a:r>
              <a:rPr lang="en-US" sz="1600" dirty="0" smtClean="0"/>
              <a:t>, dan </a:t>
            </a:r>
            <a:r>
              <a:rPr lang="en-US" sz="1600" dirty="0" err="1" smtClean="0"/>
              <a:t>penggunaan</a:t>
            </a:r>
            <a:r>
              <a:rPr lang="en-US" sz="1600" dirty="0" smtClean="0"/>
              <a:t> </a:t>
            </a:r>
            <a:r>
              <a:rPr lang="en-US" sz="1600" i="1" dirty="0" smtClean="0"/>
              <a:t>cloud</a:t>
            </a:r>
            <a:r>
              <a:rPr lang="en-US" sz="1600" dirty="0" smtClean="0"/>
              <a:t>.</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486400"/>
            <a:ext cx="8915400" cy="1143000"/>
          </a:xfrm>
        </p:spPr>
        <p:txBody>
          <a:bodyPr>
            <a:normAutofit/>
          </a:bodyPr>
          <a:lstStyle/>
          <a:p>
            <a:pPr algn="just">
              <a:lnSpc>
                <a:spcPct val="110000"/>
              </a:lnSpc>
              <a:buNone/>
            </a:pPr>
            <a:r>
              <a:rPr lang="en-US" sz="2000" dirty="0" smtClean="0"/>
              <a:t>		Diagram </a:t>
            </a:r>
            <a:r>
              <a:rPr lang="en-US" sz="2000" dirty="0" err="1" smtClean="0"/>
              <a:t>di</a:t>
            </a:r>
            <a:r>
              <a:rPr lang="en-US" sz="2000" dirty="0" smtClean="0"/>
              <a:t> </a:t>
            </a:r>
            <a:r>
              <a:rPr lang="en-US" sz="2000" dirty="0" err="1" smtClean="0"/>
              <a:t>samping</a:t>
            </a:r>
            <a:r>
              <a:rPr lang="en-US" sz="2000" dirty="0" smtClean="0"/>
              <a:t> </a:t>
            </a:r>
            <a:r>
              <a:rPr lang="en-US" sz="2000" dirty="0" err="1" smtClean="0"/>
              <a:t>merupakan</a:t>
            </a:r>
            <a:r>
              <a:rPr lang="en-US" sz="2000" dirty="0" smtClean="0"/>
              <a:t> diagram M2M/</a:t>
            </a:r>
            <a:r>
              <a:rPr lang="en-US" sz="2000" dirty="0" err="1" smtClean="0"/>
              <a:t>IoT</a:t>
            </a:r>
            <a:r>
              <a:rPr lang="en-US" sz="2000" dirty="0" smtClean="0"/>
              <a:t> yang </a:t>
            </a:r>
            <a:r>
              <a:rPr lang="en-US" sz="2000" dirty="0" err="1" smtClean="0"/>
              <a:t>di</a:t>
            </a:r>
            <a:r>
              <a:rPr lang="en-US" sz="2000" dirty="0" smtClean="0"/>
              <a:t> </a:t>
            </a:r>
            <a:r>
              <a:rPr lang="en-US" sz="2000" dirty="0" err="1" smtClean="0"/>
              <a:t>kemukakan</a:t>
            </a:r>
            <a:r>
              <a:rPr lang="en-US" sz="2000" dirty="0" smtClean="0"/>
              <a:t> </a:t>
            </a:r>
            <a:r>
              <a:rPr lang="en-US" sz="2000" dirty="0" err="1" smtClean="0"/>
              <a:t>oleh</a:t>
            </a:r>
            <a:r>
              <a:rPr lang="en-US" sz="2000" dirty="0" smtClean="0"/>
              <a:t> Beecham Research's </a:t>
            </a:r>
            <a:r>
              <a:rPr lang="en-US" sz="2000" dirty="0" err="1" smtClean="0"/>
              <a:t>dengan</a:t>
            </a:r>
            <a:r>
              <a:rPr lang="en-US" sz="2000" dirty="0" smtClean="0"/>
              <a:t> </a:t>
            </a:r>
            <a:r>
              <a:rPr lang="en-US" sz="2000" dirty="0" err="1" smtClean="0"/>
              <a:t>sektor</a:t>
            </a:r>
            <a:r>
              <a:rPr lang="en-US" sz="2000" dirty="0" smtClean="0"/>
              <a:t> yang </a:t>
            </a:r>
            <a:r>
              <a:rPr lang="en-US" sz="2000" dirty="0" err="1" smtClean="0"/>
              <a:t>sangat</a:t>
            </a:r>
            <a:r>
              <a:rPr lang="en-US" sz="2000" dirty="0" smtClean="0"/>
              <a:t> </a:t>
            </a:r>
            <a:r>
              <a:rPr lang="en-US" sz="2000" dirty="0" err="1" smtClean="0"/>
              <a:t>luas</a:t>
            </a:r>
            <a:r>
              <a:rPr lang="en-US" sz="2000" dirty="0" smtClean="0"/>
              <a:t> yang </a:t>
            </a:r>
            <a:r>
              <a:rPr lang="en-US" sz="2000" dirty="0" err="1" smtClean="0"/>
              <a:t>dibagi</a:t>
            </a:r>
            <a:r>
              <a:rPr lang="en-US" sz="2000" dirty="0" smtClean="0"/>
              <a:t> </a:t>
            </a:r>
            <a:r>
              <a:rPr lang="en-US" sz="2000" dirty="0" err="1" smtClean="0"/>
              <a:t>menjadi</a:t>
            </a:r>
            <a:r>
              <a:rPr lang="en-US" sz="2000" dirty="0" smtClean="0"/>
              <a:t> 9 </a:t>
            </a:r>
            <a:r>
              <a:rPr lang="en-US" sz="2000" dirty="0" err="1" smtClean="0"/>
              <a:t>bagian</a:t>
            </a:r>
            <a:r>
              <a:rPr lang="en-US" sz="2000" dirty="0" smtClean="0"/>
              <a:t>.</a:t>
            </a:r>
          </a:p>
          <a:p>
            <a:pPr algn="just">
              <a:lnSpc>
                <a:spcPct val="110000"/>
              </a:lnSpc>
              <a:buNone/>
            </a:pPr>
            <a:endParaRPr lang="en-US" sz="2000" dirty="0"/>
          </a:p>
        </p:txBody>
      </p:sp>
      <p:sp>
        <p:nvSpPr>
          <p:cNvPr id="3" name="Title 2"/>
          <p:cNvSpPr>
            <a:spLocks noGrp="1"/>
          </p:cNvSpPr>
          <p:nvPr>
            <p:ph type="title"/>
          </p:nvPr>
        </p:nvSpPr>
        <p:spPr>
          <a:xfrm>
            <a:off x="76200" y="228600"/>
            <a:ext cx="7391400" cy="487362"/>
          </a:xfrm>
        </p:spPr>
        <p:txBody>
          <a:bodyPr>
            <a:noAutofit/>
          </a:bodyPr>
          <a:lstStyle/>
          <a:p>
            <a:r>
              <a:rPr lang="en-US" sz="2800" dirty="0" err="1" smtClean="0">
                <a:solidFill>
                  <a:schemeClr val="tx1"/>
                </a:solidFill>
              </a:rPr>
              <a:t>Pembagian</a:t>
            </a:r>
            <a:r>
              <a:rPr lang="en-US" sz="2800" dirty="0" smtClean="0">
                <a:solidFill>
                  <a:schemeClr val="tx1"/>
                </a:solidFill>
              </a:rPr>
              <a:t> Internet of Things/M2M</a:t>
            </a:r>
            <a:br>
              <a:rPr lang="en-US" sz="2800" dirty="0" smtClean="0">
                <a:solidFill>
                  <a:schemeClr val="tx1"/>
                </a:solidFill>
              </a:rPr>
            </a:br>
            <a:endParaRPr lang="en-US" sz="2800" dirty="0">
              <a:solidFill>
                <a:schemeClr val="tx1"/>
              </a:solidFill>
            </a:endParaRPr>
          </a:p>
        </p:txBody>
      </p:sp>
      <p:pic>
        <p:nvPicPr>
          <p:cNvPr id="4" name="Picture 3" descr="http://upload.wikimedia.org/wikipedia/id/thumb/6/68/Internetofthingsmap.png/300px-Internetofthingsmap.png">
            <a:hlinkClick r:id="rId2"/>
          </p:cNvPr>
          <p:cNvPicPr/>
          <p:nvPr/>
        </p:nvPicPr>
        <p:blipFill>
          <a:blip r:embed="rId3"/>
          <a:srcRect/>
          <a:stretch>
            <a:fillRect/>
          </a:stretch>
        </p:blipFill>
        <p:spPr bwMode="auto">
          <a:xfrm>
            <a:off x="952500" y="685800"/>
            <a:ext cx="7239000" cy="4343400"/>
          </a:xfrm>
          <a:prstGeom prst="rect">
            <a:avLst/>
          </a:prstGeom>
          <a:noFill/>
          <a:ln w="9525">
            <a:noFill/>
            <a:miter lim="800000"/>
            <a:headEnd/>
            <a:tailEnd/>
          </a:ln>
          <a:effectLst>
            <a:glow rad="139700">
              <a:schemeClr val="accent4">
                <a:satMod val="175000"/>
                <a:alpha val="40000"/>
              </a:schemeClr>
            </a:glow>
          </a:effectLst>
        </p:spPr>
      </p:pic>
      <p:sp>
        <p:nvSpPr>
          <p:cNvPr id="17409" name="Rectangle 1"/>
          <p:cNvSpPr>
            <a:spLocks noChangeArrowheads="1"/>
          </p:cNvSpPr>
          <p:nvPr/>
        </p:nvSpPr>
        <p:spPr bwMode="auto">
          <a:xfrm>
            <a:off x="1920390" y="5010090"/>
            <a:ext cx="539481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Peta</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Pembagian</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Sektor</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oleh</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Beecham Research's</a:t>
            </a:r>
            <a:endParaRPr kumimoji="0" lang="en-US" sz="32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839200" cy="5791200"/>
          </a:xfrm>
        </p:spPr>
        <p:txBody>
          <a:bodyPr>
            <a:normAutofit/>
          </a:bodyPr>
          <a:lstStyle/>
          <a:p>
            <a:pPr algn="just">
              <a:lnSpc>
                <a:spcPct val="150000"/>
              </a:lnSpc>
              <a:buNone/>
            </a:pPr>
            <a:r>
              <a:rPr lang="en-US" sz="2000" dirty="0" smtClean="0"/>
              <a:t>		</a:t>
            </a:r>
            <a:r>
              <a:rPr lang="en-US" sz="2000" dirty="0" err="1" smtClean="0"/>
              <a:t>Sektor</a:t>
            </a:r>
            <a:r>
              <a:rPr lang="en-US" sz="2000" dirty="0" smtClean="0"/>
              <a:t> Pembangunan </a:t>
            </a:r>
            <a:r>
              <a:rPr lang="en-US" sz="2000" dirty="0" err="1" smtClean="0"/>
              <a:t>ini</a:t>
            </a:r>
            <a:r>
              <a:rPr lang="en-US" sz="2000" dirty="0" smtClean="0"/>
              <a:t> </a:t>
            </a:r>
            <a:r>
              <a:rPr lang="en-US" sz="2000" dirty="0" err="1" smtClean="0"/>
              <a:t>diatur</a:t>
            </a:r>
            <a:r>
              <a:rPr lang="en-US" sz="2000" dirty="0" smtClean="0"/>
              <a:t> </a:t>
            </a:r>
            <a:r>
              <a:rPr lang="en-US" sz="2000" dirty="0" err="1" smtClean="0"/>
              <a:t>dalam</a:t>
            </a:r>
            <a:r>
              <a:rPr lang="en-US" sz="2000" dirty="0" smtClean="0"/>
              <a:t> </a:t>
            </a:r>
            <a:r>
              <a:rPr lang="en-US" sz="2000" dirty="0" err="1" smtClean="0"/>
              <a:t>Komersial</a:t>
            </a:r>
            <a:r>
              <a:rPr lang="en-US" sz="2000" dirty="0" smtClean="0"/>
              <a:t> / </a:t>
            </a:r>
            <a:r>
              <a:rPr lang="en-US" sz="2000" dirty="0" err="1" smtClean="0"/>
              <a:t>Kelembagaan</a:t>
            </a:r>
            <a:r>
              <a:rPr lang="en-US" sz="2000" dirty="0" smtClean="0"/>
              <a:t>, </a:t>
            </a:r>
            <a:r>
              <a:rPr lang="en-US" sz="2000" dirty="0" err="1" smtClean="0"/>
              <a:t>meliputi</a:t>
            </a:r>
            <a:r>
              <a:rPr lang="en-US" sz="2000" dirty="0" smtClean="0"/>
              <a:t> </a:t>
            </a:r>
            <a:r>
              <a:rPr lang="en-US" sz="2000" dirty="0" err="1" smtClean="0"/>
              <a:t>toko-toko</a:t>
            </a:r>
            <a:r>
              <a:rPr lang="en-US" sz="2000" dirty="0" smtClean="0"/>
              <a:t> dan supermarket, </a:t>
            </a:r>
            <a:r>
              <a:rPr lang="en-US" sz="2000" dirty="0" err="1" smtClean="0"/>
              <a:t>gedung</a:t>
            </a:r>
            <a:r>
              <a:rPr lang="en-US" sz="2000" dirty="0" smtClean="0"/>
              <a:t> </a:t>
            </a:r>
            <a:r>
              <a:rPr lang="en-US" sz="2000" dirty="0" err="1" smtClean="0"/>
              <a:t>perkantoran</a:t>
            </a:r>
            <a:r>
              <a:rPr lang="en-US" sz="2000" dirty="0" smtClean="0"/>
              <a:t> dan </a:t>
            </a:r>
            <a:r>
              <a:rPr lang="en-US" sz="2000" dirty="0" err="1" smtClean="0"/>
              <a:t>departemen</a:t>
            </a:r>
            <a:r>
              <a:rPr lang="en-US" sz="2000" dirty="0" smtClean="0"/>
              <a:t> </a:t>
            </a:r>
            <a:r>
              <a:rPr lang="en-US" sz="2000" dirty="0" err="1" smtClean="0"/>
              <a:t>pemerintah</a:t>
            </a:r>
            <a:r>
              <a:rPr lang="en-US" sz="2000" dirty="0" smtClean="0"/>
              <a:t>, dan </a:t>
            </a:r>
            <a:r>
              <a:rPr lang="en-US" sz="2000" dirty="0" err="1" smtClean="0"/>
              <a:t>segmen</a:t>
            </a:r>
            <a:r>
              <a:rPr lang="en-US" sz="2000" dirty="0" smtClean="0"/>
              <a:t> </a:t>
            </a:r>
            <a:r>
              <a:rPr lang="en-US" sz="2000" dirty="0" err="1" smtClean="0"/>
              <a:t>industri</a:t>
            </a:r>
            <a:r>
              <a:rPr lang="en-US" sz="2000" dirty="0" smtClean="0"/>
              <a:t>, </a:t>
            </a:r>
            <a:r>
              <a:rPr lang="en-US" sz="2000" dirty="0" err="1" smtClean="0"/>
              <a:t>meliputi</a:t>
            </a:r>
            <a:r>
              <a:rPr lang="en-US" sz="2000" dirty="0" smtClean="0"/>
              <a:t> </a:t>
            </a:r>
            <a:r>
              <a:rPr lang="en-US" sz="2000" dirty="0" err="1" smtClean="0"/>
              <a:t>bangunan</a:t>
            </a:r>
            <a:r>
              <a:rPr lang="en-US" sz="2000" dirty="0" smtClean="0"/>
              <a:t> </a:t>
            </a:r>
            <a:r>
              <a:rPr lang="en-US" sz="2000" dirty="0" err="1" smtClean="0"/>
              <a:t>pabrik</a:t>
            </a:r>
            <a:r>
              <a:rPr lang="en-US" sz="2000" dirty="0" smtClean="0"/>
              <a:t>, dan </a:t>
            </a:r>
            <a:r>
              <a:rPr lang="en-US" sz="2000" dirty="0" err="1" smtClean="0"/>
              <a:t>perumahan</a:t>
            </a:r>
            <a:r>
              <a:rPr lang="en-US" sz="2000" dirty="0" smtClean="0"/>
              <a:t>. </a:t>
            </a:r>
            <a:r>
              <a:rPr lang="en-US" sz="2000" dirty="0" err="1" smtClean="0"/>
              <a:t>Perangkat</a:t>
            </a:r>
            <a:r>
              <a:rPr lang="en-US" sz="2000" dirty="0" smtClean="0"/>
              <a:t> yang </a:t>
            </a:r>
            <a:r>
              <a:rPr lang="en-US" sz="2000" dirty="0" err="1" smtClean="0"/>
              <a:t>kemudian</a:t>
            </a:r>
            <a:r>
              <a:rPr lang="en-US" sz="2000" dirty="0" smtClean="0"/>
              <a:t> </a:t>
            </a:r>
            <a:r>
              <a:rPr lang="en-US" sz="2000" dirty="0" err="1" smtClean="0"/>
              <a:t>dapat</a:t>
            </a:r>
            <a:r>
              <a:rPr lang="en-US" sz="2000" dirty="0" smtClean="0"/>
              <a:t> </a:t>
            </a:r>
            <a:r>
              <a:rPr lang="en-US" sz="2000" dirty="0" err="1" smtClean="0"/>
              <a:t>dihubungkan</a:t>
            </a:r>
            <a:r>
              <a:rPr lang="en-US" sz="2000" dirty="0" smtClean="0"/>
              <a:t> </a:t>
            </a:r>
            <a:r>
              <a:rPr lang="en-US" sz="2000" dirty="0" err="1" smtClean="0"/>
              <a:t>untuk</a:t>
            </a:r>
            <a:r>
              <a:rPr lang="en-US" sz="2000" dirty="0" smtClean="0"/>
              <a:t> </a:t>
            </a:r>
            <a:r>
              <a:rPr lang="en-US" sz="2000" dirty="0" err="1" smtClean="0"/>
              <a:t>memberikan</a:t>
            </a:r>
            <a:r>
              <a:rPr lang="en-US" sz="2000" dirty="0" smtClean="0"/>
              <a:t> </a:t>
            </a:r>
            <a:r>
              <a:rPr lang="en-US" sz="2000" dirty="0" err="1" smtClean="0"/>
              <a:t>pelayanan</a:t>
            </a:r>
            <a:r>
              <a:rPr lang="en-US" sz="2000" dirty="0" smtClean="0"/>
              <a:t> </a:t>
            </a:r>
            <a:r>
              <a:rPr lang="en-US" sz="2000" dirty="0" err="1" smtClean="0"/>
              <a:t>kepada</a:t>
            </a:r>
            <a:r>
              <a:rPr lang="en-US" sz="2000" dirty="0" smtClean="0"/>
              <a:t> </a:t>
            </a:r>
            <a:r>
              <a:rPr lang="en-US" sz="2000" dirty="0" err="1" smtClean="0"/>
              <a:t>pengguna</a:t>
            </a:r>
            <a:r>
              <a:rPr lang="en-US" sz="2000" dirty="0" smtClean="0"/>
              <a:t> </a:t>
            </a:r>
            <a:r>
              <a:rPr lang="en-US" sz="2000" dirty="0" err="1" smtClean="0"/>
              <a:t>termasuk</a:t>
            </a:r>
            <a:r>
              <a:rPr lang="en-US" sz="2000" dirty="0" smtClean="0"/>
              <a:t> </a:t>
            </a:r>
            <a:r>
              <a:rPr lang="en-US" sz="2000" u="sng" dirty="0" smtClean="0"/>
              <a:t>HVAC</a:t>
            </a:r>
            <a:r>
              <a:rPr lang="en-US" sz="2000" dirty="0" smtClean="0"/>
              <a:t>, </a:t>
            </a:r>
            <a:r>
              <a:rPr lang="en-US" sz="2000" dirty="0" err="1" smtClean="0"/>
              <a:t>kontrol</a:t>
            </a:r>
            <a:r>
              <a:rPr lang="en-US" sz="2000" dirty="0" smtClean="0"/>
              <a:t> </a:t>
            </a:r>
            <a:r>
              <a:rPr lang="en-US" sz="2000" dirty="0" err="1" smtClean="0"/>
              <a:t>akses</a:t>
            </a:r>
            <a:r>
              <a:rPr lang="en-US" sz="2000" dirty="0" smtClean="0"/>
              <a:t>, </a:t>
            </a:r>
            <a:r>
              <a:rPr lang="en-US" sz="2000" dirty="0" err="1" smtClean="0"/>
              <a:t>manajemen</a:t>
            </a:r>
            <a:r>
              <a:rPr lang="en-US" sz="2000" dirty="0" smtClean="0"/>
              <a:t> </a:t>
            </a:r>
            <a:r>
              <a:rPr lang="en-US" sz="2000" dirty="0" err="1" smtClean="0"/>
              <a:t>pencahayaan,sensor</a:t>
            </a:r>
            <a:r>
              <a:rPr lang="en-US" sz="2000" dirty="0" smtClean="0"/>
              <a:t> </a:t>
            </a:r>
            <a:r>
              <a:rPr lang="en-US" sz="2000" dirty="0" err="1" smtClean="0"/>
              <a:t>kebakaran</a:t>
            </a:r>
            <a:r>
              <a:rPr lang="en-US" sz="2000" dirty="0" smtClean="0"/>
              <a:t>, </a:t>
            </a:r>
            <a:r>
              <a:rPr lang="en-US" sz="2000" dirty="0" err="1" smtClean="0"/>
              <a:t>sistem</a:t>
            </a:r>
            <a:r>
              <a:rPr lang="en-US" sz="2000" dirty="0" smtClean="0"/>
              <a:t> </a:t>
            </a:r>
            <a:r>
              <a:rPr lang="en-US" sz="2000" dirty="0" err="1" smtClean="0"/>
              <a:t>keamanan</a:t>
            </a:r>
            <a:r>
              <a:rPr lang="en-US" sz="2000" dirty="0" smtClean="0"/>
              <a:t> dan lain-lain yang </a:t>
            </a:r>
            <a:r>
              <a:rPr lang="en-US" sz="2000" dirty="0" err="1" smtClean="0"/>
              <a:t>berada</a:t>
            </a:r>
            <a:r>
              <a:rPr lang="en-US" sz="2000" dirty="0" smtClean="0"/>
              <a:t> </a:t>
            </a:r>
            <a:r>
              <a:rPr lang="en-US" sz="2000" dirty="0" err="1" smtClean="0"/>
              <a:t>di</a:t>
            </a:r>
            <a:r>
              <a:rPr lang="en-US" sz="2000" dirty="0" smtClean="0"/>
              <a:t> </a:t>
            </a:r>
            <a:r>
              <a:rPr lang="en-US" sz="2000" dirty="0" err="1" smtClean="0"/>
              <a:t>gedung-gedung</a:t>
            </a:r>
            <a:r>
              <a:rPr lang="en-US" sz="2000" dirty="0" smtClean="0"/>
              <a:t> dan </a:t>
            </a:r>
            <a:r>
              <a:rPr lang="en-US" sz="2000" dirty="0" err="1" smtClean="0"/>
              <a:t>fasilitas</a:t>
            </a:r>
            <a:r>
              <a:rPr lang="en-US" sz="2000" dirty="0" smtClean="0"/>
              <a:t> </a:t>
            </a:r>
            <a:r>
              <a:rPr lang="en-US" sz="2000" dirty="0" err="1" smtClean="0"/>
              <a:t>di</a:t>
            </a:r>
            <a:r>
              <a:rPr lang="en-US" sz="2000" dirty="0" smtClean="0"/>
              <a:t> </a:t>
            </a:r>
            <a:r>
              <a:rPr lang="en-US" sz="2000" dirty="0" err="1" smtClean="0"/>
              <a:t>kedua</a:t>
            </a:r>
            <a:r>
              <a:rPr lang="en-US" sz="2000" dirty="0" smtClean="0"/>
              <a:t> </a:t>
            </a:r>
            <a:r>
              <a:rPr lang="en-US" sz="2000" dirty="0" err="1" smtClean="0"/>
              <a:t>segmen</a:t>
            </a:r>
            <a:r>
              <a:rPr lang="en-US" sz="2000" dirty="0" smtClean="0"/>
              <a:t>. </a:t>
            </a:r>
            <a:r>
              <a:rPr lang="en-US" sz="2000" dirty="0" err="1" smtClean="0"/>
              <a:t>Layanan</a:t>
            </a:r>
            <a:r>
              <a:rPr lang="en-US" sz="2000" dirty="0" smtClean="0"/>
              <a:t> </a:t>
            </a:r>
            <a:r>
              <a:rPr lang="en-US" sz="2000" dirty="0" err="1" smtClean="0"/>
              <a:t>ini</a:t>
            </a:r>
            <a:r>
              <a:rPr lang="en-US" sz="2000" dirty="0" smtClean="0"/>
              <a:t> </a:t>
            </a:r>
            <a:r>
              <a:rPr lang="en-US" sz="2000" dirty="0" err="1" smtClean="0"/>
              <a:t>dibangun</a:t>
            </a:r>
            <a:r>
              <a:rPr lang="en-US" sz="2000" dirty="0" smtClean="0"/>
              <a:t> </a:t>
            </a:r>
            <a:r>
              <a:rPr lang="en-US" sz="2000" dirty="0" err="1" smtClean="0"/>
              <a:t>untuk</a:t>
            </a:r>
            <a:r>
              <a:rPr lang="en-US" sz="2000" dirty="0" smtClean="0"/>
              <a:t> </a:t>
            </a:r>
            <a:r>
              <a:rPr lang="en-US" sz="2000" dirty="0" err="1" smtClean="0"/>
              <a:t>mengotomatisasi</a:t>
            </a:r>
            <a:r>
              <a:rPr lang="en-US" sz="2000" dirty="0" smtClean="0"/>
              <a:t> dan </a:t>
            </a:r>
            <a:r>
              <a:rPr lang="en-US" sz="2000" dirty="0" err="1" smtClean="0"/>
              <a:t>bereaksi</a:t>
            </a:r>
            <a:r>
              <a:rPr lang="en-US" sz="2000" dirty="0" smtClean="0"/>
              <a:t> </a:t>
            </a:r>
            <a:r>
              <a:rPr lang="en-US" sz="2000" dirty="0" err="1" smtClean="0"/>
              <a:t>terhadap</a:t>
            </a:r>
            <a:r>
              <a:rPr lang="en-US" sz="2000" dirty="0" smtClean="0"/>
              <a:t> </a:t>
            </a:r>
            <a:r>
              <a:rPr lang="en-US" sz="2000" dirty="0" err="1" smtClean="0"/>
              <a:t>kondisi</a:t>
            </a:r>
            <a:r>
              <a:rPr lang="en-US" sz="2000" dirty="0" smtClean="0"/>
              <a:t> </a:t>
            </a:r>
            <a:r>
              <a:rPr lang="en-US" sz="2000" dirty="0" err="1" smtClean="0"/>
              <a:t>lingkungan</a:t>
            </a:r>
            <a:r>
              <a:rPr lang="en-US" sz="2000" dirty="0" smtClean="0"/>
              <a:t>.</a:t>
            </a:r>
          </a:p>
          <a:p>
            <a:pPr algn="just">
              <a:lnSpc>
                <a:spcPct val="150000"/>
              </a:lnSpc>
              <a:buNone/>
            </a:pPr>
            <a:endParaRPr lang="en-US" sz="2000" dirty="0"/>
          </a:p>
        </p:txBody>
      </p:sp>
      <p:sp>
        <p:nvSpPr>
          <p:cNvPr id="3" name="Title 2"/>
          <p:cNvSpPr>
            <a:spLocks noGrp="1"/>
          </p:cNvSpPr>
          <p:nvPr>
            <p:ph type="title"/>
          </p:nvPr>
        </p:nvSpPr>
        <p:spPr>
          <a:xfrm>
            <a:off x="76200" y="122238"/>
            <a:ext cx="3581400" cy="411162"/>
          </a:xfrm>
        </p:spPr>
        <p:txBody>
          <a:bodyPr>
            <a:normAutofit fontScale="90000"/>
          </a:bodyPr>
          <a:lstStyle/>
          <a:p>
            <a:r>
              <a:rPr lang="en-US" sz="2400" dirty="0" err="1" smtClean="0"/>
              <a:t>Sektor</a:t>
            </a:r>
            <a:r>
              <a:rPr lang="en-US" sz="2400" dirty="0" smtClean="0"/>
              <a:t> Pembangunan</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991600" cy="5791200"/>
          </a:xfrm>
        </p:spPr>
        <p:txBody>
          <a:bodyPr>
            <a:noAutofit/>
          </a:bodyPr>
          <a:lstStyle/>
          <a:p>
            <a:pPr algn="just">
              <a:lnSpc>
                <a:spcPct val="120000"/>
              </a:lnSpc>
              <a:buNone/>
            </a:pPr>
            <a:r>
              <a:rPr lang="en-US" sz="2200" dirty="0" err="1" smtClean="0"/>
              <a:t>Sektor</a:t>
            </a:r>
            <a:r>
              <a:rPr lang="en-US" sz="2200" dirty="0" smtClean="0"/>
              <a:t> </a:t>
            </a:r>
            <a:r>
              <a:rPr lang="en-US" sz="2200" dirty="0" err="1" smtClean="0"/>
              <a:t>Energi</a:t>
            </a:r>
            <a:r>
              <a:rPr lang="en-US" sz="2200" dirty="0" smtClean="0"/>
              <a:t> </a:t>
            </a:r>
            <a:r>
              <a:rPr lang="en-US" sz="2200" dirty="0" err="1" smtClean="0"/>
              <a:t>diatur</a:t>
            </a:r>
            <a:r>
              <a:rPr lang="en-US" sz="2200" dirty="0" smtClean="0"/>
              <a:t> </a:t>
            </a:r>
            <a:r>
              <a:rPr lang="en-US" sz="2200" dirty="0" err="1" smtClean="0"/>
              <a:t>ke</a:t>
            </a:r>
            <a:r>
              <a:rPr lang="en-US" sz="2200" dirty="0" smtClean="0"/>
              <a:t> </a:t>
            </a:r>
            <a:r>
              <a:rPr lang="en-US" sz="2200" dirty="0" err="1" smtClean="0"/>
              <a:t>dalam</a:t>
            </a:r>
            <a:r>
              <a:rPr lang="en-US" sz="2200" dirty="0" smtClean="0"/>
              <a:t> </a:t>
            </a:r>
            <a:r>
              <a:rPr lang="en-US" sz="2200" dirty="0" err="1" smtClean="0"/>
              <a:t>tiga</a:t>
            </a:r>
            <a:r>
              <a:rPr lang="en-US" sz="2200" dirty="0" smtClean="0"/>
              <a:t> </a:t>
            </a:r>
            <a:r>
              <a:rPr lang="en-US" sz="2200" dirty="0" err="1" smtClean="0"/>
              <a:t>segmen</a:t>
            </a:r>
            <a:r>
              <a:rPr lang="en-US" sz="2200" dirty="0" smtClean="0"/>
              <a:t> </a:t>
            </a:r>
            <a:r>
              <a:rPr lang="en-US" sz="2200" dirty="0" err="1" smtClean="0"/>
              <a:t>pasar</a:t>
            </a:r>
            <a:r>
              <a:rPr lang="en-US" sz="2200" dirty="0" smtClean="0"/>
              <a:t>:</a:t>
            </a:r>
          </a:p>
          <a:p>
            <a:pPr lvl="0" algn="just">
              <a:lnSpc>
                <a:spcPct val="120000"/>
              </a:lnSpc>
            </a:pPr>
            <a:r>
              <a:rPr lang="en-US" sz="2200" dirty="0" smtClean="0"/>
              <a:t> 	</a:t>
            </a:r>
            <a:r>
              <a:rPr lang="en-US" sz="2200" dirty="0" err="1" smtClean="0"/>
              <a:t>Pasokan</a:t>
            </a:r>
            <a:r>
              <a:rPr lang="en-US" sz="2200" dirty="0" smtClean="0"/>
              <a:t> / </a:t>
            </a:r>
            <a:r>
              <a:rPr lang="en-US" sz="2200" dirty="0" err="1" smtClean="0"/>
              <a:t>Permintaan</a:t>
            </a:r>
            <a:r>
              <a:rPr lang="en-US" sz="2200" dirty="0" smtClean="0"/>
              <a:t>, yang </a:t>
            </a:r>
            <a:r>
              <a:rPr lang="en-US" sz="2200" dirty="0" err="1" smtClean="0"/>
              <a:t>meliputi</a:t>
            </a:r>
            <a:r>
              <a:rPr lang="en-US" sz="2200" dirty="0" smtClean="0"/>
              <a:t> </a:t>
            </a:r>
            <a:r>
              <a:rPr lang="en-US" sz="2200" dirty="0" err="1" smtClean="0"/>
              <a:t>pembangkit</a:t>
            </a:r>
            <a:r>
              <a:rPr lang="en-US" sz="2200" dirty="0" smtClean="0"/>
              <a:t> </a:t>
            </a:r>
            <a:r>
              <a:rPr lang="en-US" sz="2200" dirty="0" err="1" smtClean="0"/>
              <a:t>listrik</a:t>
            </a:r>
            <a:r>
              <a:rPr lang="en-US" sz="2200" dirty="0" smtClean="0"/>
              <a:t>, </a:t>
            </a:r>
            <a:r>
              <a:rPr lang="en-US" sz="2200" dirty="0" err="1" smtClean="0"/>
              <a:t>transmisi</a:t>
            </a:r>
            <a:r>
              <a:rPr lang="en-US" sz="2200" dirty="0" smtClean="0"/>
              <a:t> / </a:t>
            </a:r>
            <a:r>
              <a:rPr lang="en-US" sz="2200" dirty="0" err="1" smtClean="0"/>
              <a:t>distribusi</a:t>
            </a:r>
            <a:r>
              <a:rPr lang="en-US" sz="2200" dirty="0" smtClean="0"/>
              <a:t>, </a:t>
            </a:r>
            <a:r>
              <a:rPr lang="en-US" sz="2200" dirty="0" err="1" smtClean="0"/>
              <a:t>kualitas</a:t>
            </a:r>
            <a:r>
              <a:rPr lang="en-US" sz="2200" dirty="0" smtClean="0"/>
              <a:t> </a:t>
            </a:r>
            <a:r>
              <a:rPr lang="en-US" sz="2200" dirty="0" err="1" smtClean="0"/>
              <a:t>daya</a:t>
            </a:r>
            <a:r>
              <a:rPr lang="en-US" sz="2200" dirty="0" smtClean="0"/>
              <a:t> dan </a:t>
            </a:r>
            <a:r>
              <a:rPr lang="en-US" sz="2200" dirty="0" err="1" smtClean="0"/>
              <a:t>manajemen</a:t>
            </a:r>
            <a:r>
              <a:rPr lang="en-US" sz="2200" dirty="0" smtClean="0"/>
              <a:t> </a:t>
            </a:r>
            <a:r>
              <a:rPr lang="en-US" sz="2200" dirty="0" err="1" smtClean="0"/>
              <a:t>energi</a:t>
            </a:r>
            <a:r>
              <a:rPr lang="en-US" sz="2200" dirty="0" smtClean="0"/>
              <a:t>. </a:t>
            </a:r>
            <a:r>
              <a:rPr lang="en-US" sz="2200" dirty="0" err="1" smtClean="0"/>
              <a:t>Meliputi</a:t>
            </a:r>
            <a:r>
              <a:rPr lang="en-US" sz="2200" dirty="0" smtClean="0"/>
              <a:t> </a:t>
            </a:r>
            <a:r>
              <a:rPr lang="en-US" sz="2200" dirty="0" err="1" smtClean="0"/>
              <a:t>pembangkit</a:t>
            </a:r>
            <a:r>
              <a:rPr lang="en-US" sz="2200" dirty="0" smtClean="0"/>
              <a:t> </a:t>
            </a:r>
            <a:r>
              <a:rPr lang="en-US" sz="2200" dirty="0" err="1" smtClean="0"/>
              <a:t>listrik</a:t>
            </a:r>
            <a:r>
              <a:rPr lang="en-US" sz="2200" dirty="0" smtClean="0"/>
              <a:t> dari </a:t>
            </a:r>
            <a:r>
              <a:rPr lang="en-US" sz="2200" dirty="0" err="1" smtClean="0"/>
              <a:t>sumber-sumber</a:t>
            </a:r>
            <a:r>
              <a:rPr lang="en-US" sz="2200" dirty="0" smtClean="0"/>
              <a:t> </a:t>
            </a:r>
            <a:r>
              <a:rPr lang="en-US" sz="2200" dirty="0" err="1" smtClean="0"/>
              <a:t>tradisional</a:t>
            </a:r>
            <a:r>
              <a:rPr lang="en-US" sz="2200" dirty="0" smtClean="0"/>
              <a:t> - </a:t>
            </a:r>
            <a:r>
              <a:rPr lang="en-US" sz="2200" dirty="0" err="1" smtClean="0"/>
              <a:t>bahan</a:t>
            </a:r>
            <a:r>
              <a:rPr lang="en-US" sz="2200" dirty="0" smtClean="0"/>
              <a:t> </a:t>
            </a:r>
            <a:r>
              <a:rPr lang="en-US" sz="2200" dirty="0" err="1" smtClean="0"/>
              <a:t>bakar</a:t>
            </a:r>
            <a:r>
              <a:rPr lang="en-US" sz="2200" dirty="0" smtClean="0"/>
              <a:t> </a:t>
            </a:r>
            <a:r>
              <a:rPr lang="en-US" sz="2200" dirty="0" err="1" smtClean="0"/>
              <a:t>fosil</a:t>
            </a:r>
            <a:r>
              <a:rPr lang="en-US" sz="2200" dirty="0" smtClean="0"/>
              <a:t>, </a:t>
            </a:r>
            <a:r>
              <a:rPr lang="en-US" sz="2200" dirty="0" err="1" smtClean="0"/>
              <a:t>hidro</a:t>
            </a:r>
            <a:r>
              <a:rPr lang="en-US" sz="2200" dirty="0" smtClean="0"/>
              <a:t> dan </a:t>
            </a:r>
            <a:r>
              <a:rPr lang="en-US" sz="2200" dirty="0" err="1" smtClean="0"/>
              <a:t>nuklir</a:t>
            </a:r>
            <a:r>
              <a:rPr lang="en-US" sz="2200" dirty="0" smtClean="0"/>
              <a:t>.</a:t>
            </a:r>
          </a:p>
          <a:p>
            <a:pPr lvl="0" algn="just">
              <a:lnSpc>
                <a:spcPct val="120000"/>
              </a:lnSpc>
            </a:pPr>
            <a:endParaRPr lang="en-US" sz="2200" dirty="0" smtClean="0"/>
          </a:p>
          <a:p>
            <a:pPr lvl="0" algn="just">
              <a:lnSpc>
                <a:spcPct val="120000"/>
              </a:lnSpc>
            </a:pPr>
            <a:r>
              <a:rPr lang="en-US" sz="2200" dirty="0" smtClean="0"/>
              <a:t> 	</a:t>
            </a:r>
            <a:r>
              <a:rPr lang="en-US" sz="2200" dirty="0" err="1" smtClean="0"/>
              <a:t>Alternatif</a:t>
            </a:r>
            <a:r>
              <a:rPr lang="en-US" sz="2200" dirty="0" smtClean="0"/>
              <a:t>, </a:t>
            </a:r>
            <a:r>
              <a:rPr lang="en-US" sz="2200" dirty="0" err="1" smtClean="0"/>
              <a:t>meliputi</a:t>
            </a:r>
            <a:r>
              <a:rPr lang="en-US" sz="2200" dirty="0" smtClean="0"/>
              <a:t> </a:t>
            </a:r>
            <a:r>
              <a:rPr lang="en-US" sz="2200" dirty="0" err="1" smtClean="0"/>
              <a:t>sumber</a:t>
            </a:r>
            <a:r>
              <a:rPr lang="en-US" sz="2200" dirty="0" smtClean="0"/>
              <a:t> </a:t>
            </a:r>
            <a:r>
              <a:rPr lang="en-US" sz="2200" dirty="0" err="1" smtClean="0"/>
              <a:t>baru</a:t>
            </a:r>
            <a:r>
              <a:rPr lang="en-US" sz="2200" dirty="0" smtClean="0"/>
              <a:t> </a:t>
            </a:r>
            <a:r>
              <a:rPr lang="en-US" sz="2200" dirty="0" err="1" smtClean="0"/>
              <a:t>termasuk</a:t>
            </a:r>
            <a:r>
              <a:rPr lang="en-US" sz="2200" dirty="0" smtClean="0"/>
              <a:t> </a:t>
            </a:r>
            <a:r>
              <a:rPr lang="en-US" sz="2200" dirty="0" err="1" smtClean="0"/>
              <a:t>sumber</a:t>
            </a:r>
            <a:r>
              <a:rPr lang="en-US" sz="2200" dirty="0" smtClean="0"/>
              <a:t> </a:t>
            </a:r>
            <a:r>
              <a:rPr lang="en-US" sz="2200" dirty="0" err="1" smtClean="0"/>
              <a:t>energi</a:t>
            </a:r>
            <a:r>
              <a:rPr lang="en-US" sz="2200" dirty="0" smtClean="0"/>
              <a:t> </a:t>
            </a:r>
            <a:r>
              <a:rPr lang="en-US" sz="2200" dirty="0" err="1" smtClean="0"/>
              <a:t>terbarukan</a:t>
            </a:r>
            <a:r>
              <a:rPr lang="en-US" sz="2200" dirty="0" smtClean="0"/>
              <a:t> </a:t>
            </a:r>
            <a:r>
              <a:rPr lang="en-US" sz="2200" dirty="0" err="1" smtClean="0"/>
              <a:t>seperti</a:t>
            </a:r>
            <a:r>
              <a:rPr lang="en-US" sz="2200" dirty="0" smtClean="0"/>
              <a:t> </a:t>
            </a:r>
            <a:r>
              <a:rPr lang="en-US" sz="2200" dirty="0" err="1" smtClean="0"/>
              <a:t>cahaya</a:t>
            </a:r>
            <a:r>
              <a:rPr lang="en-US" sz="2200" dirty="0" smtClean="0"/>
              <a:t>, </a:t>
            </a:r>
            <a:r>
              <a:rPr lang="en-US" sz="2200" dirty="0" err="1" smtClean="0"/>
              <a:t>angin</a:t>
            </a:r>
            <a:r>
              <a:rPr lang="en-US" sz="2200" dirty="0" smtClean="0"/>
              <a:t>, </a:t>
            </a:r>
            <a:r>
              <a:rPr lang="en-US" sz="2200" dirty="0" err="1" smtClean="0"/>
              <a:t>pasang</a:t>
            </a:r>
            <a:r>
              <a:rPr lang="en-US" sz="2200" dirty="0" smtClean="0"/>
              <a:t> </a:t>
            </a:r>
            <a:r>
              <a:rPr lang="en-US" sz="2200" dirty="0" err="1" smtClean="0"/>
              <a:t>serta</a:t>
            </a:r>
            <a:r>
              <a:rPr lang="en-US" sz="2200" dirty="0" smtClean="0"/>
              <a:t> </a:t>
            </a:r>
            <a:r>
              <a:rPr lang="en-US" sz="2200" dirty="0" err="1" smtClean="0"/>
              <a:t>elektrokimia</a:t>
            </a:r>
            <a:r>
              <a:rPr lang="en-US" sz="2200" dirty="0" smtClean="0"/>
              <a:t>.</a:t>
            </a:r>
          </a:p>
          <a:p>
            <a:pPr lvl="0" algn="just">
              <a:lnSpc>
                <a:spcPct val="120000"/>
              </a:lnSpc>
            </a:pPr>
            <a:endParaRPr lang="en-US" sz="2200" dirty="0" smtClean="0"/>
          </a:p>
          <a:p>
            <a:pPr lvl="0" algn="just">
              <a:lnSpc>
                <a:spcPct val="120000"/>
              </a:lnSpc>
            </a:pPr>
            <a:r>
              <a:rPr lang="en-US" sz="2200" dirty="0" smtClean="0"/>
              <a:t> 	</a:t>
            </a:r>
            <a:r>
              <a:rPr lang="en-US" sz="2200" dirty="0" err="1" smtClean="0"/>
              <a:t>Minyak</a:t>
            </a:r>
            <a:r>
              <a:rPr lang="en-US" sz="2200" dirty="0" smtClean="0"/>
              <a:t> / Gas, yang </a:t>
            </a:r>
            <a:r>
              <a:rPr lang="en-US" sz="2200" dirty="0" err="1" smtClean="0"/>
              <a:t>terdiri</a:t>
            </a:r>
            <a:r>
              <a:rPr lang="en-US" sz="2200" dirty="0" smtClean="0"/>
              <a:t> dari </a:t>
            </a:r>
            <a:r>
              <a:rPr lang="en-US" sz="2200" dirty="0" err="1" smtClean="0"/>
              <a:t>aplikasi</a:t>
            </a:r>
            <a:r>
              <a:rPr lang="en-US" sz="2200" dirty="0" smtClean="0"/>
              <a:t> dan </a:t>
            </a:r>
            <a:r>
              <a:rPr lang="en-US" sz="2200" dirty="0" err="1" smtClean="0"/>
              <a:t>perangkat</a:t>
            </a:r>
            <a:r>
              <a:rPr lang="en-US" sz="2200" dirty="0" smtClean="0"/>
              <a:t> yang </a:t>
            </a:r>
            <a:r>
              <a:rPr lang="en-US" sz="2200" dirty="0" err="1" smtClean="0"/>
              <a:t>digunakan</a:t>
            </a:r>
            <a:r>
              <a:rPr lang="en-US" sz="2200" dirty="0" smtClean="0"/>
              <a:t> </a:t>
            </a:r>
            <a:r>
              <a:rPr lang="en-US" sz="2200" dirty="0" err="1" smtClean="0"/>
              <a:t>untuk</a:t>
            </a:r>
            <a:r>
              <a:rPr lang="en-US" sz="2200" dirty="0" smtClean="0"/>
              <a:t> </a:t>
            </a:r>
            <a:r>
              <a:rPr lang="en-US" sz="2200" dirty="0" err="1" smtClean="0"/>
              <a:t>mengekstrak</a:t>
            </a:r>
            <a:r>
              <a:rPr lang="en-US" sz="2200" dirty="0" smtClean="0"/>
              <a:t> dan </a:t>
            </a:r>
            <a:r>
              <a:rPr lang="en-US" sz="2200" dirty="0" err="1" smtClean="0"/>
              <a:t>mengangkut</a:t>
            </a:r>
            <a:r>
              <a:rPr lang="en-US" sz="2200" dirty="0" smtClean="0"/>
              <a:t> </a:t>
            </a:r>
            <a:r>
              <a:rPr lang="en-US" sz="2200" dirty="0" err="1" smtClean="0"/>
              <a:t>komoditas</a:t>
            </a:r>
            <a:r>
              <a:rPr lang="en-US" sz="2200" dirty="0" smtClean="0"/>
              <a:t> </a:t>
            </a:r>
            <a:r>
              <a:rPr lang="en-US" sz="2200" dirty="0" err="1" smtClean="0"/>
              <a:t>ini</a:t>
            </a:r>
            <a:r>
              <a:rPr lang="en-US" sz="2200" dirty="0" smtClean="0"/>
              <a:t>. </a:t>
            </a:r>
            <a:r>
              <a:rPr lang="en-US" sz="2200" dirty="0" err="1" smtClean="0"/>
              <a:t>Meliputi</a:t>
            </a:r>
            <a:r>
              <a:rPr lang="en-US" sz="2200" dirty="0" smtClean="0"/>
              <a:t> rig, </a:t>
            </a:r>
            <a:r>
              <a:rPr lang="en-US" sz="2200" dirty="0" err="1" smtClean="0"/>
              <a:t>derek</a:t>
            </a:r>
            <a:r>
              <a:rPr lang="en-US" sz="2200" dirty="0" smtClean="0"/>
              <a:t>, </a:t>
            </a:r>
            <a:r>
              <a:rPr lang="en-US" sz="2200" dirty="0" err="1" smtClean="0"/>
              <a:t>kepala</a:t>
            </a:r>
            <a:r>
              <a:rPr lang="en-US" sz="2200" dirty="0" smtClean="0"/>
              <a:t> </a:t>
            </a:r>
            <a:r>
              <a:rPr lang="en-US" sz="2200" dirty="0" err="1" smtClean="0"/>
              <a:t>sumur</a:t>
            </a:r>
            <a:r>
              <a:rPr lang="en-US" sz="2200" dirty="0" smtClean="0"/>
              <a:t>, </a:t>
            </a:r>
            <a:r>
              <a:rPr lang="en-US" sz="2200" dirty="0" err="1" smtClean="0"/>
              <a:t>pompa</a:t>
            </a:r>
            <a:r>
              <a:rPr lang="en-US" sz="2200" dirty="0" smtClean="0"/>
              <a:t> dan </a:t>
            </a:r>
            <a:r>
              <a:rPr lang="en-US" sz="2200" dirty="0" err="1" smtClean="0"/>
              <a:t>pipa</a:t>
            </a:r>
            <a:r>
              <a:rPr lang="en-US" sz="2200" dirty="0" smtClean="0"/>
              <a:t>.</a:t>
            </a:r>
          </a:p>
          <a:p>
            <a:pPr algn="just">
              <a:lnSpc>
                <a:spcPct val="120000"/>
              </a:lnSpc>
              <a:buNone/>
            </a:pPr>
            <a:endParaRPr lang="en-US" sz="2200" dirty="0"/>
          </a:p>
        </p:txBody>
      </p:sp>
      <p:sp>
        <p:nvSpPr>
          <p:cNvPr id="3" name="Title 2"/>
          <p:cNvSpPr>
            <a:spLocks noGrp="1"/>
          </p:cNvSpPr>
          <p:nvPr>
            <p:ph type="title"/>
          </p:nvPr>
        </p:nvSpPr>
        <p:spPr>
          <a:xfrm>
            <a:off x="76200" y="152400"/>
            <a:ext cx="2590800" cy="487362"/>
          </a:xfrm>
        </p:spPr>
        <p:txBody>
          <a:bodyPr>
            <a:normAutofit fontScale="90000"/>
          </a:bodyPr>
          <a:lstStyle/>
          <a:p>
            <a:r>
              <a:rPr lang="en-US" sz="2800" dirty="0" err="1" smtClean="0"/>
              <a:t>Sektor</a:t>
            </a:r>
            <a:r>
              <a:rPr lang="en-US" sz="2800" dirty="0" smtClean="0"/>
              <a:t> </a:t>
            </a:r>
            <a:r>
              <a:rPr lang="en-US" sz="2800" dirty="0" err="1" smtClean="0"/>
              <a:t>Energi</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686800" cy="5169091"/>
          </a:xfrm>
        </p:spPr>
        <p:txBody>
          <a:bodyPr>
            <a:noAutofit/>
          </a:bodyPr>
          <a:lstStyle/>
          <a:p>
            <a:pPr algn="just">
              <a:lnSpc>
                <a:spcPct val="110000"/>
              </a:lnSpc>
              <a:buNone/>
            </a:pPr>
            <a:r>
              <a:rPr lang="en-US" sz="2000" dirty="0" smtClean="0"/>
              <a:t>		</a:t>
            </a:r>
            <a:r>
              <a:rPr lang="en-US" sz="2000" dirty="0" err="1" smtClean="0"/>
              <a:t>Sektor</a:t>
            </a:r>
            <a:r>
              <a:rPr lang="en-US" sz="2000" dirty="0" smtClean="0"/>
              <a:t> </a:t>
            </a:r>
            <a:r>
              <a:rPr lang="en-US" sz="2000" dirty="0" err="1" smtClean="0"/>
              <a:t>rumah</a:t>
            </a:r>
            <a:r>
              <a:rPr lang="en-US" sz="2000" dirty="0" smtClean="0"/>
              <a:t> </a:t>
            </a:r>
            <a:r>
              <a:rPr lang="en-US" sz="2000" dirty="0" err="1" smtClean="0"/>
              <a:t>tangga</a:t>
            </a:r>
            <a:r>
              <a:rPr lang="en-US" sz="2000" dirty="0" smtClean="0"/>
              <a:t> </a:t>
            </a:r>
            <a:r>
              <a:rPr lang="en-US" sz="2000" dirty="0" err="1" smtClean="0"/>
              <a:t>saat</a:t>
            </a:r>
            <a:r>
              <a:rPr lang="en-US" sz="2000" dirty="0" smtClean="0"/>
              <a:t> </a:t>
            </a:r>
            <a:r>
              <a:rPr lang="en-US" sz="2000" dirty="0" err="1" smtClean="0"/>
              <a:t>ini</a:t>
            </a:r>
            <a:r>
              <a:rPr lang="en-US" sz="2000" dirty="0" smtClean="0"/>
              <a:t> </a:t>
            </a:r>
            <a:r>
              <a:rPr lang="en-US" sz="2000" dirty="0" err="1" smtClean="0"/>
              <a:t>beragam</a:t>
            </a:r>
            <a:r>
              <a:rPr lang="en-US" sz="2000" dirty="0" smtClean="0"/>
              <a:t> dan </a:t>
            </a:r>
            <a:r>
              <a:rPr lang="en-US" sz="2000" dirty="0" err="1" smtClean="0"/>
              <a:t>cepat</a:t>
            </a:r>
            <a:r>
              <a:rPr lang="en-US" sz="2000" dirty="0" smtClean="0"/>
              <a:t> </a:t>
            </a:r>
            <a:r>
              <a:rPr lang="en-US" sz="2000" dirty="0" err="1" smtClean="0"/>
              <a:t>berubah</a:t>
            </a:r>
            <a:r>
              <a:rPr lang="en-US" sz="2000" dirty="0" smtClean="0"/>
              <a:t>, </a:t>
            </a:r>
            <a:r>
              <a:rPr lang="en-US" sz="2000" dirty="0" err="1" smtClean="0"/>
              <a:t>disusun</a:t>
            </a:r>
            <a:r>
              <a:rPr lang="en-US" sz="2000" dirty="0" smtClean="0"/>
              <a:t> </a:t>
            </a:r>
            <a:r>
              <a:rPr lang="en-US" sz="2000" dirty="0" err="1" smtClean="0"/>
              <a:t>dalam</a:t>
            </a:r>
            <a:r>
              <a:rPr lang="en-US" sz="2000" dirty="0" smtClean="0"/>
              <a:t> </a:t>
            </a:r>
            <a:r>
              <a:rPr lang="en-US" sz="2000" dirty="0" err="1" smtClean="0"/>
              <a:t>tiga</a:t>
            </a:r>
            <a:r>
              <a:rPr lang="en-US" sz="2000" dirty="0" smtClean="0"/>
              <a:t> </a:t>
            </a:r>
            <a:r>
              <a:rPr lang="en-US" sz="2000" dirty="0" err="1" smtClean="0"/>
              <a:t>segmen</a:t>
            </a:r>
            <a:r>
              <a:rPr lang="en-US" sz="2000" dirty="0" smtClean="0"/>
              <a:t> </a:t>
            </a:r>
            <a:r>
              <a:rPr lang="en-US" sz="2000" dirty="0" err="1" smtClean="0"/>
              <a:t>pasar</a:t>
            </a:r>
            <a:r>
              <a:rPr lang="en-US" sz="2000" dirty="0" smtClean="0"/>
              <a:t>:</a:t>
            </a:r>
          </a:p>
          <a:p>
            <a:pPr algn="just">
              <a:lnSpc>
                <a:spcPct val="110000"/>
              </a:lnSpc>
            </a:pPr>
            <a:endParaRPr lang="en-US" sz="2000" dirty="0" smtClean="0"/>
          </a:p>
          <a:p>
            <a:pPr lvl="0" algn="just">
              <a:lnSpc>
                <a:spcPct val="110000"/>
              </a:lnSpc>
            </a:pPr>
            <a:r>
              <a:rPr lang="en-US" sz="2000" dirty="0" err="1" smtClean="0"/>
              <a:t>Infrastruktur</a:t>
            </a:r>
            <a:r>
              <a:rPr lang="en-US" sz="2000" dirty="0" smtClean="0"/>
              <a:t>, </a:t>
            </a:r>
            <a:r>
              <a:rPr lang="en-US" sz="2000" dirty="0" err="1" smtClean="0"/>
              <a:t>meliputi</a:t>
            </a:r>
            <a:r>
              <a:rPr lang="en-US" sz="2000" dirty="0" smtClean="0"/>
              <a:t> </a:t>
            </a:r>
            <a:r>
              <a:rPr lang="en-US" sz="2000" dirty="0" err="1" smtClean="0"/>
              <a:t>kabel</a:t>
            </a:r>
            <a:r>
              <a:rPr lang="en-US" sz="2000" dirty="0" smtClean="0"/>
              <a:t>, </a:t>
            </a:r>
            <a:r>
              <a:rPr lang="en-US" sz="2000" dirty="0" err="1" smtClean="0"/>
              <a:t>akses</a:t>
            </a:r>
            <a:r>
              <a:rPr lang="en-US" sz="2000" dirty="0" smtClean="0"/>
              <a:t> </a:t>
            </a:r>
            <a:r>
              <a:rPr lang="en-US" sz="2000" dirty="0" err="1" smtClean="0"/>
              <a:t>jaringan</a:t>
            </a:r>
            <a:r>
              <a:rPr lang="en-US" sz="2000" dirty="0" smtClean="0"/>
              <a:t> dan </a:t>
            </a:r>
            <a:r>
              <a:rPr lang="en-US" sz="2000" dirty="0" err="1" smtClean="0"/>
              <a:t>manajemen</a:t>
            </a:r>
            <a:r>
              <a:rPr lang="en-US" sz="2000" dirty="0" smtClean="0"/>
              <a:t> </a:t>
            </a:r>
            <a:r>
              <a:rPr lang="en-US" sz="2000" dirty="0" err="1" smtClean="0"/>
              <a:t>energi</a:t>
            </a:r>
            <a:r>
              <a:rPr lang="en-US" sz="2000" dirty="0" smtClean="0"/>
              <a:t> </a:t>
            </a:r>
            <a:r>
              <a:rPr lang="en-US" sz="2000" dirty="0" err="1" smtClean="0"/>
              <a:t>rumah</a:t>
            </a:r>
            <a:endParaRPr lang="en-US" sz="2000" dirty="0" smtClean="0"/>
          </a:p>
          <a:p>
            <a:pPr lvl="0" algn="just">
              <a:lnSpc>
                <a:spcPct val="110000"/>
              </a:lnSpc>
            </a:pPr>
            <a:endParaRPr lang="en-US" sz="2000" dirty="0" smtClean="0"/>
          </a:p>
          <a:p>
            <a:pPr lvl="0" algn="just">
              <a:lnSpc>
                <a:spcPct val="110000"/>
              </a:lnSpc>
            </a:pPr>
            <a:r>
              <a:rPr lang="en-US" sz="2000" dirty="0" err="1" smtClean="0"/>
              <a:t>Kesadaran</a:t>
            </a:r>
            <a:r>
              <a:rPr lang="en-US" sz="2000" dirty="0" smtClean="0"/>
              <a:t> / </a:t>
            </a:r>
            <a:r>
              <a:rPr lang="en-US" sz="2000" dirty="0" err="1" smtClean="0"/>
              <a:t>Keamanan</a:t>
            </a:r>
            <a:r>
              <a:rPr lang="en-US" sz="2000" dirty="0" smtClean="0"/>
              <a:t>, </a:t>
            </a:r>
            <a:r>
              <a:rPr lang="en-US" sz="2000" dirty="0" err="1" smtClean="0"/>
              <a:t>meliputi</a:t>
            </a:r>
            <a:r>
              <a:rPr lang="en-US" sz="2000" dirty="0" smtClean="0"/>
              <a:t> </a:t>
            </a:r>
            <a:r>
              <a:rPr lang="en-US" sz="2000" dirty="0" err="1" smtClean="0"/>
              <a:t>keamanan</a:t>
            </a:r>
            <a:r>
              <a:rPr lang="en-US" sz="2000" dirty="0" smtClean="0"/>
              <a:t> dan alarm </a:t>
            </a:r>
            <a:r>
              <a:rPr lang="en-US" sz="2000" dirty="0" err="1" smtClean="0"/>
              <a:t>kebakaran</a:t>
            </a:r>
            <a:r>
              <a:rPr lang="en-US" sz="2000" dirty="0" smtClean="0"/>
              <a:t> </a:t>
            </a:r>
            <a:r>
              <a:rPr lang="en-US" sz="2000" dirty="0" err="1" smtClean="0"/>
              <a:t>rumah</a:t>
            </a:r>
            <a:r>
              <a:rPr lang="en-US" sz="2000" dirty="0" smtClean="0"/>
              <a:t>, </a:t>
            </a:r>
            <a:r>
              <a:rPr lang="en-US" sz="2000" dirty="0" err="1" smtClean="0"/>
              <a:t>pemantauan</a:t>
            </a:r>
            <a:r>
              <a:rPr lang="en-US" sz="2000" dirty="0" smtClean="0"/>
              <a:t> </a:t>
            </a:r>
            <a:r>
              <a:rPr lang="en-US" sz="2000" dirty="0" err="1" smtClean="0"/>
              <a:t>lansia</a:t>
            </a:r>
            <a:r>
              <a:rPr lang="en-US" sz="2000" dirty="0" smtClean="0"/>
              <a:t> (</a:t>
            </a:r>
            <a:r>
              <a:rPr lang="en-US" sz="2000" dirty="0" err="1" smtClean="0"/>
              <a:t>tidak</a:t>
            </a:r>
            <a:r>
              <a:rPr lang="en-US" sz="2000" dirty="0" smtClean="0"/>
              <a:t> </a:t>
            </a:r>
            <a:r>
              <a:rPr lang="en-US" sz="2000" dirty="0" err="1" smtClean="0"/>
              <a:t>klinis</a:t>
            </a:r>
            <a:r>
              <a:rPr lang="en-US" sz="2000" dirty="0" smtClean="0"/>
              <a:t>) dan </a:t>
            </a:r>
            <a:r>
              <a:rPr lang="en-US" sz="2000" dirty="0" err="1" smtClean="0"/>
              <a:t>anak-anak</a:t>
            </a:r>
            <a:r>
              <a:rPr lang="en-US" sz="2000" dirty="0" smtClean="0"/>
              <a:t>.</a:t>
            </a:r>
          </a:p>
          <a:p>
            <a:pPr lvl="0" algn="just">
              <a:lnSpc>
                <a:spcPct val="110000"/>
              </a:lnSpc>
            </a:pPr>
            <a:endParaRPr lang="en-US" sz="2000" dirty="0" smtClean="0"/>
          </a:p>
          <a:p>
            <a:pPr lvl="0" algn="just">
              <a:lnSpc>
                <a:spcPct val="110000"/>
              </a:lnSpc>
            </a:pPr>
            <a:r>
              <a:rPr lang="en-US" sz="2000" dirty="0" err="1" smtClean="0"/>
              <a:t>Kenyamanan</a:t>
            </a:r>
            <a:r>
              <a:rPr lang="en-US" sz="2000" dirty="0" smtClean="0"/>
              <a:t> / </a:t>
            </a:r>
            <a:r>
              <a:rPr lang="en-US" sz="2000" dirty="0" err="1" smtClean="0"/>
              <a:t>Hiburan</a:t>
            </a:r>
            <a:r>
              <a:rPr lang="en-US" sz="2000" dirty="0" smtClean="0"/>
              <a:t>, </a:t>
            </a:r>
            <a:r>
              <a:rPr lang="en-US" sz="2000" dirty="0" err="1" smtClean="0"/>
              <a:t>meliputi</a:t>
            </a:r>
            <a:r>
              <a:rPr lang="en-US" sz="2000" dirty="0" smtClean="0"/>
              <a:t> </a:t>
            </a:r>
            <a:r>
              <a:rPr lang="en-US" sz="2000" dirty="0" err="1" smtClean="0"/>
              <a:t>pengendalian</a:t>
            </a:r>
            <a:r>
              <a:rPr lang="en-US" sz="2000" dirty="0" smtClean="0"/>
              <a:t> </a:t>
            </a:r>
            <a:r>
              <a:rPr lang="en-US" sz="2000" dirty="0" err="1" smtClean="0"/>
              <a:t>iklim</a:t>
            </a:r>
            <a:r>
              <a:rPr lang="en-US" sz="2000" dirty="0" smtClean="0"/>
              <a:t>, </a:t>
            </a:r>
            <a:r>
              <a:rPr lang="en-US" sz="2000" dirty="0" err="1" smtClean="0"/>
              <a:t>manajemen</a:t>
            </a:r>
            <a:r>
              <a:rPr lang="en-US" sz="2000" dirty="0" smtClean="0"/>
              <a:t> </a:t>
            </a:r>
            <a:r>
              <a:rPr lang="en-US" sz="2000" dirty="0" err="1" smtClean="0"/>
              <a:t>pencahayaan</a:t>
            </a:r>
            <a:r>
              <a:rPr lang="en-US" sz="2000" dirty="0" smtClean="0"/>
              <a:t>, </a:t>
            </a:r>
            <a:r>
              <a:rPr lang="en-US" sz="2000" dirty="0" err="1" smtClean="0"/>
              <a:t>peralatan</a:t>
            </a:r>
            <a:r>
              <a:rPr lang="en-US" sz="2000" dirty="0" smtClean="0"/>
              <a:t> dan </a:t>
            </a:r>
            <a:r>
              <a:rPr lang="en-US" sz="2000" dirty="0" err="1" smtClean="0"/>
              <a:t>hiburan</a:t>
            </a:r>
            <a:endParaRPr lang="en-US" sz="2000" dirty="0" smtClean="0"/>
          </a:p>
          <a:p>
            <a:pPr lvl="0" algn="just">
              <a:lnSpc>
                <a:spcPct val="110000"/>
              </a:lnSpc>
            </a:pPr>
            <a:endParaRPr lang="en-US" sz="2000" dirty="0" smtClean="0"/>
          </a:p>
          <a:p>
            <a:pPr algn="just">
              <a:lnSpc>
                <a:spcPct val="110000"/>
              </a:lnSpc>
            </a:pPr>
            <a:r>
              <a:rPr lang="en-US" sz="2000" dirty="0" err="1" smtClean="0"/>
              <a:t>Oleh</a:t>
            </a:r>
            <a:r>
              <a:rPr lang="en-US" sz="2000" dirty="0" smtClean="0"/>
              <a:t> </a:t>
            </a:r>
            <a:r>
              <a:rPr lang="en-US" sz="2000" dirty="0" err="1" smtClean="0"/>
              <a:t>karena</a:t>
            </a:r>
            <a:r>
              <a:rPr lang="en-US" sz="2000" dirty="0" smtClean="0"/>
              <a:t> </a:t>
            </a:r>
            <a:r>
              <a:rPr lang="en-US" sz="2000" dirty="0" err="1" smtClean="0"/>
              <a:t>itu</a:t>
            </a:r>
            <a:r>
              <a:rPr lang="en-US" sz="2000" dirty="0" smtClean="0"/>
              <a:t> </a:t>
            </a:r>
            <a:r>
              <a:rPr lang="en-US" sz="2000" dirty="0" err="1" smtClean="0"/>
              <a:t>sektor</a:t>
            </a:r>
            <a:r>
              <a:rPr lang="en-US" sz="2000" dirty="0" smtClean="0"/>
              <a:t> </a:t>
            </a:r>
            <a:r>
              <a:rPr lang="en-US" sz="2000" dirty="0" err="1" smtClean="0"/>
              <a:t>ini</a:t>
            </a:r>
            <a:r>
              <a:rPr lang="en-US" sz="2000" dirty="0" smtClean="0"/>
              <a:t> </a:t>
            </a:r>
            <a:r>
              <a:rPr lang="en-US" sz="2000" dirty="0" err="1" smtClean="0"/>
              <a:t>sekarang</a:t>
            </a:r>
            <a:r>
              <a:rPr lang="en-US" sz="2000" dirty="0" smtClean="0"/>
              <a:t> </a:t>
            </a:r>
            <a:r>
              <a:rPr lang="en-US" sz="2000" dirty="0" err="1" smtClean="0"/>
              <a:t>mencakup</a:t>
            </a:r>
            <a:r>
              <a:rPr lang="en-US" sz="2000" dirty="0" smtClean="0"/>
              <a:t> </a:t>
            </a:r>
            <a:r>
              <a:rPr lang="en-US" sz="2000" dirty="0" err="1" smtClean="0"/>
              <a:t>eReaders</a:t>
            </a:r>
            <a:r>
              <a:rPr lang="en-US" sz="2000" dirty="0" smtClean="0"/>
              <a:t>, </a:t>
            </a:r>
            <a:r>
              <a:rPr lang="en-US" sz="2000" dirty="0" err="1" smtClean="0"/>
              <a:t>photoframes</a:t>
            </a:r>
            <a:r>
              <a:rPr lang="en-US" sz="2000" dirty="0" smtClean="0"/>
              <a:t> Digital, Game </a:t>
            </a:r>
            <a:r>
              <a:rPr lang="en-US" sz="2000" dirty="0" err="1" smtClean="0"/>
              <a:t>konsol</a:t>
            </a:r>
            <a:r>
              <a:rPr lang="en-US" sz="2000" dirty="0" smtClean="0"/>
              <a:t> </a:t>
            </a:r>
            <a:r>
              <a:rPr lang="en-US" sz="2000" dirty="0" err="1" smtClean="0"/>
              <a:t>serta</a:t>
            </a:r>
            <a:r>
              <a:rPr lang="en-US" sz="2000" dirty="0" smtClean="0"/>
              <a:t> </a:t>
            </a:r>
            <a:r>
              <a:rPr lang="en-US" sz="2000" dirty="0" err="1" smtClean="0"/>
              <a:t>Cincin</a:t>
            </a:r>
            <a:r>
              <a:rPr lang="en-US" sz="2000" dirty="0" smtClean="0"/>
              <a:t> / </a:t>
            </a:r>
            <a:r>
              <a:rPr lang="en-US" sz="2000" dirty="0" err="1" smtClean="0"/>
              <a:t>pengering</a:t>
            </a:r>
            <a:r>
              <a:rPr lang="en-US" sz="2000" dirty="0" smtClean="0"/>
              <a:t> dan Alarm </a:t>
            </a:r>
            <a:r>
              <a:rPr lang="en-US" sz="2000" dirty="0" err="1" smtClean="0"/>
              <a:t>Rumah</a:t>
            </a:r>
            <a:r>
              <a:rPr lang="en-US" sz="2000" dirty="0" smtClean="0"/>
              <a:t>.</a:t>
            </a:r>
            <a:endParaRPr lang="en-US" sz="2000" dirty="0"/>
          </a:p>
        </p:txBody>
      </p:sp>
      <p:sp>
        <p:nvSpPr>
          <p:cNvPr id="3" name="Title 2"/>
          <p:cNvSpPr>
            <a:spLocks noGrp="1"/>
          </p:cNvSpPr>
          <p:nvPr>
            <p:ph type="title"/>
          </p:nvPr>
        </p:nvSpPr>
        <p:spPr>
          <a:xfrm>
            <a:off x="152400" y="76200"/>
            <a:ext cx="4191000" cy="487362"/>
          </a:xfrm>
        </p:spPr>
        <p:txBody>
          <a:bodyPr>
            <a:normAutofit fontScale="90000"/>
          </a:bodyPr>
          <a:lstStyle/>
          <a:p>
            <a:r>
              <a:rPr lang="en-US" sz="2800" dirty="0" err="1" smtClean="0"/>
              <a:t>Sektor</a:t>
            </a:r>
            <a:r>
              <a:rPr lang="en-US" sz="2800" dirty="0" smtClean="0"/>
              <a:t> </a:t>
            </a:r>
            <a:r>
              <a:rPr lang="en-US" sz="2800" dirty="0" err="1" smtClean="0"/>
              <a:t>Rumah</a:t>
            </a:r>
            <a:r>
              <a:rPr lang="en-US" sz="2800" dirty="0" smtClean="0"/>
              <a:t> </a:t>
            </a:r>
            <a:r>
              <a:rPr lang="en-US" sz="2800" dirty="0" err="1" smtClean="0"/>
              <a:t>Tangga</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495800"/>
            <a:ext cx="8229600" cy="1219200"/>
          </a:xfrm>
        </p:spPr>
        <p:txBody>
          <a:bodyPr>
            <a:noAutofit/>
          </a:bodyPr>
          <a:lstStyle/>
          <a:p>
            <a:pPr algn="ctr"/>
            <a:r>
              <a:rPr sz="2000" smtClean="0">
                <a:solidFill>
                  <a:schemeClr val="tx1"/>
                </a:solidFill>
                <a:latin typeface="+mn-lt"/>
              </a:rPr>
              <a:t>Disusun oleh</a:t>
            </a:r>
            <a:r>
              <a:rPr sz="2400" smtClean="0">
                <a:solidFill>
                  <a:schemeClr val="tx1"/>
                </a:solidFill>
                <a:latin typeface="+mn-lt"/>
              </a:rPr>
              <a:t/>
            </a:r>
            <a:br>
              <a:rPr sz="2400" smtClean="0">
                <a:solidFill>
                  <a:schemeClr val="tx1"/>
                </a:solidFill>
                <a:latin typeface="+mn-lt"/>
              </a:rPr>
            </a:br>
            <a:r>
              <a:rPr sz="2400" smtClean="0">
                <a:solidFill>
                  <a:schemeClr val="tx1"/>
                </a:solidFill>
                <a:latin typeface="+mn-lt"/>
              </a:rPr>
              <a:t>Hilman Abu Dzarrin</a:t>
            </a:r>
            <a:br>
              <a:rPr sz="2400" smtClean="0">
                <a:solidFill>
                  <a:schemeClr val="tx1"/>
                </a:solidFill>
                <a:latin typeface="+mn-lt"/>
              </a:rPr>
            </a:br>
            <a:r>
              <a:rPr sz="2400" smtClean="0">
                <a:solidFill>
                  <a:schemeClr val="tx1"/>
                </a:solidFill>
                <a:latin typeface="+mn-lt"/>
              </a:rPr>
              <a:t>2110147040</a:t>
            </a:r>
            <a:endParaRPr lang="en-US" sz="2400" dirty="0">
              <a:solidFill>
                <a:schemeClr val="tx1"/>
              </a:solidFill>
              <a:latin typeface="+mn-lt"/>
            </a:endParaRPr>
          </a:p>
        </p:txBody>
      </p:sp>
      <p:pic>
        <p:nvPicPr>
          <p:cNvPr id="5" name="Picture 4" descr="gf.jpg"/>
          <p:cNvPicPr>
            <a:picLocks noChangeAspect="1"/>
          </p:cNvPicPr>
          <p:nvPr/>
        </p:nvPicPr>
        <p:blipFill>
          <a:blip r:embed="rId2"/>
          <a:stretch>
            <a:fillRect/>
          </a:stretch>
        </p:blipFill>
        <p:spPr>
          <a:xfrm>
            <a:off x="1727200" y="533400"/>
            <a:ext cx="5689600" cy="4038600"/>
          </a:xfrm>
          <a:prstGeom prst="rect">
            <a:avLst/>
          </a:prstGeom>
          <a:effectLst>
            <a:reflection blurRad="6350" stA="50000" endA="300" endPos="90000" dir="5400000" sy="-100000" algn="bl" rotWithShape="0"/>
            <a:softEdge rad="635000"/>
          </a:effectLst>
        </p:spPr>
      </p:pic>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8915400" cy="6735763"/>
          </a:xfrm>
        </p:spPr>
        <p:txBody>
          <a:bodyPr>
            <a:noAutofit/>
          </a:bodyPr>
          <a:lstStyle/>
          <a:p>
            <a:pPr algn="just">
              <a:buNone/>
            </a:pPr>
            <a:r>
              <a:rPr lang="en-US" sz="1800" b="1" dirty="0" err="1" smtClean="0"/>
              <a:t>Sektor</a:t>
            </a:r>
            <a:r>
              <a:rPr lang="en-US" sz="1800" b="1" dirty="0" smtClean="0"/>
              <a:t> </a:t>
            </a:r>
            <a:r>
              <a:rPr lang="en-US" sz="1800" b="1" dirty="0" err="1" smtClean="0"/>
              <a:t>Kesehatan</a:t>
            </a:r>
            <a:endParaRPr lang="en-US" sz="1800" dirty="0" smtClean="0"/>
          </a:p>
          <a:p>
            <a:pPr algn="just">
              <a:buNone/>
            </a:pPr>
            <a:r>
              <a:rPr lang="en-US" sz="1800" dirty="0" smtClean="0"/>
              <a:t>		</a:t>
            </a:r>
            <a:r>
              <a:rPr lang="en-US" sz="1800" dirty="0" err="1" smtClean="0"/>
              <a:t>Sektor</a:t>
            </a:r>
            <a:r>
              <a:rPr lang="en-US" sz="1800" dirty="0" smtClean="0"/>
              <a:t> </a:t>
            </a:r>
            <a:r>
              <a:rPr lang="en-US" sz="1800" dirty="0" err="1" smtClean="0"/>
              <a:t>kesehatan</a:t>
            </a:r>
            <a:r>
              <a:rPr lang="en-US" sz="1800" dirty="0" smtClean="0"/>
              <a:t> </a:t>
            </a:r>
            <a:r>
              <a:rPr lang="en-US" sz="1800" dirty="0" err="1" smtClean="0"/>
              <a:t>meliputi</a:t>
            </a:r>
            <a:r>
              <a:rPr lang="en-US" sz="1800" dirty="0" smtClean="0"/>
              <a:t> telemedicine, </a:t>
            </a:r>
            <a:r>
              <a:rPr lang="en-US" sz="1800" dirty="0" err="1" smtClean="0"/>
              <a:t>rumah</a:t>
            </a:r>
            <a:r>
              <a:rPr lang="en-US" sz="1800" dirty="0" smtClean="0"/>
              <a:t> </a:t>
            </a:r>
            <a:r>
              <a:rPr lang="en-US" sz="1800" dirty="0" err="1" smtClean="0"/>
              <a:t>jompo</a:t>
            </a:r>
            <a:r>
              <a:rPr lang="en-US" sz="1800" dirty="0" smtClean="0"/>
              <a:t>, dan </a:t>
            </a:r>
            <a:r>
              <a:rPr lang="en-US" sz="1800" dirty="0" err="1" smtClean="0"/>
              <a:t>perawatan</a:t>
            </a:r>
            <a:r>
              <a:rPr lang="en-US" sz="1800" dirty="0" smtClean="0"/>
              <a:t> </a:t>
            </a:r>
            <a:r>
              <a:rPr lang="en-US" sz="1800" dirty="0" err="1" smtClean="0"/>
              <a:t>kesehatan</a:t>
            </a:r>
            <a:r>
              <a:rPr lang="en-US" sz="1800" dirty="0" smtClean="0"/>
              <a:t> </a:t>
            </a:r>
            <a:r>
              <a:rPr lang="en-US" sz="1800" dirty="0" err="1" smtClean="0"/>
              <a:t>di</a:t>
            </a:r>
            <a:r>
              <a:rPr lang="en-US" sz="1800" dirty="0" smtClean="0"/>
              <a:t> </a:t>
            </a:r>
            <a:r>
              <a:rPr lang="en-US" sz="1800" dirty="0" err="1" smtClean="0"/>
              <a:t>rumah</a:t>
            </a:r>
            <a:r>
              <a:rPr lang="en-US" sz="1800" dirty="0" smtClean="0"/>
              <a:t> </a:t>
            </a:r>
            <a:r>
              <a:rPr lang="en-US" sz="1800" dirty="0" err="1" smtClean="0"/>
              <a:t>termasuk</a:t>
            </a:r>
            <a:r>
              <a:rPr lang="en-US" sz="1800" dirty="0" smtClean="0"/>
              <a:t> </a:t>
            </a:r>
            <a:r>
              <a:rPr lang="en-US" sz="1800" dirty="0" err="1" smtClean="0"/>
              <a:t>pemantauan</a:t>
            </a:r>
            <a:r>
              <a:rPr lang="en-US" sz="1800" dirty="0" smtClean="0"/>
              <a:t> </a:t>
            </a:r>
            <a:r>
              <a:rPr lang="en-US" sz="1800" dirty="0" err="1" smtClean="0"/>
              <a:t>jarak</a:t>
            </a:r>
            <a:r>
              <a:rPr lang="en-US" sz="1800" dirty="0" smtClean="0"/>
              <a:t> </a:t>
            </a:r>
            <a:r>
              <a:rPr lang="en-US" sz="1800" dirty="0" err="1" smtClean="0"/>
              <a:t>jauh</a:t>
            </a:r>
            <a:r>
              <a:rPr lang="en-US" sz="1800" dirty="0" smtClean="0"/>
              <a:t>. </a:t>
            </a:r>
            <a:r>
              <a:rPr lang="en-US" sz="1800" dirty="0" err="1" smtClean="0"/>
              <a:t>Misalnya</a:t>
            </a:r>
            <a:r>
              <a:rPr lang="en-US" sz="1800" dirty="0" smtClean="0"/>
              <a:t> </a:t>
            </a:r>
            <a:r>
              <a:rPr lang="en-US" sz="1800" dirty="0" err="1" smtClean="0"/>
              <a:t>alat</a:t>
            </a:r>
            <a:r>
              <a:rPr lang="en-US" sz="1800" dirty="0" smtClean="0"/>
              <a:t> </a:t>
            </a:r>
            <a:r>
              <a:rPr lang="en-US" sz="1800" dirty="0" err="1" smtClean="0"/>
              <a:t>pacu</a:t>
            </a:r>
            <a:r>
              <a:rPr lang="en-US" sz="1800" dirty="0" smtClean="0"/>
              <a:t> </a:t>
            </a:r>
            <a:r>
              <a:rPr lang="en-US" sz="1800" dirty="0" err="1" smtClean="0"/>
              <a:t>jantung</a:t>
            </a:r>
            <a:r>
              <a:rPr lang="en-US" sz="1800" dirty="0" smtClean="0"/>
              <a:t> </a:t>
            </a:r>
            <a:r>
              <a:rPr lang="en-US" sz="1800" dirty="0" err="1" smtClean="0"/>
              <a:t>jantung</a:t>
            </a:r>
            <a:r>
              <a:rPr lang="en-US" sz="1800" dirty="0" smtClean="0"/>
              <a:t> </a:t>
            </a:r>
            <a:r>
              <a:rPr lang="en-US" sz="1800" dirty="0" err="1" smtClean="0"/>
              <a:t>ditanamkan</a:t>
            </a:r>
            <a:r>
              <a:rPr lang="en-US" sz="1800" dirty="0" smtClean="0"/>
              <a:t> </a:t>
            </a:r>
            <a:r>
              <a:rPr lang="en-US" sz="1800" dirty="0" err="1" smtClean="0"/>
              <a:t>untuk</a:t>
            </a:r>
            <a:r>
              <a:rPr lang="en-US" sz="1800" dirty="0" smtClean="0"/>
              <a:t> </a:t>
            </a:r>
            <a:r>
              <a:rPr lang="en-US" sz="1800" dirty="0" err="1" smtClean="0"/>
              <a:t>orang</a:t>
            </a:r>
            <a:r>
              <a:rPr lang="en-US" sz="1800" dirty="0" smtClean="0"/>
              <a:t> </a:t>
            </a:r>
            <a:r>
              <a:rPr lang="en-US" sz="1800" dirty="0" err="1" smtClean="0"/>
              <a:t>tua</a:t>
            </a:r>
            <a:r>
              <a:rPr lang="en-US" sz="1800" dirty="0" smtClean="0"/>
              <a:t> (</a:t>
            </a:r>
            <a:r>
              <a:rPr lang="en-US" sz="1800" dirty="0" err="1" smtClean="0"/>
              <a:t>klinis</a:t>
            </a:r>
            <a:r>
              <a:rPr lang="en-US" sz="1800" dirty="0" smtClean="0"/>
              <a:t>). </a:t>
            </a:r>
            <a:r>
              <a:rPr lang="en-US" sz="1800" dirty="0" err="1" smtClean="0"/>
              <a:t>Aplikasi</a:t>
            </a:r>
            <a:r>
              <a:rPr lang="en-US" sz="1800" dirty="0" smtClean="0"/>
              <a:t> </a:t>
            </a:r>
            <a:r>
              <a:rPr lang="en-US" sz="1800" dirty="0" err="1" smtClean="0"/>
              <a:t>ini</a:t>
            </a:r>
            <a:r>
              <a:rPr lang="en-US" sz="1800" dirty="0" smtClean="0"/>
              <a:t> </a:t>
            </a:r>
            <a:r>
              <a:rPr lang="en-US" sz="1800" dirty="0" err="1" smtClean="0"/>
              <a:t>memberdayakan</a:t>
            </a:r>
            <a:r>
              <a:rPr lang="en-US" sz="1800" dirty="0" smtClean="0"/>
              <a:t> </a:t>
            </a:r>
            <a:r>
              <a:rPr lang="en-US" sz="1800" dirty="0" err="1" smtClean="0"/>
              <a:t>pasien</a:t>
            </a:r>
            <a:r>
              <a:rPr lang="en-US" sz="1800" dirty="0" smtClean="0"/>
              <a:t> dan </a:t>
            </a:r>
            <a:r>
              <a:rPr lang="en-US" sz="1800" dirty="0" err="1" smtClean="0"/>
              <a:t>dokter</a:t>
            </a:r>
            <a:r>
              <a:rPr lang="en-US" sz="1800" dirty="0" smtClean="0"/>
              <a:t> </a:t>
            </a:r>
            <a:r>
              <a:rPr lang="en-US" sz="1800" dirty="0" err="1" smtClean="0"/>
              <a:t>sama</a:t>
            </a:r>
            <a:r>
              <a:rPr lang="en-US" sz="1800" dirty="0" smtClean="0"/>
              <a:t> </a:t>
            </a:r>
            <a:r>
              <a:rPr lang="en-US" sz="1800" dirty="0" err="1" smtClean="0"/>
              <a:t>untuk</a:t>
            </a:r>
            <a:r>
              <a:rPr lang="en-US" sz="1800" dirty="0" smtClean="0"/>
              <a:t> </a:t>
            </a:r>
            <a:r>
              <a:rPr lang="en-US" sz="1800" dirty="0" err="1" smtClean="0"/>
              <a:t>melakukan</a:t>
            </a:r>
            <a:r>
              <a:rPr lang="en-US" sz="1800" dirty="0" smtClean="0"/>
              <a:t> </a:t>
            </a:r>
            <a:r>
              <a:rPr lang="en-US" sz="1800" dirty="0" err="1" smtClean="0"/>
              <a:t>penelitian</a:t>
            </a:r>
            <a:r>
              <a:rPr lang="en-US" sz="1800" dirty="0" smtClean="0"/>
              <a:t> yang </a:t>
            </a:r>
            <a:r>
              <a:rPr lang="en-US" sz="1800" dirty="0" err="1" smtClean="0"/>
              <a:t>lebih</a:t>
            </a:r>
            <a:r>
              <a:rPr lang="en-US" sz="1800" dirty="0" smtClean="0"/>
              <a:t> </a:t>
            </a:r>
            <a:r>
              <a:rPr lang="en-US" sz="1800" dirty="0" err="1" smtClean="0"/>
              <a:t>baik</a:t>
            </a:r>
            <a:r>
              <a:rPr lang="en-US" sz="1800" dirty="0" smtClean="0"/>
              <a:t> dan </a:t>
            </a:r>
            <a:r>
              <a:rPr lang="en-US" sz="1800" dirty="0" err="1" smtClean="0"/>
              <a:t>pilihan</a:t>
            </a:r>
            <a:r>
              <a:rPr lang="en-US" sz="1800" dirty="0" smtClean="0"/>
              <a:t> </a:t>
            </a:r>
            <a:r>
              <a:rPr lang="en-US" sz="1800" dirty="0" err="1" smtClean="0"/>
              <a:t>pengobatan</a:t>
            </a:r>
            <a:r>
              <a:rPr lang="en-US" sz="1800" dirty="0" smtClean="0"/>
              <a:t>. </a:t>
            </a:r>
            <a:r>
              <a:rPr lang="en-US" sz="1800" dirty="0" err="1" smtClean="0"/>
              <a:t>Sektor</a:t>
            </a:r>
            <a:r>
              <a:rPr lang="en-US" sz="1800" dirty="0" smtClean="0"/>
              <a:t> </a:t>
            </a:r>
            <a:r>
              <a:rPr lang="en-US" sz="1800" dirty="0" err="1" smtClean="0"/>
              <a:t>ini</a:t>
            </a:r>
            <a:r>
              <a:rPr lang="en-US" sz="1800" dirty="0" smtClean="0"/>
              <a:t> </a:t>
            </a:r>
            <a:r>
              <a:rPr lang="en-US" sz="1800" dirty="0" err="1" smtClean="0"/>
              <a:t>kemudian</a:t>
            </a:r>
            <a:r>
              <a:rPr lang="en-US" sz="1800" dirty="0" smtClean="0"/>
              <a:t> </a:t>
            </a:r>
            <a:r>
              <a:rPr lang="en-US" sz="1800" dirty="0" err="1" smtClean="0"/>
              <a:t>juga</a:t>
            </a:r>
            <a:r>
              <a:rPr lang="en-US" sz="1800" dirty="0" smtClean="0"/>
              <a:t> </a:t>
            </a:r>
            <a:r>
              <a:rPr lang="en-US" sz="1800" dirty="0" err="1" smtClean="0"/>
              <a:t>melacak</a:t>
            </a:r>
            <a:r>
              <a:rPr lang="en-US" sz="1800" dirty="0" smtClean="0"/>
              <a:t> </a:t>
            </a:r>
            <a:r>
              <a:rPr lang="en-US" sz="1800" dirty="0" err="1" smtClean="0"/>
              <a:t>peralatan</a:t>
            </a:r>
            <a:r>
              <a:rPr lang="en-US" sz="1800" dirty="0" smtClean="0"/>
              <a:t> Lab, </a:t>
            </a:r>
            <a:r>
              <a:rPr lang="en-US" sz="1800" dirty="0" err="1" smtClean="0"/>
              <a:t>seperti</a:t>
            </a:r>
            <a:r>
              <a:rPr lang="en-US" sz="1800" dirty="0" smtClean="0"/>
              <a:t> </a:t>
            </a:r>
            <a:r>
              <a:rPr lang="en-US" sz="1800" dirty="0" err="1" smtClean="0"/>
              <a:t>sentrifus</a:t>
            </a:r>
            <a:r>
              <a:rPr lang="en-US" sz="1800" dirty="0" smtClean="0"/>
              <a:t>, </a:t>
            </a:r>
            <a:r>
              <a:rPr lang="en-US" sz="1800" dirty="0" err="1" smtClean="0"/>
              <a:t>inkubator</a:t>
            </a:r>
            <a:r>
              <a:rPr lang="en-US" sz="1800" dirty="0" smtClean="0"/>
              <a:t>, freezer dan </a:t>
            </a:r>
            <a:r>
              <a:rPr lang="en-US" sz="1800" dirty="0" err="1" smtClean="0"/>
              <a:t>peralatan</a:t>
            </a:r>
            <a:r>
              <a:rPr lang="en-US" sz="1800" dirty="0" smtClean="0"/>
              <a:t> </a:t>
            </a:r>
            <a:r>
              <a:rPr lang="en-US" sz="1800" dirty="0" err="1" smtClean="0"/>
              <a:t>tes</a:t>
            </a:r>
            <a:r>
              <a:rPr lang="en-US" sz="1800" dirty="0" smtClean="0"/>
              <a:t> </a:t>
            </a:r>
            <a:r>
              <a:rPr lang="en-US" sz="1800" dirty="0" err="1" smtClean="0"/>
              <a:t>darah</a:t>
            </a:r>
            <a:r>
              <a:rPr lang="en-US" sz="1800" dirty="0" smtClean="0"/>
              <a:t>. </a:t>
            </a:r>
            <a:r>
              <a:rPr lang="en-US" sz="1800" dirty="0" err="1" smtClean="0"/>
              <a:t>Ini</a:t>
            </a:r>
            <a:r>
              <a:rPr lang="en-US" sz="1800" dirty="0" smtClean="0"/>
              <a:t> </a:t>
            </a:r>
            <a:r>
              <a:rPr lang="en-US" sz="1800" dirty="0" err="1" smtClean="0"/>
              <a:t>mencakup</a:t>
            </a:r>
            <a:r>
              <a:rPr lang="en-US" sz="1800" dirty="0" smtClean="0"/>
              <a:t> </a:t>
            </a:r>
            <a:r>
              <a:rPr lang="en-US" sz="1800" dirty="0" err="1" smtClean="0"/>
              <a:t>segmen</a:t>
            </a:r>
            <a:r>
              <a:rPr lang="en-US" sz="1800" dirty="0" smtClean="0"/>
              <a:t> </a:t>
            </a:r>
            <a:r>
              <a:rPr lang="en-US" sz="1800" dirty="0" err="1" smtClean="0"/>
              <a:t>berikut</a:t>
            </a:r>
            <a:r>
              <a:rPr lang="en-US" sz="1800" dirty="0" smtClean="0"/>
              <a:t>:</a:t>
            </a:r>
          </a:p>
          <a:p>
            <a:pPr lvl="0" algn="just"/>
            <a:r>
              <a:rPr lang="en-US" sz="1800" dirty="0" err="1" smtClean="0"/>
              <a:t>Perawatan</a:t>
            </a:r>
            <a:r>
              <a:rPr lang="en-US" sz="1800" dirty="0" smtClean="0"/>
              <a:t> </a:t>
            </a:r>
            <a:r>
              <a:rPr lang="en-US" sz="1800" dirty="0" err="1" smtClean="0"/>
              <a:t>meliputi</a:t>
            </a:r>
            <a:r>
              <a:rPr lang="en-US" sz="1800" dirty="0" smtClean="0"/>
              <a:t> </a:t>
            </a:r>
            <a:r>
              <a:rPr lang="en-US" sz="1800" dirty="0" err="1" smtClean="0"/>
              <a:t>Rumah</a:t>
            </a:r>
            <a:r>
              <a:rPr lang="en-US" sz="1800" dirty="0" smtClean="0"/>
              <a:t> </a:t>
            </a:r>
            <a:r>
              <a:rPr lang="en-US" sz="1800" dirty="0" err="1" smtClean="0"/>
              <a:t>Sakit</a:t>
            </a:r>
            <a:r>
              <a:rPr lang="en-US" sz="1800" dirty="0" smtClean="0"/>
              <a:t>, ER, </a:t>
            </a:r>
            <a:r>
              <a:rPr lang="en-US" sz="1800" dirty="0" err="1" smtClean="0"/>
              <a:t>Ponsel</a:t>
            </a:r>
            <a:r>
              <a:rPr lang="en-US" sz="1800" dirty="0" smtClean="0"/>
              <a:t> POC, </a:t>
            </a:r>
            <a:r>
              <a:rPr lang="en-US" sz="1800" dirty="0" err="1" smtClean="0"/>
              <a:t>Klinik</a:t>
            </a:r>
            <a:r>
              <a:rPr lang="en-US" sz="1800" dirty="0" smtClean="0"/>
              <a:t>, </a:t>
            </a:r>
            <a:r>
              <a:rPr lang="en-US" sz="1800" dirty="0" err="1" smtClean="0"/>
              <a:t>dll</a:t>
            </a:r>
            <a:r>
              <a:rPr lang="en-US" sz="1800" dirty="0" smtClean="0"/>
              <a:t>.</a:t>
            </a:r>
          </a:p>
          <a:p>
            <a:pPr lvl="0" algn="just"/>
            <a:r>
              <a:rPr lang="en-US" sz="1800" dirty="0" err="1" smtClean="0"/>
              <a:t>Dalam</a:t>
            </a:r>
            <a:r>
              <a:rPr lang="en-US" sz="1800" dirty="0" smtClean="0"/>
              <a:t> vivo(</a:t>
            </a:r>
            <a:r>
              <a:rPr lang="en-US" sz="1800" dirty="0" err="1" smtClean="0"/>
              <a:t>berasal</a:t>
            </a:r>
            <a:r>
              <a:rPr lang="en-US" sz="1800" dirty="0" smtClean="0"/>
              <a:t> dari </a:t>
            </a:r>
            <a:r>
              <a:rPr lang="en-US" sz="1800" dirty="0" err="1" smtClean="0"/>
              <a:t>Spanyol</a:t>
            </a:r>
            <a:r>
              <a:rPr lang="en-US" sz="1800" dirty="0" smtClean="0"/>
              <a:t>: vivo[vivo, "</a:t>
            </a:r>
            <a:r>
              <a:rPr lang="en-US" sz="1800" dirty="0" err="1" smtClean="0"/>
              <a:t>hidup</a:t>
            </a:r>
            <a:r>
              <a:rPr lang="en-US" sz="1800" dirty="0" smtClean="0"/>
              <a:t>"]) / </a:t>
            </a:r>
            <a:r>
              <a:rPr lang="en-US" sz="1800" dirty="0" err="1" smtClean="0"/>
              <a:t>rumah</a:t>
            </a:r>
            <a:r>
              <a:rPr lang="en-US" sz="1800" dirty="0" smtClean="0"/>
              <a:t> </a:t>
            </a:r>
            <a:r>
              <a:rPr lang="en-US" sz="1800" dirty="0" err="1" smtClean="0"/>
              <a:t>meliputi</a:t>
            </a:r>
            <a:r>
              <a:rPr lang="en-US" sz="1800" dirty="0" smtClean="0"/>
              <a:t> </a:t>
            </a:r>
            <a:r>
              <a:rPr lang="en-US" sz="1800" dirty="0" err="1" smtClean="0"/>
              <a:t>Implan</a:t>
            </a:r>
            <a:r>
              <a:rPr lang="en-US" sz="1800" dirty="0" smtClean="0"/>
              <a:t> (</a:t>
            </a:r>
            <a:r>
              <a:rPr lang="en-US" sz="1800" dirty="0" err="1" smtClean="0"/>
              <a:t>pacu</a:t>
            </a:r>
            <a:r>
              <a:rPr lang="en-US" sz="1800" dirty="0" smtClean="0"/>
              <a:t> </a:t>
            </a:r>
            <a:r>
              <a:rPr lang="en-US" sz="1800" dirty="0" err="1" smtClean="0"/>
              <a:t>jantung</a:t>
            </a:r>
            <a:r>
              <a:rPr lang="en-US" sz="1800" dirty="0" smtClean="0"/>
              <a:t>, </a:t>
            </a:r>
            <a:r>
              <a:rPr lang="en-US" sz="1800" dirty="0" err="1" smtClean="0"/>
              <a:t>dll</a:t>
            </a:r>
            <a:r>
              <a:rPr lang="en-US" sz="1800" dirty="0" smtClean="0"/>
              <a:t>), </a:t>
            </a:r>
            <a:r>
              <a:rPr lang="en-US" sz="1800" dirty="0" err="1" smtClean="0"/>
              <a:t>Sistem</a:t>
            </a:r>
            <a:r>
              <a:rPr lang="en-US" sz="1800" dirty="0" smtClean="0"/>
              <a:t> </a:t>
            </a:r>
            <a:r>
              <a:rPr lang="en-US" sz="1800" dirty="0" err="1" smtClean="0"/>
              <a:t>Pemantauan</a:t>
            </a:r>
            <a:r>
              <a:rPr lang="en-US" sz="1800" dirty="0" smtClean="0"/>
              <a:t> </a:t>
            </a:r>
            <a:r>
              <a:rPr lang="en-US" sz="1800" dirty="0" err="1" smtClean="0"/>
              <a:t>Rumah</a:t>
            </a:r>
            <a:r>
              <a:rPr lang="en-US" sz="1800" dirty="0" smtClean="0"/>
              <a:t>.</a:t>
            </a:r>
          </a:p>
          <a:p>
            <a:pPr lvl="0" algn="just"/>
            <a:r>
              <a:rPr lang="en-US" sz="1800" dirty="0" err="1" smtClean="0"/>
              <a:t>Penelitian</a:t>
            </a:r>
            <a:r>
              <a:rPr lang="en-US" sz="1800" dirty="0" smtClean="0"/>
              <a:t> yang </a:t>
            </a:r>
            <a:r>
              <a:rPr lang="en-US" sz="1800" dirty="0" err="1" smtClean="0"/>
              <a:t>meliputi</a:t>
            </a:r>
            <a:r>
              <a:rPr lang="en-US" sz="1800" dirty="0" smtClean="0"/>
              <a:t> </a:t>
            </a:r>
            <a:r>
              <a:rPr lang="en-US" sz="1800" dirty="0" err="1" smtClean="0"/>
              <a:t>Penemuan</a:t>
            </a:r>
            <a:r>
              <a:rPr lang="en-US" sz="1800" dirty="0" smtClean="0"/>
              <a:t> </a:t>
            </a:r>
            <a:r>
              <a:rPr lang="en-US" sz="1800" dirty="0" err="1" smtClean="0"/>
              <a:t>Obat</a:t>
            </a:r>
            <a:r>
              <a:rPr lang="en-US" sz="1800" dirty="0" smtClean="0"/>
              <a:t>, </a:t>
            </a:r>
            <a:r>
              <a:rPr lang="en-US" sz="1800" dirty="0" err="1" smtClean="0"/>
              <a:t>Diagnostik</a:t>
            </a:r>
            <a:r>
              <a:rPr lang="en-US" sz="1800" dirty="0" smtClean="0"/>
              <a:t> dan </a:t>
            </a:r>
            <a:r>
              <a:rPr lang="en-US" sz="1800" dirty="0" err="1" smtClean="0"/>
              <a:t>peralatan</a:t>
            </a:r>
            <a:r>
              <a:rPr lang="en-US" sz="1800" dirty="0" smtClean="0"/>
              <a:t> Lab.</a:t>
            </a:r>
          </a:p>
          <a:p>
            <a:pPr lvl="0" algn="just"/>
            <a:endParaRPr lang="en-US" sz="1800" dirty="0" smtClean="0"/>
          </a:p>
          <a:p>
            <a:pPr algn="just">
              <a:buNone/>
            </a:pPr>
            <a:r>
              <a:rPr lang="en-US" sz="1800" b="1" dirty="0" err="1" smtClean="0"/>
              <a:t>Sektor</a:t>
            </a:r>
            <a:r>
              <a:rPr lang="en-US" sz="1800" b="1" dirty="0" smtClean="0"/>
              <a:t> </a:t>
            </a:r>
            <a:r>
              <a:rPr lang="en-US" sz="1800" b="1" dirty="0" err="1" smtClean="0"/>
              <a:t>Industri</a:t>
            </a:r>
            <a:endParaRPr lang="en-US" sz="1800" dirty="0" smtClean="0"/>
          </a:p>
          <a:p>
            <a:pPr algn="just">
              <a:buNone/>
            </a:pPr>
            <a:r>
              <a:rPr lang="en-US" sz="1800" dirty="0" smtClean="0"/>
              <a:t>		</a:t>
            </a:r>
            <a:r>
              <a:rPr lang="en-US" sz="1800" dirty="0" err="1" smtClean="0"/>
              <a:t>Sektor</a:t>
            </a:r>
            <a:r>
              <a:rPr lang="en-US" sz="1800" dirty="0" smtClean="0"/>
              <a:t> </a:t>
            </a:r>
            <a:r>
              <a:rPr lang="en-US" sz="1800" dirty="0" err="1" smtClean="0"/>
              <a:t>Industri</a:t>
            </a:r>
            <a:r>
              <a:rPr lang="en-US" sz="1800" dirty="0" smtClean="0"/>
              <a:t> </a:t>
            </a:r>
            <a:r>
              <a:rPr lang="en-US" sz="1800" dirty="0" err="1" smtClean="0"/>
              <a:t>mencakup</a:t>
            </a:r>
            <a:r>
              <a:rPr lang="en-US" sz="1800" dirty="0" smtClean="0"/>
              <a:t> </a:t>
            </a:r>
            <a:r>
              <a:rPr lang="en-US" sz="1800" dirty="0" err="1" smtClean="0"/>
              <a:t>pemantauan</a:t>
            </a:r>
            <a:r>
              <a:rPr lang="en-US" sz="1800" dirty="0" smtClean="0"/>
              <a:t> dan </a:t>
            </a:r>
            <a:r>
              <a:rPr lang="en-US" sz="1800" dirty="0" err="1" smtClean="0"/>
              <a:t>pelacakan</a:t>
            </a:r>
            <a:r>
              <a:rPr lang="en-US" sz="1800" dirty="0" smtClean="0"/>
              <a:t> </a:t>
            </a:r>
            <a:r>
              <a:rPr lang="en-US" sz="1800" dirty="0" err="1" smtClean="0"/>
              <a:t>aset</a:t>
            </a:r>
            <a:r>
              <a:rPr lang="en-US" sz="1800" dirty="0" smtClean="0"/>
              <a:t>, yang </a:t>
            </a:r>
            <a:r>
              <a:rPr lang="en-US" sz="1800" dirty="0" err="1" smtClean="0"/>
              <a:t>melibatkan</a:t>
            </a:r>
            <a:r>
              <a:rPr lang="en-US" sz="1800" dirty="0" smtClean="0"/>
              <a:t> </a:t>
            </a:r>
            <a:r>
              <a:rPr lang="en-US" sz="1800" dirty="0" err="1" smtClean="0"/>
              <a:t>pemantauan</a:t>
            </a:r>
            <a:r>
              <a:rPr lang="en-US" sz="1800" dirty="0" smtClean="0"/>
              <a:t> </a:t>
            </a:r>
            <a:r>
              <a:rPr lang="en-US" sz="1800" dirty="0" err="1" smtClean="0"/>
              <a:t>diskrit</a:t>
            </a:r>
            <a:r>
              <a:rPr lang="en-US" sz="1800" dirty="0" smtClean="0"/>
              <a:t> </a:t>
            </a:r>
            <a:r>
              <a:rPr lang="en-US" sz="1800" dirty="0" err="1" smtClean="0"/>
              <a:t>aset</a:t>
            </a:r>
            <a:r>
              <a:rPr lang="en-US" sz="1800" dirty="0" smtClean="0"/>
              <a:t> </a:t>
            </a:r>
            <a:r>
              <a:rPr lang="en-US" sz="1800" dirty="0" err="1" smtClean="0"/>
              <a:t>atau</a:t>
            </a:r>
            <a:r>
              <a:rPr lang="en-US" sz="1800" dirty="0" smtClean="0"/>
              <a:t> </a:t>
            </a:r>
            <a:r>
              <a:rPr lang="en-US" sz="1800" dirty="0" err="1" smtClean="0"/>
              <a:t>perangkat</a:t>
            </a:r>
            <a:r>
              <a:rPr lang="en-US" sz="1800" dirty="0" smtClean="0"/>
              <a:t> </a:t>
            </a:r>
            <a:r>
              <a:rPr lang="en-US" sz="1800" dirty="0" err="1" smtClean="0"/>
              <a:t>untuk</a:t>
            </a:r>
            <a:r>
              <a:rPr lang="en-US" sz="1800" dirty="0" smtClean="0"/>
              <a:t> </a:t>
            </a:r>
            <a:r>
              <a:rPr lang="en-US" sz="1800" dirty="0" err="1" smtClean="0"/>
              <a:t>memastikan</a:t>
            </a:r>
            <a:r>
              <a:rPr lang="en-US" sz="1800" dirty="0" smtClean="0"/>
              <a:t> </a:t>
            </a:r>
            <a:r>
              <a:rPr lang="en-US" sz="1800" dirty="0" err="1" smtClean="0"/>
              <a:t>kinerja</a:t>
            </a:r>
            <a:r>
              <a:rPr lang="en-US" sz="1800" dirty="0" smtClean="0"/>
              <a:t> uptime, </a:t>
            </a:r>
            <a:r>
              <a:rPr lang="en-US" sz="1800" dirty="0" err="1" smtClean="0"/>
              <a:t>kontrol</a:t>
            </a:r>
            <a:r>
              <a:rPr lang="en-US" sz="1800" dirty="0" smtClean="0"/>
              <a:t> </a:t>
            </a:r>
            <a:r>
              <a:rPr lang="en-US" sz="1800" dirty="0" err="1" smtClean="0"/>
              <a:t>versi</a:t>
            </a:r>
            <a:r>
              <a:rPr lang="en-US" sz="1800" dirty="0" smtClean="0"/>
              <a:t>, dan </a:t>
            </a:r>
            <a:r>
              <a:rPr lang="en-US" sz="1800" dirty="0" err="1" smtClean="0"/>
              <a:t>analisis</a:t>
            </a:r>
            <a:r>
              <a:rPr lang="en-US" sz="1800" dirty="0" smtClean="0"/>
              <a:t> </a:t>
            </a:r>
            <a:r>
              <a:rPr lang="en-US" sz="1800" dirty="0" err="1" smtClean="0"/>
              <a:t>lokasi</a:t>
            </a:r>
            <a:r>
              <a:rPr lang="en-US" sz="1800" dirty="0" smtClean="0"/>
              <a:t> </a:t>
            </a:r>
            <a:r>
              <a:rPr lang="en-US" sz="1800" dirty="0" err="1" smtClean="0"/>
              <a:t>untuk</a:t>
            </a:r>
            <a:r>
              <a:rPr lang="en-US" sz="1800" dirty="0" smtClean="0"/>
              <a:t> </a:t>
            </a:r>
            <a:r>
              <a:rPr lang="en-US" sz="1800" dirty="0" err="1" smtClean="0"/>
              <a:t>berbagai</a:t>
            </a:r>
            <a:r>
              <a:rPr lang="en-US" sz="1800" dirty="0" smtClean="0"/>
              <a:t> </a:t>
            </a:r>
            <a:r>
              <a:rPr lang="en-US" sz="1800" dirty="0" err="1" smtClean="0"/>
              <a:t>proses</a:t>
            </a:r>
            <a:r>
              <a:rPr lang="en-US" sz="1800" dirty="0" smtClean="0"/>
              <a:t> </a:t>
            </a:r>
            <a:r>
              <a:rPr lang="en-US" sz="1800" dirty="0" err="1" smtClean="0"/>
              <a:t>industri</a:t>
            </a:r>
            <a:r>
              <a:rPr lang="en-US" sz="1800" dirty="0" smtClean="0"/>
              <a:t> </a:t>
            </a:r>
            <a:r>
              <a:rPr lang="en-US" sz="1800" dirty="0" err="1" smtClean="0"/>
              <a:t>pabrik</a:t>
            </a:r>
            <a:r>
              <a:rPr lang="en-US" sz="1800" dirty="0" smtClean="0"/>
              <a:t>. </a:t>
            </a:r>
            <a:r>
              <a:rPr lang="en-US" sz="1800" dirty="0" err="1" smtClean="0"/>
              <a:t>Proses</a:t>
            </a:r>
            <a:r>
              <a:rPr lang="en-US" sz="1800" dirty="0" smtClean="0"/>
              <a:t> </a:t>
            </a:r>
            <a:r>
              <a:rPr lang="en-US" sz="1800" dirty="0" err="1" smtClean="0"/>
              <a:t>ini</a:t>
            </a:r>
            <a:r>
              <a:rPr lang="en-US" sz="1800" dirty="0" smtClean="0"/>
              <a:t> </a:t>
            </a:r>
            <a:r>
              <a:rPr lang="en-US" sz="1800" dirty="0" err="1" smtClean="0"/>
              <a:t>tersegmentasi</a:t>
            </a:r>
            <a:r>
              <a:rPr lang="en-US" sz="1800" dirty="0" smtClean="0"/>
              <a:t> </a:t>
            </a:r>
            <a:r>
              <a:rPr lang="en-US" sz="1800" dirty="0" err="1" smtClean="0"/>
              <a:t>sebagai</a:t>
            </a:r>
            <a:r>
              <a:rPr lang="en-US" sz="1800" dirty="0" smtClean="0"/>
              <a:t> </a:t>
            </a:r>
            <a:r>
              <a:rPr lang="en-US" sz="1800" dirty="0" err="1" smtClean="0"/>
              <a:t>berikut</a:t>
            </a:r>
            <a:r>
              <a:rPr lang="en-US" sz="1800" dirty="0" smtClean="0"/>
              <a:t>:</a:t>
            </a:r>
          </a:p>
          <a:p>
            <a:pPr lvl="0" algn="just"/>
            <a:r>
              <a:rPr lang="en-US" sz="1800" dirty="0" err="1" smtClean="0"/>
              <a:t>cairan</a:t>
            </a:r>
            <a:endParaRPr lang="en-US" sz="1800" dirty="0" smtClean="0"/>
          </a:p>
          <a:p>
            <a:pPr lvl="0" algn="just"/>
            <a:r>
              <a:rPr lang="en-US" sz="1800" dirty="0" err="1" smtClean="0"/>
              <a:t>Konversi</a:t>
            </a:r>
            <a:r>
              <a:rPr lang="en-US" sz="1800" dirty="0" smtClean="0"/>
              <a:t> / </a:t>
            </a:r>
            <a:r>
              <a:rPr lang="en-US" sz="1800" dirty="0" err="1" smtClean="0"/>
              <a:t>Diskrit</a:t>
            </a:r>
            <a:r>
              <a:rPr lang="en-US" sz="1800" dirty="0" smtClean="0"/>
              <a:t> </a:t>
            </a:r>
            <a:r>
              <a:rPr lang="en-US" sz="1800" dirty="0" err="1" smtClean="0"/>
              <a:t>meliputi</a:t>
            </a:r>
            <a:r>
              <a:rPr lang="en-US" sz="1800" dirty="0" smtClean="0"/>
              <a:t> tank, </a:t>
            </a:r>
            <a:r>
              <a:rPr lang="en-US" sz="1800" dirty="0" err="1" smtClean="0"/>
              <a:t>fabrikasi</a:t>
            </a:r>
            <a:r>
              <a:rPr lang="en-US" sz="1800" dirty="0" smtClean="0"/>
              <a:t>, </a:t>
            </a:r>
            <a:r>
              <a:rPr lang="en-US" sz="1800" dirty="0" err="1" smtClean="0"/>
              <a:t>perakitan</a:t>
            </a:r>
            <a:r>
              <a:rPr lang="en-US" sz="1800" dirty="0" smtClean="0"/>
              <a:t> / </a:t>
            </a:r>
            <a:r>
              <a:rPr lang="en-US" sz="1800" dirty="0" err="1" smtClean="0"/>
              <a:t>kemasan</a:t>
            </a:r>
            <a:r>
              <a:rPr lang="en-US" sz="1800" dirty="0" smtClean="0"/>
              <a:t>.</a:t>
            </a:r>
          </a:p>
          <a:p>
            <a:pPr lvl="0" algn="just"/>
            <a:r>
              <a:rPr lang="en-US" sz="1800" dirty="0" err="1" smtClean="0"/>
              <a:t>Distribusi</a:t>
            </a:r>
            <a:r>
              <a:rPr lang="en-US" sz="1800" dirty="0" smtClean="0"/>
              <a:t> </a:t>
            </a:r>
            <a:r>
              <a:rPr lang="en-US" sz="1800" dirty="0" err="1" smtClean="0"/>
              <a:t>meliputi</a:t>
            </a:r>
            <a:r>
              <a:rPr lang="en-US" sz="1800" dirty="0" smtClean="0"/>
              <a:t> </a:t>
            </a:r>
            <a:r>
              <a:rPr lang="en-US" sz="1800" dirty="0" err="1" smtClean="0"/>
              <a:t>infrastruktur</a:t>
            </a:r>
            <a:r>
              <a:rPr lang="en-US" sz="1800" dirty="0" smtClean="0"/>
              <a:t> / </a:t>
            </a:r>
            <a:r>
              <a:rPr lang="en-US" sz="1800" dirty="0" err="1" smtClean="0"/>
              <a:t>rantai</a:t>
            </a:r>
            <a:r>
              <a:rPr lang="en-US" sz="1800" dirty="0" smtClean="0"/>
              <a:t> </a:t>
            </a:r>
            <a:r>
              <a:rPr lang="en-US" sz="1800" dirty="0" err="1" smtClean="0"/>
              <a:t>persediaan</a:t>
            </a:r>
            <a:r>
              <a:rPr lang="en-US" sz="1800" dirty="0" smtClean="0"/>
              <a:t>.</a:t>
            </a:r>
          </a:p>
          <a:p>
            <a:pPr lvl="0" algn="just"/>
            <a:r>
              <a:rPr lang="en-US" sz="1800" dirty="0" err="1" smtClean="0"/>
              <a:t>Sumber</a:t>
            </a:r>
            <a:r>
              <a:rPr lang="en-US" sz="1800" dirty="0" smtClean="0"/>
              <a:t> </a:t>
            </a:r>
            <a:r>
              <a:rPr lang="en-US" sz="1800" dirty="0" err="1" smtClean="0"/>
              <a:t>Otomasi</a:t>
            </a:r>
            <a:r>
              <a:rPr lang="en-US" sz="1800" dirty="0" smtClean="0"/>
              <a:t> </a:t>
            </a:r>
            <a:r>
              <a:rPr lang="en-US" sz="1800" dirty="0" err="1" smtClean="0"/>
              <a:t>meliputi</a:t>
            </a:r>
            <a:r>
              <a:rPr lang="en-US" sz="1800" dirty="0" smtClean="0"/>
              <a:t> </a:t>
            </a:r>
            <a:r>
              <a:rPr lang="en-US" sz="1800" dirty="0" err="1" smtClean="0"/>
              <a:t>pertanian</a:t>
            </a:r>
            <a:r>
              <a:rPr lang="en-US" sz="1800" dirty="0" smtClean="0"/>
              <a:t>, </a:t>
            </a:r>
            <a:r>
              <a:rPr lang="en-US" sz="1800" dirty="0" err="1" smtClean="0"/>
              <a:t>irigasi</a:t>
            </a:r>
            <a:r>
              <a:rPr lang="en-US" sz="1800" dirty="0" smtClean="0"/>
              <a:t>, </a:t>
            </a:r>
            <a:r>
              <a:rPr lang="en-US" sz="1800" dirty="0" err="1" smtClean="0"/>
              <a:t>pertambangan</a:t>
            </a:r>
            <a:r>
              <a:rPr lang="en-US" sz="1800" dirty="0" smtClean="0"/>
              <a:t>, </a:t>
            </a:r>
            <a:r>
              <a:rPr lang="en-US" sz="1800" dirty="0" err="1" smtClean="0"/>
              <a:t>gudang</a:t>
            </a:r>
            <a:r>
              <a:rPr lang="en-US" sz="1800" dirty="0" smtClean="0"/>
              <a:t>, </a:t>
            </a:r>
            <a:r>
              <a:rPr lang="en-US" sz="1800" dirty="0" err="1" smtClean="0"/>
              <a:t>pabrik</a:t>
            </a:r>
            <a:r>
              <a:rPr lang="en-US" sz="1800" dirty="0" smtClean="0"/>
              <a:t> / </a:t>
            </a:r>
            <a:r>
              <a:rPr lang="en-US" sz="1800" dirty="0" err="1" smtClean="0"/>
              <a:t>tanaman</a:t>
            </a:r>
            <a:r>
              <a:rPr lang="en-US" sz="1800" dirty="0" smtClean="0"/>
              <a:t>.</a:t>
            </a:r>
          </a:p>
          <a:p>
            <a:pPr algn="just">
              <a:buNone/>
            </a:pP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04800"/>
            <a:ext cx="8915400" cy="6324600"/>
          </a:xfrm>
        </p:spPr>
        <p:txBody>
          <a:bodyPr>
            <a:noAutofit/>
          </a:bodyPr>
          <a:lstStyle/>
          <a:p>
            <a:pPr algn="just">
              <a:lnSpc>
                <a:spcPct val="120000"/>
              </a:lnSpc>
              <a:buNone/>
            </a:pPr>
            <a:r>
              <a:rPr lang="en-US" sz="2000" b="1" dirty="0" err="1" smtClean="0"/>
              <a:t>Sektor</a:t>
            </a:r>
            <a:r>
              <a:rPr lang="en-US" sz="2000" b="1" dirty="0" smtClean="0"/>
              <a:t> </a:t>
            </a:r>
            <a:r>
              <a:rPr lang="en-US" sz="2000" b="1" dirty="0" err="1" smtClean="0"/>
              <a:t>Transportasi</a:t>
            </a:r>
            <a:endParaRPr lang="en-US" sz="2000" b="1" dirty="0" smtClean="0"/>
          </a:p>
          <a:p>
            <a:pPr algn="just">
              <a:lnSpc>
                <a:spcPct val="120000"/>
              </a:lnSpc>
              <a:buNone/>
            </a:pPr>
            <a:endParaRPr lang="en-US" sz="2000" dirty="0" smtClean="0"/>
          </a:p>
          <a:p>
            <a:pPr algn="just">
              <a:lnSpc>
                <a:spcPct val="120000"/>
              </a:lnSpc>
            </a:pPr>
            <a:r>
              <a:rPr lang="en-US" sz="2000" dirty="0" err="1" smtClean="0"/>
              <a:t>Sektor</a:t>
            </a:r>
            <a:r>
              <a:rPr lang="en-US" sz="2000" dirty="0" smtClean="0"/>
              <a:t> </a:t>
            </a:r>
            <a:r>
              <a:rPr lang="en-US" sz="2000" dirty="0" err="1" smtClean="0"/>
              <a:t>Transportasi</a:t>
            </a:r>
            <a:r>
              <a:rPr lang="en-US" sz="2000" dirty="0" smtClean="0"/>
              <a:t> </a:t>
            </a:r>
            <a:r>
              <a:rPr lang="en-US" sz="2000" dirty="0" err="1" smtClean="0"/>
              <a:t>dibagi</a:t>
            </a:r>
            <a:r>
              <a:rPr lang="en-US" sz="2000" dirty="0" smtClean="0"/>
              <a:t> </a:t>
            </a:r>
            <a:r>
              <a:rPr lang="en-US" sz="2000" dirty="0" err="1" smtClean="0"/>
              <a:t>menjadi</a:t>
            </a:r>
            <a:r>
              <a:rPr lang="en-US" sz="2000" dirty="0" smtClean="0"/>
              <a:t> </a:t>
            </a:r>
            <a:r>
              <a:rPr lang="en-US" sz="2000" dirty="0" err="1" smtClean="0"/>
              <a:t>tiga</a:t>
            </a:r>
            <a:r>
              <a:rPr lang="en-US" sz="2000" dirty="0" smtClean="0"/>
              <a:t> </a:t>
            </a:r>
            <a:r>
              <a:rPr lang="en-US" sz="2000" dirty="0" err="1" smtClean="0"/>
              <a:t>segmen</a:t>
            </a:r>
            <a:r>
              <a:rPr lang="en-US" sz="2000" dirty="0" smtClean="0"/>
              <a:t> </a:t>
            </a:r>
            <a:r>
              <a:rPr lang="en-US" sz="2000" dirty="0" err="1" smtClean="0"/>
              <a:t>utama</a:t>
            </a:r>
            <a:r>
              <a:rPr lang="en-US" sz="2000" dirty="0" smtClean="0"/>
              <a:t>:</a:t>
            </a:r>
          </a:p>
          <a:p>
            <a:pPr lvl="0" algn="just">
              <a:lnSpc>
                <a:spcPct val="120000"/>
              </a:lnSpc>
            </a:pPr>
            <a:r>
              <a:rPr lang="en-US" sz="2000" dirty="0" err="1" smtClean="0"/>
              <a:t>Kendaraan</a:t>
            </a:r>
            <a:r>
              <a:rPr lang="en-US" sz="2000" dirty="0" smtClean="0"/>
              <a:t>. </a:t>
            </a:r>
            <a:r>
              <a:rPr lang="en-US" sz="2000" dirty="0" err="1" smtClean="0"/>
              <a:t>Ini</a:t>
            </a:r>
            <a:r>
              <a:rPr lang="en-US" sz="2000" dirty="0" smtClean="0"/>
              <a:t> </a:t>
            </a:r>
            <a:r>
              <a:rPr lang="en-US" sz="2000" dirty="0" err="1" smtClean="0"/>
              <a:t>termasuk</a:t>
            </a:r>
            <a:r>
              <a:rPr lang="en-US" sz="2000" dirty="0" smtClean="0"/>
              <a:t> </a:t>
            </a:r>
            <a:r>
              <a:rPr lang="en-US" sz="2000" dirty="0" err="1" smtClean="0"/>
              <a:t>kendaraan</a:t>
            </a:r>
            <a:r>
              <a:rPr lang="en-US" sz="2000" dirty="0" smtClean="0"/>
              <a:t> </a:t>
            </a:r>
            <a:r>
              <a:rPr lang="en-US" sz="2000" u="sng" dirty="0" err="1" smtClean="0"/>
              <a:t>telematika</a:t>
            </a:r>
            <a:r>
              <a:rPr lang="en-US" sz="2000" dirty="0" smtClean="0"/>
              <a:t>, </a:t>
            </a:r>
            <a:r>
              <a:rPr lang="en-US" sz="2000" dirty="0" err="1" smtClean="0"/>
              <a:t>pelacakan</a:t>
            </a:r>
            <a:r>
              <a:rPr lang="en-US" sz="2000" dirty="0" smtClean="0"/>
              <a:t> dan </a:t>
            </a:r>
            <a:r>
              <a:rPr lang="en-US" sz="2000" dirty="0" err="1" smtClean="0"/>
              <a:t>komunikasi</a:t>
            </a:r>
            <a:r>
              <a:rPr lang="en-US" sz="2000" dirty="0" smtClean="0"/>
              <a:t> </a:t>
            </a:r>
            <a:r>
              <a:rPr lang="en-US" sz="2000" dirty="0" err="1" smtClean="0"/>
              <a:t>dengan</a:t>
            </a:r>
            <a:r>
              <a:rPr lang="en-US" sz="2000" dirty="0" smtClean="0"/>
              <a:t> </a:t>
            </a:r>
            <a:r>
              <a:rPr lang="en-US" sz="2000" dirty="0" err="1" smtClean="0"/>
              <a:t>mobil</a:t>
            </a:r>
            <a:r>
              <a:rPr lang="en-US" sz="2000" dirty="0" smtClean="0"/>
              <a:t>, </a:t>
            </a:r>
            <a:r>
              <a:rPr lang="en-US" sz="2000" dirty="0" err="1" smtClean="0"/>
              <a:t>truk</a:t>
            </a:r>
            <a:r>
              <a:rPr lang="en-US" sz="2000" dirty="0" smtClean="0"/>
              <a:t> dan trailer. </a:t>
            </a:r>
            <a:r>
              <a:rPr lang="en-US" sz="2000" dirty="0" err="1" smtClean="0"/>
              <a:t>Kendaraan</a:t>
            </a:r>
            <a:r>
              <a:rPr lang="en-US" sz="2000" dirty="0" smtClean="0"/>
              <a:t> </a:t>
            </a:r>
            <a:r>
              <a:rPr lang="en-US" sz="2000" dirty="0" err="1" smtClean="0"/>
              <a:t>telematika</a:t>
            </a:r>
            <a:r>
              <a:rPr lang="en-US" sz="2000" dirty="0" smtClean="0"/>
              <a:t> </a:t>
            </a:r>
            <a:r>
              <a:rPr lang="en-US" sz="2000" dirty="0" err="1" smtClean="0"/>
              <a:t>kemudian</a:t>
            </a:r>
            <a:r>
              <a:rPr lang="en-US" sz="2000" dirty="0" smtClean="0"/>
              <a:t> </a:t>
            </a:r>
            <a:r>
              <a:rPr lang="en-US" sz="2000" dirty="0" err="1" smtClean="0"/>
              <a:t>memungkinkan</a:t>
            </a:r>
            <a:r>
              <a:rPr lang="en-US" sz="2000" dirty="0" smtClean="0"/>
              <a:t> </a:t>
            </a:r>
            <a:r>
              <a:rPr lang="en-US" sz="2000" dirty="0" err="1" smtClean="0"/>
              <a:t>layanan</a:t>
            </a:r>
            <a:r>
              <a:rPr lang="en-US" sz="2000" dirty="0" smtClean="0"/>
              <a:t> </a:t>
            </a:r>
            <a:r>
              <a:rPr lang="en-US" sz="2000" dirty="0" err="1" smtClean="0"/>
              <a:t>seperti</a:t>
            </a:r>
            <a:r>
              <a:rPr lang="en-US" sz="2000" dirty="0" smtClean="0"/>
              <a:t> </a:t>
            </a:r>
            <a:r>
              <a:rPr lang="en-US" sz="2000" dirty="0" err="1" smtClean="0"/>
              <a:t>navigasi</a:t>
            </a:r>
            <a:r>
              <a:rPr lang="en-US" sz="2000" dirty="0" smtClean="0"/>
              <a:t>, </a:t>
            </a:r>
            <a:r>
              <a:rPr lang="en-US" sz="2000" dirty="0" err="1" smtClean="0"/>
              <a:t>diagnostik</a:t>
            </a:r>
            <a:r>
              <a:rPr lang="en-US" sz="2000" dirty="0" smtClean="0"/>
              <a:t> </a:t>
            </a:r>
            <a:r>
              <a:rPr lang="en-US" sz="2000" dirty="0" err="1" smtClean="0"/>
              <a:t>kendaraan</a:t>
            </a:r>
            <a:r>
              <a:rPr lang="en-US" sz="2000" dirty="0" smtClean="0"/>
              <a:t>, dan </a:t>
            </a:r>
            <a:r>
              <a:rPr lang="en-US" sz="2000" dirty="0" err="1" smtClean="0"/>
              <a:t>pencarian</a:t>
            </a:r>
            <a:r>
              <a:rPr lang="en-US" sz="2000" dirty="0" smtClean="0"/>
              <a:t> </a:t>
            </a:r>
            <a:r>
              <a:rPr lang="en-US" sz="2000" dirty="0" err="1" smtClean="0"/>
              <a:t>kendaraan</a:t>
            </a:r>
            <a:r>
              <a:rPr lang="en-US" sz="2000" dirty="0" smtClean="0"/>
              <a:t> yang </a:t>
            </a:r>
            <a:r>
              <a:rPr lang="en-US" sz="2000" dirty="0" err="1" smtClean="0"/>
              <a:t>dicuri</a:t>
            </a:r>
            <a:r>
              <a:rPr lang="en-US" sz="2000" dirty="0" smtClean="0"/>
              <a:t>. Daerah yang </a:t>
            </a:r>
            <a:r>
              <a:rPr lang="en-US" sz="2000" dirty="0" err="1" smtClean="0"/>
              <a:t>berhubungan</a:t>
            </a:r>
            <a:r>
              <a:rPr lang="en-US" sz="2000" dirty="0" smtClean="0"/>
              <a:t> </a:t>
            </a:r>
            <a:r>
              <a:rPr lang="en-US" sz="2000" dirty="0" err="1" smtClean="0"/>
              <a:t>dengan</a:t>
            </a:r>
            <a:r>
              <a:rPr lang="en-US" sz="2000" dirty="0" smtClean="0"/>
              <a:t> </a:t>
            </a:r>
            <a:r>
              <a:rPr lang="en-US" sz="2000" dirty="0" err="1" smtClean="0"/>
              <a:t>kendaraan</a:t>
            </a:r>
            <a:r>
              <a:rPr lang="en-US" sz="2000" dirty="0" smtClean="0"/>
              <a:t> </a:t>
            </a:r>
            <a:r>
              <a:rPr lang="en-US" sz="2000" dirty="0" err="1" smtClean="0"/>
              <a:t>lainnya</a:t>
            </a:r>
            <a:r>
              <a:rPr lang="en-US" sz="2000" dirty="0" smtClean="0"/>
              <a:t> </a:t>
            </a:r>
            <a:r>
              <a:rPr lang="en-US" sz="2000" dirty="0" err="1" smtClean="0"/>
              <a:t>termasuk</a:t>
            </a:r>
            <a:r>
              <a:rPr lang="en-US" sz="2000" dirty="0" smtClean="0"/>
              <a:t> off-highway (</a:t>
            </a:r>
            <a:r>
              <a:rPr lang="en-US" sz="2000" dirty="0" err="1" smtClean="0"/>
              <a:t>misalnya</a:t>
            </a:r>
            <a:r>
              <a:rPr lang="en-US" sz="2000" dirty="0" smtClean="0"/>
              <a:t> </a:t>
            </a:r>
            <a:r>
              <a:rPr lang="en-US" sz="2000" dirty="0" err="1" smtClean="0"/>
              <a:t>konstruksi</a:t>
            </a:r>
            <a:r>
              <a:rPr lang="en-US" sz="2000" dirty="0" smtClean="0"/>
              <a:t>, </a:t>
            </a:r>
            <a:r>
              <a:rPr lang="en-US" sz="2000" dirty="0" err="1" smtClean="0"/>
              <a:t>pertanian</a:t>
            </a:r>
            <a:r>
              <a:rPr lang="en-US" sz="2000" dirty="0" smtClean="0"/>
              <a:t>)</a:t>
            </a:r>
          </a:p>
          <a:p>
            <a:pPr lvl="0" algn="just">
              <a:lnSpc>
                <a:spcPct val="120000"/>
              </a:lnSpc>
            </a:pPr>
            <a:r>
              <a:rPr lang="en-US" sz="2000" dirty="0" smtClean="0"/>
              <a:t>Non-</a:t>
            </a:r>
            <a:r>
              <a:rPr lang="en-US" sz="2000" dirty="0" err="1" smtClean="0"/>
              <a:t>Kendaraan</a:t>
            </a:r>
            <a:r>
              <a:rPr lang="en-US" sz="2000" dirty="0" smtClean="0"/>
              <a:t>. </a:t>
            </a:r>
            <a:r>
              <a:rPr lang="en-US" sz="2000" dirty="0" err="1" smtClean="0"/>
              <a:t>Transportasi</a:t>
            </a:r>
            <a:r>
              <a:rPr lang="en-US" sz="2000" dirty="0" smtClean="0"/>
              <a:t> non-</a:t>
            </a:r>
            <a:r>
              <a:rPr lang="en-US" sz="2000" dirty="0" err="1" smtClean="0"/>
              <a:t>kendaraan</a:t>
            </a:r>
            <a:r>
              <a:rPr lang="en-US" sz="2000" dirty="0" smtClean="0"/>
              <a:t> </a:t>
            </a:r>
            <a:r>
              <a:rPr lang="en-US" sz="2000" dirty="0" err="1" smtClean="0"/>
              <a:t>termasuk</a:t>
            </a:r>
            <a:r>
              <a:rPr lang="en-US" sz="2000" dirty="0" smtClean="0"/>
              <a:t> </a:t>
            </a:r>
            <a:r>
              <a:rPr lang="en-US" sz="2000" dirty="0" err="1" smtClean="0"/>
              <a:t>pesawat</a:t>
            </a:r>
            <a:r>
              <a:rPr lang="en-US" sz="2000" dirty="0" smtClean="0"/>
              <a:t>, </a:t>
            </a:r>
            <a:r>
              <a:rPr lang="en-US" sz="2000" dirty="0" err="1" smtClean="0"/>
              <a:t>kereta</a:t>
            </a:r>
            <a:r>
              <a:rPr lang="en-US" sz="2000" dirty="0" smtClean="0"/>
              <a:t> </a:t>
            </a:r>
            <a:r>
              <a:rPr lang="en-US" sz="2000" dirty="0" err="1" smtClean="0"/>
              <a:t>api</a:t>
            </a:r>
            <a:r>
              <a:rPr lang="en-US" sz="2000" dirty="0" smtClean="0"/>
              <a:t>, </a:t>
            </a:r>
            <a:r>
              <a:rPr lang="en-US" sz="2000" dirty="0" err="1" smtClean="0"/>
              <a:t>kapal</a:t>
            </a:r>
            <a:r>
              <a:rPr lang="en-US" sz="2000" dirty="0" smtClean="0"/>
              <a:t> / </a:t>
            </a:r>
            <a:r>
              <a:rPr lang="en-US" sz="2000" dirty="0" err="1" smtClean="0"/>
              <a:t>perahu</a:t>
            </a:r>
            <a:r>
              <a:rPr lang="en-US" sz="2000" dirty="0" smtClean="0"/>
              <a:t> dan </a:t>
            </a:r>
            <a:r>
              <a:rPr lang="en-US" sz="2000" dirty="0" err="1" smtClean="0"/>
              <a:t>kontainer</a:t>
            </a:r>
            <a:endParaRPr lang="en-US" sz="2000" dirty="0" smtClean="0"/>
          </a:p>
          <a:p>
            <a:pPr lvl="0" algn="just">
              <a:lnSpc>
                <a:spcPct val="120000"/>
              </a:lnSpc>
            </a:pPr>
            <a:r>
              <a:rPr lang="en-US" sz="2000" dirty="0" err="1" smtClean="0"/>
              <a:t>Sistem</a:t>
            </a:r>
            <a:r>
              <a:rPr lang="en-US" sz="2000" dirty="0" smtClean="0"/>
              <a:t> </a:t>
            </a:r>
            <a:r>
              <a:rPr lang="en-US" sz="2000" dirty="0" err="1" smtClean="0"/>
              <a:t>Transportasi</a:t>
            </a:r>
            <a:r>
              <a:rPr lang="en-US" sz="2000" dirty="0" smtClean="0"/>
              <a:t>. </a:t>
            </a:r>
            <a:r>
              <a:rPr lang="en-US" sz="2000" dirty="0" err="1" smtClean="0"/>
              <a:t>Transportasi</a:t>
            </a:r>
            <a:r>
              <a:rPr lang="en-US" sz="2000" dirty="0" smtClean="0"/>
              <a:t> </a:t>
            </a:r>
            <a:r>
              <a:rPr lang="en-US" sz="2000" dirty="0" err="1" smtClean="0"/>
              <a:t>Sistem</a:t>
            </a:r>
            <a:r>
              <a:rPr lang="en-US" sz="2000" dirty="0" smtClean="0"/>
              <a:t> </a:t>
            </a:r>
            <a:r>
              <a:rPr lang="en-US" sz="2000" dirty="0" err="1" smtClean="0"/>
              <a:t>mencakup</a:t>
            </a:r>
            <a:r>
              <a:rPr lang="en-US" sz="2000" dirty="0" smtClean="0"/>
              <a:t> </a:t>
            </a:r>
            <a:r>
              <a:rPr lang="en-US" sz="2000" dirty="0" err="1" smtClean="0"/>
              <a:t>layanan</a:t>
            </a:r>
            <a:r>
              <a:rPr lang="en-US" sz="2000" dirty="0" smtClean="0"/>
              <a:t> </a:t>
            </a:r>
            <a:r>
              <a:rPr lang="en-US" sz="2000" dirty="0" err="1" smtClean="0"/>
              <a:t>informasi</a:t>
            </a:r>
            <a:r>
              <a:rPr lang="en-US" sz="2000" dirty="0" smtClean="0"/>
              <a:t> </a:t>
            </a:r>
            <a:r>
              <a:rPr lang="en-US" sz="2000" dirty="0" err="1" smtClean="0"/>
              <a:t>untuk</a:t>
            </a:r>
            <a:r>
              <a:rPr lang="en-US" sz="2000" dirty="0" smtClean="0"/>
              <a:t> </a:t>
            </a:r>
            <a:r>
              <a:rPr lang="en-US" sz="2000" dirty="0" err="1" smtClean="0"/>
              <a:t>penumpang</a:t>
            </a:r>
            <a:r>
              <a:rPr lang="en-US" sz="2000" dirty="0" smtClean="0"/>
              <a:t> , </a:t>
            </a:r>
            <a:r>
              <a:rPr lang="en-US" sz="2000" dirty="0" err="1" smtClean="0"/>
              <a:t>skema</a:t>
            </a:r>
            <a:r>
              <a:rPr lang="en-US" sz="2000" dirty="0" smtClean="0"/>
              <a:t> </a:t>
            </a:r>
            <a:r>
              <a:rPr lang="en-US" sz="2000" dirty="0" err="1" smtClean="0"/>
              <a:t>pembayaran</a:t>
            </a:r>
            <a:r>
              <a:rPr lang="en-US" sz="2000" dirty="0" smtClean="0"/>
              <a:t> </a:t>
            </a:r>
            <a:r>
              <a:rPr lang="en-US" sz="2000" dirty="0" err="1" smtClean="0"/>
              <a:t>jalan</a:t>
            </a:r>
            <a:r>
              <a:rPr lang="en-US" sz="2000" dirty="0" smtClean="0"/>
              <a:t>, </a:t>
            </a:r>
            <a:r>
              <a:rPr lang="en-US" sz="2000" dirty="0" err="1" smtClean="0"/>
              <a:t>skema</a:t>
            </a:r>
            <a:r>
              <a:rPr lang="en-US" sz="2000" dirty="0" smtClean="0"/>
              <a:t> </a:t>
            </a:r>
            <a:r>
              <a:rPr lang="en-US" sz="2000" dirty="0" err="1" smtClean="0"/>
              <a:t>parkir</a:t>
            </a:r>
            <a:r>
              <a:rPr lang="en-US" sz="2000" dirty="0" smtClean="0"/>
              <a:t>, </a:t>
            </a:r>
            <a:r>
              <a:rPr lang="en-US" sz="2000" dirty="0" err="1" smtClean="0"/>
              <a:t>terutama</a:t>
            </a:r>
            <a:r>
              <a:rPr lang="en-US" sz="2000" dirty="0" smtClean="0"/>
              <a:t> </a:t>
            </a:r>
            <a:r>
              <a:rPr lang="en-US" sz="2000" dirty="0" err="1" smtClean="0"/>
              <a:t>di</a:t>
            </a:r>
            <a:r>
              <a:rPr lang="en-US" sz="2000" dirty="0" smtClean="0"/>
              <a:t> </a:t>
            </a:r>
            <a:r>
              <a:rPr lang="en-US" sz="2000" dirty="0" err="1" smtClean="0"/>
              <a:t>kota-kota</a:t>
            </a:r>
            <a:r>
              <a:rPr lang="en-US" sz="2000" dirty="0" smtClean="0"/>
              <a:t>.</a:t>
            </a:r>
          </a:p>
          <a:p>
            <a:pPr algn="just">
              <a:lnSpc>
                <a:spcPct val="120000"/>
              </a:lnSpc>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
            <a:ext cx="8763000" cy="4525963"/>
          </a:xfrm>
        </p:spPr>
        <p:txBody>
          <a:bodyPr>
            <a:noAutofit/>
          </a:bodyPr>
          <a:lstStyle/>
          <a:p>
            <a:pPr algn="just">
              <a:lnSpc>
                <a:spcPct val="120000"/>
              </a:lnSpc>
              <a:buNone/>
            </a:pPr>
            <a:r>
              <a:rPr lang="en-US" sz="2400" b="1" dirty="0" err="1" smtClean="0"/>
              <a:t>Sektor</a:t>
            </a:r>
            <a:r>
              <a:rPr lang="en-US" sz="2400" b="1" dirty="0" smtClean="0"/>
              <a:t> </a:t>
            </a:r>
            <a:r>
              <a:rPr lang="en-US" sz="2400" b="1" dirty="0" err="1" smtClean="0"/>
              <a:t>Teknologi</a:t>
            </a:r>
            <a:r>
              <a:rPr lang="en-US" sz="2400" b="1" dirty="0" smtClean="0"/>
              <a:t> dan </a:t>
            </a:r>
            <a:r>
              <a:rPr lang="en-US" sz="2400" b="1" dirty="0" err="1" smtClean="0"/>
              <a:t>Jaringan</a:t>
            </a:r>
            <a:endParaRPr lang="en-US" sz="2400" b="1" dirty="0" smtClean="0"/>
          </a:p>
          <a:p>
            <a:pPr algn="just">
              <a:lnSpc>
                <a:spcPct val="120000"/>
              </a:lnSpc>
              <a:buNone/>
            </a:pPr>
            <a:endParaRPr lang="en-US" sz="2400" dirty="0" smtClean="0"/>
          </a:p>
          <a:p>
            <a:pPr algn="just">
              <a:lnSpc>
                <a:spcPct val="120000"/>
              </a:lnSpc>
              <a:buNone/>
            </a:pPr>
            <a:r>
              <a:rPr lang="en-US" sz="2400" dirty="0" err="1" smtClean="0"/>
              <a:t>Sektor</a:t>
            </a:r>
            <a:r>
              <a:rPr lang="en-US" sz="2400" dirty="0" smtClean="0"/>
              <a:t> </a:t>
            </a:r>
            <a:r>
              <a:rPr lang="en-US" sz="2400" dirty="0" err="1" smtClean="0"/>
              <a:t>ini</a:t>
            </a:r>
            <a:r>
              <a:rPr lang="en-US" sz="2400" dirty="0" smtClean="0"/>
              <a:t> </a:t>
            </a:r>
            <a:r>
              <a:rPr lang="en-US" sz="2400" dirty="0" err="1" smtClean="0"/>
              <a:t>dibagi</a:t>
            </a:r>
            <a:r>
              <a:rPr lang="en-US" sz="2400" dirty="0" smtClean="0"/>
              <a:t> </a:t>
            </a:r>
            <a:r>
              <a:rPr lang="en-US" sz="2400" dirty="0" err="1" smtClean="0"/>
              <a:t>menjadi</a:t>
            </a:r>
            <a:r>
              <a:rPr lang="en-US" sz="2400" dirty="0" smtClean="0"/>
              <a:t> </a:t>
            </a:r>
            <a:r>
              <a:rPr lang="en-US" sz="2400" dirty="0" err="1" smtClean="0"/>
              <a:t>dua</a:t>
            </a:r>
            <a:r>
              <a:rPr lang="en-US" sz="2400" dirty="0" smtClean="0"/>
              <a:t> </a:t>
            </a:r>
            <a:r>
              <a:rPr lang="en-US" sz="2400" dirty="0" err="1" smtClean="0"/>
              <a:t>segmen</a:t>
            </a:r>
            <a:r>
              <a:rPr lang="en-US" sz="2400" dirty="0" smtClean="0"/>
              <a:t> </a:t>
            </a:r>
            <a:r>
              <a:rPr lang="en-US" sz="2400" dirty="0" err="1" smtClean="0"/>
              <a:t>utama</a:t>
            </a:r>
            <a:r>
              <a:rPr lang="en-US" sz="2400" dirty="0" smtClean="0"/>
              <a:t>:</a:t>
            </a:r>
          </a:p>
          <a:p>
            <a:pPr algn="just">
              <a:lnSpc>
                <a:spcPct val="120000"/>
              </a:lnSpc>
            </a:pPr>
            <a:endParaRPr lang="en-US" sz="2400" dirty="0" smtClean="0"/>
          </a:p>
          <a:p>
            <a:pPr lvl="0" algn="just">
              <a:lnSpc>
                <a:spcPct val="120000"/>
              </a:lnSpc>
            </a:pPr>
            <a:r>
              <a:rPr lang="en-US" sz="2400" dirty="0" err="1" smtClean="0"/>
              <a:t>Jaringan</a:t>
            </a:r>
            <a:r>
              <a:rPr lang="en-US" sz="2400" dirty="0" smtClean="0"/>
              <a:t> </a:t>
            </a:r>
            <a:r>
              <a:rPr lang="en-US" sz="2400" dirty="0" err="1" smtClean="0"/>
              <a:t>perusahaan</a:t>
            </a:r>
            <a:r>
              <a:rPr lang="en-US" sz="2400" dirty="0" smtClean="0"/>
              <a:t>, </a:t>
            </a:r>
            <a:r>
              <a:rPr lang="en-US" sz="2400" dirty="0" err="1" smtClean="0"/>
              <a:t>meliputi</a:t>
            </a:r>
            <a:r>
              <a:rPr lang="en-US" sz="2400" dirty="0" smtClean="0"/>
              <a:t> </a:t>
            </a:r>
            <a:r>
              <a:rPr lang="en-US" sz="2400" dirty="0" err="1" smtClean="0"/>
              <a:t>peralatan</a:t>
            </a:r>
            <a:r>
              <a:rPr lang="en-US" sz="2400" dirty="0" smtClean="0"/>
              <a:t> </a:t>
            </a:r>
            <a:r>
              <a:rPr lang="en-US" sz="2400" dirty="0" err="1" smtClean="0"/>
              <a:t>kantor</a:t>
            </a:r>
            <a:r>
              <a:rPr lang="en-US" sz="2400" dirty="0" smtClean="0"/>
              <a:t> </a:t>
            </a:r>
            <a:r>
              <a:rPr lang="en-US" sz="2400" dirty="0" err="1" smtClean="0"/>
              <a:t>seperti</a:t>
            </a:r>
            <a:r>
              <a:rPr lang="en-US" sz="2400" dirty="0" smtClean="0"/>
              <a:t> </a:t>
            </a:r>
            <a:r>
              <a:rPr lang="en-US" sz="2400" dirty="0" err="1" smtClean="0"/>
              <a:t>mesin</a:t>
            </a:r>
            <a:r>
              <a:rPr lang="en-US" sz="2400" dirty="0" smtClean="0"/>
              <a:t> </a:t>
            </a:r>
            <a:r>
              <a:rPr lang="en-US" sz="2400" dirty="0" err="1" smtClean="0"/>
              <a:t>fotokopi</a:t>
            </a:r>
            <a:r>
              <a:rPr lang="en-US" sz="2400" dirty="0" smtClean="0"/>
              <a:t>, printer, </a:t>
            </a:r>
            <a:r>
              <a:rPr lang="en-US" sz="2400" dirty="0" err="1" smtClean="0"/>
              <a:t>mesin</a:t>
            </a:r>
            <a:r>
              <a:rPr lang="en-US" sz="2400" dirty="0" smtClean="0"/>
              <a:t> cap </a:t>
            </a:r>
            <a:r>
              <a:rPr lang="en-US" sz="2400" dirty="0" err="1" smtClean="0"/>
              <a:t>serta</a:t>
            </a:r>
            <a:r>
              <a:rPr lang="en-US" sz="2400" dirty="0" smtClean="0"/>
              <a:t> </a:t>
            </a:r>
            <a:r>
              <a:rPr lang="en-US" sz="2400" dirty="0" err="1" smtClean="0"/>
              <a:t>pemantauan</a:t>
            </a:r>
            <a:r>
              <a:rPr lang="en-US" sz="2400" dirty="0" smtClean="0"/>
              <a:t> </a:t>
            </a:r>
            <a:r>
              <a:rPr lang="en-US" sz="2400" dirty="0" err="1" smtClean="0"/>
              <a:t>jarak</a:t>
            </a:r>
            <a:r>
              <a:rPr lang="en-US" sz="2400" dirty="0" smtClean="0"/>
              <a:t> </a:t>
            </a:r>
            <a:r>
              <a:rPr lang="en-US" sz="2400" dirty="0" err="1" smtClean="0"/>
              <a:t>jauh</a:t>
            </a:r>
            <a:r>
              <a:rPr lang="en-US" sz="2400" dirty="0" smtClean="0"/>
              <a:t> PBXs, IT / </a:t>
            </a:r>
            <a:r>
              <a:rPr lang="en-US" sz="2400" dirty="0" err="1" smtClean="0"/>
              <a:t>komponen</a:t>
            </a:r>
            <a:r>
              <a:rPr lang="en-US" sz="2400" dirty="0" smtClean="0"/>
              <a:t> </a:t>
            </a:r>
            <a:r>
              <a:rPr lang="en-US" sz="2400" dirty="0" err="1" smtClean="0"/>
              <a:t>pusat</a:t>
            </a:r>
            <a:r>
              <a:rPr lang="en-US" sz="2400" dirty="0" smtClean="0"/>
              <a:t> data dan </a:t>
            </a:r>
            <a:r>
              <a:rPr lang="en-US" sz="2400" dirty="0" err="1" smtClean="0"/>
              <a:t>komponen</a:t>
            </a:r>
            <a:r>
              <a:rPr lang="en-US" sz="2400" dirty="0" smtClean="0"/>
              <a:t> </a:t>
            </a:r>
            <a:r>
              <a:rPr lang="en-US" sz="2400" dirty="0" err="1" smtClean="0"/>
              <a:t>jaringan</a:t>
            </a:r>
            <a:r>
              <a:rPr lang="en-US" sz="2400" dirty="0" smtClean="0"/>
              <a:t> </a:t>
            </a:r>
            <a:r>
              <a:rPr lang="en-US" sz="2400" dirty="0" err="1" smtClean="0"/>
              <a:t>pribadi</a:t>
            </a:r>
            <a:r>
              <a:rPr lang="en-US" sz="2400" dirty="0" smtClean="0"/>
              <a:t>.</a:t>
            </a:r>
          </a:p>
          <a:p>
            <a:pPr lvl="0" algn="just">
              <a:lnSpc>
                <a:spcPct val="120000"/>
              </a:lnSpc>
            </a:pPr>
            <a:r>
              <a:rPr lang="en-US" sz="2400" dirty="0" err="1" smtClean="0"/>
              <a:t>Jaringan</a:t>
            </a:r>
            <a:r>
              <a:rPr lang="en-US" sz="2400" dirty="0" smtClean="0"/>
              <a:t> </a:t>
            </a:r>
            <a:r>
              <a:rPr lang="en-US" sz="2400" dirty="0" err="1" smtClean="0"/>
              <a:t>publik</a:t>
            </a:r>
            <a:r>
              <a:rPr lang="en-US" sz="2400" dirty="0" smtClean="0"/>
              <a:t> </a:t>
            </a:r>
            <a:r>
              <a:rPr lang="en-US" sz="2400" dirty="0" err="1" smtClean="0"/>
              <a:t>termasuk</a:t>
            </a:r>
            <a:r>
              <a:rPr lang="en-US" sz="2400" dirty="0" smtClean="0"/>
              <a:t> </a:t>
            </a:r>
            <a:r>
              <a:rPr lang="en-US" sz="2400" dirty="0" err="1" smtClean="0"/>
              <a:t>infrastruktur</a:t>
            </a:r>
            <a:r>
              <a:rPr lang="en-US" sz="2400" dirty="0" smtClean="0"/>
              <a:t> </a:t>
            </a:r>
            <a:r>
              <a:rPr lang="en-US" sz="2400" dirty="0" err="1" smtClean="0"/>
              <a:t>pembawa</a:t>
            </a:r>
            <a:r>
              <a:rPr lang="en-US" sz="2400" dirty="0" smtClean="0"/>
              <a:t> </a:t>
            </a:r>
            <a:r>
              <a:rPr lang="en-US" sz="2400" dirty="0" err="1" smtClean="0"/>
              <a:t>seperti</a:t>
            </a:r>
            <a:r>
              <a:rPr lang="en-US" sz="2400" dirty="0" smtClean="0"/>
              <a:t> </a:t>
            </a:r>
            <a:r>
              <a:rPr lang="en-US" sz="2400" dirty="0" err="1" smtClean="0"/>
              <a:t>menara</a:t>
            </a:r>
            <a:r>
              <a:rPr lang="en-US" sz="2400" dirty="0" smtClean="0"/>
              <a:t> </a:t>
            </a:r>
            <a:r>
              <a:rPr lang="en-US" sz="2400" dirty="0" err="1" smtClean="0"/>
              <a:t>selular</a:t>
            </a:r>
            <a:r>
              <a:rPr lang="en-US" sz="2400" dirty="0" smtClean="0"/>
              <a:t>, </a:t>
            </a:r>
            <a:r>
              <a:rPr lang="en-US" sz="2400" dirty="0" err="1" smtClean="0"/>
              <a:t>pusat</a:t>
            </a:r>
            <a:r>
              <a:rPr lang="en-US" sz="2400" dirty="0" smtClean="0"/>
              <a:t> data </a:t>
            </a:r>
            <a:r>
              <a:rPr lang="en-US" sz="2400" dirty="0" err="1" smtClean="0"/>
              <a:t>publik</a:t>
            </a:r>
            <a:r>
              <a:rPr lang="en-US" sz="2400" dirty="0" smtClean="0"/>
              <a:t>, </a:t>
            </a:r>
            <a:r>
              <a:rPr lang="en-US" sz="2400" dirty="0" err="1" smtClean="0"/>
              <a:t>sistem</a:t>
            </a:r>
            <a:r>
              <a:rPr lang="en-US" sz="2400" dirty="0" smtClean="0"/>
              <a:t> </a:t>
            </a:r>
            <a:r>
              <a:rPr lang="en-US" sz="2400" dirty="0" err="1" smtClean="0"/>
              <a:t>pasokan</a:t>
            </a:r>
            <a:r>
              <a:rPr lang="en-US" sz="2400" dirty="0" smtClean="0"/>
              <a:t> </a:t>
            </a:r>
            <a:r>
              <a:rPr lang="en-US" sz="2400" dirty="0" err="1" smtClean="0"/>
              <a:t>listrik</a:t>
            </a:r>
            <a:r>
              <a:rPr lang="en-US" sz="2400" dirty="0" smtClean="0"/>
              <a:t> dan </a:t>
            </a:r>
            <a:r>
              <a:rPr lang="en-US" sz="2400" dirty="0" err="1" smtClean="0"/>
              <a:t>penyejuk</a:t>
            </a:r>
            <a:r>
              <a:rPr lang="en-US" sz="2400" dirty="0" smtClean="0"/>
              <a:t> </a:t>
            </a:r>
            <a:r>
              <a:rPr lang="en-US" sz="2400" dirty="0" err="1" smtClean="0"/>
              <a:t>ruangan</a:t>
            </a:r>
            <a:r>
              <a:rPr lang="en-US" sz="2400" dirty="0" smtClean="0"/>
              <a:t>. </a:t>
            </a:r>
            <a:r>
              <a:rPr lang="en-US" sz="2400" dirty="0" err="1" smtClean="0"/>
              <a:t>Kategori</a:t>
            </a:r>
            <a:r>
              <a:rPr lang="en-US" sz="2400" dirty="0" smtClean="0"/>
              <a:t> </a:t>
            </a:r>
            <a:r>
              <a:rPr lang="en-US" sz="2400" dirty="0" err="1" smtClean="0"/>
              <a:t>ini</a:t>
            </a:r>
            <a:r>
              <a:rPr lang="en-US" sz="2400" dirty="0" smtClean="0"/>
              <a:t> </a:t>
            </a:r>
            <a:r>
              <a:rPr lang="en-US" sz="2400" dirty="0" err="1" smtClean="0"/>
              <a:t>berbeda</a:t>
            </a:r>
            <a:r>
              <a:rPr lang="en-US" sz="2400" dirty="0" smtClean="0"/>
              <a:t> dari </a:t>
            </a:r>
            <a:r>
              <a:rPr lang="en-US" sz="2400" dirty="0" err="1" smtClean="0"/>
              <a:t>manajemen</a:t>
            </a:r>
            <a:r>
              <a:rPr lang="en-US" sz="2400" dirty="0" smtClean="0"/>
              <a:t> </a:t>
            </a:r>
            <a:r>
              <a:rPr lang="en-US" sz="2400" dirty="0" err="1" smtClean="0"/>
              <a:t>fasilitas</a:t>
            </a:r>
            <a:r>
              <a:rPr lang="en-US" sz="2400" dirty="0" smtClean="0"/>
              <a:t> </a:t>
            </a:r>
            <a:r>
              <a:rPr lang="en-US" sz="2400" dirty="0" err="1" smtClean="0"/>
              <a:t>di</a:t>
            </a:r>
            <a:r>
              <a:rPr lang="en-US" sz="2400" dirty="0" smtClean="0"/>
              <a:t> </a:t>
            </a:r>
            <a:r>
              <a:rPr lang="en-US" sz="2400" dirty="0" err="1" smtClean="0"/>
              <a:t>sektor</a:t>
            </a:r>
            <a:r>
              <a:rPr lang="en-US" sz="2400" dirty="0" smtClean="0"/>
              <a:t> </a:t>
            </a:r>
            <a:r>
              <a:rPr lang="en-US" sz="2400" dirty="0" err="1" smtClean="0"/>
              <a:t>pembangunan</a:t>
            </a:r>
            <a:r>
              <a:rPr lang="en-US" sz="2400" dirty="0" smtClean="0"/>
              <a: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915400" cy="4525963"/>
          </a:xfrm>
        </p:spPr>
        <p:txBody>
          <a:bodyPr>
            <a:noAutofit/>
          </a:bodyPr>
          <a:lstStyle/>
          <a:p>
            <a:pPr algn="just">
              <a:lnSpc>
                <a:spcPct val="120000"/>
              </a:lnSpc>
              <a:buNone/>
            </a:pPr>
            <a:r>
              <a:rPr lang="en-US" sz="1800" dirty="0" smtClean="0"/>
              <a:t>		Internet of Things </a:t>
            </a:r>
            <a:r>
              <a:rPr lang="en-US" sz="1800" dirty="0" err="1" smtClean="0"/>
              <a:t>mengacu</a:t>
            </a:r>
            <a:r>
              <a:rPr lang="en-US" sz="1800" dirty="0" smtClean="0"/>
              <a:t> pada </a:t>
            </a:r>
            <a:r>
              <a:rPr lang="en-US" sz="1800" dirty="0" err="1" smtClean="0"/>
              <a:t>pengidentifikasian</a:t>
            </a:r>
            <a:r>
              <a:rPr lang="en-US" sz="1800" dirty="0" smtClean="0"/>
              <a:t> </a:t>
            </a:r>
            <a:r>
              <a:rPr lang="en-US" sz="1800" dirty="0" err="1" smtClean="0"/>
              <a:t>suatu</a:t>
            </a:r>
            <a:r>
              <a:rPr lang="en-US" sz="1800" dirty="0" smtClean="0"/>
              <a:t> </a:t>
            </a:r>
            <a:r>
              <a:rPr lang="en-US" sz="1800" dirty="0" err="1" smtClean="0"/>
              <a:t>objek</a:t>
            </a:r>
            <a:r>
              <a:rPr lang="en-US" sz="1800" dirty="0" smtClean="0"/>
              <a:t> yang </a:t>
            </a:r>
            <a:r>
              <a:rPr lang="en-US" sz="1800" dirty="0" err="1" smtClean="0"/>
              <a:t>direpresentasikan</a:t>
            </a:r>
            <a:r>
              <a:rPr lang="en-US" sz="1800" dirty="0" smtClean="0"/>
              <a:t> </a:t>
            </a:r>
            <a:r>
              <a:rPr lang="en-US" sz="1800" dirty="0" err="1" smtClean="0"/>
              <a:t>secara</a:t>
            </a:r>
            <a:r>
              <a:rPr lang="en-US" sz="1800" dirty="0" smtClean="0"/>
              <a:t> virtual </a:t>
            </a:r>
            <a:r>
              <a:rPr lang="en-US" sz="1800" dirty="0" err="1" smtClean="0"/>
              <a:t>di</a:t>
            </a:r>
            <a:r>
              <a:rPr lang="en-US" sz="1800" dirty="0" smtClean="0"/>
              <a:t> </a:t>
            </a:r>
            <a:r>
              <a:rPr lang="en-US" sz="1800" dirty="0" err="1" smtClean="0"/>
              <a:t>dunia</a:t>
            </a:r>
            <a:r>
              <a:rPr lang="en-US" sz="1800" dirty="0" smtClean="0"/>
              <a:t> </a:t>
            </a:r>
            <a:r>
              <a:rPr lang="en-US" sz="1800" dirty="0" err="1" smtClean="0"/>
              <a:t>maya</a:t>
            </a:r>
            <a:r>
              <a:rPr lang="en-US" sz="1800" dirty="0" smtClean="0"/>
              <a:t> </a:t>
            </a:r>
            <a:r>
              <a:rPr lang="en-US" sz="1800" dirty="0" err="1" smtClean="0"/>
              <a:t>atau</a:t>
            </a:r>
            <a:r>
              <a:rPr lang="en-US" sz="1800" dirty="0" smtClean="0"/>
              <a:t> Internet. </a:t>
            </a:r>
            <a:r>
              <a:rPr lang="en-US" sz="1800" dirty="0" err="1" smtClean="0"/>
              <a:t>Jadi</a:t>
            </a:r>
            <a:r>
              <a:rPr lang="en-US" sz="1800" dirty="0" smtClean="0"/>
              <a:t> </a:t>
            </a:r>
            <a:r>
              <a:rPr lang="en-US" sz="1800" dirty="0" err="1" smtClean="0"/>
              <a:t>dapat</a:t>
            </a:r>
            <a:r>
              <a:rPr lang="en-US" sz="1800" dirty="0" smtClean="0"/>
              <a:t> </a:t>
            </a:r>
            <a:r>
              <a:rPr lang="en-US" sz="1800" dirty="0" err="1" smtClean="0"/>
              <a:t>dikatakan</a:t>
            </a:r>
            <a:r>
              <a:rPr lang="en-US" sz="1800" dirty="0" smtClean="0"/>
              <a:t> </a:t>
            </a:r>
            <a:r>
              <a:rPr lang="en-US" sz="1800" dirty="0" err="1" smtClean="0"/>
              <a:t>bahwa</a:t>
            </a:r>
            <a:r>
              <a:rPr lang="en-US" sz="1800" dirty="0" smtClean="0"/>
              <a:t> Internet of Things </a:t>
            </a:r>
            <a:r>
              <a:rPr lang="en-US" sz="1800" dirty="0" err="1" smtClean="0"/>
              <a:t>adalah</a:t>
            </a:r>
            <a:r>
              <a:rPr lang="en-US" sz="1800" dirty="0" smtClean="0"/>
              <a:t> </a:t>
            </a:r>
            <a:r>
              <a:rPr lang="en-US" sz="1800" dirty="0" err="1" smtClean="0"/>
              <a:t>bagaimana</a:t>
            </a:r>
            <a:r>
              <a:rPr lang="en-US" sz="1800" dirty="0" smtClean="0"/>
              <a:t> </a:t>
            </a:r>
            <a:r>
              <a:rPr lang="en-US" sz="1800" dirty="0" err="1" smtClean="0"/>
              <a:t>suatu</a:t>
            </a:r>
            <a:r>
              <a:rPr lang="en-US" sz="1800" dirty="0" smtClean="0"/>
              <a:t> </a:t>
            </a:r>
            <a:r>
              <a:rPr lang="en-US" sz="1800" dirty="0" err="1" smtClean="0"/>
              <a:t>objek</a:t>
            </a:r>
            <a:r>
              <a:rPr lang="en-US" sz="1800" dirty="0" smtClean="0"/>
              <a:t> yang </a:t>
            </a:r>
            <a:r>
              <a:rPr lang="en-US" sz="1800" dirty="0" err="1" smtClean="0"/>
              <a:t>nyata</a:t>
            </a:r>
            <a:r>
              <a:rPr lang="en-US" sz="1800" dirty="0" smtClean="0"/>
              <a:t> </a:t>
            </a:r>
            <a:r>
              <a:rPr lang="en-US" sz="1800" dirty="0" err="1" smtClean="0"/>
              <a:t>di</a:t>
            </a:r>
            <a:r>
              <a:rPr lang="en-US" sz="1800" dirty="0" smtClean="0"/>
              <a:t> </a:t>
            </a:r>
            <a:r>
              <a:rPr lang="en-US" sz="1800" dirty="0" err="1" smtClean="0"/>
              <a:t>dunia</a:t>
            </a:r>
            <a:r>
              <a:rPr lang="en-US" sz="1800" dirty="0" smtClean="0"/>
              <a:t> </a:t>
            </a:r>
            <a:r>
              <a:rPr lang="en-US" sz="1800" dirty="0" err="1" smtClean="0"/>
              <a:t>ini</a:t>
            </a:r>
            <a:r>
              <a:rPr lang="en-US" sz="1800" dirty="0" smtClean="0"/>
              <a:t> </a:t>
            </a:r>
            <a:r>
              <a:rPr lang="en-US" sz="1800" dirty="0" err="1" smtClean="0"/>
              <a:t>digambarkan</a:t>
            </a:r>
            <a:r>
              <a:rPr lang="en-US" sz="1800" dirty="0" smtClean="0"/>
              <a:t> </a:t>
            </a:r>
            <a:r>
              <a:rPr lang="en-US" sz="1800" dirty="0" err="1" smtClean="0"/>
              <a:t>di</a:t>
            </a:r>
            <a:r>
              <a:rPr lang="en-US" sz="1800" dirty="0" smtClean="0"/>
              <a:t> </a:t>
            </a:r>
            <a:r>
              <a:rPr lang="en-US" sz="1800" dirty="0" err="1" smtClean="0"/>
              <a:t>dunia</a:t>
            </a:r>
            <a:r>
              <a:rPr lang="en-US" sz="1800" dirty="0" smtClean="0"/>
              <a:t> </a:t>
            </a:r>
            <a:r>
              <a:rPr lang="en-US" sz="1800" dirty="0" err="1" smtClean="0"/>
              <a:t>maya</a:t>
            </a:r>
            <a:r>
              <a:rPr lang="en-US" sz="1800" dirty="0" smtClean="0"/>
              <a:t> (Internet). </a:t>
            </a:r>
            <a:r>
              <a:rPr lang="en-US" sz="1800" dirty="0" err="1" smtClean="0"/>
              <a:t>Bahkan</a:t>
            </a:r>
            <a:r>
              <a:rPr lang="en-US" sz="1800" dirty="0" smtClean="0"/>
              <a:t> </a:t>
            </a:r>
            <a:r>
              <a:rPr lang="en-US" sz="1800" dirty="0" err="1" smtClean="0"/>
              <a:t>salah</a:t>
            </a:r>
            <a:r>
              <a:rPr lang="en-US" sz="1800" dirty="0" smtClean="0"/>
              <a:t> </a:t>
            </a:r>
            <a:r>
              <a:rPr lang="en-US" sz="1800" dirty="0" err="1" smtClean="0"/>
              <a:t>satu</a:t>
            </a:r>
            <a:r>
              <a:rPr lang="en-US" sz="1800" dirty="0" smtClean="0"/>
              <a:t> cafe kopi </a:t>
            </a:r>
            <a:r>
              <a:rPr lang="en-US" sz="1800" dirty="0" err="1" smtClean="0"/>
              <a:t>terkenal</a:t>
            </a:r>
            <a:r>
              <a:rPr lang="en-US" sz="1800" dirty="0" smtClean="0"/>
              <a:t> </a:t>
            </a:r>
            <a:r>
              <a:rPr lang="en-US" sz="1800" dirty="0" err="1" smtClean="0"/>
              <a:t>di</a:t>
            </a:r>
            <a:r>
              <a:rPr lang="en-US" sz="1800" dirty="0" smtClean="0"/>
              <a:t> Indonesia “Starbucks” </a:t>
            </a:r>
            <a:r>
              <a:rPr lang="en-US" sz="1800" dirty="0" err="1" smtClean="0"/>
              <a:t>dalam</a:t>
            </a:r>
            <a:r>
              <a:rPr lang="en-US" sz="1800" dirty="0" smtClean="0"/>
              <a:t> </a:t>
            </a:r>
            <a:r>
              <a:rPr lang="en-US" sz="1800" dirty="0" err="1" smtClean="0"/>
              <a:t>beberapa</a:t>
            </a:r>
            <a:r>
              <a:rPr lang="en-US" sz="1800" dirty="0" smtClean="0"/>
              <a:t> </a:t>
            </a:r>
            <a:r>
              <a:rPr lang="en-US" sz="1800" dirty="0" err="1" smtClean="0"/>
              <a:t>tahun</a:t>
            </a:r>
            <a:r>
              <a:rPr lang="en-US" sz="1800" dirty="0" smtClean="0"/>
              <a:t> </a:t>
            </a:r>
            <a:r>
              <a:rPr lang="en-US" sz="1800" dirty="0" err="1" smtClean="0"/>
              <a:t>ke</a:t>
            </a:r>
            <a:r>
              <a:rPr lang="en-US" sz="1800" dirty="0" smtClean="0"/>
              <a:t> </a:t>
            </a:r>
            <a:r>
              <a:rPr lang="en-US" sz="1800" dirty="0" err="1" smtClean="0"/>
              <a:t>depan</a:t>
            </a:r>
            <a:r>
              <a:rPr lang="en-US" sz="1800" dirty="0" smtClean="0"/>
              <a:t>, </a:t>
            </a:r>
            <a:r>
              <a:rPr lang="en-US" sz="1800" dirty="0" err="1" smtClean="0"/>
              <a:t>dilaporkan</a:t>
            </a:r>
            <a:r>
              <a:rPr lang="en-US" sz="1800" dirty="0" smtClean="0"/>
              <a:t> </a:t>
            </a:r>
            <a:r>
              <a:rPr lang="en-US" sz="1800" dirty="0" err="1" smtClean="0"/>
              <a:t>berencana</a:t>
            </a:r>
            <a:r>
              <a:rPr lang="en-US" sz="1800" dirty="0" smtClean="0"/>
              <a:t> </a:t>
            </a:r>
            <a:r>
              <a:rPr lang="en-US" sz="1800" dirty="0" err="1" smtClean="0"/>
              <a:t>menghubungkan</a:t>
            </a:r>
            <a:r>
              <a:rPr lang="en-US" sz="1800" dirty="0" smtClean="0"/>
              <a:t> </a:t>
            </a:r>
            <a:r>
              <a:rPr lang="en-US" sz="1800" dirty="0" err="1" smtClean="0"/>
              <a:t>kulkas</a:t>
            </a:r>
            <a:r>
              <a:rPr lang="en-US" sz="1800" dirty="0" smtClean="0"/>
              <a:t> dan </a:t>
            </a:r>
            <a:r>
              <a:rPr lang="en-US" sz="1800" dirty="0" err="1" smtClean="0"/>
              <a:t>mesin</a:t>
            </a:r>
            <a:r>
              <a:rPr lang="en-US" sz="1800" dirty="0" smtClean="0"/>
              <a:t> kopi </a:t>
            </a:r>
            <a:r>
              <a:rPr lang="en-US" sz="1800" dirty="0" err="1" smtClean="0"/>
              <a:t>milik</a:t>
            </a:r>
            <a:r>
              <a:rPr lang="en-US" sz="1800" dirty="0" smtClean="0"/>
              <a:t> </a:t>
            </a:r>
            <a:r>
              <a:rPr lang="en-US" sz="1800" dirty="0" err="1" smtClean="0"/>
              <a:t>mereka</a:t>
            </a:r>
            <a:r>
              <a:rPr lang="en-US" sz="1800" dirty="0" smtClean="0"/>
              <a:t> </a:t>
            </a:r>
            <a:r>
              <a:rPr lang="en-US" sz="1800" dirty="0" err="1" smtClean="0"/>
              <a:t>dengan</a:t>
            </a:r>
            <a:r>
              <a:rPr lang="en-US" sz="1800" dirty="0" smtClean="0"/>
              <a:t> </a:t>
            </a:r>
            <a:r>
              <a:rPr lang="en-US" sz="1800" dirty="0" err="1" smtClean="0"/>
              <a:t>teknologi</a:t>
            </a:r>
            <a:r>
              <a:rPr lang="en-US" sz="1800" dirty="0" smtClean="0"/>
              <a:t> Internet of Thing. </a:t>
            </a:r>
          </a:p>
          <a:p>
            <a:pPr algn="just">
              <a:lnSpc>
                <a:spcPct val="120000"/>
              </a:lnSpc>
              <a:buNone/>
            </a:pPr>
            <a:endParaRPr lang="en-US" sz="1800" dirty="0" smtClean="0"/>
          </a:p>
          <a:p>
            <a:pPr algn="just">
              <a:lnSpc>
                <a:spcPct val="120000"/>
              </a:lnSpc>
              <a:buNone/>
            </a:pPr>
            <a:r>
              <a:rPr lang="en-US" sz="1800" dirty="0" smtClean="0"/>
              <a:t>		</a:t>
            </a:r>
            <a:r>
              <a:rPr lang="en-US" sz="1800" dirty="0" err="1" smtClean="0"/>
              <a:t>Sehingga</a:t>
            </a:r>
            <a:r>
              <a:rPr lang="en-US" sz="1800" dirty="0" smtClean="0"/>
              <a:t> </a:t>
            </a:r>
            <a:r>
              <a:rPr lang="en-US" sz="1800" dirty="0" err="1" smtClean="0"/>
              <a:t>mereka</a:t>
            </a:r>
            <a:r>
              <a:rPr lang="en-US" sz="1800" dirty="0" smtClean="0"/>
              <a:t> </a:t>
            </a:r>
            <a:r>
              <a:rPr lang="en-US" sz="1800" dirty="0" err="1" smtClean="0"/>
              <a:t>dapat</a:t>
            </a:r>
            <a:r>
              <a:rPr lang="en-US" sz="1800" dirty="0" smtClean="0"/>
              <a:t> </a:t>
            </a:r>
            <a:r>
              <a:rPr lang="en-US" sz="1800" dirty="0" err="1" smtClean="0"/>
              <a:t>meningkatkan</a:t>
            </a:r>
            <a:r>
              <a:rPr lang="en-US" sz="1800" dirty="0" smtClean="0"/>
              <a:t> </a:t>
            </a:r>
            <a:r>
              <a:rPr lang="en-US" sz="1800" dirty="0" err="1" smtClean="0"/>
              <a:t>pelayanan</a:t>
            </a:r>
            <a:r>
              <a:rPr lang="en-US" sz="1800" dirty="0" smtClean="0"/>
              <a:t> </a:t>
            </a:r>
            <a:r>
              <a:rPr lang="en-US" sz="1800" dirty="0" err="1" smtClean="0"/>
              <a:t>mereka</a:t>
            </a:r>
            <a:r>
              <a:rPr lang="en-US" sz="1800" dirty="0" smtClean="0"/>
              <a:t> </a:t>
            </a:r>
            <a:r>
              <a:rPr lang="en-US" sz="1800" dirty="0" err="1" smtClean="0"/>
              <a:t>dengan</a:t>
            </a:r>
            <a:r>
              <a:rPr lang="en-US" sz="1800" dirty="0" smtClean="0"/>
              <a:t> </a:t>
            </a:r>
            <a:r>
              <a:rPr lang="en-US" sz="1800" dirty="0" err="1" smtClean="0"/>
              <a:t>mengetahui</a:t>
            </a:r>
            <a:r>
              <a:rPr lang="en-US" sz="1800" dirty="0" smtClean="0"/>
              <a:t> </a:t>
            </a:r>
            <a:r>
              <a:rPr lang="en-US" sz="1800" dirty="0" err="1" smtClean="0"/>
              <a:t>apa</a:t>
            </a:r>
            <a:r>
              <a:rPr lang="en-US" sz="1800" dirty="0" smtClean="0"/>
              <a:t> </a:t>
            </a:r>
            <a:r>
              <a:rPr lang="en-US" sz="1800" dirty="0" err="1" smtClean="0"/>
              <a:t>saja</a:t>
            </a:r>
            <a:r>
              <a:rPr lang="en-US" sz="1800" dirty="0" smtClean="0"/>
              <a:t> yang </a:t>
            </a:r>
            <a:r>
              <a:rPr lang="en-US" sz="1800" dirty="0" err="1" smtClean="0"/>
              <a:t>lebih</a:t>
            </a:r>
            <a:r>
              <a:rPr lang="en-US" sz="1800" dirty="0" smtClean="0"/>
              <a:t> </a:t>
            </a:r>
            <a:r>
              <a:rPr lang="en-US" sz="1800" dirty="0" err="1" smtClean="0"/>
              <a:t>disukai</a:t>
            </a:r>
            <a:r>
              <a:rPr lang="en-US" sz="1800" dirty="0" smtClean="0"/>
              <a:t> </a:t>
            </a:r>
            <a:r>
              <a:rPr lang="en-US" sz="1800" dirty="0" err="1" smtClean="0"/>
              <a:t>konsumen</a:t>
            </a:r>
            <a:r>
              <a:rPr lang="en-US" sz="1800" dirty="0" smtClean="0"/>
              <a:t>, </a:t>
            </a:r>
            <a:r>
              <a:rPr lang="en-US" sz="1800" dirty="0" err="1" smtClean="0"/>
              <a:t>meramalkan</a:t>
            </a:r>
            <a:r>
              <a:rPr lang="en-US" sz="1800" dirty="0" smtClean="0"/>
              <a:t> </a:t>
            </a:r>
            <a:r>
              <a:rPr lang="en-US" sz="1800" dirty="0" err="1" smtClean="0"/>
              <a:t>kebutuhan</a:t>
            </a:r>
            <a:r>
              <a:rPr lang="en-US" sz="1800" dirty="0" smtClean="0"/>
              <a:t> stock </a:t>
            </a:r>
            <a:r>
              <a:rPr lang="en-US" sz="1800" dirty="0" err="1" smtClean="0"/>
              <a:t>barang</a:t>
            </a:r>
            <a:r>
              <a:rPr lang="en-US" sz="1800" dirty="0" smtClean="0"/>
              <a:t> (</a:t>
            </a:r>
            <a:r>
              <a:rPr lang="en-US" sz="1800" dirty="0" err="1" smtClean="0"/>
              <a:t>kopi,dll</a:t>
            </a:r>
            <a:r>
              <a:rPr lang="en-US" sz="1800" dirty="0" smtClean="0"/>
              <a:t>), dan </a:t>
            </a:r>
            <a:r>
              <a:rPr lang="en-US" sz="1800" dirty="0" err="1" smtClean="0"/>
              <a:t>masih</a:t>
            </a:r>
            <a:r>
              <a:rPr lang="en-US" sz="1800" dirty="0" smtClean="0"/>
              <a:t> </a:t>
            </a:r>
            <a:r>
              <a:rPr lang="en-US" sz="1800" dirty="0" err="1" smtClean="0"/>
              <a:t>banyak</a:t>
            </a:r>
            <a:r>
              <a:rPr lang="en-US" sz="1800" dirty="0" smtClean="0"/>
              <a:t> </a:t>
            </a:r>
            <a:r>
              <a:rPr lang="en-US" sz="1800" dirty="0" err="1" smtClean="0"/>
              <a:t>lainnya</a:t>
            </a:r>
            <a:r>
              <a:rPr lang="en-US" sz="1800" dirty="0" smtClean="0"/>
              <a:t> dan pada </a:t>
            </a:r>
            <a:r>
              <a:rPr lang="en-US" sz="1800" dirty="0" err="1" smtClean="0"/>
              <a:t>akhirnya</a:t>
            </a:r>
            <a:r>
              <a:rPr lang="en-US" sz="1800" dirty="0" smtClean="0"/>
              <a:t> </a:t>
            </a:r>
            <a:r>
              <a:rPr lang="en-US" sz="1800" dirty="0" err="1" smtClean="0"/>
              <a:t>efisiensi</a:t>
            </a:r>
            <a:r>
              <a:rPr lang="en-US" sz="1800" dirty="0" smtClean="0"/>
              <a:t> dan </a:t>
            </a:r>
            <a:r>
              <a:rPr lang="en-US" sz="1800" dirty="0" err="1" smtClean="0"/>
              <a:t>keuntungan</a:t>
            </a:r>
            <a:r>
              <a:rPr lang="en-US" sz="1800" dirty="0" smtClean="0"/>
              <a:t> </a:t>
            </a:r>
            <a:r>
              <a:rPr lang="en-US" sz="1800" dirty="0" err="1" smtClean="0"/>
              <a:t>akan</a:t>
            </a:r>
            <a:r>
              <a:rPr lang="en-US" sz="1800" dirty="0" smtClean="0"/>
              <a:t> </a:t>
            </a:r>
            <a:r>
              <a:rPr lang="en-US" sz="1800" dirty="0" err="1" smtClean="0"/>
              <a:t>meningkat</a:t>
            </a:r>
            <a:r>
              <a:rPr lang="en-US" sz="1800" dirty="0" smtClean="0"/>
              <a:t>. Mari </a:t>
            </a:r>
            <a:r>
              <a:rPr lang="en-US" sz="1800" dirty="0" err="1" smtClean="0"/>
              <a:t>kita</a:t>
            </a:r>
            <a:r>
              <a:rPr lang="en-US" sz="1800" dirty="0" smtClean="0"/>
              <a:t> </a:t>
            </a:r>
            <a:r>
              <a:rPr lang="en-US" sz="1800" dirty="0" err="1" smtClean="0"/>
              <a:t>bayangkan</a:t>
            </a:r>
            <a:r>
              <a:rPr lang="en-US" sz="1800" dirty="0" smtClean="0"/>
              <a:t> </a:t>
            </a:r>
            <a:r>
              <a:rPr lang="en-US" sz="1800" dirty="0" err="1" smtClean="0"/>
              <a:t>ketika</a:t>
            </a:r>
            <a:r>
              <a:rPr lang="en-US" sz="1800" dirty="0" smtClean="0"/>
              <a:t> </a:t>
            </a:r>
            <a:r>
              <a:rPr lang="en-US" sz="1800" dirty="0" err="1" smtClean="0"/>
              <a:t>semua</a:t>
            </a:r>
            <a:r>
              <a:rPr lang="en-US" sz="1800" dirty="0" smtClean="0"/>
              <a:t> </a:t>
            </a:r>
            <a:r>
              <a:rPr lang="en-US" sz="1800" dirty="0" err="1" smtClean="0"/>
              <a:t>benda</a:t>
            </a:r>
            <a:r>
              <a:rPr lang="en-US" sz="1800" dirty="0" smtClean="0"/>
              <a:t>, </a:t>
            </a:r>
            <a:r>
              <a:rPr lang="en-US" sz="1800" dirty="0" err="1" smtClean="0"/>
              <a:t>bahkan</a:t>
            </a:r>
            <a:r>
              <a:rPr lang="en-US" sz="1800" dirty="0" smtClean="0"/>
              <a:t> </a:t>
            </a:r>
            <a:r>
              <a:rPr lang="en-US" sz="1800" dirty="0" err="1" smtClean="0"/>
              <a:t>manusia</a:t>
            </a:r>
            <a:r>
              <a:rPr lang="en-US" sz="1800" dirty="0" smtClean="0"/>
              <a:t>, </a:t>
            </a:r>
            <a:r>
              <a:rPr lang="en-US" sz="1800" dirty="0" err="1" smtClean="0"/>
              <a:t>hewan</a:t>
            </a:r>
            <a:r>
              <a:rPr lang="en-US" sz="1800" dirty="0" smtClean="0"/>
              <a:t> dan </a:t>
            </a:r>
            <a:r>
              <a:rPr lang="en-US" sz="1800" dirty="0" err="1" smtClean="0"/>
              <a:t>tumbuhan</a:t>
            </a:r>
            <a:r>
              <a:rPr lang="en-US" sz="1800" dirty="0" smtClean="0"/>
              <a:t> </a:t>
            </a:r>
            <a:r>
              <a:rPr lang="en-US" sz="1800" dirty="0" err="1" smtClean="0"/>
              <a:t>dilengkapi</a:t>
            </a:r>
            <a:r>
              <a:rPr lang="en-US" sz="1800" dirty="0" smtClean="0"/>
              <a:t> </a:t>
            </a:r>
            <a:r>
              <a:rPr lang="en-US" sz="1800" dirty="0" err="1" smtClean="0"/>
              <a:t>dengan</a:t>
            </a:r>
            <a:r>
              <a:rPr lang="en-US" sz="1800" dirty="0" smtClean="0"/>
              <a:t> </a:t>
            </a:r>
            <a:r>
              <a:rPr lang="en-US" sz="1800" dirty="0" err="1" smtClean="0"/>
              <a:t>alat</a:t>
            </a:r>
            <a:r>
              <a:rPr lang="en-US" sz="1800" dirty="0" smtClean="0"/>
              <a:t> </a:t>
            </a:r>
            <a:r>
              <a:rPr lang="en-US" sz="1800" dirty="0" err="1" smtClean="0"/>
              <a:t>pengidentifikasian</a:t>
            </a:r>
            <a:r>
              <a:rPr lang="en-US" sz="1800" dirty="0" smtClean="0"/>
              <a:t>, </a:t>
            </a:r>
            <a:r>
              <a:rPr lang="en-US" sz="1800" dirty="0" err="1" smtClean="0"/>
              <a:t>maka</a:t>
            </a:r>
            <a:r>
              <a:rPr lang="en-US" sz="1800" dirty="0" smtClean="0"/>
              <a:t> </a:t>
            </a:r>
            <a:r>
              <a:rPr lang="en-US" sz="1800" dirty="0" err="1" smtClean="0"/>
              <a:t>mereka</a:t>
            </a:r>
            <a:r>
              <a:rPr lang="en-US" sz="1800" dirty="0" smtClean="0"/>
              <a:t> </a:t>
            </a:r>
            <a:r>
              <a:rPr lang="en-US" sz="1800" dirty="0" err="1" smtClean="0"/>
              <a:t>bisa</a:t>
            </a:r>
            <a:r>
              <a:rPr lang="en-US" sz="1800" dirty="0" smtClean="0"/>
              <a:t> </a:t>
            </a:r>
            <a:r>
              <a:rPr lang="en-US" sz="1800" dirty="0" err="1" smtClean="0"/>
              <a:t>dikelola</a:t>
            </a:r>
            <a:r>
              <a:rPr lang="en-US" sz="1800" dirty="0" smtClean="0"/>
              <a:t> </a:t>
            </a:r>
            <a:r>
              <a:rPr lang="en-US" sz="1800" dirty="0" err="1" smtClean="0"/>
              <a:t>secara</a:t>
            </a:r>
            <a:r>
              <a:rPr lang="en-US" sz="1800" dirty="0" smtClean="0"/>
              <a:t> </a:t>
            </a:r>
            <a:r>
              <a:rPr lang="en-US" sz="1800" dirty="0" err="1" smtClean="0"/>
              <a:t>efisien</a:t>
            </a:r>
            <a:r>
              <a:rPr lang="en-US" sz="1800" dirty="0" smtClean="0"/>
              <a:t> </a:t>
            </a:r>
            <a:r>
              <a:rPr lang="en-US" sz="1800" dirty="0" err="1" smtClean="0"/>
              <a:t>dengan</a:t>
            </a:r>
            <a:r>
              <a:rPr lang="en-US" sz="1800" dirty="0" smtClean="0"/>
              <a:t> </a:t>
            </a:r>
            <a:r>
              <a:rPr lang="en-US" sz="1800" dirty="0" err="1" smtClean="0"/>
              <a:t>bantuan</a:t>
            </a:r>
            <a:r>
              <a:rPr lang="en-US" sz="1800" dirty="0" smtClean="0"/>
              <a:t> </a:t>
            </a:r>
            <a:r>
              <a:rPr lang="en-US" sz="1800" dirty="0" err="1" smtClean="0"/>
              <a:t>komputer</a:t>
            </a:r>
            <a:r>
              <a:rPr lang="en-US" sz="1800" dirty="0" smtClean="0"/>
              <a:t>. Dan </a:t>
            </a:r>
            <a:r>
              <a:rPr lang="en-US" sz="1800" dirty="0" err="1" smtClean="0"/>
              <a:t>pengidentifikasian</a:t>
            </a:r>
            <a:r>
              <a:rPr lang="en-US" sz="1800" dirty="0" smtClean="0"/>
              <a:t> </a:t>
            </a:r>
            <a:r>
              <a:rPr lang="en-US" sz="1800" dirty="0" err="1" smtClean="0"/>
              <a:t>tersebut</a:t>
            </a:r>
            <a:r>
              <a:rPr lang="en-US" sz="1800" dirty="0" smtClean="0"/>
              <a:t> </a:t>
            </a:r>
            <a:r>
              <a:rPr lang="en-US" sz="1800" dirty="0" err="1" smtClean="0"/>
              <a:t>dapat</a:t>
            </a:r>
            <a:r>
              <a:rPr lang="en-US" sz="1800" dirty="0" smtClean="0"/>
              <a:t> </a:t>
            </a:r>
            <a:r>
              <a:rPr lang="en-US" sz="1800" dirty="0" err="1" smtClean="0"/>
              <a:t>dilakukan</a:t>
            </a:r>
            <a:r>
              <a:rPr lang="en-US" sz="1800" dirty="0" smtClean="0"/>
              <a:t> </a:t>
            </a:r>
            <a:r>
              <a:rPr lang="en-US" sz="1800" dirty="0" err="1" smtClean="0"/>
              <a:t>dengan</a:t>
            </a:r>
            <a:r>
              <a:rPr lang="en-US" sz="1800" dirty="0" smtClean="0"/>
              <a:t> </a:t>
            </a:r>
            <a:r>
              <a:rPr lang="en-US" sz="1800" dirty="0" err="1" smtClean="0"/>
              <a:t>beberapa</a:t>
            </a:r>
            <a:r>
              <a:rPr lang="en-US" sz="1800" dirty="0" smtClean="0"/>
              <a:t> </a:t>
            </a:r>
            <a:r>
              <a:rPr lang="en-US" sz="1800" dirty="0" err="1" smtClean="0"/>
              <a:t>teknologi</a:t>
            </a:r>
            <a:r>
              <a:rPr lang="en-US" sz="1800" dirty="0" smtClean="0"/>
              <a:t> </a:t>
            </a:r>
            <a:r>
              <a:rPr lang="en-US" sz="1800" dirty="0" err="1" smtClean="0"/>
              <a:t>seperti</a:t>
            </a:r>
            <a:r>
              <a:rPr lang="en-US" sz="1800" dirty="0" smtClean="0"/>
              <a:t> </a:t>
            </a:r>
            <a:r>
              <a:rPr lang="en-US" sz="1800" dirty="0" err="1" smtClean="0"/>
              <a:t>kode</a:t>
            </a:r>
            <a:r>
              <a:rPr lang="en-US" sz="1800" dirty="0" smtClean="0"/>
              <a:t> </a:t>
            </a:r>
            <a:r>
              <a:rPr lang="en-US" sz="1800" dirty="0" err="1" smtClean="0"/>
              <a:t>batang</a:t>
            </a:r>
            <a:r>
              <a:rPr lang="en-US" sz="1800" dirty="0" smtClean="0"/>
              <a:t> (Barcode), </a:t>
            </a:r>
            <a:r>
              <a:rPr lang="en-US" sz="1800" dirty="0" err="1" smtClean="0"/>
              <a:t>Kode</a:t>
            </a:r>
            <a:r>
              <a:rPr lang="en-US" sz="1800" dirty="0" smtClean="0"/>
              <a:t> QR (QR Code) dan </a:t>
            </a:r>
            <a:r>
              <a:rPr lang="en-US" sz="1800" dirty="0" err="1" smtClean="0"/>
              <a:t>Identifikasi</a:t>
            </a:r>
            <a:r>
              <a:rPr lang="en-US" sz="1800" dirty="0" smtClean="0"/>
              <a:t> </a:t>
            </a:r>
            <a:r>
              <a:rPr lang="en-US" sz="1800" dirty="0" err="1" smtClean="0"/>
              <a:t>Frekuensi</a:t>
            </a:r>
            <a:r>
              <a:rPr lang="en-US" sz="1800" dirty="0" smtClean="0"/>
              <a:t> Radio (RFID)</a:t>
            </a:r>
          </a:p>
          <a:p>
            <a:pPr algn="just">
              <a:lnSpc>
                <a:spcPct val="120000"/>
              </a:lnSpc>
              <a:buNone/>
            </a:pPr>
            <a:endParaRPr lang="en-US" sz="1800" dirty="0"/>
          </a:p>
        </p:txBody>
      </p:sp>
      <p:sp>
        <p:nvSpPr>
          <p:cNvPr id="3" name="Title 2"/>
          <p:cNvSpPr>
            <a:spLocks noGrp="1"/>
          </p:cNvSpPr>
          <p:nvPr>
            <p:ph type="title"/>
          </p:nvPr>
        </p:nvSpPr>
        <p:spPr>
          <a:xfrm>
            <a:off x="76200" y="274638"/>
            <a:ext cx="7620000" cy="487362"/>
          </a:xfrm>
        </p:spPr>
        <p:txBody>
          <a:bodyPr>
            <a:noAutofit/>
          </a:bodyPr>
          <a:lstStyle/>
          <a:p>
            <a:r>
              <a:rPr lang="en-US" sz="2400" dirty="0" err="1" smtClean="0">
                <a:solidFill>
                  <a:schemeClr val="tx1"/>
                </a:solidFill>
              </a:rPr>
              <a:t>Teknologi</a:t>
            </a:r>
            <a:r>
              <a:rPr lang="en-US" sz="2400" dirty="0" smtClean="0">
                <a:solidFill>
                  <a:schemeClr val="tx1"/>
                </a:solidFill>
              </a:rPr>
              <a:t> </a:t>
            </a:r>
            <a:r>
              <a:rPr lang="en-US" sz="2400" dirty="0" err="1" smtClean="0">
                <a:solidFill>
                  <a:schemeClr val="tx1"/>
                </a:solidFill>
              </a:rPr>
              <a:t>Pengimplementasian</a:t>
            </a:r>
            <a:r>
              <a:rPr lang="en-US" sz="2400" dirty="0" smtClean="0">
                <a:solidFill>
                  <a:schemeClr val="tx1"/>
                </a:solidFill>
              </a:rPr>
              <a:t> Internet of Things</a:t>
            </a:r>
            <a:br>
              <a:rPr lang="en-US" sz="2400" dirty="0" smtClean="0">
                <a:solidFill>
                  <a:schemeClr val="tx1"/>
                </a:solidFill>
              </a:rPr>
            </a:br>
            <a:endParaRPr lang="en-US" sz="2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90600"/>
            <a:ext cx="8915400" cy="5376672"/>
          </a:xfrm>
        </p:spPr>
        <p:txBody>
          <a:bodyPr>
            <a:noAutofit/>
          </a:bodyPr>
          <a:lstStyle/>
          <a:p>
            <a:pPr algn="just">
              <a:lnSpc>
                <a:spcPct val="120000"/>
              </a:lnSpc>
              <a:buNone/>
            </a:pP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atau</a:t>
            </a:r>
            <a:r>
              <a:rPr lang="en-US" sz="1400" dirty="0" smtClean="0"/>
              <a:t> </a:t>
            </a:r>
            <a:r>
              <a:rPr lang="en-US" sz="1400" dirty="0" err="1" smtClean="0"/>
              <a:t>lebih</a:t>
            </a:r>
            <a:r>
              <a:rPr lang="en-US" sz="1400" dirty="0" smtClean="0"/>
              <a:t> </a:t>
            </a:r>
            <a:r>
              <a:rPr lang="en-US" sz="1400" dirty="0" err="1" smtClean="0"/>
              <a:t>dikenal</a:t>
            </a:r>
            <a:r>
              <a:rPr lang="en-US" sz="1400" dirty="0" smtClean="0"/>
              <a:t> </a:t>
            </a:r>
            <a:r>
              <a:rPr lang="en-US" sz="1400" dirty="0" err="1" smtClean="0"/>
              <a:t>dengan</a:t>
            </a:r>
            <a:r>
              <a:rPr lang="en-US" sz="1400" dirty="0" smtClean="0"/>
              <a:t> </a:t>
            </a:r>
            <a:r>
              <a:rPr lang="en-US" sz="1400" dirty="0" err="1" smtClean="0"/>
              <a:t>bahasa</a:t>
            </a:r>
            <a:r>
              <a:rPr lang="en-US" sz="1400" dirty="0" smtClean="0"/>
              <a:t> </a:t>
            </a:r>
            <a:r>
              <a:rPr lang="en-US" sz="1400" dirty="0" err="1" smtClean="0"/>
              <a:t>inggrisnya</a:t>
            </a:r>
            <a:r>
              <a:rPr lang="en-US" sz="1400" dirty="0" smtClean="0"/>
              <a:t> </a:t>
            </a:r>
            <a:r>
              <a:rPr lang="en-US" sz="1400" i="1" dirty="0" smtClean="0"/>
              <a:t>barcode</a:t>
            </a:r>
            <a:r>
              <a:rPr lang="en-US" sz="1400" dirty="0" smtClean="0"/>
              <a:t> </a:t>
            </a:r>
            <a:r>
              <a:rPr lang="en-US" sz="1400" dirty="0" err="1" smtClean="0"/>
              <a:t>adalah</a:t>
            </a:r>
            <a:r>
              <a:rPr lang="en-US" sz="1400" dirty="0" smtClean="0"/>
              <a:t> </a:t>
            </a:r>
            <a:r>
              <a:rPr lang="en-US" sz="1400" dirty="0" err="1" smtClean="0"/>
              <a:t>suatu</a:t>
            </a:r>
            <a:r>
              <a:rPr lang="en-US" sz="1400" dirty="0" smtClean="0"/>
              <a:t> </a:t>
            </a:r>
            <a:r>
              <a:rPr lang="en-US" sz="1400" dirty="0" err="1" smtClean="0"/>
              <a:t>kumpulan</a:t>
            </a:r>
            <a:r>
              <a:rPr lang="en-US" sz="1400" dirty="0" smtClean="0"/>
              <a:t> data </a:t>
            </a:r>
            <a:r>
              <a:rPr lang="en-US" sz="1400" dirty="0" err="1" smtClean="0"/>
              <a:t>optik</a:t>
            </a:r>
            <a:r>
              <a:rPr lang="en-US" sz="1400" dirty="0" smtClean="0"/>
              <a:t> yang </a:t>
            </a:r>
            <a:r>
              <a:rPr lang="en-US" sz="1400" dirty="0" err="1" smtClean="0"/>
              <a:t>dapat</a:t>
            </a:r>
            <a:r>
              <a:rPr lang="en-US" sz="1400" dirty="0" smtClean="0"/>
              <a:t> </a:t>
            </a:r>
            <a:r>
              <a:rPr lang="en-US" sz="1400" dirty="0" err="1" smtClean="0"/>
              <a:t>dibaca</a:t>
            </a:r>
            <a:r>
              <a:rPr lang="en-US" sz="1400" dirty="0" smtClean="0"/>
              <a:t> </a:t>
            </a:r>
            <a:r>
              <a:rPr lang="en-US" sz="1400" dirty="0" err="1" smtClean="0"/>
              <a:t>oleh</a:t>
            </a:r>
            <a:r>
              <a:rPr lang="en-US" sz="1400" dirty="0" smtClean="0"/>
              <a:t> </a:t>
            </a:r>
            <a:r>
              <a:rPr lang="en-US" sz="1400" dirty="0" err="1" smtClean="0"/>
              <a:t>alat</a:t>
            </a:r>
            <a:r>
              <a:rPr lang="en-US" sz="1400" dirty="0" smtClean="0"/>
              <a:t> </a:t>
            </a:r>
            <a:r>
              <a:rPr lang="en-US" sz="1400" dirty="0" err="1" smtClean="0"/>
              <a:t>scannernya</a:t>
            </a:r>
            <a:r>
              <a:rPr lang="en-US" sz="1400" dirty="0" smtClean="0"/>
              <a:t>.</a:t>
            </a:r>
            <a:r>
              <a:rPr lang="en-US" sz="1400" baseline="30000" dirty="0" smtClean="0"/>
              <a:t> </a:t>
            </a:r>
            <a:r>
              <a:rPr lang="en-US" sz="1400" dirty="0" err="1" smtClean="0"/>
              <a:t>Kode</a:t>
            </a:r>
            <a:r>
              <a:rPr lang="en-US" sz="1400" dirty="0" smtClean="0"/>
              <a:t> </a:t>
            </a:r>
            <a:r>
              <a:rPr lang="en-US" sz="1400" dirty="0" err="1" smtClean="0"/>
              <a:t>batang</a:t>
            </a:r>
            <a:r>
              <a:rPr lang="en-US" sz="1400" dirty="0" smtClean="0"/>
              <a:t> pada </a:t>
            </a:r>
            <a:r>
              <a:rPr lang="en-US" sz="1400" dirty="0" err="1" smtClean="0"/>
              <a:t>awalnya</a:t>
            </a:r>
            <a:r>
              <a:rPr lang="en-US" sz="1400" dirty="0" smtClean="0"/>
              <a:t> </a:t>
            </a:r>
            <a:r>
              <a:rPr lang="en-US" sz="1400" dirty="0" err="1" smtClean="0"/>
              <a:t>digunakan</a:t>
            </a:r>
            <a:r>
              <a:rPr lang="en-US" sz="1400" dirty="0" smtClean="0"/>
              <a:t> </a:t>
            </a:r>
            <a:r>
              <a:rPr lang="en-US" sz="1400" dirty="0" err="1" smtClean="0"/>
              <a:t>untuk</a:t>
            </a:r>
            <a:r>
              <a:rPr lang="en-US" sz="1400" dirty="0" smtClean="0"/>
              <a:t> </a:t>
            </a:r>
            <a:r>
              <a:rPr lang="en-US" sz="1400" dirty="0" err="1" smtClean="0"/>
              <a:t>otomatisasi</a:t>
            </a:r>
            <a:r>
              <a:rPr lang="en-US" sz="1400" dirty="0" smtClean="0"/>
              <a:t> </a:t>
            </a:r>
            <a:r>
              <a:rPr lang="en-US" sz="1400" dirty="0" err="1" smtClean="0"/>
              <a:t>pemeriksaan</a:t>
            </a:r>
            <a:r>
              <a:rPr lang="en-US" sz="1400" dirty="0" smtClean="0"/>
              <a:t> </a:t>
            </a:r>
            <a:r>
              <a:rPr lang="en-US" sz="1400" dirty="0" err="1" smtClean="0"/>
              <a:t>barang</a:t>
            </a:r>
            <a:r>
              <a:rPr lang="en-US" sz="1400" dirty="0" smtClean="0"/>
              <a:t> </a:t>
            </a:r>
            <a:r>
              <a:rPr lang="en-US" sz="1400" dirty="0" err="1" smtClean="0"/>
              <a:t>di</a:t>
            </a:r>
            <a:r>
              <a:rPr lang="en-US" sz="1400" dirty="0" smtClean="0"/>
              <a:t> </a:t>
            </a:r>
            <a:r>
              <a:rPr lang="en-US" sz="1400" dirty="0" err="1" smtClean="0"/>
              <a:t>swalayan</a:t>
            </a:r>
            <a:r>
              <a:rPr lang="en-US" sz="1400" dirty="0" smtClean="0"/>
              <a:t> dan </a:t>
            </a:r>
            <a:r>
              <a:rPr lang="en-US" sz="1400" dirty="0" err="1" smtClean="0"/>
              <a:t>hingga</a:t>
            </a:r>
            <a:r>
              <a:rPr lang="en-US" sz="1400" dirty="0" smtClean="0"/>
              <a:t> </a:t>
            </a:r>
            <a:r>
              <a:rPr lang="en-US" sz="1400" dirty="0" err="1" smtClean="0"/>
              <a:t>saat</a:t>
            </a:r>
            <a:r>
              <a:rPr lang="en-US" sz="1400" dirty="0" smtClean="0"/>
              <a:t> </a:t>
            </a:r>
            <a:r>
              <a:rPr lang="en-US" sz="1400" dirty="0" err="1" smtClean="0"/>
              <a:t>ini</a:t>
            </a: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tipe</a:t>
            </a:r>
            <a:r>
              <a:rPr lang="en-US" sz="1400" dirty="0" smtClean="0"/>
              <a:t> UPC (Universal Price Codes)) </a:t>
            </a:r>
            <a:r>
              <a:rPr lang="en-US" sz="1400" dirty="0" err="1" smtClean="0"/>
              <a:t>kebanyakan</a:t>
            </a:r>
            <a:r>
              <a:rPr lang="en-US" sz="1400" dirty="0" smtClean="0"/>
              <a:t> </a:t>
            </a:r>
            <a:r>
              <a:rPr lang="en-US" sz="1400" dirty="0" err="1" smtClean="0"/>
              <a:t>masih</a:t>
            </a:r>
            <a:r>
              <a:rPr lang="en-US" sz="1400" dirty="0" smtClean="0"/>
              <a:t> </a:t>
            </a:r>
            <a:r>
              <a:rPr lang="en-US" sz="1400" dirty="0" err="1" smtClean="0"/>
              <a:t>digunakan</a:t>
            </a:r>
            <a:r>
              <a:rPr lang="en-US" sz="1400" dirty="0" smtClean="0"/>
              <a:t> </a:t>
            </a:r>
            <a:r>
              <a:rPr lang="en-US" sz="1400" dirty="0" err="1" smtClean="0"/>
              <a:t>untuk</a:t>
            </a:r>
            <a:r>
              <a:rPr lang="en-US" sz="1400" dirty="0" smtClean="0"/>
              <a:t> </a:t>
            </a:r>
            <a:r>
              <a:rPr lang="en-US" sz="1400" dirty="0" err="1" smtClean="0"/>
              <a:t>hal</a:t>
            </a:r>
            <a:r>
              <a:rPr lang="en-US" sz="1400" dirty="0" smtClean="0"/>
              <a:t> </a:t>
            </a:r>
            <a:r>
              <a:rPr lang="en-US" sz="1400" dirty="0" err="1" smtClean="0"/>
              <a:t>tersebut</a:t>
            </a:r>
            <a:r>
              <a:rPr lang="en-US" sz="1400" dirty="0" smtClean="0"/>
              <a:t>. Hal </a:t>
            </a:r>
            <a:r>
              <a:rPr lang="en-US" sz="1400" dirty="0" err="1" smtClean="0"/>
              <a:t>ini</a:t>
            </a:r>
            <a:r>
              <a:rPr lang="en-US" sz="1400" dirty="0" smtClean="0"/>
              <a:t> </a:t>
            </a:r>
            <a:r>
              <a:rPr lang="en-US" sz="1400" dirty="0" err="1" smtClean="0"/>
              <a:t>dikarenakan</a:t>
            </a:r>
            <a:r>
              <a:rPr lang="en-US" sz="1400" dirty="0" smtClean="0"/>
              <a:t> </a:t>
            </a:r>
            <a:r>
              <a:rPr lang="en-US" sz="1400" dirty="0" err="1" smtClean="0"/>
              <a:t>banyaknya</a:t>
            </a:r>
            <a:r>
              <a:rPr lang="en-US" sz="1400" dirty="0" smtClean="0"/>
              <a:t> </a:t>
            </a:r>
            <a:r>
              <a:rPr lang="en-US" sz="1400" dirty="0" err="1" smtClean="0"/>
              <a:t>keuntungan</a:t>
            </a:r>
            <a:r>
              <a:rPr lang="en-US" sz="1400" dirty="0" smtClean="0"/>
              <a:t> yang </a:t>
            </a:r>
            <a:r>
              <a:rPr lang="en-US" sz="1400" dirty="0" err="1" smtClean="0"/>
              <a:t>dapat</a:t>
            </a:r>
            <a:r>
              <a:rPr lang="en-US" sz="1400" dirty="0" smtClean="0"/>
              <a:t> </a:t>
            </a:r>
            <a:r>
              <a:rPr lang="en-US" sz="1400" dirty="0" err="1" smtClean="0"/>
              <a:t>diambil</a:t>
            </a:r>
            <a:r>
              <a:rPr lang="en-US" sz="1400" dirty="0" smtClean="0"/>
              <a:t> dari </a:t>
            </a:r>
            <a:r>
              <a:rPr lang="en-US" sz="1400" dirty="0" err="1" smtClean="0"/>
              <a:t>penggunaan</a:t>
            </a: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yaitu</a:t>
            </a:r>
            <a:r>
              <a:rPr lang="en-US" sz="1400" dirty="0" smtClean="0"/>
              <a:t> :</a:t>
            </a:r>
          </a:p>
          <a:p>
            <a:pPr algn="just">
              <a:lnSpc>
                <a:spcPct val="120000"/>
              </a:lnSpc>
              <a:buNone/>
            </a:pPr>
            <a:endParaRPr lang="en-US" sz="1400" dirty="0" smtClean="0"/>
          </a:p>
          <a:p>
            <a:pPr lvl="0" algn="just">
              <a:lnSpc>
                <a:spcPct val="120000"/>
              </a:lnSpc>
            </a:pPr>
            <a:r>
              <a:rPr lang="en-US" sz="1400" dirty="0" err="1" smtClean="0"/>
              <a:t>Proses</a:t>
            </a:r>
            <a:r>
              <a:rPr lang="en-US" sz="1400" dirty="0" smtClean="0"/>
              <a:t> Input Data </a:t>
            </a:r>
            <a:r>
              <a:rPr lang="en-US" sz="1400" dirty="0" err="1" smtClean="0"/>
              <a:t>lebih</a:t>
            </a:r>
            <a:r>
              <a:rPr lang="en-US" sz="1400" dirty="0" smtClean="0"/>
              <a:t> </a:t>
            </a:r>
            <a:r>
              <a:rPr lang="en-US" sz="1400" dirty="0" err="1" smtClean="0"/>
              <a:t>cepat</a:t>
            </a:r>
            <a:r>
              <a:rPr lang="en-US" sz="1400" dirty="0" smtClean="0"/>
              <a:t>, </a:t>
            </a:r>
            <a:r>
              <a:rPr lang="en-US" sz="1400" dirty="0" err="1" smtClean="0"/>
              <a:t>karena</a:t>
            </a:r>
            <a:r>
              <a:rPr lang="en-US" sz="1400" dirty="0" smtClean="0"/>
              <a:t> : Scanner </a:t>
            </a:r>
            <a:r>
              <a:rPr lang="en-US" sz="1400" dirty="0" err="1" smtClean="0"/>
              <a:t>Kode</a:t>
            </a:r>
            <a:r>
              <a:rPr lang="en-US" sz="1400" dirty="0" smtClean="0"/>
              <a:t> </a:t>
            </a:r>
            <a:r>
              <a:rPr lang="en-US" sz="1400" dirty="0" err="1" smtClean="0"/>
              <a:t>batang</a:t>
            </a:r>
            <a:r>
              <a:rPr lang="en-US" sz="1400" dirty="0" smtClean="0"/>
              <a:t> </a:t>
            </a:r>
            <a:r>
              <a:rPr lang="en-US" sz="1400" dirty="0" err="1" smtClean="0"/>
              <a:t>dapat</a:t>
            </a:r>
            <a:r>
              <a:rPr lang="en-US" sz="1400" dirty="0" smtClean="0"/>
              <a:t> </a:t>
            </a:r>
            <a:r>
              <a:rPr lang="en-US" sz="1400" dirty="0" err="1" smtClean="0"/>
              <a:t>membaca</a:t>
            </a:r>
            <a:r>
              <a:rPr lang="en-US" sz="1400" dirty="0" smtClean="0"/>
              <a:t> / </a:t>
            </a:r>
            <a:r>
              <a:rPr lang="en-US" sz="1400" dirty="0" err="1" smtClean="0"/>
              <a:t>merekam</a:t>
            </a:r>
            <a:r>
              <a:rPr lang="en-US" sz="1400" dirty="0" smtClean="0"/>
              <a:t> data </a:t>
            </a:r>
            <a:r>
              <a:rPr lang="en-US" sz="1400" dirty="0" err="1" smtClean="0"/>
              <a:t>lebih</a:t>
            </a:r>
            <a:r>
              <a:rPr lang="en-US" sz="1400" dirty="0" smtClean="0"/>
              <a:t> </a:t>
            </a:r>
            <a:r>
              <a:rPr lang="en-US" sz="1400" dirty="0" err="1" smtClean="0"/>
              <a:t>cepat</a:t>
            </a:r>
            <a:r>
              <a:rPr lang="en-US" sz="1400" dirty="0" smtClean="0"/>
              <a:t> </a:t>
            </a:r>
            <a:r>
              <a:rPr lang="en-US" sz="1400" dirty="0" err="1" smtClean="0"/>
              <a:t>dibandingkan</a:t>
            </a:r>
            <a:r>
              <a:rPr lang="en-US" sz="1400" dirty="0" smtClean="0"/>
              <a:t> </a:t>
            </a:r>
            <a:r>
              <a:rPr lang="en-US" sz="1400" dirty="0" err="1" smtClean="0"/>
              <a:t>dengan</a:t>
            </a:r>
            <a:r>
              <a:rPr lang="en-US" sz="1400" dirty="0" smtClean="0"/>
              <a:t> </a:t>
            </a:r>
            <a:r>
              <a:rPr lang="en-US" sz="1400" dirty="0" err="1" smtClean="0"/>
              <a:t>melakukan</a:t>
            </a:r>
            <a:r>
              <a:rPr lang="en-US" sz="1400" dirty="0" smtClean="0"/>
              <a:t> </a:t>
            </a:r>
            <a:r>
              <a:rPr lang="en-US" sz="1400" dirty="0" err="1" smtClean="0"/>
              <a:t>proses</a:t>
            </a:r>
            <a:r>
              <a:rPr lang="en-US" sz="1400" dirty="0" smtClean="0"/>
              <a:t> input data </a:t>
            </a:r>
            <a:r>
              <a:rPr lang="en-US" sz="1400" dirty="0" err="1" smtClean="0"/>
              <a:t>secara</a:t>
            </a:r>
            <a:r>
              <a:rPr lang="en-US" sz="1400" dirty="0" smtClean="0"/>
              <a:t> manual.</a:t>
            </a:r>
          </a:p>
          <a:p>
            <a:pPr lvl="0" algn="just">
              <a:lnSpc>
                <a:spcPct val="120000"/>
              </a:lnSpc>
            </a:pPr>
            <a:r>
              <a:rPr lang="en-US" sz="1400" dirty="0" err="1" smtClean="0"/>
              <a:t>Proses</a:t>
            </a:r>
            <a:r>
              <a:rPr lang="en-US" sz="1400" dirty="0" smtClean="0"/>
              <a:t> Input Data </a:t>
            </a:r>
            <a:r>
              <a:rPr lang="en-US" sz="1400" dirty="0" err="1" smtClean="0"/>
              <a:t>lebih</a:t>
            </a:r>
            <a:r>
              <a:rPr lang="en-US" sz="1400" dirty="0" smtClean="0"/>
              <a:t> </a:t>
            </a:r>
            <a:r>
              <a:rPr lang="en-US" sz="1400" dirty="0" err="1" smtClean="0"/>
              <a:t>tepat</a:t>
            </a:r>
            <a:r>
              <a:rPr lang="en-US" sz="1400" dirty="0" smtClean="0"/>
              <a:t>, </a:t>
            </a:r>
            <a:r>
              <a:rPr lang="en-US" sz="1400" dirty="0" err="1" smtClean="0"/>
              <a:t>karena</a:t>
            </a:r>
            <a:r>
              <a:rPr lang="en-US" sz="1400" dirty="0" smtClean="0"/>
              <a:t> : </a:t>
            </a:r>
            <a:r>
              <a:rPr lang="en-US" sz="1400" dirty="0" err="1" smtClean="0"/>
              <a:t>Teknologi</a:t>
            </a: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mempunyai</a:t>
            </a:r>
            <a:r>
              <a:rPr lang="en-US" sz="1400" dirty="0" smtClean="0"/>
              <a:t> </a:t>
            </a:r>
            <a:r>
              <a:rPr lang="en-US" sz="1400" dirty="0" err="1" smtClean="0"/>
              <a:t>ketepatan</a:t>
            </a:r>
            <a:r>
              <a:rPr lang="en-US" sz="1400" dirty="0" smtClean="0"/>
              <a:t> yang </a:t>
            </a:r>
            <a:r>
              <a:rPr lang="en-US" sz="1400" dirty="0" err="1" smtClean="0"/>
              <a:t>tinggi</a:t>
            </a:r>
            <a:r>
              <a:rPr lang="en-US" sz="1400" dirty="0" smtClean="0"/>
              <a:t> </a:t>
            </a:r>
            <a:r>
              <a:rPr lang="en-US" sz="1400" dirty="0" err="1" smtClean="0"/>
              <a:t>dalam</a:t>
            </a:r>
            <a:r>
              <a:rPr lang="en-US" sz="1400" dirty="0" smtClean="0"/>
              <a:t> </a:t>
            </a:r>
            <a:r>
              <a:rPr lang="en-US" sz="1400" dirty="0" err="1" smtClean="0"/>
              <a:t>pencarian</a:t>
            </a:r>
            <a:r>
              <a:rPr lang="en-US" sz="1400" dirty="0" smtClean="0"/>
              <a:t> data.</a:t>
            </a:r>
          </a:p>
          <a:p>
            <a:pPr lvl="0" algn="just">
              <a:lnSpc>
                <a:spcPct val="120000"/>
              </a:lnSpc>
            </a:pPr>
            <a:r>
              <a:rPr lang="en-US" sz="1400" dirty="0" err="1" smtClean="0"/>
              <a:t>Proses</a:t>
            </a:r>
            <a:r>
              <a:rPr lang="en-US" sz="1400" dirty="0" smtClean="0"/>
              <a:t> Input </a:t>
            </a:r>
            <a:r>
              <a:rPr lang="en-US" sz="1400" dirty="0" err="1" smtClean="0"/>
              <a:t>lebih</a:t>
            </a:r>
            <a:r>
              <a:rPr lang="en-US" sz="1400" dirty="0" smtClean="0"/>
              <a:t> </a:t>
            </a:r>
            <a:r>
              <a:rPr lang="en-US" sz="1400" dirty="0" err="1" smtClean="0"/>
              <a:t>akurat</a:t>
            </a:r>
            <a:r>
              <a:rPr lang="en-US" sz="1400" dirty="0" smtClean="0"/>
              <a:t> </a:t>
            </a:r>
            <a:r>
              <a:rPr lang="en-US" sz="1400" dirty="0" err="1" smtClean="0"/>
              <a:t>mencari</a:t>
            </a:r>
            <a:r>
              <a:rPr lang="en-US" sz="1400" dirty="0" smtClean="0"/>
              <a:t> data, </a:t>
            </a:r>
            <a:r>
              <a:rPr lang="en-US" sz="1400" dirty="0" err="1" smtClean="0"/>
              <a:t>karena</a:t>
            </a:r>
            <a:r>
              <a:rPr lang="en-US" sz="1400" dirty="0" smtClean="0"/>
              <a:t> : </a:t>
            </a:r>
            <a:r>
              <a:rPr lang="en-US" sz="1400" dirty="0" err="1" smtClean="0"/>
              <a:t>Teknologi</a:t>
            </a: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mempunyai</a:t>
            </a:r>
            <a:r>
              <a:rPr lang="en-US" sz="1400" dirty="0" smtClean="0"/>
              <a:t> </a:t>
            </a:r>
            <a:r>
              <a:rPr lang="en-US" sz="1400" dirty="0" err="1" smtClean="0"/>
              <a:t>akurasi</a:t>
            </a:r>
            <a:r>
              <a:rPr lang="en-US" sz="1400" dirty="0" smtClean="0"/>
              <a:t> dan </a:t>
            </a:r>
            <a:r>
              <a:rPr lang="en-US" sz="1400" dirty="0" err="1" smtClean="0"/>
              <a:t>ketelitian</a:t>
            </a:r>
            <a:r>
              <a:rPr lang="en-US" sz="1400" dirty="0" smtClean="0"/>
              <a:t> yang </a:t>
            </a:r>
            <a:r>
              <a:rPr lang="en-US" sz="1400" dirty="0" err="1" smtClean="0"/>
              <a:t>sangat</a:t>
            </a:r>
            <a:r>
              <a:rPr lang="en-US" sz="1400" dirty="0" smtClean="0"/>
              <a:t> </a:t>
            </a:r>
            <a:r>
              <a:rPr lang="en-US" sz="1400" dirty="0" err="1" smtClean="0"/>
              <a:t>tinggi</a:t>
            </a:r>
            <a:r>
              <a:rPr lang="en-US" sz="1400" dirty="0" smtClean="0"/>
              <a:t>.</a:t>
            </a:r>
          </a:p>
          <a:p>
            <a:pPr lvl="0" algn="just">
              <a:lnSpc>
                <a:spcPct val="120000"/>
              </a:lnSpc>
            </a:pPr>
            <a:r>
              <a:rPr lang="en-US" sz="1400" dirty="0" err="1" smtClean="0"/>
              <a:t>Mengurangi</a:t>
            </a:r>
            <a:r>
              <a:rPr lang="en-US" sz="1400" dirty="0" smtClean="0"/>
              <a:t> </a:t>
            </a:r>
            <a:r>
              <a:rPr lang="en-US" sz="1400" dirty="0" err="1" smtClean="0"/>
              <a:t>Biaya</a:t>
            </a:r>
            <a:r>
              <a:rPr lang="en-US" sz="1400" dirty="0" smtClean="0"/>
              <a:t>, </a:t>
            </a:r>
            <a:r>
              <a:rPr lang="en-US" sz="1400" dirty="0" err="1" smtClean="0"/>
              <a:t>karena</a:t>
            </a:r>
            <a:r>
              <a:rPr lang="en-US" sz="1400" dirty="0" smtClean="0"/>
              <a:t> </a:t>
            </a:r>
            <a:r>
              <a:rPr lang="en-US" sz="1400" dirty="0" err="1" smtClean="0"/>
              <a:t>dapat</a:t>
            </a:r>
            <a:r>
              <a:rPr lang="en-US" sz="1400" dirty="0" smtClean="0"/>
              <a:t> </a:t>
            </a:r>
            <a:r>
              <a:rPr lang="en-US" sz="1400" dirty="0" err="1" smtClean="0"/>
              <a:t>mengindari</a:t>
            </a:r>
            <a:r>
              <a:rPr lang="en-US" sz="1400" dirty="0" smtClean="0"/>
              <a:t> </a:t>
            </a:r>
            <a:r>
              <a:rPr lang="en-US" sz="1400" dirty="0" err="1" smtClean="0"/>
              <a:t>kerugian</a:t>
            </a:r>
            <a:r>
              <a:rPr lang="en-US" sz="1400" dirty="0" smtClean="0"/>
              <a:t> dari </a:t>
            </a:r>
            <a:r>
              <a:rPr lang="en-US" sz="1400" dirty="0" err="1" smtClean="0"/>
              <a:t>kesalahan</a:t>
            </a:r>
            <a:r>
              <a:rPr lang="en-US" sz="1400" dirty="0" smtClean="0"/>
              <a:t> </a:t>
            </a:r>
            <a:r>
              <a:rPr lang="en-US" sz="1400" dirty="0" err="1" smtClean="0"/>
              <a:t>pencatatan</a:t>
            </a:r>
            <a:r>
              <a:rPr lang="en-US" sz="1400" dirty="0" smtClean="0"/>
              <a:t> data, dan </a:t>
            </a:r>
            <a:r>
              <a:rPr lang="en-US" sz="1400" dirty="0" err="1" smtClean="0"/>
              <a:t>mengurangi</a:t>
            </a:r>
            <a:r>
              <a:rPr lang="en-US" sz="1400" dirty="0" smtClean="0"/>
              <a:t> </a:t>
            </a:r>
            <a:r>
              <a:rPr lang="en-US" sz="1400" dirty="0" err="1" smtClean="0"/>
              <a:t>pekerjaan</a:t>
            </a:r>
            <a:r>
              <a:rPr lang="en-US" sz="1400" dirty="0" smtClean="0"/>
              <a:t> yang </a:t>
            </a:r>
            <a:r>
              <a:rPr lang="en-US" sz="1400" dirty="0" err="1" smtClean="0"/>
              <a:t>dilakukan</a:t>
            </a:r>
            <a:r>
              <a:rPr lang="en-US" sz="1400" dirty="0" smtClean="0"/>
              <a:t> </a:t>
            </a:r>
            <a:r>
              <a:rPr lang="en-US" sz="1400" dirty="0" err="1" smtClean="0"/>
              <a:t>secara</a:t>
            </a:r>
            <a:r>
              <a:rPr lang="en-US" sz="1400" dirty="0" smtClean="0"/>
              <a:t> manual </a:t>
            </a:r>
            <a:r>
              <a:rPr lang="en-US" sz="1400" dirty="0" err="1" smtClean="0"/>
              <a:t>secara</a:t>
            </a:r>
            <a:r>
              <a:rPr lang="en-US" sz="1400" dirty="0" smtClean="0"/>
              <a:t> </a:t>
            </a:r>
            <a:r>
              <a:rPr lang="en-US" sz="1400" dirty="0" err="1" smtClean="0"/>
              <a:t>berulang-ulang</a:t>
            </a:r>
            <a:r>
              <a:rPr lang="en-US" sz="1400" dirty="0" smtClean="0"/>
              <a:t> dan </a:t>
            </a:r>
            <a:r>
              <a:rPr lang="en-US" sz="1400" dirty="0" err="1" smtClean="0"/>
              <a:t>memiliki</a:t>
            </a:r>
            <a:r>
              <a:rPr lang="en-US" sz="1400" dirty="0" smtClean="0"/>
              <a:t> </a:t>
            </a:r>
            <a:r>
              <a:rPr lang="en-US" sz="1400" dirty="0" err="1" smtClean="0"/>
              <a:t>harga</a:t>
            </a:r>
            <a:r>
              <a:rPr lang="en-US" sz="1400" dirty="0" smtClean="0"/>
              <a:t> yang </a:t>
            </a:r>
            <a:r>
              <a:rPr lang="en-US" sz="1400" dirty="0" err="1" smtClean="0"/>
              <a:t>lebih</a:t>
            </a:r>
            <a:r>
              <a:rPr lang="en-US" sz="1400" dirty="0" smtClean="0"/>
              <a:t> </a:t>
            </a:r>
            <a:r>
              <a:rPr lang="en-US" sz="1400" dirty="0" err="1" smtClean="0"/>
              <a:t>murah</a:t>
            </a:r>
            <a:r>
              <a:rPr lang="en-US" sz="1400" dirty="0" smtClean="0"/>
              <a:t> </a:t>
            </a:r>
            <a:r>
              <a:rPr lang="en-US" sz="1400" dirty="0" err="1" smtClean="0"/>
              <a:t>daripada</a:t>
            </a:r>
            <a:r>
              <a:rPr lang="en-US" sz="1400" dirty="0" smtClean="0"/>
              <a:t> RFID.</a:t>
            </a:r>
          </a:p>
          <a:p>
            <a:pPr lvl="0" algn="just">
              <a:lnSpc>
                <a:spcPct val="120000"/>
              </a:lnSpc>
            </a:pPr>
            <a:r>
              <a:rPr lang="en-US" sz="1400" dirty="0" err="1" smtClean="0"/>
              <a:t>Peningkatan</a:t>
            </a:r>
            <a:r>
              <a:rPr lang="en-US" sz="1400" dirty="0" smtClean="0"/>
              <a:t> </a:t>
            </a:r>
            <a:r>
              <a:rPr lang="en-US" sz="1400" dirty="0" err="1" smtClean="0"/>
              <a:t>Kinerja</a:t>
            </a:r>
            <a:r>
              <a:rPr lang="en-US" sz="1400" dirty="0" smtClean="0"/>
              <a:t> </a:t>
            </a:r>
            <a:r>
              <a:rPr lang="en-US" sz="1400" dirty="0" err="1" smtClean="0"/>
              <a:t>Manajemen</a:t>
            </a:r>
            <a:r>
              <a:rPr lang="en-US" sz="1400" dirty="0" smtClean="0"/>
              <a:t>, </a:t>
            </a:r>
            <a:r>
              <a:rPr lang="en-US" sz="1400" dirty="0" err="1" smtClean="0"/>
              <a:t>karena</a:t>
            </a:r>
            <a:r>
              <a:rPr lang="en-US" sz="1400" dirty="0" smtClean="0"/>
              <a:t> </a:t>
            </a:r>
            <a:r>
              <a:rPr lang="en-US" sz="1400" dirty="0" err="1" smtClean="0"/>
              <a:t>dengan</a:t>
            </a:r>
            <a:r>
              <a:rPr lang="en-US" sz="1400" dirty="0" smtClean="0"/>
              <a:t> data yang </a:t>
            </a:r>
            <a:r>
              <a:rPr lang="en-US" sz="1400" dirty="0" err="1" smtClean="0"/>
              <a:t>lebih</a:t>
            </a:r>
            <a:r>
              <a:rPr lang="en-US" sz="1400" dirty="0" smtClean="0"/>
              <a:t> </a:t>
            </a:r>
            <a:r>
              <a:rPr lang="en-US" sz="1400" dirty="0" err="1" smtClean="0"/>
              <a:t>cepat</a:t>
            </a:r>
            <a:r>
              <a:rPr lang="en-US" sz="1400" dirty="0" smtClean="0"/>
              <a:t>, </a:t>
            </a:r>
            <a:r>
              <a:rPr lang="en-US" sz="1400" dirty="0" err="1" smtClean="0"/>
              <a:t>tepat</a:t>
            </a:r>
            <a:r>
              <a:rPr lang="en-US" sz="1400" dirty="0" smtClean="0"/>
              <a:t> dan </a:t>
            </a:r>
            <a:r>
              <a:rPr lang="en-US" sz="1400" dirty="0" err="1" smtClean="0"/>
              <a:t>akurat</a:t>
            </a:r>
            <a:r>
              <a:rPr lang="en-US" sz="1400" dirty="0" smtClean="0"/>
              <a:t> </a:t>
            </a:r>
            <a:r>
              <a:rPr lang="en-US" sz="1400" dirty="0" err="1" smtClean="0"/>
              <a:t>maka</a:t>
            </a:r>
            <a:r>
              <a:rPr lang="en-US" sz="1400" dirty="0" smtClean="0"/>
              <a:t> </a:t>
            </a:r>
            <a:r>
              <a:rPr lang="en-US" sz="1400" dirty="0" err="1" smtClean="0"/>
              <a:t>pengambilan</a:t>
            </a:r>
            <a:r>
              <a:rPr lang="en-US" sz="1400" dirty="0" smtClean="0"/>
              <a:t> </a:t>
            </a:r>
            <a:r>
              <a:rPr lang="en-US" sz="1400" dirty="0" err="1" smtClean="0"/>
              <a:t>keputusan</a:t>
            </a:r>
            <a:r>
              <a:rPr lang="en-US" sz="1400" dirty="0" smtClean="0"/>
              <a:t> </a:t>
            </a:r>
            <a:r>
              <a:rPr lang="en-US" sz="1400" dirty="0" err="1" smtClean="0"/>
              <a:t>oleh</a:t>
            </a:r>
            <a:r>
              <a:rPr lang="en-US" sz="1400" dirty="0" smtClean="0"/>
              <a:t> </a:t>
            </a:r>
            <a:r>
              <a:rPr lang="en-US" sz="1400" dirty="0" err="1" smtClean="0"/>
              <a:t>manajemen</a:t>
            </a:r>
            <a:r>
              <a:rPr lang="en-US" sz="1400" dirty="0" smtClean="0"/>
              <a:t> </a:t>
            </a:r>
            <a:r>
              <a:rPr lang="en-US" sz="1400" dirty="0" err="1" smtClean="0"/>
              <a:t>akan</a:t>
            </a:r>
            <a:r>
              <a:rPr lang="en-US" sz="1400" dirty="0" smtClean="0"/>
              <a:t> </a:t>
            </a:r>
            <a:r>
              <a:rPr lang="en-US" sz="1400" dirty="0" err="1" smtClean="0"/>
              <a:t>jauh</a:t>
            </a:r>
            <a:r>
              <a:rPr lang="en-US" sz="1400" dirty="0" smtClean="0"/>
              <a:t> </a:t>
            </a:r>
            <a:r>
              <a:rPr lang="en-US" sz="1400" dirty="0" err="1" smtClean="0"/>
              <a:t>lebih</a:t>
            </a:r>
            <a:r>
              <a:rPr lang="en-US" sz="1400" dirty="0" smtClean="0"/>
              <a:t> </a:t>
            </a:r>
            <a:r>
              <a:rPr lang="en-US" sz="1400" dirty="0" err="1" smtClean="0"/>
              <a:t>baik</a:t>
            </a:r>
            <a:r>
              <a:rPr lang="en-US" sz="1400" dirty="0" smtClean="0"/>
              <a:t> dan </a:t>
            </a:r>
            <a:r>
              <a:rPr lang="en-US" sz="1400" dirty="0" err="1" smtClean="0"/>
              <a:t>lebih</a:t>
            </a:r>
            <a:r>
              <a:rPr lang="en-US" sz="1400" dirty="0" smtClean="0"/>
              <a:t> </a:t>
            </a:r>
            <a:r>
              <a:rPr lang="en-US" sz="1400" dirty="0" err="1" smtClean="0"/>
              <a:t>tepat</a:t>
            </a:r>
            <a:r>
              <a:rPr lang="en-US" sz="1400" dirty="0" smtClean="0"/>
              <a:t>, yang </a:t>
            </a:r>
            <a:r>
              <a:rPr lang="en-US" sz="1400" dirty="0" err="1" smtClean="0"/>
              <a:t>nantinya</a:t>
            </a:r>
            <a:r>
              <a:rPr lang="en-US" sz="1400" dirty="0" smtClean="0"/>
              <a:t> </a:t>
            </a:r>
            <a:r>
              <a:rPr lang="en-US" sz="1400" dirty="0" err="1" smtClean="0"/>
              <a:t>akan</a:t>
            </a:r>
            <a:r>
              <a:rPr lang="en-US" sz="1400" dirty="0" smtClean="0"/>
              <a:t> </a:t>
            </a:r>
            <a:r>
              <a:rPr lang="en-US" sz="1400" dirty="0" err="1" smtClean="0"/>
              <a:t>sangat</a:t>
            </a:r>
            <a:r>
              <a:rPr lang="en-US" sz="1400" dirty="0" smtClean="0"/>
              <a:t> </a:t>
            </a:r>
            <a:r>
              <a:rPr lang="en-US" sz="1400" dirty="0" err="1" smtClean="0"/>
              <a:t>berpengaruh</a:t>
            </a:r>
            <a:r>
              <a:rPr lang="en-US" sz="1400" dirty="0" smtClean="0"/>
              <a:t> </a:t>
            </a:r>
            <a:r>
              <a:rPr lang="en-US" sz="1400" dirty="0" err="1" smtClean="0"/>
              <a:t>dalam</a:t>
            </a:r>
            <a:r>
              <a:rPr lang="en-US" sz="1400" dirty="0" smtClean="0"/>
              <a:t> </a:t>
            </a:r>
            <a:r>
              <a:rPr lang="en-US" sz="1400" dirty="0" err="1" smtClean="0"/>
              <a:t>menentukan</a:t>
            </a:r>
            <a:r>
              <a:rPr lang="en-US" sz="1400" dirty="0" smtClean="0"/>
              <a:t> </a:t>
            </a:r>
            <a:r>
              <a:rPr lang="en-US" sz="1400" dirty="0" err="1" smtClean="0"/>
              <a:t>kebijakan</a:t>
            </a:r>
            <a:r>
              <a:rPr lang="en-US" sz="1400" dirty="0" smtClean="0"/>
              <a:t> </a:t>
            </a:r>
            <a:r>
              <a:rPr lang="en-US" sz="1400" dirty="0" err="1" smtClean="0"/>
              <a:t>perusahaan</a:t>
            </a:r>
            <a:r>
              <a:rPr lang="en-US" sz="1400" dirty="0" smtClean="0"/>
              <a:t>.</a:t>
            </a:r>
          </a:p>
          <a:p>
            <a:pPr algn="just">
              <a:lnSpc>
                <a:spcPct val="120000"/>
              </a:lnSpc>
            </a:pPr>
            <a:r>
              <a:rPr lang="en-US" sz="1400" dirty="0" err="1" smtClean="0"/>
              <a:t>Prinsip</a:t>
            </a:r>
            <a:r>
              <a:rPr lang="en-US" sz="1400" dirty="0" smtClean="0"/>
              <a:t> </a:t>
            </a:r>
            <a:r>
              <a:rPr lang="en-US" sz="1400" dirty="0" err="1" smtClean="0"/>
              <a:t>kerja</a:t>
            </a: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sangatlah</a:t>
            </a:r>
            <a:r>
              <a:rPr lang="en-US" sz="1400" dirty="0" smtClean="0"/>
              <a:t> </a:t>
            </a:r>
            <a:r>
              <a:rPr lang="en-US" sz="1400" dirty="0" err="1" smtClean="0"/>
              <a:t>sederhana</a:t>
            </a:r>
            <a:r>
              <a:rPr lang="en-US" sz="1400" dirty="0" smtClean="0"/>
              <a:t>, </a:t>
            </a:r>
            <a:r>
              <a:rPr lang="en-US" sz="1400" dirty="0" err="1" smtClean="0"/>
              <a:t>yaitu</a:t>
            </a:r>
            <a:r>
              <a:rPr lang="en-US" sz="1400" dirty="0" smtClean="0"/>
              <a:t> </a:t>
            </a:r>
            <a:r>
              <a:rPr lang="en-US" sz="1400" dirty="0" err="1" smtClean="0"/>
              <a:t>ketika</a:t>
            </a:r>
            <a:r>
              <a:rPr lang="en-US" sz="1400" dirty="0" smtClean="0"/>
              <a:t> </a:t>
            </a:r>
            <a:r>
              <a:rPr lang="en-US" sz="1400" dirty="0" err="1" smtClean="0"/>
              <a:t>kode</a:t>
            </a:r>
            <a:r>
              <a:rPr lang="en-US" sz="1400" dirty="0" smtClean="0"/>
              <a:t> </a:t>
            </a:r>
            <a:r>
              <a:rPr lang="en-US" sz="1400" dirty="0" err="1" smtClean="0"/>
              <a:t>batang</a:t>
            </a:r>
            <a:r>
              <a:rPr lang="en-US" sz="1400" dirty="0" smtClean="0"/>
              <a:t> </a:t>
            </a:r>
            <a:r>
              <a:rPr lang="en-US" sz="1400" dirty="0" err="1" smtClean="0"/>
              <a:t>didekatkan</a:t>
            </a:r>
            <a:r>
              <a:rPr lang="en-US" sz="1400" dirty="0" smtClean="0"/>
              <a:t> pada scanner </a:t>
            </a:r>
            <a:r>
              <a:rPr lang="en-US" sz="1400" dirty="0" err="1" smtClean="0"/>
              <a:t>atau</a:t>
            </a:r>
            <a:r>
              <a:rPr lang="en-US" sz="1400" dirty="0" smtClean="0"/>
              <a:t> </a:t>
            </a:r>
            <a:r>
              <a:rPr lang="en-US" sz="1400" dirty="0" err="1" smtClean="0"/>
              <a:t>pemindainya</a:t>
            </a:r>
            <a:r>
              <a:rPr lang="en-US" sz="1400" dirty="0" smtClean="0"/>
              <a:t>, </a:t>
            </a:r>
            <a:r>
              <a:rPr lang="en-US" sz="1400" dirty="0" err="1" smtClean="0"/>
              <a:t>maka</a:t>
            </a:r>
            <a:r>
              <a:rPr lang="en-US" sz="1400" dirty="0" smtClean="0"/>
              <a:t> </a:t>
            </a:r>
            <a:r>
              <a:rPr lang="en-US" sz="1400" dirty="0" err="1" smtClean="0"/>
              <a:t>scannernya</a:t>
            </a:r>
            <a:r>
              <a:rPr lang="en-US" sz="1400" dirty="0" smtClean="0"/>
              <a:t> </a:t>
            </a:r>
            <a:r>
              <a:rPr lang="en-US" sz="1400" dirty="0" err="1" smtClean="0"/>
              <a:t>akan</a:t>
            </a:r>
            <a:r>
              <a:rPr lang="en-US" sz="1400" dirty="0" smtClean="0"/>
              <a:t> </a:t>
            </a:r>
            <a:r>
              <a:rPr lang="en-US" sz="1400" dirty="0" err="1" smtClean="0"/>
              <a:t>memancarkan</a:t>
            </a:r>
            <a:r>
              <a:rPr lang="en-US" sz="1400" dirty="0" smtClean="0"/>
              <a:t> </a:t>
            </a:r>
            <a:r>
              <a:rPr lang="en-US" sz="1400" dirty="0" err="1" smtClean="0"/>
              <a:t>cahaya</a:t>
            </a:r>
            <a:r>
              <a:rPr lang="en-US" sz="1400" dirty="0" smtClean="0"/>
              <a:t> dan </a:t>
            </a:r>
            <a:r>
              <a:rPr lang="en-US" sz="1400" dirty="0" err="1" smtClean="0"/>
              <a:t>mengidentifikasi</a:t>
            </a:r>
            <a:r>
              <a:rPr lang="en-US" sz="1400" dirty="0" smtClean="0"/>
              <a:t> </a:t>
            </a:r>
            <a:r>
              <a:rPr lang="en-US" sz="1400" dirty="0" err="1" smtClean="0"/>
              <a:t>informasi</a:t>
            </a:r>
            <a:r>
              <a:rPr lang="en-US" sz="1400" dirty="0" smtClean="0"/>
              <a:t> </a:t>
            </a:r>
            <a:r>
              <a:rPr lang="en-US" sz="1400" dirty="0" err="1" smtClean="0"/>
              <a:t>atau</a:t>
            </a:r>
            <a:r>
              <a:rPr lang="en-US" sz="1400" dirty="0" smtClean="0"/>
              <a:t> </a:t>
            </a:r>
            <a:r>
              <a:rPr lang="en-US" sz="1400" dirty="0" err="1" smtClean="0"/>
              <a:t>kode</a:t>
            </a:r>
            <a:r>
              <a:rPr lang="en-US" sz="1400" dirty="0" smtClean="0"/>
              <a:t> yang </a:t>
            </a:r>
            <a:r>
              <a:rPr lang="en-US" sz="1400" dirty="0" err="1" smtClean="0"/>
              <a:t>ada</a:t>
            </a:r>
            <a:r>
              <a:rPr lang="en-US" sz="1400" dirty="0" smtClean="0"/>
              <a:t> pada </a:t>
            </a:r>
            <a:r>
              <a:rPr lang="en-US" sz="1400" dirty="0" err="1" smtClean="0"/>
              <a:t>kode</a:t>
            </a:r>
            <a:r>
              <a:rPr lang="en-US" sz="1400" dirty="0" smtClean="0"/>
              <a:t> </a:t>
            </a:r>
            <a:r>
              <a:rPr lang="en-US" sz="1400" dirty="0" err="1" smtClean="0"/>
              <a:t>batang</a:t>
            </a:r>
            <a:r>
              <a:rPr lang="en-US" sz="1400" dirty="0" smtClean="0"/>
              <a:t> </a:t>
            </a:r>
            <a:r>
              <a:rPr lang="en-US" sz="1400" dirty="0" err="1" smtClean="0"/>
              <a:t>tersebut</a:t>
            </a:r>
            <a:r>
              <a:rPr lang="en-US" sz="1400" dirty="0" smtClean="0"/>
              <a:t>.</a:t>
            </a:r>
          </a:p>
          <a:p>
            <a:pPr algn="just">
              <a:lnSpc>
                <a:spcPct val="120000"/>
              </a:lnSpc>
              <a:buNone/>
            </a:pPr>
            <a:endParaRPr lang="en-US" sz="1400" dirty="0"/>
          </a:p>
        </p:txBody>
      </p:sp>
      <p:sp>
        <p:nvSpPr>
          <p:cNvPr id="3" name="Title 2"/>
          <p:cNvSpPr>
            <a:spLocks noGrp="1"/>
          </p:cNvSpPr>
          <p:nvPr>
            <p:ph type="title"/>
          </p:nvPr>
        </p:nvSpPr>
        <p:spPr>
          <a:xfrm>
            <a:off x="76200" y="274638"/>
            <a:ext cx="2438400" cy="487362"/>
          </a:xfrm>
        </p:spPr>
        <p:txBody>
          <a:bodyPr>
            <a:noAutofit/>
          </a:bodyPr>
          <a:lstStyle/>
          <a:p>
            <a:r>
              <a:rPr lang="en-US" sz="2800" dirty="0" err="1" smtClean="0"/>
              <a:t>Kode</a:t>
            </a:r>
            <a:r>
              <a:rPr lang="en-US" sz="2800" dirty="0" smtClean="0"/>
              <a:t> </a:t>
            </a:r>
            <a:r>
              <a:rPr lang="en-US" sz="2800" dirty="0" err="1" smtClean="0"/>
              <a:t>Batang</a:t>
            </a:r>
            <a:r>
              <a:rPr lang="en-US" sz="2800" dirty="0" smtClean="0"/>
              <a:t/>
            </a:r>
            <a:br>
              <a:rPr lang="en-US" sz="2800" dirty="0" smtClean="0"/>
            </a:br>
            <a:endParaRPr lang="en-US" sz="2800" dirty="0"/>
          </a:p>
        </p:txBody>
      </p:sp>
      <p:pic>
        <p:nvPicPr>
          <p:cNvPr id="4" name="Picture 3" descr="http://upload.wikimedia.org/wikipedia/commons/thumb/5/5d/UPC-A-036000291452.png/150px-UPC-A-036000291452.png">
            <a:hlinkClick r:id="rId2"/>
          </p:cNvPr>
          <p:cNvPicPr/>
          <p:nvPr/>
        </p:nvPicPr>
        <p:blipFill>
          <a:blip r:embed="rId3"/>
          <a:srcRect/>
          <a:stretch>
            <a:fillRect/>
          </a:stretch>
        </p:blipFill>
        <p:spPr bwMode="auto">
          <a:xfrm>
            <a:off x="4724400" y="0"/>
            <a:ext cx="4419600" cy="10668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93837"/>
            <a:ext cx="8915400" cy="4525963"/>
          </a:xfrm>
        </p:spPr>
        <p:txBody>
          <a:bodyPr>
            <a:noAutofit/>
          </a:bodyPr>
          <a:lstStyle/>
          <a:p>
            <a:pPr algn="just">
              <a:lnSpc>
                <a:spcPct val="120000"/>
              </a:lnSpc>
              <a:buNone/>
            </a:pPr>
            <a:r>
              <a:rPr lang="en-US" sz="1600" dirty="0" smtClean="0"/>
              <a:t>		</a:t>
            </a:r>
            <a:r>
              <a:rPr lang="en-US" sz="1600" dirty="0" err="1" smtClean="0"/>
              <a:t>Kode</a:t>
            </a:r>
            <a:r>
              <a:rPr lang="en-US" sz="1600" dirty="0" smtClean="0"/>
              <a:t> QR </a:t>
            </a:r>
            <a:r>
              <a:rPr lang="en-US" sz="1600" dirty="0" err="1" smtClean="0"/>
              <a:t>atau</a:t>
            </a:r>
            <a:r>
              <a:rPr lang="en-US" sz="1600" dirty="0" smtClean="0"/>
              <a:t> </a:t>
            </a:r>
            <a:r>
              <a:rPr lang="en-US" sz="1600" dirty="0" err="1" smtClean="0"/>
              <a:t>lebih</a:t>
            </a:r>
            <a:r>
              <a:rPr lang="en-US" sz="1600" dirty="0" smtClean="0"/>
              <a:t> </a:t>
            </a:r>
            <a:r>
              <a:rPr lang="en-US" sz="1600" dirty="0" err="1" smtClean="0"/>
              <a:t>dikenal</a:t>
            </a:r>
            <a:r>
              <a:rPr lang="en-US" sz="1600" dirty="0" smtClean="0"/>
              <a:t> </a:t>
            </a:r>
            <a:r>
              <a:rPr lang="en-US" sz="1600" dirty="0" err="1" smtClean="0"/>
              <a:t>dengan</a:t>
            </a:r>
            <a:r>
              <a:rPr lang="en-US" sz="1600" dirty="0" smtClean="0"/>
              <a:t> </a:t>
            </a:r>
            <a:r>
              <a:rPr lang="en-US" sz="1600" dirty="0" err="1" smtClean="0"/>
              <a:t>sebutan</a:t>
            </a:r>
            <a:r>
              <a:rPr lang="en-US" sz="1600" dirty="0" smtClean="0"/>
              <a:t> QR Code (Quick Response Code) </a:t>
            </a:r>
            <a:r>
              <a:rPr lang="en-US" sz="1600" dirty="0" err="1" smtClean="0"/>
              <a:t>adalah</a:t>
            </a:r>
            <a:r>
              <a:rPr lang="en-US" sz="1600" dirty="0" smtClean="0"/>
              <a:t> </a:t>
            </a:r>
            <a:r>
              <a:rPr lang="en-US" sz="1600" dirty="0" err="1" smtClean="0"/>
              <a:t>suatu</a:t>
            </a:r>
            <a:r>
              <a:rPr lang="en-US" sz="1600" dirty="0" smtClean="0"/>
              <a:t> </a:t>
            </a:r>
            <a:r>
              <a:rPr lang="en-US" sz="1600" dirty="0" err="1" smtClean="0"/>
              <a:t>kode</a:t>
            </a:r>
            <a:r>
              <a:rPr lang="en-US" sz="1600" dirty="0" smtClean="0"/>
              <a:t> </a:t>
            </a:r>
            <a:r>
              <a:rPr lang="en-US" sz="1600" dirty="0" err="1" smtClean="0"/>
              <a:t>batang</a:t>
            </a:r>
            <a:r>
              <a:rPr lang="en-US" sz="1600" dirty="0" smtClean="0"/>
              <a:t> </a:t>
            </a:r>
            <a:r>
              <a:rPr lang="en-US" sz="1600" dirty="0" err="1" smtClean="0"/>
              <a:t>dua</a:t>
            </a:r>
            <a:r>
              <a:rPr lang="en-US" sz="1600" dirty="0" smtClean="0"/>
              <a:t> </a:t>
            </a:r>
            <a:r>
              <a:rPr lang="en-US" sz="1600" dirty="0" err="1" smtClean="0"/>
              <a:t>dimensi</a:t>
            </a:r>
            <a:r>
              <a:rPr lang="en-US" sz="1600" dirty="0" smtClean="0"/>
              <a:t> yang </a:t>
            </a:r>
            <a:r>
              <a:rPr lang="en-US" sz="1600" dirty="0" err="1" smtClean="0"/>
              <a:t>dikembangkan</a:t>
            </a:r>
            <a:r>
              <a:rPr lang="en-US" sz="1600" dirty="0" smtClean="0"/>
              <a:t> </a:t>
            </a:r>
            <a:r>
              <a:rPr lang="en-US" sz="1600" dirty="0" err="1" smtClean="0"/>
              <a:t>oleh</a:t>
            </a:r>
            <a:r>
              <a:rPr lang="en-US" sz="1600" dirty="0" smtClean="0"/>
              <a:t> Denso Wave, </a:t>
            </a:r>
            <a:r>
              <a:rPr lang="en-US" sz="1600" dirty="0" err="1" smtClean="0"/>
              <a:t>salah</a:t>
            </a:r>
            <a:r>
              <a:rPr lang="en-US" sz="1600" dirty="0" smtClean="0"/>
              <a:t> </a:t>
            </a:r>
            <a:r>
              <a:rPr lang="en-US" sz="1600" dirty="0" err="1" smtClean="0"/>
              <a:t>satu</a:t>
            </a:r>
            <a:r>
              <a:rPr lang="en-US" sz="1600" dirty="0" smtClean="0"/>
              <a:t> </a:t>
            </a:r>
            <a:r>
              <a:rPr lang="en-US" sz="1600" dirty="0" err="1" smtClean="0"/>
              <a:t>divisi</a:t>
            </a:r>
            <a:r>
              <a:rPr lang="en-US" sz="1600" dirty="0" smtClean="0"/>
              <a:t> pada Denso Corporation yang </a:t>
            </a:r>
            <a:r>
              <a:rPr lang="en-US" sz="1600" dirty="0" err="1" smtClean="0"/>
              <a:t>merupakan</a:t>
            </a:r>
            <a:r>
              <a:rPr lang="en-US" sz="1600" dirty="0" smtClean="0"/>
              <a:t> </a:t>
            </a:r>
            <a:r>
              <a:rPr lang="en-US" sz="1600" dirty="0" err="1" smtClean="0"/>
              <a:t>perusahaan</a:t>
            </a:r>
            <a:r>
              <a:rPr lang="en-US" sz="1600" dirty="0" smtClean="0"/>
              <a:t> </a:t>
            </a:r>
            <a:r>
              <a:rPr lang="en-US" sz="1600" dirty="0" err="1" smtClean="0"/>
              <a:t>jepang</a:t>
            </a:r>
            <a:r>
              <a:rPr lang="en-US" sz="1600" dirty="0" smtClean="0"/>
              <a:t>. </a:t>
            </a:r>
            <a:r>
              <a:rPr lang="en-US" sz="1600" dirty="0" err="1" smtClean="0"/>
              <a:t>Sesuai</a:t>
            </a:r>
            <a:r>
              <a:rPr lang="en-US" sz="1600" dirty="0" smtClean="0"/>
              <a:t> </a:t>
            </a:r>
            <a:r>
              <a:rPr lang="en-US" sz="1600" dirty="0" err="1" smtClean="0"/>
              <a:t>namanya</a:t>
            </a:r>
            <a:r>
              <a:rPr lang="en-US" sz="1600" dirty="0" smtClean="0"/>
              <a:t> </a:t>
            </a:r>
            <a:r>
              <a:rPr lang="en-US" sz="1600" dirty="0" err="1" smtClean="0"/>
              <a:t>Kode</a:t>
            </a:r>
            <a:r>
              <a:rPr lang="en-US" sz="1600" dirty="0" smtClean="0"/>
              <a:t> QR (Quick Response) </a:t>
            </a:r>
            <a:r>
              <a:rPr lang="en-US" sz="1600" dirty="0" err="1" smtClean="0"/>
              <a:t>diciptakan</a:t>
            </a:r>
            <a:r>
              <a:rPr lang="en-US" sz="1600" dirty="0" smtClean="0"/>
              <a:t> </a:t>
            </a:r>
            <a:r>
              <a:rPr lang="en-US" sz="1600" dirty="0" err="1" smtClean="0"/>
              <a:t>untuk</a:t>
            </a:r>
            <a:r>
              <a:rPr lang="en-US" sz="1600" dirty="0" smtClean="0"/>
              <a:t> </a:t>
            </a:r>
            <a:r>
              <a:rPr lang="en-US" sz="1600" dirty="0" err="1" smtClean="0"/>
              <a:t>menyampaikan</a:t>
            </a:r>
            <a:r>
              <a:rPr lang="en-US" sz="1600" dirty="0" smtClean="0"/>
              <a:t> </a:t>
            </a:r>
            <a:r>
              <a:rPr lang="en-US" sz="1600" dirty="0" err="1" smtClean="0"/>
              <a:t>informasi</a:t>
            </a:r>
            <a:r>
              <a:rPr lang="en-US" sz="1600" dirty="0" smtClean="0"/>
              <a:t> </a:t>
            </a:r>
            <a:r>
              <a:rPr lang="en-US" sz="1600" dirty="0" err="1" smtClean="0"/>
              <a:t>dengan</a:t>
            </a:r>
            <a:r>
              <a:rPr lang="en-US" sz="1600" dirty="0" smtClean="0"/>
              <a:t> </a:t>
            </a:r>
            <a:r>
              <a:rPr lang="en-US" sz="1600" dirty="0" err="1" smtClean="0"/>
              <a:t>cepat</a:t>
            </a:r>
            <a:r>
              <a:rPr lang="en-US" sz="1600" dirty="0" smtClean="0"/>
              <a:t> dan </a:t>
            </a:r>
            <a:r>
              <a:rPr lang="en-US" sz="1600" dirty="0" err="1" smtClean="0"/>
              <a:t>mendapatkan</a:t>
            </a:r>
            <a:r>
              <a:rPr lang="en-US" sz="1600" dirty="0" smtClean="0"/>
              <a:t> </a:t>
            </a:r>
            <a:r>
              <a:rPr lang="en-US" sz="1600" dirty="0" err="1" smtClean="0"/>
              <a:t>respons</a:t>
            </a:r>
            <a:r>
              <a:rPr lang="en-US" sz="1600" dirty="0" smtClean="0"/>
              <a:t> yang </a:t>
            </a:r>
            <a:r>
              <a:rPr lang="en-US" sz="1600" dirty="0" err="1" smtClean="0"/>
              <a:t>cepat</a:t>
            </a:r>
            <a:r>
              <a:rPr lang="en-US" sz="1600" dirty="0" smtClean="0"/>
              <a:t> pula. </a:t>
            </a:r>
            <a:r>
              <a:rPr lang="en-US" sz="1600" dirty="0" err="1" smtClean="0"/>
              <a:t>Berbeda</a:t>
            </a:r>
            <a:r>
              <a:rPr lang="en-US" sz="1600" dirty="0" smtClean="0"/>
              <a:t> </a:t>
            </a:r>
            <a:r>
              <a:rPr lang="en-US" sz="1600" dirty="0" err="1" smtClean="0"/>
              <a:t>dengan</a:t>
            </a:r>
            <a:r>
              <a:rPr lang="en-US" sz="1600" dirty="0" smtClean="0"/>
              <a:t> </a:t>
            </a:r>
            <a:r>
              <a:rPr lang="en-US" sz="1600" dirty="0" err="1" smtClean="0"/>
              <a:t>kode</a:t>
            </a:r>
            <a:r>
              <a:rPr lang="en-US" sz="1600" dirty="0" smtClean="0"/>
              <a:t> </a:t>
            </a:r>
            <a:r>
              <a:rPr lang="en-US" sz="1600" dirty="0" err="1" smtClean="0"/>
              <a:t>batang</a:t>
            </a:r>
            <a:r>
              <a:rPr lang="en-US" sz="1600" dirty="0" smtClean="0"/>
              <a:t>, yang </a:t>
            </a:r>
            <a:r>
              <a:rPr lang="en-US" sz="1600" dirty="0" err="1" smtClean="0"/>
              <a:t>hanya</a:t>
            </a:r>
            <a:r>
              <a:rPr lang="en-US" sz="1600" dirty="0" smtClean="0"/>
              <a:t> </a:t>
            </a:r>
            <a:r>
              <a:rPr lang="en-US" sz="1600" dirty="0" err="1" smtClean="0"/>
              <a:t>menyimpan</a:t>
            </a:r>
            <a:r>
              <a:rPr lang="en-US" sz="1600" dirty="0" smtClean="0"/>
              <a:t> </a:t>
            </a:r>
            <a:r>
              <a:rPr lang="en-US" sz="1600" dirty="0" err="1" smtClean="0"/>
              <a:t>informasi</a:t>
            </a:r>
            <a:r>
              <a:rPr lang="en-US" sz="1600" dirty="0" smtClean="0"/>
              <a:t> </a:t>
            </a:r>
            <a:r>
              <a:rPr lang="en-US" sz="1600" dirty="0" err="1" smtClean="0"/>
              <a:t>secara</a:t>
            </a:r>
            <a:r>
              <a:rPr lang="en-US" sz="1600" dirty="0" smtClean="0"/>
              <a:t> horizontal, </a:t>
            </a:r>
            <a:r>
              <a:rPr lang="en-US" sz="1600" dirty="0" err="1" smtClean="0"/>
              <a:t>kode</a:t>
            </a:r>
            <a:r>
              <a:rPr lang="en-US" sz="1600" dirty="0" smtClean="0"/>
              <a:t> QR </a:t>
            </a:r>
            <a:r>
              <a:rPr lang="en-US" sz="1600" dirty="0" err="1" smtClean="0"/>
              <a:t>mampu</a:t>
            </a:r>
            <a:r>
              <a:rPr lang="en-US" sz="1600" dirty="0" smtClean="0"/>
              <a:t> </a:t>
            </a:r>
            <a:r>
              <a:rPr lang="en-US" sz="1600" dirty="0" err="1" smtClean="0"/>
              <a:t>menyimpan</a:t>
            </a:r>
            <a:r>
              <a:rPr lang="en-US" sz="1600" dirty="0" smtClean="0"/>
              <a:t> </a:t>
            </a:r>
            <a:r>
              <a:rPr lang="en-US" sz="1600" dirty="0" err="1" smtClean="0"/>
              <a:t>informasi</a:t>
            </a:r>
            <a:r>
              <a:rPr lang="en-US" sz="1600" dirty="0" smtClean="0"/>
              <a:t> </a:t>
            </a:r>
            <a:r>
              <a:rPr lang="en-US" sz="1600" dirty="0" err="1" smtClean="0"/>
              <a:t>secara</a:t>
            </a:r>
            <a:r>
              <a:rPr lang="en-US" sz="1600" dirty="0" smtClean="0"/>
              <a:t> horizontal dan </a:t>
            </a:r>
            <a:r>
              <a:rPr lang="en-US" sz="1600" dirty="0" err="1" smtClean="0"/>
              <a:t>vertikal</a:t>
            </a:r>
            <a:r>
              <a:rPr lang="en-US" sz="1600" dirty="0" smtClean="0"/>
              <a:t>, </a:t>
            </a:r>
            <a:r>
              <a:rPr lang="en-US" sz="1600" dirty="0" err="1" smtClean="0"/>
              <a:t>oleh</a:t>
            </a:r>
            <a:r>
              <a:rPr lang="en-US" sz="1600" dirty="0" smtClean="0"/>
              <a:t> </a:t>
            </a:r>
            <a:r>
              <a:rPr lang="en-US" sz="1600" dirty="0" err="1" smtClean="0"/>
              <a:t>karena</a:t>
            </a:r>
            <a:r>
              <a:rPr lang="en-US" sz="1600" dirty="0" smtClean="0"/>
              <a:t> </a:t>
            </a:r>
            <a:r>
              <a:rPr lang="en-US" sz="1600" dirty="0" err="1" smtClean="0"/>
              <a:t>itu</a:t>
            </a:r>
            <a:r>
              <a:rPr lang="en-US" sz="1600" dirty="0" smtClean="0"/>
              <a:t> </a:t>
            </a:r>
            <a:r>
              <a:rPr lang="en-US" sz="1600" dirty="0" err="1" smtClean="0"/>
              <a:t>secara</a:t>
            </a:r>
            <a:r>
              <a:rPr lang="en-US" sz="1600" dirty="0" smtClean="0"/>
              <a:t> </a:t>
            </a:r>
            <a:r>
              <a:rPr lang="en-US" sz="1600" dirty="0" err="1" smtClean="0"/>
              <a:t>otomatis</a:t>
            </a:r>
            <a:r>
              <a:rPr lang="en-US" sz="1600" dirty="0" smtClean="0"/>
              <a:t> </a:t>
            </a:r>
            <a:r>
              <a:rPr lang="en-US" sz="1600" dirty="0" err="1" smtClean="0"/>
              <a:t>Kode</a:t>
            </a:r>
            <a:r>
              <a:rPr lang="en-US" sz="1600" dirty="0" smtClean="0"/>
              <a:t> QR </a:t>
            </a:r>
            <a:r>
              <a:rPr lang="en-US" sz="1600" dirty="0" err="1" smtClean="0"/>
              <a:t>dapat</a:t>
            </a:r>
            <a:r>
              <a:rPr lang="en-US" sz="1600" dirty="0" smtClean="0"/>
              <a:t> </a:t>
            </a:r>
            <a:r>
              <a:rPr lang="en-US" sz="1600" dirty="0" err="1" smtClean="0"/>
              <a:t>menampung</a:t>
            </a:r>
            <a:r>
              <a:rPr lang="en-US" sz="1600" dirty="0" smtClean="0"/>
              <a:t> </a:t>
            </a:r>
            <a:r>
              <a:rPr lang="en-US" sz="1600" dirty="0" err="1" smtClean="0"/>
              <a:t>informasi</a:t>
            </a:r>
            <a:r>
              <a:rPr lang="en-US" sz="1600" dirty="0" smtClean="0"/>
              <a:t> yang </a:t>
            </a:r>
            <a:r>
              <a:rPr lang="en-US" sz="1600" dirty="0" err="1" smtClean="0"/>
              <a:t>lebih</a:t>
            </a:r>
            <a:r>
              <a:rPr lang="en-US" sz="1600" dirty="0" smtClean="0"/>
              <a:t> </a:t>
            </a:r>
            <a:r>
              <a:rPr lang="en-US" sz="1600" dirty="0" err="1" smtClean="0"/>
              <a:t>banyak</a:t>
            </a:r>
            <a:r>
              <a:rPr lang="en-US" sz="1600" dirty="0" smtClean="0"/>
              <a:t> </a:t>
            </a:r>
            <a:r>
              <a:rPr lang="en-US" sz="1600" dirty="0" err="1" smtClean="0"/>
              <a:t>daripada</a:t>
            </a:r>
            <a:r>
              <a:rPr lang="en-US" sz="1600" dirty="0" smtClean="0"/>
              <a:t> </a:t>
            </a:r>
            <a:r>
              <a:rPr lang="en-US" sz="1600" dirty="0" err="1" smtClean="0"/>
              <a:t>kode</a:t>
            </a:r>
            <a:r>
              <a:rPr lang="en-US" sz="1600" dirty="0" smtClean="0"/>
              <a:t> </a:t>
            </a:r>
            <a:r>
              <a:rPr lang="en-US" sz="1600" dirty="0" err="1" smtClean="0"/>
              <a:t>batang</a:t>
            </a:r>
            <a:r>
              <a:rPr lang="en-US" sz="1600" dirty="0" smtClean="0"/>
              <a:t>.</a:t>
            </a:r>
          </a:p>
          <a:p>
            <a:pPr algn="just">
              <a:lnSpc>
                <a:spcPct val="120000"/>
              </a:lnSpc>
              <a:buNone/>
            </a:pPr>
            <a:endParaRPr lang="en-US" sz="1600" dirty="0" smtClean="0"/>
          </a:p>
          <a:p>
            <a:pPr algn="just">
              <a:lnSpc>
                <a:spcPct val="120000"/>
              </a:lnSpc>
              <a:buNone/>
            </a:pPr>
            <a:r>
              <a:rPr lang="en-US" sz="1600" dirty="0" smtClean="0"/>
              <a:t>		 Pada </a:t>
            </a:r>
            <a:r>
              <a:rPr lang="en-US" sz="1600" dirty="0" err="1" smtClean="0"/>
              <a:t>zaman</a:t>
            </a:r>
            <a:r>
              <a:rPr lang="en-US" sz="1600" dirty="0" smtClean="0"/>
              <a:t> </a:t>
            </a:r>
            <a:r>
              <a:rPr lang="en-US" sz="1600" dirty="0" err="1" smtClean="0"/>
              <a:t>sekarang</a:t>
            </a:r>
            <a:r>
              <a:rPr lang="en-US" sz="1600" dirty="0" smtClean="0"/>
              <a:t> </a:t>
            </a:r>
            <a:r>
              <a:rPr lang="en-US" sz="1600" dirty="0" err="1" smtClean="0"/>
              <a:t>ini</a:t>
            </a:r>
            <a:r>
              <a:rPr lang="en-US" sz="1600" dirty="0" smtClean="0"/>
              <a:t> </a:t>
            </a:r>
            <a:r>
              <a:rPr lang="en-US" sz="1600" dirty="0" err="1" smtClean="0"/>
              <a:t>kode</a:t>
            </a:r>
            <a:r>
              <a:rPr lang="en-US" sz="1600" dirty="0" smtClean="0"/>
              <a:t> QR </a:t>
            </a:r>
            <a:r>
              <a:rPr lang="en-US" sz="1600" dirty="0" err="1" smtClean="0"/>
              <a:t>banyak</a:t>
            </a:r>
            <a:r>
              <a:rPr lang="en-US" sz="1600" dirty="0" smtClean="0"/>
              <a:t> </a:t>
            </a:r>
            <a:r>
              <a:rPr lang="en-US" sz="1600" dirty="0" err="1" smtClean="0"/>
              <a:t>digunakan</a:t>
            </a:r>
            <a:r>
              <a:rPr lang="en-US" sz="1600" dirty="0" smtClean="0"/>
              <a:t> </a:t>
            </a:r>
            <a:r>
              <a:rPr lang="en-US" sz="1600" dirty="0" err="1" smtClean="0"/>
              <a:t>sebagai</a:t>
            </a:r>
            <a:r>
              <a:rPr lang="en-US" sz="1600" dirty="0" smtClean="0"/>
              <a:t> </a:t>
            </a:r>
            <a:r>
              <a:rPr lang="en-US" sz="1600" dirty="0" err="1" smtClean="0"/>
              <a:t>alat</a:t>
            </a:r>
            <a:r>
              <a:rPr lang="en-US" sz="1600" dirty="0" smtClean="0"/>
              <a:t> </a:t>
            </a:r>
            <a:r>
              <a:rPr lang="en-US" sz="1600" dirty="0" err="1" smtClean="0"/>
              <a:t>penaut</a:t>
            </a:r>
            <a:r>
              <a:rPr lang="en-US" sz="1600" dirty="0" smtClean="0"/>
              <a:t> </a:t>
            </a:r>
            <a:r>
              <a:rPr lang="en-US" sz="1600" dirty="0" err="1" smtClean="0"/>
              <a:t>fisik</a:t>
            </a:r>
            <a:r>
              <a:rPr lang="en-US" sz="1600" dirty="0" smtClean="0"/>
              <a:t> yang </a:t>
            </a:r>
            <a:r>
              <a:rPr lang="en-US" sz="1600" dirty="0" err="1" smtClean="0"/>
              <a:t>dapat</a:t>
            </a:r>
            <a:r>
              <a:rPr lang="en-US" sz="1600" dirty="0" smtClean="0"/>
              <a:t> </a:t>
            </a:r>
            <a:r>
              <a:rPr lang="en-US" sz="1600" dirty="0" err="1" smtClean="0"/>
              <a:t>menyimpan</a:t>
            </a:r>
            <a:r>
              <a:rPr lang="en-US" sz="1600" dirty="0" smtClean="0"/>
              <a:t> </a:t>
            </a:r>
            <a:r>
              <a:rPr lang="en-US" sz="1600" dirty="0" err="1" smtClean="0"/>
              <a:t>alamat</a:t>
            </a:r>
            <a:r>
              <a:rPr lang="en-US" sz="1600" dirty="0" smtClean="0"/>
              <a:t> dan URL, </a:t>
            </a:r>
            <a:r>
              <a:rPr lang="en-US" sz="1600" dirty="0" err="1" smtClean="0"/>
              <a:t>nomer</a:t>
            </a:r>
            <a:r>
              <a:rPr lang="en-US" sz="1600" dirty="0" smtClean="0"/>
              <a:t> </a:t>
            </a:r>
            <a:r>
              <a:rPr lang="en-US" sz="1600" dirty="0" err="1" smtClean="0"/>
              <a:t>telepon</a:t>
            </a:r>
            <a:r>
              <a:rPr lang="en-US" sz="1600" dirty="0" smtClean="0"/>
              <a:t>, </a:t>
            </a:r>
            <a:r>
              <a:rPr lang="en-US" sz="1600" dirty="0" err="1" smtClean="0"/>
              <a:t>teks</a:t>
            </a:r>
            <a:r>
              <a:rPr lang="en-US" sz="1600" dirty="0" smtClean="0"/>
              <a:t> dan </a:t>
            </a:r>
            <a:r>
              <a:rPr lang="en-US" sz="1600" dirty="0" err="1" smtClean="0"/>
              <a:t>sms</a:t>
            </a:r>
            <a:r>
              <a:rPr lang="en-US" sz="1600" dirty="0" smtClean="0"/>
              <a:t> yang </a:t>
            </a:r>
            <a:r>
              <a:rPr lang="en-US" sz="1600" dirty="0" err="1" smtClean="0"/>
              <a:t>dapat</a:t>
            </a:r>
            <a:r>
              <a:rPr lang="en-US" sz="1600" dirty="0" smtClean="0"/>
              <a:t> </a:t>
            </a:r>
            <a:r>
              <a:rPr lang="en-US" sz="1600" dirty="0" err="1" smtClean="0"/>
              <a:t>digunakan</a:t>
            </a:r>
            <a:r>
              <a:rPr lang="en-US" sz="1600" dirty="0" smtClean="0"/>
              <a:t> pada </a:t>
            </a:r>
            <a:r>
              <a:rPr lang="en-US" sz="1600" dirty="0" err="1" smtClean="0"/>
              <a:t>majalah</a:t>
            </a:r>
            <a:r>
              <a:rPr lang="en-US" sz="1600" dirty="0" smtClean="0"/>
              <a:t>, </a:t>
            </a:r>
            <a:r>
              <a:rPr lang="en-US" sz="1600" dirty="0" err="1" smtClean="0"/>
              <a:t>surat</a:t>
            </a:r>
            <a:r>
              <a:rPr lang="en-US" sz="1600" dirty="0" smtClean="0"/>
              <a:t> </a:t>
            </a:r>
            <a:r>
              <a:rPr lang="en-US" sz="1600" dirty="0" err="1" smtClean="0"/>
              <a:t>harian</a:t>
            </a:r>
            <a:r>
              <a:rPr lang="en-US" sz="1600" dirty="0" smtClean="0"/>
              <a:t>, </a:t>
            </a:r>
            <a:r>
              <a:rPr lang="en-US" sz="1600" dirty="0" err="1" smtClean="0"/>
              <a:t>iklan</a:t>
            </a:r>
            <a:r>
              <a:rPr lang="en-US" sz="1600" dirty="0" smtClean="0"/>
              <a:t>, pada </a:t>
            </a:r>
            <a:r>
              <a:rPr lang="en-US" sz="1600" dirty="0" err="1" smtClean="0"/>
              <a:t>tanda-tanda</a:t>
            </a:r>
            <a:r>
              <a:rPr lang="en-US" sz="1600" dirty="0" smtClean="0"/>
              <a:t> bus, </a:t>
            </a:r>
            <a:r>
              <a:rPr lang="en-US" sz="1600" dirty="0" err="1" smtClean="0"/>
              <a:t>kartu</a:t>
            </a:r>
            <a:r>
              <a:rPr lang="en-US" sz="1600" dirty="0" smtClean="0"/>
              <a:t> </a:t>
            </a:r>
            <a:r>
              <a:rPr lang="en-US" sz="1600" dirty="0" err="1" smtClean="0"/>
              <a:t>nama</a:t>
            </a:r>
            <a:r>
              <a:rPr lang="en-US" sz="1600" dirty="0" smtClean="0"/>
              <a:t> </a:t>
            </a:r>
            <a:r>
              <a:rPr lang="en-US" sz="1600" dirty="0" err="1" smtClean="0"/>
              <a:t>ataupun</a:t>
            </a:r>
            <a:r>
              <a:rPr lang="en-US" sz="1600" dirty="0" smtClean="0"/>
              <a:t> media </a:t>
            </a:r>
            <a:r>
              <a:rPr lang="en-US" sz="1600" dirty="0" err="1" smtClean="0"/>
              <a:t>lainnya</a:t>
            </a:r>
            <a:r>
              <a:rPr lang="en-US" sz="1600" dirty="0" smtClean="0"/>
              <a:t>. </a:t>
            </a:r>
            <a:r>
              <a:rPr lang="en-US" sz="1600" dirty="0" err="1" smtClean="0"/>
              <a:t>Atau</a:t>
            </a:r>
            <a:r>
              <a:rPr lang="en-US" sz="1600" dirty="0" smtClean="0"/>
              <a:t> </a:t>
            </a:r>
            <a:r>
              <a:rPr lang="en-US" sz="1600" dirty="0" err="1" smtClean="0"/>
              <a:t>dengan</a:t>
            </a:r>
            <a:r>
              <a:rPr lang="en-US" sz="1600" dirty="0" smtClean="0"/>
              <a:t> </a:t>
            </a:r>
            <a:r>
              <a:rPr lang="en-US" sz="1600" dirty="0" err="1" smtClean="0"/>
              <a:t>kata</a:t>
            </a:r>
            <a:r>
              <a:rPr lang="en-US" sz="1600" dirty="0" smtClean="0"/>
              <a:t> lain </a:t>
            </a:r>
            <a:r>
              <a:rPr lang="en-US" sz="1600" dirty="0" err="1" smtClean="0"/>
              <a:t>sebagai</a:t>
            </a:r>
            <a:r>
              <a:rPr lang="en-US" sz="1600" dirty="0" smtClean="0"/>
              <a:t> </a:t>
            </a:r>
            <a:r>
              <a:rPr lang="en-US" sz="1600" dirty="0" err="1" smtClean="0"/>
              <a:t>penghubung</a:t>
            </a:r>
            <a:r>
              <a:rPr lang="en-US" sz="1600" dirty="0" smtClean="0"/>
              <a:t> </a:t>
            </a:r>
            <a:r>
              <a:rPr lang="en-US" sz="1600" dirty="0" err="1" smtClean="0"/>
              <a:t>secara</a:t>
            </a:r>
            <a:r>
              <a:rPr lang="en-US" sz="1600" dirty="0" smtClean="0"/>
              <a:t> </a:t>
            </a:r>
            <a:r>
              <a:rPr lang="en-US" sz="1600" dirty="0" err="1" smtClean="0"/>
              <a:t>cepat</a:t>
            </a:r>
            <a:r>
              <a:rPr lang="en-US" sz="1600" dirty="0" smtClean="0"/>
              <a:t> </a:t>
            </a:r>
            <a:r>
              <a:rPr lang="en-US" sz="1600" dirty="0" err="1" smtClean="0"/>
              <a:t>konten</a:t>
            </a:r>
            <a:r>
              <a:rPr lang="en-US" sz="1600" dirty="0" smtClean="0"/>
              <a:t> daring (</a:t>
            </a:r>
            <a:r>
              <a:rPr lang="en-US" sz="1600" dirty="0" err="1" smtClean="0"/>
              <a:t>dalam</a:t>
            </a:r>
            <a:r>
              <a:rPr lang="en-US" sz="1600" dirty="0" smtClean="0"/>
              <a:t> </a:t>
            </a:r>
            <a:r>
              <a:rPr lang="en-US" sz="1600" dirty="0" err="1" smtClean="0"/>
              <a:t>jaringan</a:t>
            </a:r>
            <a:r>
              <a:rPr lang="en-US" sz="1600" dirty="0" smtClean="0"/>
              <a:t>/online) dan </a:t>
            </a:r>
            <a:r>
              <a:rPr lang="en-US" sz="1600" dirty="0" err="1" smtClean="0"/>
              <a:t>konten</a:t>
            </a:r>
            <a:r>
              <a:rPr lang="en-US" sz="1600" dirty="0" smtClean="0"/>
              <a:t> luring (</a:t>
            </a:r>
            <a:r>
              <a:rPr lang="en-US" sz="1600" dirty="0" err="1" smtClean="0"/>
              <a:t>luar</a:t>
            </a:r>
            <a:r>
              <a:rPr lang="en-US" sz="1600" dirty="0" smtClean="0"/>
              <a:t> </a:t>
            </a:r>
            <a:r>
              <a:rPr lang="en-US" sz="1600" dirty="0" err="1" smtClean="0"/>
              <a:t>jaringan</a:t>
            </a:r>
            <a:r>
              <a:rPr lang="en-US" sz="1600" dirty="0" smtClean="0"/>
              <a:t>/offline). </a:t>
            </a:r>
            <a:r>
              <a:rPr lang="en-US" sz="1600" dirty="0" err="1" smtClean="0"/>
              <a:t>Kehadiran</a:t>
            </a:r>
            <a:r>
              <a:rPr lang="en-US" sz="1600" dirty="0" smtClean="0"/>
              <a:t> </a:t>
            </a:r>
            <a:r>
              <a:rPr lang="en-US" sz="1600" dirty="0" err="1" smtClean="0"/>
              <a:t>kode</a:t>
            </a:r>
            <a:r>
              <a:rPr lang="en-US" sz="1600" dirty="0" smtClean="0"/>
              <a:t> </a:t>
            </a:r>
            <a:r>
              <a:rPr lang="en-US" sz="1600" dirty="0" err="1" smtClean="0"/>
              <a:t>ini</a:t>
            </a:r>
            <a:r>
              <a:rPr lang="en-US" sz="1600" dirty="0" smtClean="0"/>
              <a:t> </a:t>
            </a:r>
            <a:r>
              <a:rPr lang="en-US" sz="1600" dirty="0" err="1" smtClean="0"/>
              <a:t>memungkinkan</a:t>
            </a:r>
            <a:r>
              <a:rPr lang="en-US" sz="1600" dirty="0" smtClean="0"/>
              <a:t> </a:t>
            </a:r>
            <a:r>
              <a:rPr lang="en-US" sz="1600" dirty="0" err="1" smtClean="0"/>
              <a:t>semua</a:t>
            </a:r>
            <a:r>
              <a:rPr lang="en-US" sz="1600" dirty="0" smtClean="0"/>
              <a:t> </a:t>
            </a:r>
            <a:r>
              <a:rPr lang="en-US" sz="1600" dirty="0" err="1" smtClean="0"/>
              <a:t>orang</a:t>
            </a:r>
            <a:r>
              <a:rPr lang="en-US" sz="1600" dirty="0" smtClean="0"/>
              <a:t> </a:t>
            </a:r>
            <a:r>
              <a:rPr lang="en-US" sz="1600" dirty="0" err="1" smtClean="0"/>
              <a:t>berinteraksi</a:t>
            </a:r>
            <a:r>
              <a:rPr lang="en-US" sz="1600" dirty="0" smtClean="0"/>
              <a:t> </a:t>
            </a:r>
            <a:r>
              <a:rPr lang="en-US" sz="1600" dirty="0" err="1" smtClean="0"/>
              <a:t>dengan</a:t>
            </a:r>
            <a:r>
              <a:rPr lang="en-US" sz="1600" dirty="0" smtClean="0"/>
              <a:t> media yang </a:t>
            </a:r>
            <a:r>
              <a:rPr lang="en-US" sz="1600" dirty="0" err="1" smtClean="0"/>
              <a:t>ditempeli</a:t>
            </a:r>
            <a:r>
              <a:rPr lang="en-US" sz="1600" dirty="0" smtClean="0"/>
              <a:t> </a:t>
            </a:r>
            <a:r>
              <a:rPr lang="en-US" sz="1600" dirty="0" err="1" smtClean="0"/>
              <a:t>oleh</a:t>
            </a:r>
            <a:r>
              <a:rPr lang="en-US" sz="1600" dirty="0" smtClean="0"/>
              <a:t> </a:t>
            </a:r>
            <a:r>
              <a:rPr lang="en-US" sz="1600" dirty="0" err="1" smtClean="0"/>
              <a:t>kode</a:t>
            </a:r>
            <a:r>
              <a:rPr lang="en-US" sz="1600" dirty="0" smtClean="0"/>
              <a:t> QR, </a:t>
            </a:r>
            <a:r>
              <a:rPr lang="en-US" sz="1600" dirty="0" err="1" smtClean="0"/>
              <a:t>melalui</a:t>
            </a:r>
            <a:r>
              <a:rPr lang="en-US" sz="1600" dirty="0" smtClean="0"/>
              <a:t> </a:t>
            </a:r>
            <a:r>
              <a:rPr lang="en-US" sz="1600" dirty="0" err="1" smtClean="0"/>
              <a:t>ponsel</a:t>
            </a:r>
            <a:r>
              <a:rPr lang="en-US" sz="1600" dirty="0" smtClean="0"/>
              <a:t> </a:t>
            </a:r>
            <a:r>
              <a:rPr lang="en-US" sz="1600" dirty="0" err="1" smtClean="0"/>
              <a:t>secara</a:t>
            </a:r>
            <a:r>
              <a:rPr lang="en-US" sz="1600" dirty="0" smtClean="0"/>
              <a:t> </a:t>
            </a:r>
            <a:r>
              <a:rPr lang="en-US" sz="1600" dirty="0" err="1" smtClean="0"/>
              <a:t>efektif</a:t>
            </a:r>
            <a:r>
              <a:rPr lang="en-US" sz="1600" dirty="0" smtClean="0"/>
              <a:t> dan </a:t>
            </a:r>
            <a:r>
              <a:rPr lang="en-US" sz="1600" dirty="0" err="1" smtClean="0"/>
              <a:t>efisien</a:t>
            </a:r>
            <a:r>
              <a:rPr lang="en-US" sz="1600" dirty="0" smtClean="0"/>
              <a:t>. </a:t>
            </a:r>
          </a:p>
          <a:p>
            <a:pPr algn="just">
              <a:lnSpc>
                <a:spcPct val="120000"/>
              </a:lnSpc>
              <a:buNone/>
            </a:pPr>
            <a:endParaRPr lang="en-US" sz="1600" dirty="0"/>
          </a:p>
        </p:txBody>
      </p:sp>
      <p:sp>
        <p:nvSpPr>
          <p:cNvPr id="3" name="Title 2"/>
          <p:cNvSpPr>
            <a:spLocks noGrp="1"/>
          </p:cNvSpPr>
          <p:nvPr>
            <p:ph type="title"/>
          </p:nvPr>
        </p:nvSpPr>
        <p:spPr>
          <a:xfrm>
            <a:off x="76200" y="274638"/>
            <a:ext cx="1676400" cy="487362"/>
          </a:xfrm>
        </p:spPr>
        <p:txBody>
          <a:bodyPr>
            <a:noAutofit/>
          </a:bodyPr>
          <a:lstStyle/>
          <a:p>
            <a:r>
              <a:rPr lang="en-US" sz="2800" dirty="0" err="1" smtClean="0"/>
              <a:t>Kode</a:t>
            </a:r>
            <a:r>
              <a:rPr lang="en-US" sz="2800" dirty="0" smtClean="0"/>
              <a:t> QR</a:t>
            </a:r>
            <a:br>
              <a:rPr lang="en-US" sz="2800" dirty="0" smtClean="0"/>
            </a:br>
            <a:endParaRPr lang="en-US" sz="2800" dirty="0"/>
          </a:p>
        </p:txBody>
      </p:sp>
      <p:pic>
        <p:nvPicPr>
          <p:cNvPr id="4" name="Picture 3" descr="http://upload.wikimedia.org/wikipedia/commons/thumb/6/65/Taggingprozess.jpg/400px-Taggingprozess.jpg">
            <a:hlinkClick r:id="rId2"/>
          </p:cNvPr>
          <p:cNvPicPr/>
          <p:nvPr/>
        </p:nvPicPr>
        <p:blipFill>
          <a:blip r:embed="rId3"/>
          <a:srcRect/>
          <a:stretch>
            <a:fillRect/>
          </a:stretch>
        </p:blipFill>
        <p:spPr bwMode="auto">
          <a:xfrm>
            <a:off x="3581400" y="0"/>
            <a:ext cx="5562600" cy="1143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19200"/>
            <a:ext cx="8915400" cy="5376672"/>
          </a:xfrm>
        </p:spPr>
        <p:txBody>
          <a:bodyPr>
            <a:noAutofit/>
          </a:bodyPr>
          <a:lstStyle/>
          <a:p>
            <a:pPr algn="just">
              <a:lnSpc>
                <a:spcPct val="170000"/>
              </a:lnSpc>
              <a:buNone/>
            </a:pPr>
            <a:r>
              <a:rPr lang="en-US" sz="1400" dirty="0" smtClean="0"/>
              <a:t>		</a:t>
            </a:r>
            <a:r>
              <a:rPr lang="en-US" sz="1400" dirty="0" err="1" smtClean="0"/>
              <a:t>Identifikasi</a:t>
            </a:r>
            <a:r>
              <a:rPr lang="en-US" sz="1400" dirty="0" smtClean="0"/>
              <a:t> </a:t>
            </a:r>
            <a:r>
              <a:rPr lang="en-US" sz="1400" dirty="0" err="1" smtClean="0"/>
              <a:t>Frekuensi</a:t>
            </a:r>
            <a:r>
              <a:rPr lang="en-US" sz="1400" dirty="0" smtClean="0"/>
              <a:t> Radio </a:t>
            </a:r>
            <a:r>
              <a:rPr lang="en-US" sz="1400" dirty="0" err="1" smtClean="0"/>
              <a:t>atau</a:t>
            </a:r>
            <a:r>
              <a:rPr lang="en-US" sz="1400" dirty="0" smtClean="0"/>
              <a:t> RFID (Radio </a:t>
            </a:r>
            <a:r>
              <a:rPr lang="en-US" sz="1400" dirty="0" err="1" smtClean="0"/>
              <a:t>Frequensi</a:t>
            </a:r>
            <a:r>
              <a:rPr lang="en-US" sz="1400" dirty="0" smtClean="0"/>
              <a:t> </a:t>
            </a:r>
            <a:r>
              <a:rPr lang="en-US" sz="1400" dirty="0" err="1" smtClean="0"/>
              <a:t>Identifity</a:t>
            </a:r>
            <a:r>
              <a:rPr lang="en-US" sz="1400" dirty="0" smtClean="0"/>
              <a:t>) </a:t>
            </a:r>
            <a:r>
              <a:rPr lang="en-US" sz="1400" dirty="0" err="1" smtClean="0"/>
              <a:t>merupakan</a:t>
            </a:r>
            <a:r>
              <a:rPr lang="en-US" sz="1400" dirty="0" smtClean="0"/>
              <a:t> </a:t>
            </a:r>
            <a:r>
              <a:rPr lang="en-US" sz="1400" dirty="0" err="1" smtClean="0"/>
              <a:t>salah</a:t>
            </a:r>
            <a:r>
              <a:rPr lang="en-US" sz="1400" dirty="0" smtClean="0"/>
              <a:t> </a:t>
            </a:r>
            <a:r>
              <a:rPr lang="en-US" sz="1400" dirty="0" err="1" smtClean="0"/>
              <a:t>satu</a:t>
            </a:r>
            <a:r>
              <a:rPr lang="en-US" sz="1400" dirty="0" smtClean="0"/>
              <a:t> </a:t>
            </a:r>
            <a:r>
              <a:rPr lang="en-US" sz="1400" dirty="0" err="1" smtClean="0"/>
              <a:t>teknologi</a:t>
            </a:r>
            <a:r>
              <a:rPr lang="en-US" sz="1400" dirty="0" smtClean="0"/>
              <a:t> </a:t>
            </a:r>
            <a:r>
              <a:rPr lang="en-US" sz="1400" dirty="0" err="1" smtClean="0"/>
              <a:t>implementasi</a:t>
            </a:r>
            <a:r>
              <a:rPr lang="en-US" sz="1400" dirty="0" smtClean="0"/>
              <a:t> dari Internet of Things. </a:t>
            </a:r>
            <a:r>
              <a:rPr lang="en-US" sz="1400" dirty="0" err="1" smtClean="0"/>
              <a:t>Secara</a:t>
            </a:r>
            <a:r>
              <a:rPr lang="en-US" sz="1400" dirty="0" smtClean="0"/>
              <a:t> </a:t>
            </a:r>
            <a:r>
              <a:rPr lang="en-US" sz="1400" dirty="0" err="1" smtClean="0"/>
              <a:t>singkatnya</a:t>
            </a:r>
            <a:r>
              <a:rPr lang="en-US" sz="1400" dirty="0" smtClean="0"/>
              <a:t>, RFID </a:t>
            </a:r>
            <a:r>
              <a:rPr lang="en-US" sz="1400" dirty="0" err="1" smtClean="0"/>
              <a:t>adalah</a:t>
            </a:r>
            <a:r>
              <a:rPr lang="en-US" sz="1400" dirty="0" smtClean="0"/>
              <a:t> </a:t>
            </a:r>
            <a:r>
              <a:rPr lang="en-US" sz="1400" dirty="0" err="1" smtClean="0"/>
              <a:t>sebuah</a:t>
            </a:r>
            <a:r>
              <a:rPr lang="en-US" sz="1400" dirty="0" smtClean="0"/>
              <a:t> </a:t>
            </a:r>
            <a:r>
              <a:rPr lang="en-US" sz="1400" dirty="0" err="1" smtClean="0"/>
              <a:t>metode</a:t>
            </a:r>
            <a:r>
              <a:rPr lang="en-US" sz="1400" dirty="0" smtClean="0"/>
              <a:t> </a:t>
            </a:r>
            <a:r>
              <a:rPr lang="en-US" sz="1400" dirty="0" err="1" smtClean="0"/>
              <a:t>identifikasi</a:t>
            </a:r>
            <a:r>
              <a:rPr lang="en-US" sz="1400" dirty="0" smtClean="0"/>
              <a:t> </a:t>
            </a:r>
            <a:r>
              <a:rPr lang="en-US" sz="1400" dirty="0" err="1" smtClean="0"/>
              <a:t>secara</a:t>
            </a:r>
            <a:r>
              <a:rPr lang="en-US" sz="1400" dirty="0" smtClean="0"/>
              <a:t> </a:t>
            </a:r>
            <a:r>
              <a:rPr lang="en-US" sz="1400" dirty="0" err="1" smtClean="0"/>
              <a:t>otomatis</a:t>
            </a:r>
            <a:r>
              <a:rPr lang="en-US" sz="1400" dirty="0" smtClean="0"/>
              <a:t> </a:t>
            </a:r>
            <a:r>
              <a:rPr lang="en-US" sz="1400" dirty="0" err="1" smtClean="0"/>
              <a:t>dengan</a:t>
            </a:r>
            <a:r>
              <a:rPr lang="en-US" sz="1400" dirty="0" smtClean="0"/>
              <a:t> </a:t>
            </a:r>
            <a:r>
              <a:rPr lang="en-US" sz="1400" dirty="0" err="1" smtClean="0"/>
              <a:t>menggunakan</a:t>
            </a:r>
            <a:r>
              <a:rPr lang="en-US" sz="1400" dirty="0" smtClean="0"/>
              <a:t> </a:t>
            </a:r>
            <a:r>
              <a:rPr lang="en-US" sz="1400" dirty="0" err="1" smtClean="0"/>
              <a:t>suatu</a:t>
            </a:r>
            <a:r>
              <a:rPr lang="en-US" sz="1400" dirty="0" smtClean="0"/>
              <a:t> </a:t>
            </a:r>
            <a:r>
              <a:rPr lang="en-US" sz="1400" dirty="0" err="1" smtClean="0"/>
              <a:t>piranti</a:t>
            </a:r>
            <a:r>
              <a:rPr lang="en-US" sz="1400" dirty="0" smtClean="0"/>
              <a:t> yang </a:t>
            </a:r>
            <a:r>
              <a:rPr lang="en-US" sz="1400" dirty="0" err="1" smtClean="0"/>
              <a:t>disebut</a:t>
            </a:r>
            <a:r>
              <a:rPr lang="en-US" sz="1400" dirty="0" smtClean="0"/>
              <a:t> RFID tag </a:t>
            </a:r>
            <a:r>
              <a:rPr lang="en-US" sz="1400" dirty="0" err="1" smtClean="0"/>
              <a:t>atau</a:t>
            </a:r>
            <a:r>
              <a:rPr lang="en-US" sz="1400" dirty="0" smtClean="0"/>
              <a:t> transponder . Pada </a:t>
            </a:r>
            <a:r>
              <a:rPr lang="en-US" sz="1400" dirty="0" err="1" smtClean="0"/>
              <a:t>zaman</a:t>
            </a:r>
            <a:r>
              <a:rPr lang="en-US" sz="1400" dirty="0" smtClean="0"/>
              <a:t> modern </a:t>
            </a:r>
            <a:r>
              <a:rPr lang="en-US" sz="1400" dirty="0" err="1" smtClean="0"/>
              <a:t>sekarang</a:t>
            </a:r>
            <a:r>
              <a:rPr lang="en-US" sz="1400" dirty="0" smtClean="0"/>
              <a:t> </a:t>
            </a:r>
            <a:r>
              <a:rPr lang="en-US" sz="1400" dirty="0" err="1" smtClean="0"/>
              <a:t>ini</a:t>
            </a:r>
            <a:r>
              <a:rPr lang="en-US" sz="1400" dirty="0" smtClean="0"/>
              <a:t>, RFID </a:t>
            </a:r>
            <a:r>
              <a:rPr lang="en-US" sz="1400" dirty="0" err="1" smtClean="0"/>
              <a:t>merupakan</a:t>
            </a:r>
            <a:r>
              <a:rPr lang="en-US" sz="1400" dirty="0" smtClean="0"/>
              <a:t> </a:t>
            </a:r>
            <a:r>
              <a:rPr lang="en-US" sz="1400" dirty="0" err="1" smtClean="0"/>
              <a:t>teknologi</a:t>
            </a:r>
            <a:r>
              <a:rPr lang="en-US" sz="1400" dirty="0" smtClean="0"/>
              <a:t> yang </a:t>
            </a:r>
            <a:r>
              <a:rPr lang="en-US" sz="1400" dirty="0" err="1" smtClean="0"/>
              <a:t>sudah</a:t>
            </a:r>
            <a:r>
              <a:rPr lang="en-US" sz="1400" dirty="0" smtClean="0"/>
              <a:t> </a:t>
            </a:r>
            <a:r>
              <a:rPr lang="en-US" sz="1400" dirty="0" err="1" smtClean="0"/>
              <a:t>umum</a:t>
            </a:r>
            <a:r>
              <a:rPr lang="en-US" sz="1400" dirty="0" smtClean="0"/>
              <a:t> (</a:t>
            </a:r>
            <a:r>
              <a:rPr lang="en-US" sz="1400" dirty="0" err="1" smtClean="0"/>
              <a:t>banyak</a:t>
            </a:r>
            <a:r>
              <a:rPr lang="en-US" sz="1400" dirty="0" smtClean="0"/>
              <a:t> </a:t>
            </a:r>
            <a:r>
              <a:rPr lang="en-US" sz="1400" dirty="0" err="1" smtClean="0"/>
              <a:t>digunakan</a:t>
            </a:r>
            <a:r>
              <a:rPr lang="en-US" sz="1400" dirty="0" smtClean="0"/>
              <a:t>), </a:t>
            </a:r>
            <a:r>
              <a:rPr lang="en-US" sz="1400" dirty="0" err="1" smtClean="0"/>
              <a:t>dikarenakan</a:t>
            </a:r>
            <a:r>
              <a:rPr lang="en-US" sz="1400" dirty="0" smtClean="0"/>
              <a:t> </a:t>
            </a:r>
            <a:r>
              <a:rPr lang="en-US" sz="1400" dirty="0" err="1" smtClean="0"/>
              <a:t>kegunaan</a:t>
            </a:r>
            <a:r>
              <a:rPr lang="en-US" sz="1400" dirty="0" smtClean="0"/>
              <a:t> dan </a:t>
            </a:r>
            <a:r>
              <a:rPr lang="en-US" sz="1400" dirty="0" err="1" smtClean="0"/>
              <a:t>efisiensinya</a:t>
            </a:r>
            <a:r>
              <a:rPr lang="en-US" sz="1400" dirty="0" smtClean="0"/>
              <a:t> </a:t>
            </a:r>
            <a:r>
              <a:rPr lang="en-US" sz="1400" dirty="0" err="1" smtClean="0"/>
              <a:t>dalam</a:t>
            </a:r>
            <a:r>
              <a:rPr lang="en-US" sz="1400" dirty="0" smtClean="0"/>
              <a:t> </a:t>
            </a:r>
            <a:r>
              <a:rPr lang="en-US" sz="1400" dirty="0" err="1" smtClean="0"/>
              <a:t>mendukung</a:t>
            </a:r>
            <a:r>
              <a:rPr lang="en-US" sz="1400" dirty="0" smtClean="0"/>
              <a:t> </a:t>
            </a:r>
            <a:r>
              <a:rPr lang="en-US" sz="1400" dirty="0" err="1" smtClean="0"/>
              <a:t>segala</a:t>
            </a:r>
            <a:r>
              <a:rPr lang="en-US" sz="1400" dirty="0" smtClean="0"/>
              <a:t> </a:t>
            </a:r>
            <a:r>
              <a:rPr lang="en-US" sz="1400" dirty="0" err="1" smtClean="0"/>
              <a:t>aktivitas</a:t>
            </a:r>
            <a:r>
              <a:rPr lang="en-US" sz="1400" dirty="0" smtClean="0"/>
              <a:t> </a:t>
            </a:r>
            <a:r>
              <a:rPr lang="en-US" sz="1400" dirty="0" err="1" smtClean="0"/>
              <a:t>kehidupan</a:t>
            </a:r>
            <a:r>
              <a:rPr lang="en-US" sz="1400" dirty="0" smtClean="0"/>
              <a:t> </a:t>
            </a:r>
            <a:r>
              <a:rPr lang="en-US" sz="1400" dirty="0" err="1" smtClean="0"/>
              <a:t>manusia</a:t>
            </a:r>
            <a:r>
              <a:rPr lang="en-US" sz="1400" dirty="0" smtClean="0"/>
              <a:t>. </a:t>
            </a:r>
            <a:r>
              <a:rPr lang="en-US" sz="1400" dirty="0" err="1" smtClean="0"/>
              <a:t>Baik</a:t>
            </a:r>
            <a:r>
              <a:rPr lang="en-US" sz="1400" dirty="0" smtClean="0"/>
              <a:t> pada </a:t>
            </a:r>
            <a:r>
              <a:rPr lang="en-US" sz="1400" dirty="0" err="1" smtClean="0"/>
              <a:t>sektor</a:t>
            </a:r>
            <a:r>
              <a:rPr lang="en-US" sz="1400" dirty="0" smtClean="0"/>
              <a:t> </a:t>
            </a:r>
            <a:r>
              <a:rPr lang="en-US" sz="1400" dirty="0" err="1" smtClean="0"/>
              <a:t>produksi</a:t>
            </a:r>
            <a:r>
              <a:rPr lang="en-US" sz="1400" dirty="0" smtClean="0"/>
              <a:t>, </a:t>
            </a:r>
            <a:r>
              <a:rPr lang="en-US" sz="1400" dirty="0" err="1" smtClean="0"/>
              <a:t>distribusi</a:t>
            </a:r>
            <a:r>
              <a:rPr lang="en-US" sz="1400" dirty="0" smtClean="0"/>
              <a:t> </a:t>
            </a:r>
            <a:r>
              <a:rPr lang="en-US" sz="1400" dirty="0" err="1" smtClean="0"/>
              <a:t>maupun</a:t>
            </a:r>
            <a:r>
              <a:rPr lang="en-US" sz="1400" dirty="0" smtClean="0"/>
              <a:t> </a:t>
            </a:r>
            <a:r>
              <a:rPr lang="en-US" sz="1400" dirty="0" err="1" smtClean="0"/>
              <a:t>konsumsi</a:t>
            </a:r>
            <a:r>
              <a:rPr lang="en-US" sz="1400" dirty="0" smtClean="0"/>
              <a:t>. Hal </a:t>
            </a:r>
            <a:r>
              <a:rPr lang="en-US" sz="1400" dirty="0" err="1" smtClean="0"/>
              <a:t>ini</a:t>
            </a:r>
            <a:r>
              <a:rPr lang="en-US" sz="1400" dirty="0" smtClean="0"/>
              <a:t> </a:t>
            </a:r>
            <a:r>
              <a:rPr lang="en-US" sz="1400" dirty="0" err="1" smtClean="0"/>
              <a:t>dikarenakan</a:t>
            </a:r>
            <a:r>
              <a:rPr lang="en-US" sz="1400" dirty="0" smtClean="0"/>
              <a:t> label </a:t>
            </a:r>
            <a:r>
              <a:rPr lang="en-US" sz="1400" dirty="0" err="1" smtClean="0"/>
              <a:t>atau</a:t>
            </a:r>
            <a:r>
              <a:rPr lang="en-US" sz="1400" dirty="0" smtClean="0"/>
              <a:t> </a:t>
            </a:r>
            <a:r>
              <a:rPr lang="en-US" sz="1400" dirty="0" err="1" smtClean="0"/>
              <a:t>kartu</a:t>
            </a:r>
            <a:r>
              <a:rPr lang="en-US" sz="1400" dirty="0" smtClean="0"/>
              <a:t> RFID </a:t>
            </a:r>
            <a:r>
              <a:rPr lang="en-US" sz="1400" dirty="0" err="1" smtClean="0"/>
              <a:t>adalah</a:t>
            </a:r>
            <a:r>
              <a:rPr lang="en-US" sz="1400" dirty="0" smtClean="0"/>
              <a:t> </a:t>
            </a:r>
            <a:r>
              <a:rPr lang="en-US" sz="1400" dirty="0" err="1" smtClean="0"/>
              <a:t>sebuah</a:t>
            </a:r>
            <a:r>
              <a:rPr lang="en-US" sz="1400" dirty="0" smtClean="0"/>
              <a:t> </a:t>
            </a:r>
            <a:r>
              <a:rPr lang="en-US" sz="1400" dirty="0" err="1" smtClean="0"/>
              <a:t>benda</a:t>
            </a:r>
            <a:r>
              <a:rPr lang="en-US" sz="1400" dirty="0" smtClean="0"/>
              <a:t> yang </a:t>
            </a:r>
            <a:r>
              <a:rPr lang="en-US" sz="1400" dirty="0" err="1" smtClean="0"/>
              <a:t>bisa</a:t>
            </a:r>
            <a:r>
              <a:rPr lang="en-US" sz="1400" dirty="0" smtClean="0"/>
              <a:t> </a:t>
            </a:r>
            <a:r>
              <a:rPr lang="en-US" sz="1400" dirty="0" err="1" smtClean="0"/>
              <a:t>dipasang</a:t>
            </a:r>
            <a:r>
              <a:rPr lang="en-US" sz="1400" dirty="0" smtClean="0"/>
              <a:t> </a:t>
            </a:r>
            <a:r>
              <a:rPr lang="en-US" sz="1400" dirty="0" err="1" smtClean="0"/>
              <a:t>atau</a:t>
            </a:r>
            <a:r>
              <a:rPr lang="en-US" sz="1400" dirty="0" smtClean="0"/>
              <a:t> </a:t>
            </a:r>
            <a:r>
              <a:rPr lang="en-US" sz="1400" dirty="0" err="1" smtClean="0"/>
              <a:t>dimasukkan</a:t>
            </a:r>
            <a:r>
              <a:rPr lang="en-US" sz="1400" dirty="0" smtClean="0"/>
              <a:t> </a:t>
            </a:r>
            <a:r>
              <a:rPr lang="en-US" sz="1400" dirty="0" err="1" smtClean="0"/>
              <a:t>di</a:t>
            </a:r>
            <a:r>
              <a:rPr lang="en-US" sz="1400" dirty="0" smtClean="0"/>
              <a:t> </a:t>
            </a:r>
            <a:r>
              <a:rPr lang="en-US" sz="1400" dirty="0" err="1" smtClean="0"/>
              <a:t>dalam</a:t>
            </a:r>
            <a:r>
              <a:rPr lang="en-US" sz="1400" dirty="0" smtClean="0"/>
              <a:t> </a:t>
            </a:r>
            <a:r>
              <a:rPr lang="en-US" sz="1400" dirty="0" err="1" smtClean="0"/>
              <a:t>sebuah</a:t>
            </a:r>
            <a:r>
              <a:rPr lang="en-US" sz="1400" dirty="0" smtClean="0"/>
              <a:t> </a:t>
            </a:r>
            <a:r>
              <a:rPr lang="en-US" sz="1400" dirty="0" err="1" smtClean="0"/>
              <a:t>produk</a:t>
            </a:r>
            <a:r>
              <a:rPr lang="en-US" sz="1400" dirty="0" smtClean="0"/>
              <a:t>, </a:t>
            </a:r>
            <a:r>
              <a:rPr lang="en-US" sz="1400" dirty="0" err="1" smtClean="0"/>
              <a:t>hewan</a:t>
            </a:r>
            <a:r>
              <a:rPr lang="en-US" sz="1400" dirty="0" smtClean="0"/>
              <a:t> </a:t>
            </a:r>
            <a:r>
              <a:rPr lang="en-US" sz="1400" dirty="0" err="1" smtClean="0"/>
              <a:t>atau</a:t>
            </a:r>
            <a:r>
              <a:rPr lang="en-US" sz="1400" dirty="0" smtClean="0"/>
              <a:t> </a:t>
            </a:r>
            <a:r>
              <a:rPr lang="en-US" sz="1400" dirty="0" err="1" smtClean="0"/>
              <a:t>bahkan</a:t>
            </a:r>
            <a:r>
              <a:rPr lang="en-US" sz="1400" dirty="0" smtClean="0"/>
              <a:t> </a:t>
            </a:r>
            <a:r>
              <a:rPr lang="en-US" sz="1400" dirty="0" err="1" smtClean="0"/>
              <a:t>manusia</a:t>
            </a:r>
            <a:r>
              <a:rPr lang="en-US" sz="1400" dirty="0" smtClean="0"/>
              <a:t> </a:t>
            </a:r>
            <a:r>
              <a:rPr lang="en-US" sz="1400" dirty="0" err="1" smtClean="0"/>
              <a:t>dengan</a:t>
            </a:r>
            <a:r>
              <a:rPr lang="en-US" sz="1400" dirty="0" smtClean="0"/>
              <a:t> </a:t>
            </a:r>
            <a:r>
              <a:rPr lang="en-US" sz="1400" dirty="0" err="1" smtClean="0"/>
              <a:t>tujuan</a:t>
            </a:r>
            <a:r>
              <a:rPr lang="en-US" sz="1400" dirty="0" smtClean="0"/>
              <a:t> </a:t>
            </a:r>
            <a:r>
              <a:rPr lang="en-US" sz="1400" dirty="0" err="1" smtClean="0"/>
              <a:t>untuk</a:t>
            </a:r>
            <a:r>
              <a:rPr lang="en-US" sz="1400" dirty="0" smtClean="0"/>
              <a:t> </a:t>
            </a:r>
            <a:r>
              <a:rPr lang="en-US" sz="1400" dirty="0" err="1" smtClean="0"/>
              <a:t>identifikasi</a:t>
            </a:r>
            <a:r>
              <a:rPr lang="en-US" sz="1400" dirty="0" smtClean="0"/>
              <a:t> </a:t>
            </a:r>
            <a:r>
              <a:rPr lang="en-US" sz="1400" dirty="0" err="1" smtClean="0"/>
              <a:t>menggunakan</a:t>
            </a:r>
            <a:r>
              <a:rPr lang="en-US" sz="1400" dirty="0" smtClean="0"/>
              <a:t> </a:t>
            </a:r>
            <a:r>
              <a:rPr lang="en-US" sz="1400" dirty="0" err="1" smtClean="0"/>
              <a:t>gelombang</a:t>
            </a:r>
            <a:r>
              <a:rPr lang="en-US" sz="1400" dirty="0" smtClean="0"/>
              <a:t> radio.</a:t>
            </a:r>
          </a:p>
          <a:p>
            <a:pPr algn="just">
              <a:lnSpc>
                <a:spcPct val="170000"/>
              </a:lnSpc>
              <a:buNone/>
            </a:pPr>
            <a:r>
              <a:rPr lang="en-US" sz="1400" dirty="0" smtClean="0"/>
              <a:t>		 </a:t>
            </a:r>
            <a:r>
              <a:rPr lang="en-US" sz="1400" dirty="0" err="1" smtClean="0"/>
              <a:t>Sehingga</a:t>
            </a:r>
            <a:r>
              <a:rPr lang="en-US" sz="1400" dirty="0" smtClean="0"/>
              <a:t> </a:t>
            </a:r>
            <a:r>
              <a:rPr lang="en-US" sz="1400" dirty="0" err="1" smtClean="0"/>
              <a:t>memudahkan</a:t>
            </a:r>
            <a:r>
              <a:rPr lang="en-US" sz="1400" dirty="0" smtClean="0"/>
              <a:t> </a:t>
            </a:r>
            <a:r>
              <a:rPr lang="en-US" sz="1400" dirty="0" err="1" smtClean="0"/>
              <a:t>penggunanya</a:t>
            </a:r>
            <a:r>
              <a:rPr lang="en-US" sz="1400" dirty="0" smtClean="0"/>
              <a:t> </a:t>
            </a:r>
            <a:r>
              <a:rPr lang="en-US" sz="1400" dirty="0" err="1" smtClean="0"/>
              <a:t>untuk</a:t>
            </a:r>
            <a:r>
              <a:rPr lang="en-US" sz="1400" dirty="0" smtClean="0"/>
              <a:t> </a:t>
            </a:r>
            <a:r>
              <a:rPr lang="en-US" sz="1400" dirty="0" err="1" smtClean="0"/>
              <a:t>mendata</a:t>
            </a:r>
            <a:r>
              <a:rPr lang="en-US" sz="1400" dirty="0" smtClean="0"/>
              <a:t> (</a:t>
            </a:r>
            <a:r>
              <a:rPr lang="en-US" sz="1400" dirty="0" err="1" smtClean="0"/>
              <a:t>mengetahui</a:t>
            </a:r>
            <a:r>
              <a:rPr lang="en-US" sz="1400" dirty="0" smtClean="0"/>
              <a:t> </a:t>
            </a:r>
            <a:r>
              <a:rPr lang="en-US" sz="1400" dirty="0" err="1" smtClean="0"/>
              <a:t>jumlah</a:t>
            </a:r>
            <a:r>
              <a:rPr lang="en-US" sz="1400" dirty="0" smtClean="0"/>
              <a:t> </a:t>
            </a:r>
            <a:r>
              <a:rPr lang="en-US" sz="1400" dirty="0" err="1" smtClean="0"/>
              <a:t>maupun</a:t>
            </a:r>
            <a:r>
              <a:rPr lang="en-US" sz="1400" dirty="0" smtClean="0"/>
              <a:t> </a:t>
            </a:r>
            <a:r>
              <a:rPr lang="en-US" sz="1400" dirty="0" err="1" smtClean="0"/>
              <a:t>keberadaan</a:t>
            </a:r>
            <a:r>
              <a:rPr lang="en-US" sz="1400" dirty="0" smtClean="0"/>
              <a:t> </a:t>
            </a:r>
            <a:r>
              <a:rPr lang="en-US" sz="1400" dirty="0" err="1" smtClean="0"/>
              <a:t>atau</a:t>
            </a:r>
            <a:r>
              <a:rPr lang="en-US" sz="1400" dirty="0" smtClean="0"/>
              <a:t> </a:t>
            </a:r>
            <a:r>
              <a:rPr lang="en-US" sz="1400" dirty="0" err="1" smtClean="0"/>
              <a:t>lokasi</a:t>
            </a:r>
            <a:r>
              <a:rPr lang="en-US" sz="1400" dirty="0" smtClean="0"/>
              <a:t>) </a:t>
            </a:r>
            <a:r>
              <a:rPr lang="en-US" sz="1400" dirty="0" err="1" smtClean="0"/>
              <a:t>barang</a:t>
            </a:r>
            <a:r>
              <a:rPr lang="en-US" sz="1400" dirty="0" smtClean="0"/>
              <a:t> yang </a:t>
            </a:r>
            <a:r>
              <a:rPr lang="en-US" sz="1400" dirty="0" err="1" smtClean="0"/>
              <a:t>dimilikinya</a:t>
            </a:r>
            <a:r>
              <a:rPr lang="en-US" sz="1400" dirty="0" smtClean="0"/>
              <a:t> </a:t>
            </a:r>
            <a:r>
              <a:rPr lang="en-US" sz="1400" dirty="0" err="1" smtClean="0"/>
              <a:t>tersebut</a:t>
            </a:r>
            <a:r>
              <a:rPr lang="en-US" sz="1400" dirty="0" smtClean="0"/>
              <a:t>. </a:t>
            </a:r>
            <a:r>
              <a:rPr lang="en-US" sz="1400" dirty="0" err="1" smtClean="0"/>
              <a:t>Prinsip</a:t>
            </a:r>
            <a:r>
              <a:rPr lang="en-US" sz="1400" dirty="0" smtClean="0"/>
              <a:t> </a:t>
            </a:r>
            <a:r>
              <a:rPr lang="en-US" sz="1400" dirty="0" err="1" smtClean="0"/>
              <a:t>kerja</a:t>
            </a:r>
            <a:r>
              <a:rPr lang="en-US" sz="1400" dirty="0" smtClean="0"/>
              <a:t> RFID </a:t>
            </a:r>
            <a:r>
              <a:rPr lang="en-US" sz="1400" dirty="0" err="1" smtClean="0"/>
              <a:t>sangatlah</a:t>
            </a:r>
            <a:r>
              <a:rPr lang="en-US" sz="1400" dirty="0" smtClean="0"/>
              <a:t> </a:t>
            </a:r>
            <a:r>
              <a:rPr lang="en-US" sz="1400" dirty="0" err="1" smtClean="0"/>
              <a:t>sederhana</a:t>
            </a:r>
            <a:r>
              <a:rPr lang="en-US" sz="1400" dirty="0" smtClean="0"/>
              <a:t> </a:t>
            </a:r>
            <a:r>
              <a:rPr lang="en-US" sz="1400" dirty="0" err="1" smtClean="0"/>
              <a:t>yaitu</a:t>
            </a:r>
            <a:r>
              <a:rPr lang="en-US" sz="1400" dirty="0" smtClean="0"/>
              <a:t> </a:t>
            </a:r>
            <a:r>
              <a:rPr lang="en-US" sz="1400" dirty="0" err="1" smtClean="0"/>
              <a:t>RFIDtag</a:t>
            </a:r>
            <a:r>
              <a:rPr lang="en-US" sz="1400" dirty="0" smtClean="0"/>
              <a:t> (label RFID) </a:t>
            </a:r>
            <a:r>
              <a:rPr lang="en-US" sz="1400" dirty="0" err="1" smtClean="0"/>
              <a:t>memuat</a:t>
            </a:r>
            <a:r>
              <a:rPr lang="en-US" sz="1400" dirty="0" smtClean="0"/>
              <a:t> </a:t>
            </a:r>
            <a:r>
              <a:rPr lang="en-US" sz="1400" dirty="0" err="1" smtClean="0"/>
              <a:t>informasi</a:t>
            </a:r>
            <a:r>
              <a:rPr lang="en-US" sz="1400" dirty="0" smtClean="0"/>
              <a:t> </a:t>
            </a:r>
            <a:r>
              <a:rPr lang="en-US" sz="1400" dirty="0" err="1" smtClean="0"/>
              <a:t>dalam</a:t>
            </a:r>
            <a:r>
              <a:rPr lang="en-US" sz="1400" dirty="0" smtClean="0"/>
              <a:t> </a:t>
            </a:r>
            <a:r>
              <a:rPr lang="en-US" sz="1400" dirty="0" err="1" smtClean="0"/>
              <a:t>bentuk</a:t>
            </a:r>
            <a:r>
              <a:rPr lang="en-US" sz="1400" dirty="0" smtClean="0"/>
              <a:t> </a:t>
            </a:r>
            <a:r>
              <a:rPr lang="en-US" sz="1400" dirty="0" err="1" smtClean="0"/>
              <a:t>elektronik</a:t>
            </a:r>
            <a:r>
              <a:rPr lang="en-US" sz="1400" dirty="0" smtClean="0"/>
              <a:t> dan </a:t>
            </a:r>
            <a:r>
              <a:rPr lang="en-US" sz="1400" dirty="0" err="1" smtClean="0"/>
              <a:t>ketika</a:t>
            </a:r>
            <a:r>
              <a:rPr lang="en-US" sz="1400" dirty="0" smtClean="0"/>
              <a:t> </a:t>
            </a:r>
            <a:r>
              <a:rPr lang="en-US" sz="1400" dirty="0" err="1" smtClean="0"/>
              <a:t>bertemu</a:t>
            </a:r>
            <a:r>
              <a:rPr lang="en-US" sz="1400" dirty="0" smtClean="0"/>
              <a:t> </a:t>
            </a:r>
            <a:r>
              <a:rPr lang="en-US" sz="1400" dirty="0" err="1" smtClean="0"/>
              <a:t>dengan</a:t>
            </a:r>
            <a:r>
              <a:rPr lang="en-US" sz="1400" dirty="0" smtClean="0"/>
              <a:t> </a:t>
            </a:r>
            <a:r>
              <a:rPr lang="en-US" sz="1400" dirty="0" err="1" smtClean="0"/>
              <a:t>RFIDreadernya</a:t>
            </a:r>
            <a:r>
              <a:rPr lang="en-US" sz="1400" dirty="0" smtClean="0"/>
              <a:t>, </a:t>
            </a:r>
            <a:r>
              <a:rPr lang="en-US" sz="1400" dirty="0" err="1" smtClean="0"/>
              <a:t>informasi</a:t>
            </a:r>
            <a:r>
              <a:rPr lang="en-US" sz="1400" dirty="0" smtClean="0"/>
              <a:t> </a:t>
            </a:r>
            <a:r>
              <a:rPr lang="en-US" sz="1400" dirty="0" err="1" smtClean="0"/>
              <a:t>itu</a:t>
            </a:r>
            <a:r>
              <a:rPr lang="en-US" sz="1400" dirty="0" smtClean="0"/>
              <a:t> </a:t>
            </a:r>
            <a:r>
              <a:rPr lang="en-US" sz="1400" dirty="0" err="1" smtClean="0"/>
              <a:t>akan</a:t>
            </a:r>
            <a:r>
              <a:rPr lang="en-US" sz="1400" dirty="0" smtClean="0"/>
              <a:t> </a:t>
            </a:r>
            <a:r>
              <a:rPr lang="en-US" sz="1400" dirty="0" err="1" smtClean="0"/>
              <a:t>dikirimkan</a:t>
            </a:r>
            <a:r>
              <a:rPr lang="en-US" sz="1400" dirty="0" smtClean="0"/>
              <a:t> </a:t>
            </a:r>
            <a:r>
              <a:rPr lang="en-US" sz="1400" dirty="0" err="1" smtClean="0"/>
              <a:t>ke</a:t>
            </a:r>
            <a:r>
              <a:rPr lang="en-US" sz="1400" dirty="0" smtClean="0"/>
              <a:t> </a:t>
            </a:r>
            <a:r>
              <a:rPr lang="en-US" sz="1400" dirty="0" err="1" smtClean="0"/>
              <a:t>RFIDreader</a:t>
            </a:r>
            <a:r>
              <a:rPr lang="en-US" sz="1400" dirty="0" smtClean="0"/>
              <a:t> </a:t>
            </a:r>
            <a:r>
              <a:rPr lang="en-US" sz="1400" dirty="0" err="1" smtClean="0"/>
              <a:t>dalam</a:t>
            </a:r>
            <a:r>
              <a:rPr lang="en-US" sz="1400" dirty="0" smtClean="0"/>
              <a:t> </a:t>
            </a:r>
            <a:r>
              <a:rPr lang="en-US" sz="1400" dirty="0" err="1" smtClean="0"/>
              <a:t>bentuk</a:t>
            </a:r>
            <a:r>
              <a:rPr lang="en-US" sz="1400" dirty="0" smtClean="0"/>
              <a:t> </a:t>
            </a:r>
            <a:r>
              <a:rPr lang="en-US" sz="1400" dirty="0" err="1" smtClean="0"/>
              <a:t>gelombang</a:t>
            </a:r>
            <a:r>
              <a:rPr lang="en-US" sz="1400" dirty="0" smtClean="0"/>
              <a:t> radio (</a:t>
            </a:r>
            <a:r>
              <a:rPr lang="en-US" sz="1400" dirty="0" err="1" smtClean="0"/>
              <a:t>makanya</a:t>
            </a:r>
            <a:r>
              <a:rPr lang="en-US" sz="1400" dirty="0" smtClean="0"/>
              <a:t> </a:t>
            </a:r>
            <a:r>
              <a:rPr lang="en-US" sz="1400" dirty="0" err="1" smtClean="0"/>
              <a:t>disebut</a:t>
            </a:r>
            <a:r>
              <a:rPr lang="en-US" sz="1400" dirty="0" smtClean="0"/>
              <a:t> Radio </a:t>
            </a:r>
            <a:r>
              <a:rPr lang="en-US" sz="1400" dirty="0" err="1" smtClean="0"/>
              <a:t>Frequensi</a:t>
            </a:r>
            <a:r>
              <a:rPr lang="en-US" sz="1400" dirty="0" smtClean="0"/>
              <a:t> </a:t>
            </a:r>
            <a:r>
              <a:rPr lang="en-US" sz="1400" dirty="0" err="1" smtClean="0"/>
              <a:t>Identifity</a:t>
            </a:r>
            <a:r>
              <a:rPr lang="en-US" sz="1400" dirty="0" smtClean="0"/>
              <a:t>). </a:t>
            </a:r>
            <a:r>
              <a:rPr lang="en-US" sz="1400" dirty="0" err="1" smtClean="0"/>
              <a:t>Sehingga</a:t>
            </a:r>
            <a:r>
              <a:rPr lang="en-US" sz="1400" dirty="0" smtClean="0"/>
              <a:t> </a:t>
            </a:r>
            <a:r>
              <a:rPr lang="en-US" sz="1400" dirty="0" err="1" smtClean="0"/>
              <a:t>benda</a:t>
            </a:r>
            <a:r>
              <a:rPr lang="en-US" sz="1400" dirty="0" smtClean="0"/>
              <a:t> </a:t>
            </a:r>
            <a:r>
              <a:rPr lang="en-US" sz="1400" dirty="0" err="1" smtClean="0"/>
              <a:t>tersebut</a:t>
            </a:r>
            <a:r>
              <a:rPr lang="en-US" sz="1400" dirty="0" smtClean="0"/>
              <a:t> </a:t>
            </a:r>
            <a:r>
              <a:rPr lang="en-US" sz="1400" dirty="0" err="1" smtClean="0"/>
              <a:t>dapat</a:t>
            </a:r>
            <a:r>
              <a:rPr lang="en-US" sz="1400" dirty="0" smtClean="0"/>
              <a:t> </a:t>
            </a:r>
            <a:r>
              <a:rPr lang="en-US" sz="1400" dirty="0" err="1" smtClean="0"/>
              <a:t>teridentifikasi</a:t>
            </a:r>
            <a:r>
              <a:rPr lang="en-US" sz="1400" dirty="0" smtClean="0"/>
              <a:t> </a:t>
            </a:r>
            <a:r>
              <a:rPr lang="en-US" sz="1400" dirty="0" err="1" smtClean="0"/>
              <a:t>oleh</a:t>
            </a:r>
            <a:r>
              <a:rPr lang="en-US" sz="1400" dirty="0" smtClean="0"/>
              <a:t> </a:t>
            </a:r>
            <a:r>
              <a:rPr lang="en-US" sz="1400" dirty="0" err="1" smtClean="0"/>
              <a:t>RFIDreadernya</a:t>
            </a:r>
            <a:r>
              <a:rPr lang="en-US" sz="1400" dirty="0" smtClean="0"/>
              <a:t>.</a:t>
            </a:r>
          </a:p>
          <a:p>
            <a:pPr algn="just">
              <a:lnSpc>
                <a:spcPct val="170000"/>
              </a:lnSpc>
            </a:pPr>
            <a:endParaRPr lang="en-US" sz="1400" dirty="0"/>
          </a:p>
        </p:txBody>
      </p:sp>
      <p:sp>
        <p:nvSpPr>
          <p:cNvPr id="3" name="Title 2"/>
          <p:cNvSpPr>
            <a:spLocks noGrp="1"/>
          </p:cNvSpPr>
          <p:nvPr>
            <p:ph type="title"/>
          </p:nvPr>
        </p:nvSpPr>
        <p:spPr>
          <a:xfrm>
            <a:off x="76200" y="274638"/>
            <a:ext cx="4953000" cy="487362"/>
          </a:xfrm>
        </p:spPr>
        <p:txBody>
          <a:bodyPr>
            <a:noAutofit/>
          </a:bodyPr>
          <a:lstStyle/>
          <a:p>
            <a:r>
              <a:rPr lang="en-US" sz="2800" dirty="0" err="1" smtClean="0">
                <a:solidFill>
                  <a:schemeClr val="tx1"/>
                </a:solidFill>
              </a:rPr>
              <a:t>Identifikasi</a:t>
            </a:r>
            <a:r>
              <a:rPr lang="en-US" sz="2800" dirty="0" smtClean="0">
                <a:solidFill>
                  <a:schemeClr val="tx1"/>
                </a:solidFill>
              </a:rPr>
              <a:t> </a:t>
            </a:r>
            <a:r>
              <a:rPr lang="en-US" sz="2800" dirty="0" err="1" smtClean="0">
                <a:solidFill>
                  <a:schemeClr val="tx1"/>
                </a:solidFill>
              </a:rPr>
              <a:t>Frekuensi</a:t>
            </a:r>
            <a:r>
              <a:rPr lang="en-US" sz="2800" dirty="0" smtClean="0">
                <a:solidFill>
                  <a:schemeClr val="tx1"/>
                </a:solidFill>
              </a:rPr>
              <a:t> Radio</a:t>
            </a:r>
            <a:br>
              <a:rPr lang="en-US" sz="2800" dirty="0" smtClean="0">
                <a:solidFill>
                  <a:schemeClr val="tx1"/>
                </a:solidFill>
              </a:rPr>
            </a:br>
            <a:endParaRPr lang="en-US" sz="2800" dirty="0">
              <a:solidFill>
                <a:schemeClr val="tx1"/>
              </a:solidFill>
            </a:endParaRPr>
          </a:p>
        </p:txBody>
      </p:sp>
      <p:pic>
        <p:nvPicPr>
          <p:cNvPr id="4" name="Picture 3" descr="http://upload.wikimedia.org/wikipedia/commons/thumb/2/23/Disposable_RFID_tag_used_for_race_timing.png/150px-Disposable_RFID_tag_used_for_race_timing.png">
            <a:hlinkClick r:id="rId2"/>
          </p:cNvPr>
          <p:cNvPicPr/>
          <p:nvPr/>
        </p:nvPicPr>
        <p:blipFill>
          <a:blip r:embed="rId3"/>
          <a:srcRect/>
          <a:stretch>
            <a:fillRect/>
          </a:stretch>
        </p:blipFill>
        <p:spPr bwMode="auto">
          <a:xfrm>
            <a:off x="5486400" y="-152400"/>
            <a:ext cx="3886200" cy="1371600"/>
          </a:xfrm>
          <a:prstGeom prst="rect">
            <a:avLst/>
          </a:prstGeom>
          <a:noFill/>
          <a:ln w="9525">
            <a:noFill/>
            <a:miter lim="800000"/>
            <a:headEnd/>
            <a:tailEnd/>
          </a:ln>
          <a:effectLst>
            <a:softEdge rad="317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31837"/>
            <a:ext cx="9220200" cy="4525963"/>
          </a:xfrm>
        </p:spPr>
        <p:txBody>
          <a:bodyPr>
            <a:noAutofit/>
          </a:bodyPr>
          <a:lstStyle/>
          <a:p>
            <a:pPr algn="just">
              <a:lnSpc>
                <a:spcPct val="120000"/>
              </a:lnSpc>
              <a:buNone/>
            </a:pPr>
            <a:r>
              <a:rPr lang="en-US" sz="1800" dirty="0" smtClean="0"/>
              <a:t>		</a:t>
            </a:r>
            <a:r>
              <a:rPr lang="en-US" sz="1800" dirty="0" err="1" smtClean="0"/>
              <a:t>Metode</a:t>
            </a:r>
            <a:r>
              <a:rPr lang="en-US" sz="1800" dirty="0" smtClean="0"/>
              <a:t> yang </a:t>
            </a:r>
            <a:r>
              <a:rPr lang="en-US" sz="1800" dirty="0" err="1" smtClean="0"/>
              <a:t>digunakan</a:t>
            </a:r>
            <a:r>
              <a:rPr lang="en-US" sz="1800" dirty="0" smtClean="0"/>
              <a:t> </a:t>
            </a:r>
            <a:r>
              <a:rPr lang="en-US" sz="1800" dirty="0" err="1" smtClean="0"/>
              <a:t>oleh</a:t>
            </a:r>
            <a:r>
              <a:rPr lang="en-US" sz="1800" dirty="0" smtClean="0"/>
              <a:t> Internet of Things </a:t>
            </a:r>
            <a:r>
              <a:rPr lang="en-US" sz="1800" dirty="0" err="1" smtClean="0"/>
              <a:t>adalah</a:t>
            </a:r>
            <a:r>
              <a:rPr lang="en-US" sz="1800" dirty="0" smtClean="0"/>
              <a:t> </a:t>
            </a:r>
            <a:r>
              <a:rPr lang="en-US" sz="1800" dirty="0" err="1" smtClean="0"/>
              <a:t>nirkabel</a:t>
            </a:r>
            <a:r>
              <a:rPr lang="en-US" sz="1800" dirty="0" smtClean="0"/>
              <a:t> </a:t>
            </a:r>
            <a:r>
              <a:rPr lang="en-US" sz="1800" dirty="0" err="1" smtClean="0"/>
              <a:t>atau</a:t>
            </a:r>
            <a:r>
              <a:rPr lang="en-US" sz="1800" dirty="0" smtClean="0"/>
              <a:t> </a:t>
            </a:r>
            <a:r>
              <a:rPr lang="en-US" sz="1800" dirty="0" err="1" smtClean="0"/>
              <a:t>pengendalian</a:t>
            </a:r>
            <a:r>
              <a:rPr lang="en-US" sz="1800" dirty="0" smtClean="0"/>
              <a:t> </a:t>
            </a:r>
            <a:r>
              <a:rPr lang="en-US" sz="1800" dirty="0" err="1" smtClean="0"/>
              <a:t>secara</a:t>
            </a:r>
            <a:r>
              <a:rPr lang="en-US" sz="1800" dirty="0" smtClean="0"/>
              <a:t> </a:t>
            </a:r>
            <a:r>
              <a:rPr lang="en-US" sz="1800" dirty="0" err="1" smtClean="0"/>
              <a:t>otomatis</a:t>
            </a:r>
            <a:r>
              <a:rPr lang="en-US" sz="1800" dirty="0" smtClean="0"/>
              <a:t> </a:t>
            </a:r>
            <a:r>
              <a:rPr lang="en-US" sz="1800" dirty="0" err="1" smtClean="0"/>
              <a:t>tanpa</a:t>
            </a:r>
            <a:r>
              <a:rPr lang="en-US" sz="1800" dirty="0" smtClean="0"/>
              <a:t> </a:t>
            </a:r>
            <a:r>
              <a:rPr lang="en-US" sz="1800" dirty="0" err="1" smtClean="0"/>
              <a:t>mengenal</a:t>
            </a:r>
            <a:r>
              <a:rPr lang="en-US" sz="1800" dirty="0" smtClean="0"/>
              <a:t> </a:t>
            </a:r>
            <a:r>
              <a:rPr lang="en-US" sz="1800" dirty="0" err="1" smtClean="0"/>
              <a:t>jarak</a:t>
            </a:r>
            <a:r>
              <a:rPr lang="en-US" sz="1800" dirty="0" smtClean="0"/>
              <a:t>. </a:t>
            </a:r>
            <a:r>
              <a:rPr lang="en-US" sz="1800" dirty="0" err="1" smtClean="0"/>
              <a:t>Pengimplementasian</a:t>
            </a:r>
            <a:r>
              <a:rPr lang="en-US" sz="1800" dirty="0" smtClean="0"/>
              <a:t> Internet of Things </a:t>
            </a:r>
            <a:r>
              <a:rPr lang="en-US" sz="1800" dirty="0" err="1" smtClean="0"/>
              <a:t>sendiri</a:t>
            </a:r>
            <a:r>
              <a:rPr lang="en-US" sz="1800" dirty="0" smtClean="0"/>
              <a:t> </a:t>
            </a:r>
            <a:r>
              <a:rPr lang="en-US" sz="1800" dirty="0" err="1" smtClean="0"/>
              <a:t>biasanya</a:t>
            </a:r>
            <a:r>
              <a:rPr lang="en-US" sz="1800" dirty="0" smtClean="0"/>
              <a:t> </a:t>
            </a:r>
            <a:r>
              <a:rPr lang="en-US" sz="1800" dirty="0" err="1" smtClean="0"/>
              <a:t>selalu</a:t>
            </a:r>
            <a:r>
              <a:rPr lang="en-US" sz="1800" dirty="0" smtClean="0"/>
              <a:t> </a:t>
            </a:r>
            <a:r>
              <a:rPr lang="en-US" sz="1800" dirty="0" err="1" smtClean="0"/>
              <a:t>mengikuti</a:t>
            </a:r>
            <a:r>
              <a:rPr lang="en-US" sz="1800" dirty="0" smtClean="0"/>
              <a:t> </a:t>
            </a:r>
            <a:r>
              <a:rPr lang="en-US" sz="1800" dirty="0" err="1" smtClean="0"/>
              <a:t>keinginan</a:t>
            </a:r>
            <a:r>
              <a:rPr lang="en-US" sz="1800" dirty="0" smtClean="0"/>
              <a:t> </a:t>
            </a:r>
            <a:r>
              <a:rPr lang="en-US" sz="1800" dirty="0" err="1" smtClean="0"/>
              <a:t>si</a:t>
            </a:r>
            <a:r>
              <a:rPr lang="en-US" sz="1800" dirty="0" smtClean="0"/>
              <a:t> developer </a:t>
            </a:r>
            <a:r>
              <a:rPr lang="en-US" sz="1800" dirty="0" err="1" smtClean="0"/>
              <a:t>dalam</a:t>
            </a:r>
            <a:r>
              <a:rPr lang="en-US" sz="1800" dirty="0" smtClean="0"/>
              <a:t> </a:t>
            </a:r>
            <a:r>
              <a:rPr lang="en-US" sz="1800" dirty="0" err="1" smtClean="0"/>
              <a:t>mengembangkan</a:t>
            </a:r>
            <a:r>
              <a:rPr lang="en-US" sz="1800" dirty="0" smtClean="0"/>
              <a:t> </a:t>
            </a:r>
            <a:r>
              <a:rPr lang="en-US" sz="1800" dirty="0" err="1" smtClean="0"/>
              <a:t>sebuah</a:t>
            </a:r>
            <a:r>
              <a:rPr lang="en-US" sz="1800" dirty="0" smtClean="0"/>
              <a:t> </a:t>
            </a:r>
            <a:r>
              <a:rPr lang="en-US" sz="1800" dirty="0" err="1" smtClean="0"/>
              <a:t>aplikasi</a:t>
            </a:r>
            <a:r>
              <a:rPr lang="en-US" sz="1800" dirty="0" smtClean="0"/>
              <a:t> yang </a:t>
            </a:r>
            <a:r>
              <a:rPr lang="en-US" sz="1800" dirty="0" err="1" smtClean="0"/>
              <a:t>ia</a:t>
            </a:r>
            <a:r>
              <a:rPr lang="en-US" sz="1800" dirty="0" smtClean="0"/>
              <a:t> </a:t>
            </a:r>
            <a:r>
              <a:rPr lang="en-US" sz="1800" dirty="0" err="1" smtClean="0"/>
              <a:t>ciptakan</a:t>
            </a:r>
            <a:r>
              <a:rPr lang="en-US" sz="1800" dirty="0" smtClean="0"/>
              <a:t>, </a:t>
            </a:r>
            <a:r>
              <a:rPr lang="en-US" sz="1800" dirty="0" err="1" smtClean="0"/>
              <a:t>apabila</a:t>
            </a:r>
            <a:r>
              <a:rPr lang="en-US" sz="1800" dirty="0" smtClean="0"/>
              <a:t> </a:t>
            </a:r>
            <a:r>
              <a:rPr lang="en-US" sz="1800" dirty="0" err="1" smtClean="0"/>
              <a:t>aplikasinya</a:t>
            </a:r>
            <a:r>
              <a:rPr lang="en-US" sz="1800" dirty="0" smtClean="0"/>
              <a:t> </a:t>
            </a:r>
            <a:r>
              <a:rPr lang="en-US" sz="1800" dirty="0" err="1" smtClean="0"/>
              <a:t>itu</a:t>
            </a:r>
            <a:r>
              <a:rPr lang="en-US" sz="1800" dirty="0" smtClean="0"/>
              <a:t> </a:t>
            </a:r>
            <a:r>
              <a:rPr lang="en-US" sz="1800" dirty="0" err="1" smtClean="0"/>
              <a:t>diciptakan</a:t>
            </a:r>
            <a:r>
              <a:rPr lang="en-US" sz="1800" dirty="0" smtClean="0"/>
              <a:t> </a:t>
            </a:r>
            <a:r>
              <a:rPr lang="en-US" sz="1800" dirty="0" err="1" smtClean="0"/>
              <a:t>guna</a:t>
            </a:r>
            <a:r>
              <a:rPr lang="en-US" sz="1800" dirty="0" smtClean="0"/>
              <a:t> </a:t>
            </a:r>
            <a:r>
              <a:rPr lang="en-US" sz="1800" dirty="0" err="1" smtClean="0"/>
              <a:t>membantu</a:t>
            </a:r>
            <a:r>
              <a:rPr lang="en-US" sz="1800" dirty="0" smtClean="0"/>
              <a:t> monitoring </a:t>
            </a:r>
            <a:r>
              <a:rPr lang="en-US" sz="1800" dirty="0" err="1" smtClean="0"/>
              <a:t>sebuah</a:t>
            </a:r>
            <a:r>
              <a:rPr lang="en-US" sz="1800" dirty="0" smtClean="0"/>
              <a:t> </a:t>
            </a:r>
            <a:r>
              <a:rPr lang="en-US" sz="1800" dirty="0" err="1" smtClean="0"/>
              <a:t>ruangan</a:t>
            </a:r>
            <a:r>
              <a:rPr lang="en-US" sz="1800" dirty="0" smtClean="0"/>
              <a:t> </a:t>
            </a:r>
            <a:r>
              <a:rPr lang="en-US" sz="1800" dirty="0" err="1" smtClean="0"/>
              <a:t>maka</a:t>
            </a:r>
            <a:r>
              <a:rPr lang="en-US" sz="1800" dirty="0" smtClean="0"/>
              <a:t> </a:t>
            </a:r>
            <a:r>
              <a:rPr lang="en-US" sz="1800" dirty="0" err="1" smtClean="0"/>
              <a:t>pengimplementasian</a:t>
            </a:r>
            <a:r>
              <a:rPr lang="en-US" sz="1800" dirty="0" smtClean="0"/>
              <a:t> Internet of Things </a:t>
            </a:r>
            <a:r>
              <a:rPr lang="en-US" sz="1800" dirty="0" err="1" smtClean="0"/>
              <a:t>itu</a:t>
            </a:r>
            <a:r>
              <a:rPr lang="en-US" sz="1800" dirty="0" smtClean="0"/>
              <a:t> </a:t>
            </a:r>
            <a:r>
              <a:rPr lang="en-US" sz="1800" dirty="0" err="1" smtClean="0"/>
              <a:t>sendiri</a:t>
            </a:r>
            <a:r>
              <a:rPr lang="en-US" sz="1800" dirty="0" smtClean="0"/>
              <a:t> </a:t>
            </a:r>
            <a:r>
              <a:rPr lang="en-US" sz="1800" dirty="0" err="1" smtClean="0"/>
              <a:t>harus</a:t>
            </a:r>
            <a:r>
              <a:rPr lang="en-US" sz="1800" dirty="0" smtClean="0"/>
              <a:t> </a:t>
            </a:r>
            <a:r>
              <a:rPr lang="en-US" sz="1800" dirty="0" err="1" smtClean="0"/>
              <a:t>mengikuti</a:t>
            </a:r>
            <a:r>
              <a:rPr lang="en-US" sz="1800" dirty="0" smtClean="0"/>
              <a:t> </a:t>
            </a:r>
            <a:r>
              <a:rPr lang="en-US" sz="1800" dirty="0" err="1" smtClean="0"/>
              <a:t>alur</a:t>
            </a:r>
            <a:r>
              <a:rPr lang="en-US" sz="1800" dirty="0" smtClean="0"/>
              <a:t> diagram </a:t>
            </a:r>
            <a:r>
              <a:rPr lang="en-US" sz="1800" dirty="0" err="1" smtClean="0"/>
              <a:t>pemrograman</a:t>
            </a:r>
            <a:r>
              <a:rPr lang="en-US" sz="1800" dirty="0" smtClean="0"/>
              <a:t> </a:t>
            </a:r>
            <a:r>
              <a:rPr lang="en-US" sz="1800" dirty="0" err="1" smtClean="0"/>
              <a:t>mengenai</a:t>
            </a:r>
            <a:r>
              <a:rPr lang="en-US" sz="1800" dirty="0" smtClean="0"/>
              <a:t> sensor </a:t>
            </a:r>
            <a:r>
              <a:rPr lang="en-US" sz="1800" dirty="0" err="1" smtClean="0"/>
              <a:t>dalam</a:t>
            </a:r>
            <a:r>
              <a:rPr lang="en-US" sz="1800" dirty="0" smtClean="0"/>
              <a:t> </a:t>
            </a:r>
            <a:r>
              <a:rPr lang="en-US" sz="1800" dirty="0" err="1" smtClean="0"/>
              <a:t>sebuah</a:t>
            </a:r>
            <a:r>
              <a:rPr lang="en-US" sz="1800" dirty="0" smtClean="0"/>
              <a:t> </a:t>
            </a:r>
            <a:r>
              <a:rPr lang="en-US" sz="1800" dirty="0" err="1" smtClean="0"/>
              <a:t>rumah</a:t>
            </a:r>
            <a:r>
              <a:rPr lang="en-US" sz="1800" dirty="0" smtClean="0"/>
              <a:t>, </a:t>
            </a:r>
            <a:r>
              <a:rPr lang="en-US" sz="1800" dirty="0" err="1" smtClean="0"/>
              <a:t>berapa</a:t>
            </a:r>
            <a:r>
              <a:rPr lang="en-US" sz="1800" dirty="0" smtClean="0"/>
              <a:t> </a:t>
            </a:r>
            <a:r>
              <a:rPr lang="en-US" sz="1800" dirty="0" err="1" smtClean="0"/>
              <a:t>jauh</a:t>
            </a:r>
            <a:r>
              <a:rPr lang="en-US" sz="1800" dirty="0" smtClean="0"/>
              <a:t> </a:t>
            </a:r>
            <a:r>
              <a:rPr lang="en-US" sz="1800" dirty="0" err="1" smtClean="0"/>
              <a:t>jarak</a:t>
            </a:r>
            <a:r>
              <a:rPr lang="en-US" sz="1800" dirty="0" smtClean="0"/>
              <a:t> agar </a:t>
            </a:r>
            <a:r>
              <a:rPr lang="en-US" sz="1800" dirty="0" err="1" smtClean="0"/>
              <a:t>ruangan</a:t>
            </a:r>
            <a:r>
              <a:rPr lang="en-US" sz="1800" dirty="0" smtClean="0"/>
              <a:t> </a:t>
            </a:r>
            <a:r>
              <a:rPr lang="en-US" sz="1800" dirty="0" err="1" smtClean="0"/>
              <a:t>dapat</a:t>
            </a:r>
            <a:r>
              <a:rPr lang="en-US" sz="1800" dirty="0" smtClean="0"/>
              <a:t> </a:t>
            </a:r>
            <a:r>
              <a:rPr lang="en-US" sz="1800" dirty="0" err="1" smtClean="0"/>
              <a:t>dikontrol</a:t>
            </a:r>
            <a:r>
              <a:rPr lang="en-US" sz="1800" dirty="0" smtClean="0"/>
              <a:t>, dan </a:t>
            </a:r>
            <a:r>
              <a:rPr lang="en-US" sz="1800" dirty="0" err="1" smtClean="0"/>
              <a:t>kecepatan</a:t>
            </a:r>
            <a:r>
              <a:rPr lang="en-US" sz="1800" dirty="0" smtClean="0"/>
              <a:t> </a:t>
            </a:r>
            <a:r>
              <a:rPr lang="en-US" sz="1800" dirty="0" err="1" smtClean="0"/>
              <a:t>jaringan</a:t>
            </a:r>
            <a:r>
              <a:rPr lang="en-US" sz="1800" dirty="0" smtClean="0"/>
              <a:t> internet yang </a:t>
            </a:r>
            <a:r>
              <a:rPr lang="en-US" sz="1800" dirty="0" err="1" smtClean="0"/>
              <a:t>digunakan</a:t>
            </a:r>
            <a:r>
              <a:rPr lang="en-US" sz="1800" dirty="0" smtClean="0"/>
              <a:t>. </a:t>
            </a:r>
            <a:r>
              <a:rPr lang="en-US" sz="1800" dirty="0" err="1" smtClean="0"/>
              <a:t>Perkembangan</a:t>
            </a:r>
            <a:r>
              <a:rPr lang="en-US" sz="1800" dirty="0" smtClean="0"/>
              <a:t> </a:t>
            </a:r>
            <a:r>
              <a:rPr lang="en-US" sz="1800" dirty="0" err="1" smtClean="0"/>
              <a:t>teknologi</a:t>
            </a:r>
            <a:r>
              <a:rPr lang="en-US" sz="1800" dirty="0" smtClean="0"/>
              <a:t> </a:t>
            </a:r>
            <a:r>
              <a:rPr lang="en-US" sz="1800" dirty="0" err="1" smtClean="0"/>
              <a:t>jaringan</a:t>
            </a:r>
            <a:r>
              <a:rPr lang="en-US" sz="1800" dirty="0" smtClean="0"/>
              <a:t> dan Internet </a:t>
            </a:r>
            <a:r>
              <a:rPr lang="en-US" sz="1800" dirty="0" err="1" smtClean="0"/>
              <a:t>seperti</a:t>
            </a:r>
            <a:r>
              <a:rPr lang="en-US" sz="1800" dirty="0" smtClean="0"/>
              <a:t> </a:t>
            </a:r>
            <a:r>
              <a:rPr lang="en-US" sz="1800" dirty="0" err="1" smtClean="0"/>
              <a:t>hadirnya</a:t>
            </a:r>
            <a:r>
              <a:rPr lang="en-US" sz="1800" dirty="0" smtClean="0"/>
              <a:t> IPv6, 4G, dan </a:t>
            </a:r>
            <a:r>
              <a:rPr lang="en-US" sz="1800" dirty="0" err="1" smtClean="0"/>
              <a:t>Wimax</a:t>
            </a:r>
            <a:r>
              <a:rPr lang="en-US" sz="1800" dirty="0" smtClean="0"/>
              <a:t>.</a:t>
            </a:r>
          </a:p>
          <a:p>
            <a:pPr algn="just">
              <a:lnSpc>
                <a:spcPct val="120000"/>
              </a:lnSpc>
              <a:buNone/>
            </a:pPr>
            <a:endParaRPr lang="en-US" sz="1800" dirty="0" smtClean="0"/>
          </a:p>
          <a:p>
            <a:pPr algn="just">
              <a:lnSpc>
                <a:spcPct val="120000"/>
              </a:lnSpc>
              <a:buNone/>
            </a:pPr>
            <a:r>
              <a:rPr lang="en-US" sz="1800" dirty="0" smtClean="0"/>
              <a:t>		</a:t>
            </a:r>
            <a:r>
              <a:rPr lang="en-US" sz="1800" dirty="0" err="1" smtClean="0"/>
              <a:t>Pengimplementasian</a:t>
            </a:r>
            <a:r>
              <a:rPr lang="en-US" sz="1800" dirty="0" smtClean="0"/>
              <a:t> Internet of Things </a:t>
            </a:r>
            <a:r>
              <a:rPr lang="en-US" sz="1800" dirty="0" err="1" smtClean="0"/>
              <a:t>terwujud</a:t>
            </a:r>
            <a:r>
              <a:rPr lang="en-US" sz="1800" dirty="0" smtClean="0"/>
              <a:t> </a:t>
            </a:r>
            <a:r>
              <a:rPr lang="en-US" sz="1800" dirty="0" err="1" smtClean="0"/>
              <a:t>dalam</a:t>
            </a:r>
            <a:r>
              <a:rPr lang="en-US" sz="1800" dirty="0" smtClean="0"/>
              <a:t> </a:t>
            </a:r>
            <a:r>
              <a:rPr lang="en-US" sz="1800" dirty="0" err="1" smtClean="0"/>
              <a:t>produk</a:t>
            </a:r>
            <a:r>
              <a:rPr lang="en-US" sz="1800" dirty="0" smtClean="0"/>
              <a:t> Speedy Monitoring. </a:t>
            </a:r>
            <a:r>
              <a:rPr lang="en-US" sz="1800" dirty="0" err="1" smtClean="0"/>
              <a:t>Produk</a:t>
            </a:r>
            <a:r>
              <a:rPr lang="en-US" sz="1800" dirty="0" smtClean="0"/>
              <a:t> </a:t>
            </a:r>
            <a:r>
              <a:rPr lang="en-US" sz="1800" dirty="0" err="1" smtClean="0"/>
              <a:t>ini</a:t>
            </a:r>
            <a:r>
              <a:rPr lang="en-US" sz="1800" dirty="0" smtClean="0"/>
              <a:t> </a:t>
            </a:r>
            <a:r>
              <a:rPr lang="en-US" sz="1800" dirty="0" err="1" smtClean="0"/>
              <a:t>diluncurkan</a:t>
            </a:r>
            <a:r>
              <a:rPr lang="en-US" sz="1800" dirty="0" smtClean="0"/>
              <a:t> </a:t>
            </a:r>
            <a:r>
              <a:rPr lang="en-US" sz="1800" dirty="0" err="1" smtClean="0"/>
              <a:t>oleh</a:t>
            </a:r>
            <a:r>
              <a:rPr lang="en-US" sz="1800" dirty="0" smtClean="0"/>
              <a:t> PT Telkom </a:t>
            </a:r>
            <a:r>
              <a:rPr lang="en-US" sz="1800" dirty="0" err="1" smtClean="0"/>
              <a:t>guna</a:t>
            </a:r>
            <a:r>
              <a:rPr lang="en-US" sz="1800" dirty="0" smtClean="0"/>
              <a:t> </a:t>
            </a:r>
            <a:r>
              <a:rPr lang="en-US" sz="1800" dirty="0" err="1" smtClean="0"/>
              <a:t>menangkap</a:t>
            </a:r>
            <a:r>
              <a:rPr lang="en-US" sz="1800" dirty="0" smtClean="0"/>
              <a:t>, </a:t>
            </a:r>
            <a:r>
              <a:rPr lang="en-US" sz="1800" dirty="0" err="1" smtClean="0"/>
              <a:t>merekam</a:t>
            </a:r>
            <a:r>
              <a:rPr lang="en-US" sz="1800" dirty="0" smtClean="0"/>
              <a:t>, dan </a:t>
            </a:r>
            <a:r>
              <a:rPr lang="en-US" sz="1800" dirty="0" err="1" smtClean="0"/>
              <a:t>memonitor</a:t>
            </a:r>
            <a:r>
              <a:rPr lang="en-US" sz="1800" dirty="0" smtClean="0"/>
              <a:t> </a:t>
            </a:r>
            <a:r>
              <a:rPr lang="en-US" sz="1800" dirty="0" err="1" smtClean="0"/>
              <a:t>suatu</a:t>
            </a:r>
            <a:r>
              <a:rPr lang="en-US" sz="1800" dirty="0" smtClean="0"/>
              <a:t> </a:t>
            </a:r>
            <a:r>
              <a:rPr lang="en-US" sz="1800" dirty="0" err="1" smtClean="0"/>
              <a:t>ruangan</a:t>
            </a:r>
            <a:r>
              <a:rPr lang="en-US" sz="1800" dirty="0" smtClean="0"/>
              <a:t> </a:t>
            </a:r>
            <a:r>
              <a:rPr lang="en-US" sz="1800" dirty="0" err="1" smtClean="0"/>
              <a:t>atau</a:t>
            </a:r>
            <a:r>
              <a:rPr lang="en-US" sz="1800" dirty="0" smtClean="0"/>
              <a:t> area </a:t>
            </a:r>
            <a:r>
              <a:rPr lang="en-US" sz="1800" dirty="0" err="1" smtClean="0"/>
              <a:t>tertentu</a:t>
            </a:r>
            <a:r>
              <a:rPr lang="en-US" sz="1800" dirty="0" smtClean="0"/>
              <a:t> </a:t>
            </a:r>
            <a:r>
              <a:rPr lang="en-US" sz="1800" dirty="0" err="1" smtClean="0"/>
              <a:t>dengan</a:t>
            </a:r>
            <a:r>
              <a:rPr lang="en-US" sz="1800" dirty="0" smtClean="0"/>
              <a:t> </a:t>
            </a:r>
            <a:r>
              <a:rPr lang="en-US" sz="1800" dirty="0" err="1" smtClean="0"/>
              <a:t>menggunakan</a:t>
            </a:r>
            <a:r>
              <a:rPr lang="en-US" sz="1800" dirty="0" smtClean="0"/>
              <a:t> IP Camera yang </a:t>
            </a:r>
            <a:r>
              <a:rPr lang="en-US" sz="1800" dirty="0" err="1" smtClean="0"/>
              <a:t>terhubung</a:t>
            </a:r>
            <a:r>
              <a:rPr lang="en-US" sz="1800" dirty="0" smtClean="0"/>
              <a:t> </a:t>
            </a:r>
            <a:r>
              <a:rPr lang="en-US" sz="1800" dirty="0" err="1" smtClean="0"/>
              <a:t>ke</a:t>
            </a:r>
            <a:r>
              <a:rPr lang="en-US" sz="1800" dirty="0" smtClean="0"/>
              <a:t> </a:t>
            </a:r>
            <a:r>
              <a:rPr lang="en-US" sz="1800" dirty="0" err="1" smtClean="0"/>
              <a:t>jaringan</a:t>
            </a:r>
            <a:r>
              <a:rPr lang="en-US" sz="1800" dirty="0" smtClean="0"/>
              <a:t> Speedy. </a:t>
            </a:r>
            <a:r>
              <a:rPr lang="en-US" sz="1800" dirty="0" err="1" smtClean="0"/>
              <a:t>Kelebihan</a:t>
            </a:r>
            <a:r>
              <a:rPr lang="en-US" sz="1800" dirty="0" smtClean="0"/>
              <a:t> </a:t>
            </a:r>
            <a:r>
              <a:rPr lang="en-US" sz="1800" dirty="0" err="1" smtClean="0"/>
              <a:t>produk</a:t>
            </a:r>
            <a:r>
              <a:rPr lang="en-US" sz="1800" dirty="0" smtClean="0"/>
              <a:t> </a:t>
            </a:r>
            <a:r>
              <a:rPr lang="en-US" sz="1800" dirty="0" err="1" smtClean="0"/>
              <a:t>ini</a:t>
            </a:r>
            <a:r>
              <a:rPr lang="en-US" sz="1800" dirty="0" smtClean="0"/>
              <a:t> </a:t>
            </a:r>
            <a:r>
              <a:rPr lang="en-US" sz="1800" dirty="0" err="1" smtClean="0"/>
              <a:t>adalah</a:t>
            </a:r>
            <a:r>
              <a:rPr lang="en-US" sz="1800" dirty="0" smtClean="0"/>
              <a:t> </a:t>
            </a:r>
            <a:r>
              <a:rPr lang="en-US" sz="1800" dirty="0" err="1" smtClean="0"/>
              <a:t>kita</a:t>
            </a:r>
            <a:r>
              <a:rPr lang="en-US" sz="1800" dirty="0" smtClean="0"/>
              <a:t> </a:t>
            </a:r>
            <a:r>
              <a:rPr lang="en-US" sz="1800" dirty="0" err="1" smtClean="0"/>
              <a:t>dapat</a:t>
            </a:r>
            <a:r>
              <a:rPr lang="en-US" sz="1800" dirty="0" smtClean="0"/>
              <a:t> </a:t>
            </a:r>
            <a:r>
              <a:rPr lang="en-US" sz="1800" dirty="0" err="1" smtClean="0"/>
              <a:t>mengakses</a:t>
            </a:r>
            <a:r>
              <a:rPr lang="en-US" sz="1800" dirty="0" smtClean="0"/>
              <a:t> </a:t>
            </a:r>
            <a:r>
              <a:rPr lang="en-US" sz="1800" dirty="0" err="1" smtClean="0"/>
              <a:t>hasil</a:t>
            </a:r>
            <a:r>
              <a:rPr lang="en-US" sz="1800" dirty="0" smtClean="0"/>
              <a:t> monitoring </a:t>
            </a:r>
            <a:r>
              <a:rPr lang="en-US" sz="1800" dirty="0" err="1" smtClean="0"/>
              <a:t>kamera</a:t>
            </a:r>
            <a:r>
              <a:rPr lang="en-US" sz="1800" dirty="0" smtClean="0"/>
              <a:t> dan </a:t>
            </a:r>
            <a:r>
              <a:rPr lang="en-US" sz="1800" dirty="0" err="1" smtClean="0"/>
              <a:t>memanajemen</a:t>
            </a:r>
            <a:r>
              <a:rPr lang="en-US" sz="1800" dirty="0" smtClean="0"/>
              <a:t> </a:t>
            </a:r>
            <a:r>
              <a:rPr lang="en-US" sz="1800" dirty="0" err="1" smtClean="0"/>
              <a:t>sistem</a:t>
            </a:r>
            <a:r>
              <a:rPr lang="en-US" sz="1800" dirty="0" smtClean="0"/>
              <a:t> </a:t>
            </a:r>
            <a:r>
              <a:rPr lang="en-US" sz="1800" dirty="0" err="1" smtClean="0"/>
              <a:t>ini</a:t>
            </a:r>
            <a:r>
              <a:rPr lang="en-US" sz="1800" dirty="0" smtClean="0"/>
              <a:t> </a:t>
            </a:r>
            <a:r>
              <a:rPr lang="en-US" sz="1800" dirty="0" err="1" smtClean="0"/>
              <a:t>melalui</a:t>
            </a:r>
            <a:r>
              <a:rPr lang="en-US" sz="1800" dirty="0" smtClean="0"/>
              <a:t> web browser. </a:t>
            </a:r>
            <a:r>
              <a:rPr lang="en-US" sz="1800" dirty="0" err="1" smtClean="0"/>
              <a:t>Baik</a:t>
            </a:r>
            <a:r>
              <a:rPr lang="en-US" sz="1800" dirty="0" smtClean="0"/>
              <a:t> </a:t>
            </a:r>
            <a:r>
              <a:rPr lang="en-US" sz="1800" dirty="0" err="1" smtClean="0"/>
              <a:t>melalui</a:t>
            </a:r>
            <a:r>
              <a:rPr lang="en-US" sz="1800" dirty="0" smtClean="0"/>
              <a:t> desktop </a:t>
            </a:r>
            <a:r>
              <a:rPr lang="en-US" sz="1800" dirty="0" err="1" smtClean="0"/>
              <a:t>maupun</a:t>
            </a:r>
            <a:r>
              <a:rPr lang="en-US" sz="1800" dirty="0" smtClean="0"/>
              <a:t> mobile phone.</a:t>
            </a:r>
            <a:endParaRPr lang="en-US" sz="1800" dirty="0"/>
          </a:p>
        </p:txBody>
      </p:sp>
      <p:sp>
        <p:nvSpPr>
          <p:cNvPr id="3" name="Title 2"/>
          <p:cNvSpPr>
            <a:spLocks noGrp="1"/>
          </p:cNvSpPr>
          <p:nvPr>
            <p:ph type="title"/>
          </p:nvPr>
        </p:nvSpPr>
        <p:spPr>
          <a:xfrm>
            <a:off x="76200" y="274638"/>
            <a:ext cx="5943600" cy="487362"/>
          </a:xfrm>
        </p:spPr>
        <p:txBody>
          <a:bodyPr>
            <a:noAutofit/>
          </a:bodyPr>
          <a:lstStyle/>
          <a:p>
            <a:r>
              <a:rPr lang="en-US" sz="2800" dirty="0" err="1" smtClean="0">
                <a:solidFill>
                  <a:schemeClr val="tx1"/>
                </a:solidFill>
              </a:rPr>
              <a:t>Metode</a:t>
            </a:r>
            <a:r>
              <a:rPr lang="en-US" sz="2800" dirty="0" smtClean="0">
                <a:solidFill>
                  <a:schemeClr val="tx1"/>
                </a:solidFill>
              </a:rPr>
              <a:t> dan </a:t>
            </a:r>
            <a:r>
              <a:rPr lang="en-US" sz="2800" dirty="0" err="1" smtClean="0">
                <a:solidFill>
                  <a:schemeClr val="tx1"/>
                </a:solidFill>
              </a:rPr>
              <a:t>Pengimplementasian</a:t>
            </a:r>
            <a:r>
              <a:rPr lang="en-US" sz="2800" dirty="0" smtClean="0">
                <a:solidFill>
                  <a:schemeClr val="tx1"/>
                </a:solidFill>
              </a:rPr>
              <a:t/>
            </a:r>
            <a:br>
              <a:rPr lang="en-US" sz="2800" dirty="0" smtClean="0">
                <a:solidFill>
                  <a:schemeClr val="tx1"/>
                </a:solidFill>
              </a:rPr>
            </a:br>
            <a:endParaRPr lang="en-US" sz="28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8915400" cy="6019800"/>
          </a:xfrm>
        </p:spPr>
        <p:txBody>
          <a:bodyPr>
            <a:noAutofit/>
          </a:bodyPr>
          <a:lstStyle/>
          <a:p>
            <a:pPr algn="just">
              <a:lnSpc>
                <a:spcPct val="110000"/>
              </a:lnSpc>
              <a:buNone/>
            </a:pPr>
            <a:r>
              <a:rPr lang="en-US" sz="1600" dirty="0" smtClean="0"/>
              <a:t>		</a:t>
            </a:r>
            <a:r>
              <a:rPr lang="en-US" sz="1600" dirty="0" err="1" smtClean="0"/>
              <a:t>Banyak</a:t>
            </a:r>
            <a:r>
              <a:rPr lang="en-US" sz="1600" dirty="0" smtClean="0"/>
              <a:t> </a:t>
            </a:r>
            <a:r>
              <a:rPr lang="en-US" sz="1600" dirty="0" err="1" smtClean="0"/>
              <a:t>manfaat</a:t>
            </a:r>
            <a:r>
              <a:rPr lang="en-US" sz="1600" dirty="0" smtClean="0"/>
              <a:t> yang </a:t>
            </a:r>
            <a:r>
              <a:rPr lang="en-US" sz="1600" dirty="0" err="1" smtClean="0"/>
              <a:t>didapatkan</a:t>
            </a:r>
            <a:r>
              <a:rPr lang="en-US" sz="1600" dirty="0" smtClean="0"/>
              <a:t> dari internet of things. </a:t>
            </a:r>
            <a:r>
              <a:rPr lang="en-US" sz="1600" dirty="0" err="1" smtClean="0"/>
              <a:t>Pekerjaan</a:t>
            </a:r>
            <a:r>
              <a:rPr lang="en-US" sz="1600" dirty="0" smtClean="0"/>
              <a:t> yang </a:t>
            </a:r>
            <a:r>
              <a:rPr lang="en-US" sz="1600" dirty="0" err="1" smtClean="0"/>
              <a:t>kita</a:t>
            </a:r>
            <a:r>
              <a:rPr lang="en-US" sz="1600" dirty="0" smtClean="0"/>
              <a:t> </a:t>
            </a:r>
            <a:r>
              <a:rPr lang="en-US" sz="1600" dirty="0" err="1" smtClean="0"/>
              <a:t>lakukan</a:t>
            </a:r>
            <a:r>
              <a:rPr lang="en-US" sz="1600" dirty="0" smtClean="0"/>
              <a:t> </a:t>
            </a:r>
            <a:r>
              <a:rPr lang="en-US" sz="1600" dirty="0" err="1" smtClean="0"/>
              <a:t>menjadi</a:t>
            </a:r>
            <a:r>
              <a:rPr lang="en-US" sz="1600" dirty="0" smtClean="0"/>
              <a:t> </a:t>
            </a:r>
            <a:r>
              <a:rPr lang="en-US" sz="1600" dirty="0" err="1" smtClean="0"/>
              <a:t>cepat</a:t>
            </a:r>
            <a:r>
              <a:rPr lang="en-US" sz="1600" dirty="0" smtClean="0"/>
              <a:t>, </a:t>
            </a:r>
            <a:r>
              <a:rPr lang="en-US" sz="1600" dirty="0" err="1" smtClean="0"/>
              <a:t>mudah</a:t>
            </a:r>
            <a:r>
              <a:rPr lang="en-US" sz="1600" dirty="0" smtClean="0"/>
              <a:t>, dan </a:t>
            </a:r>
            <a:r>
              <a:rPr lang="en-US" sz="1600" dirty="0" err="1" smtClean="0"/>
              <a:t>efisien</a:t>
            </a:r>
            <a:r>
              <a:rPr lang="en-US" sz="1600" dirty="0" smtClean="0"/>
              <a:t>. Kita </a:t>
            </a:r>
            <a:r>
              <a:rPr lang="en-US" sz="1600" dirty="0" err="1" smtClean="0"/>
              <a:t>juga</a:t>
            </a:r>
            <a:r>
              <a:rPr lang="en-US" sz="1600" dirty="0" smtClean="0"/>
              <a:t> </a:t>
            </a:r>
            <a:r>
              <a:rPr lang="en-US" sz="1600" dirty="0" err="1" smtClean="0"/>
              <a:t>bisa</a:t>
            </a:r>
            <a:r>
              <a:rPr lang="en-US" sz="1600" dirty="0" smtClean="0"/>
              <a:t> </a:t>
            </a:r>
            <a:r>
              <a:rPr lang="en-US" sz="1600" dirty="0" err="1" smtClean="0"/>
              <a:t>mendeteksi</a:t>
            </a:r>
            <a:r>
              <a:rPr lang="en-US" sz="1600" dirty="0" smtClean="0"/>
              <a:t> </a:t>
            </a:r>
            <a:r>
              <a:rPr lang="en-US" sz="1600" dirty="0" err="1" smtClean="0"/>
              <a:t>pengguna</a:t>
            </a:r>
            <a:r>
              <a:rPr lang="en-US" sz="1600" dirty="0" smtClean="0"/>
              <a:t> </a:t>
            </a:r>
            <a:r>
              <a:rPr lang="en-US" sz="1600" dirty="0" err="1" smtClean="0"/>
              <a:t>dimanapun</a:t>
            </a:r>
            <a:r>
              <a:rPr lang="en-US" sz="1600" dirty="0" smtClean="0"/>
              <a:t> </a:t>
            </a:r>
            <a:r>
              <a:rPr lang="en-US" sz="1600" dirty="0" err="1" smtClean="0"/>
              <a:t>ia</a:t>
            </a:r>
            <a:r>
              <a:rPr lang="en-US" sz="1600" dirty="0" smtClean="0"/>
              <a:t> </a:t>
            </a:r>
            <a:r>
              <a:rPr lang="en-US" sz="1600" dirty="0" err="1" smtClean="0"/>
              <a:t>berada</a:t>
            </a:r>
            <a:r>
              <a:rPr lang="en-US" sz="1600" dirty="0" smtClean="0"/>
              <a:t>. </a:t>
            </a:r>
            <a:r>
              <a:rPr lang="en-US" sz="1600" dirty="0" err="1" smtClean="0"/>
              <a:t>Sebagai</a:t>
            </a:r>
            <a:r>
              <a:rPr lang="en-US" sz="1600" dirty="0" smtClean="0"/>
              <a:t> </a:t>
            </a:r>
            <a:r>
              <a:rPr lang="en-US" sz="1600" dirty="0" err="1" smtClean="0"/>
              <a:t>contoh</a:t>
            </a:r>
            <a:r>
              <a:rPr lang="en-US" sz="1600" dirty="0" smtClean="0"/>
              <a:t> barcode yang </a:t>
            </a:r>
            <a:r>
              <a:rPr lang="en-US" sz="1600" dirty="0" err="1" smtClean="0"/>
              <a:t>tertera</a:t>
            </a:r>
            <a:r>
              <a:rPr lang="en-US" sz="1600" dirty="0" smtClean="0"/>
              <a:t> pada </a:t>
            </a:r>
            <a:r>
              <a:rPr lang="en-US" sz="1600" dirty="0" err="1" smtClean="0"/>
              <a:t>sebuah</a:t>
            </a:r>
            <a:r>
              <a:rPr lang="en-US" sz="1600" dirty="0" smtClean="0"/>
              <a:t> </a:t>
            </a:r>
            <a:r>
              <a:rPr lang="en-US" sz="1600" dirty="0" err="1" smtClean="0"/>
              <a:t>produk</a:t>
            </a:r>
            <a:r>
              <a:rPr lang="en-US" sz="1600" dirty="0" smtClean="0"/>
              <a:t>. </a:t>
            </a:r>
            <a:r>
              <a:rPr lang="en-US" sz="1600" dirty="0" err="1" smtClean="0"/>
              <a:t>Dengan</a:t>
            </a:r>
            <a:r>
              <a:rPr lang="en-US" sz="1600" dirty="0" smtClean="0"/>
              <a:t> barcode </a:t>
            </a:r>
            <a:r>
              <a:rPr lang="en-US" sz="1600" dirty="0" err="1" smtClean="0"/>
              <a:t>tersebut</a:t>
            </a:r>
            <a:r>
              <a:rPr lang="en-US" sz="1600" dirty="0" smtClean="0"/>
              <a:t>, </a:t>
            </a:r>
            <a:r>
              <a:rPr lang="en-US" sz="1600" dirty="0" err="1" smtClean="0"/>
              <a:t>bisa</a:t>
            </a:r>
            <a:r>
              <a:rPr lang="en-US" sz="1600" dirty="0" smtClean="0"/>
              <a:t> </a:t>
            </a:r>
            <a:r>
              <a:rPr lang="en-US" sz="1600" dirty="0" err="1" smtClean="0"/>
              <a:t>dilihat</a:t>
            </a:r>
            <a:r>
              <a:rPr lang="en-US" sz="1600" dirty="0" smtClean="0"/>
              <a:t> </a:t>
            </a:r>
            <a:r>
              <a:rPr lang="en-US" sz="1600" dirty="0" err="1" smtClean="0"/>
              <a:t>produk</a:t>
            </a:r>
            <a:r>
              <a:rPr lang="en-US" sz="1600" dirty="0" smtClean="0"/>
              <a:t> </a:t>
            </a:r>
            <a:r>
              <a:rPr lang="en-US" sz="1600" dirty="0" err="1" smtClean="0"/>
              <a:t>mana</a:t>
            </a:r>
            <a:r>
              <a:rPr lang="en-US" sz="1600" dirty="0" smtClean="0"/>
              <a:t> yang paling </a:t>
            </a:r>
            <a:r>
              <a:rPr lang="en-US" sz="1600" dirty="0" err="1" smtClean="0"/>
              <a:t>banyak</a:t>
            </a:r>
            <a:r>
              <a:rPr lang="en-US" sz="1600" dirty="0" smtClean="0"/>
              <a:t> </a:t>
            </a:r>
            <a:r>
              <a:rPr lang="en-US" sz="1600" dirty="0" err="1" smtClean="0"/>
              <a:t>terjual</a:t>
            </a:r>
            <a:r>
              <a:rPr lang="en-US" sz="1600" dirty="0" smtClean="0"/>
              <a:t> dan </a:t>
            </a:r>
            <a:r>
              <a:rPr lang="en-US" sz="1600" dirty="0" err="1" smtClean="0"/>
              <a:t>produk</a:t>
            </a:r>
            <a:r>
              <a:rPr lang="en-US" sz="1600" dirty="0" smtClean="0"/>
              <a:t> </a:t>
            </a:r>
            <a:r>
              <a:rPr lang="en-US" sz="1600" dirty="0" err="1" smtClean="0"/>
              <a:t>mana</a:t>
            </a:r>
            <a:r>
              <a:rPr lang="en-US" sz="1600" dirty="0" smtClean="0"/>
              <a:t> yang </a:t>
            </a:r>
            <a:r>
              <a:rPr lang="en-US" sz="1600" dirty="0" err="1" smtClean="0"/>
              <a:t>kurang</a:t>
            </a:r>
            <a:r>
              <a:rPr lang="en-US" sz="1600" dirty="0" smtClean="0"/>
              <a:t> </a:t>
            </a:r>
            <a:r>
              <a:rPr lang="en-US" sz="1600" dirty="0" err="1" smtClean="0"/>
              <a:t>diminati</a:t>
            </a:r>
            <a:r>
              <a:rPr lang="en-US" sz="1600" dirty="0" smtClean="0"/>
              <a:t>. </a:t>
            </a:r>
            <a:r>
              <a:rPr lang="en-US" sz="1600" dirty="0" err="1" smtClean="0"/>
              <a:t>Selain</a:t>
            </a:r>
            <a:r>
              <a:rPr lang="en-US" sz="1600" dirty="0" smtClean="0"/>
              <a:t> </a:t>
            </a:r>
            <a:r>
              <a:rPr lang="en-US" sz="1600" dirty="0" err="1" smtClean="0"/>
              <a:t>itu</a:t>
            </a:r>
            <a:r>
              <a:rPr lang="en-US" sz="1600" dirty="0" smtClean="0"/>
              <a:t> </a:t>
            </a:r>
            <a:r>
              <a:rPr lang="en-US" sz="1600" dirty="0" err="1" smtClean="0"/>
              <a:t>dengan</a:t>
            </a:r>
            <a:r>
              <a:rPr lang="en-US" sz="1600" dirty="0" smtClean="0"/>
              <a:t> barcode </a:t>
            </a:r>
            <a:r>
              <a:rPr lang="en-US" sz="1600" dirty="0" err="1" smtClean="0"/>
              <a:t>kita</a:t>
            </a:r>
            <a:r>
              <a:rPr lang="en-US" sz="1600" dirty="0" smtClean="0"/>
              <a:t> </a:t>
            </a:r>
            <a:r>
              <a:rPr lang="en-US" sz="1600" dirty="0" err="1" smtClean="0"/>
              <a:t>juga</a:t>
            </a:r>
            <a:r>
              <a:rPr lang="en-US" sz="1600" dirty="0" smtClean="0"/>
              <a:t> </a:t>
            </a:r>
            <a:r>
              <a:rPr lang="en-US" sz="1600" dirty="0" err="1" smtClean="0"/>
              <a:t>bisa</a:t>
            </a:r>
            <a:r>
              <a:rPr lang="en-US" sz="1600" dirty="0" smtClean="0"/>
              <a:t> </a:t>
            </a:r>
            <a:r>
              <a:rPr lang="en-US" sz="1600" dirty="0" err="1" smtClean="0"/>
              <a:t>memprediksi</a:t>
            </a:r>
            <a:r>
              <a:rPr lang="en-US" sz="1600" dirty="0" smtClean="0"/>
              <a:t> </a:t>
            </a:r>
            <a:r>
              <a:rPr lang="en-US" sz="1600" dirty="0" err="1" smtClean="0"/>
              <a:t>produk</a:t>
            </a:r>
            <a:r>
              <a:rPr lang="en-US" sz="1600" dirty="0" smtClean="0"/>
              <a:t> yang </a:t>
            </a:r>
            <a:r>
              <a:rPr lang="en-US" sz="1600" dirty="0" err="1" smtClean="0"/>
              <a:t>stoknya</a:t>
            </a:r>
            <a:r>
              <a:rPr lang="en-US" sz="1600" dirty="0" smtClean="0"/>
              <a:t> </a:t>
            </a:r>
            <a:r>
              <a:rPr lang="en-US" sz="1600" dirty="0" err="1" smtClean="0"/>
              <a:t>harus</a:t>
            </a:r>
            <a:r>
              <a:rPr lang="en-US" sz="1600" dirty="0" smtClean="0"/>
              <a:t> </a:t>
            </a:r>
            <a:r>
              <a:rPr lang="en-US" sz="1600" dirty="0" err="1" smtClean="0"/>
              <a:t>ditambah</a:t>
            </a:r>
            <a:r>
              <a:rPr lang="en-US" sz="1600" dirty="0" smtClean="0"/>
              <a:t> </a:t>
            </a:r>
            <a:r>
              <a:rPr lang="en-US" sz="1600" dirty="0" err="1" smtClean="0"/>
              <a:t>atau</a:t>
            </a:r>
            <a:r>
              <a:rPr lang="en-US" sz="1600" dirty="0" smtClean="0"/>
              <a:t> </a:t>
            </a:r>
            <a:r>
              <a:rPr lang="en-US" sz="1600" dirty="0" err="1" smtClean="0"/>
              <a:t>dikurangi</a:t>
            </a:r>
            <a:r>
              <a:rPr lang="en-US" sz="1600" dirty="0" smtClean="0"/>
              <a:t>. </a:t>
            </a:r>
            <a:r>
              <a:rPr lang="en-US" sz="1600" dirty="0" err="1" smtClean="0"/>
              <a:t>Contohnya</a:t>
            </a:r>
            <a:r>
              <a:rPr lang="en-US" sz="1600" dirty="0" smtClean="0"/>
              <a:t>:</a:t>
            </a:r>
          </a:p>
          <a:p>
            <a:pPr algn="just">
              <a:lnSpc>
                <a:spcPct val="110000"/>
              </a:lnSpc>
              <a:buNone/>
            </a:pPr>
            <a:endParaRPr lang="en-US" sz="1600" dirty="0" smtClean="0"/>
          </a:p>
          <a:p>
            <a:pPr algn="just">
              <a:lnSpc>
                <a:spcPct val="110000"/>
              </a:lnSpc>
            </a:pPr>
            <a:r>
              <a:rPr lang="en-US" sz="1600" b="1" dirty="0" err="1" smtClean="0"/>
              <a:t>Iklan</a:t>
            </a:r>
            <a:r>
              <a:rPr lang="en-US" sz="1600" b="1" dirty="0" smtClean="0"/>
              <a:t> dan </a:t>
            </a:r>
            <a:r>
              <a:rPr lang="en-US" sz="1600" b="1" dirty="0" err="1" smtClean="0"/>
              <a:t>pemasaran</a:t>
            </a:r>
            <a:r>
              <a:rPr lang="en-US" sz="1600" b="1" dirty="0" smtClean="0"/>
              <a:t> </a:t>
            </a:r>
            <a:r>
              <a:rPr lang="en-US" sz="1600" b="1" dirty="0" err="1" smtClean="0"/>
              <a:t>terhubung</a:t>
            </a:r>
            <a:r>
              <a:rPr lang="en-US" sz="1600" dirty="0" smtClean="0"/>
              <a:t>. Cisco </a:t>
            </a:r>
            <a:r>
              <a:rPr lang="en-US" sz="1600" dirty="0" err="1" smtClean="0"/>
              <a:t>percaya</a:t>
            </a:r>
            <a:r>
              <a:rPr lang="en-US" sz="1600" dirty="0" smtClean="0"/>
              <a:t> </a:t>
            </a:r>
            <a:r>
              <a:rPr lang="en-US" sz="1600" dirty="0" err="1" smtClean="0"/>
              <a:t>bahwa</a:t>
            </a:r>
            <a:r>
              <a:rPr lang="en-US" sz="1600" dirty="0" smtClean="0"/>
              <a:t> </a:t>
            </a:r>
            <a:r>
              <a:rPr lang="en-US" sz="1600" dirty="0" err="1" smtClean="0"/>
              <a:t>kategori</a:t>
            </a:r>
            <a:r>
              <a:rPr lang="en-US" sz="1600" dirty="0" smtClean="0"/>
              <a:t> </a:t>
            </a:r>
            <a:r>
              <a:rPr lang="en-US" sz="1600" dirty="0" err="1" smtClean="0"/>
              <a:t>ini</a:t>
            </a:r>
            <a:r>
              <a:rPr lang="en-US" sz="1600" dirty="0" smtClean="0"/>
              <a:t> (Billboards </a:t>
            </a:r>
            <a:r>
              <a:rPr lang="en-US" sz="1600" dirty="0" err="1" smtClean="0"/>
              <a:t>terkoneksi</a:t>
            </a:r>
            <a:r>
              <a:rPr lang="en-US" sz="1600" dirty="0" smtClean="0"/>
              <a:t> internet) </a:t>
            </a:r>
            <a:r>
              <a:rPr lang="en-US" sz="1600" dirty="0" err="1" smtClean="0"/>
              <a:t>akan</a:t>
            </a:r>
            <a:r>
              <a:rPr lang="en-US" sz="1600" dirty="0" smtClean="0"/>
              <a:t> </a:t>
            </a:r>
            <a:r>
              <a:rPr lang="en-US" sz="1600" dirty="0" err="1" smtClean="0"/>
              <a:t>menjadi</a:t>
            </a:r>
            <a:r>
              <a:rPr lang="en-US" sz="1600" dirty="0" smtClean="0"/>
              <a:t> </a:t>
            </a:r>
            <a:r>
              <a:rPr lang="en-US" sz="1600" dirty="0" err="1" smtClean="0"/>
              <a:t>tiga</a:t>
            </a:r>
            <a:r>
              <a:rPr lang="en-US" sz="1600" dirty="0" smtClean="0"/>
              <a:t> </a:t>
            </a:r>
            <a:r>
              <a:rPr lang="en-US" sz="1600" dirty="0" err="1" smtClean="0"/>
              <a:t>terbesar</a:t>
            </a:r>
            <a:r>
              <a:rPr lang="en-US" sz="1600" dirty="0" smtClean="0"/>
              <a:t> </a:t>
            </a:r>
            <a:r>
              <a:rPr lang="en-US" sz="1600" dirty="0" err="1" smtClean="0"/>
              <a:t>kategori</a:t>
            </a:r>
            <a:r>
              <a:rPr lang="en-US" sz="1600" dirty="0" smtClean="0"/>
              <a:t> </a:t>
            </a:r>
            <a:r>
              <a:rPr lang="en-US" sz="1600" dirty="0" err="1" smtClean="0"/>
              <a:t>IoT</a:t>
            </a:r>
            <a:r>
              <a:rPr lang="en-US" sz="1600" dirty="0" smtClean="0"/>
              <a:t>, </a:t>
            </a:r>
            <a:r>
              <a:rPr lang="en-US" sz="1600" dirty="0" err="1" smtClean="0"/>
              <a:t>bersamaan</a:t>
            </a:r>
            <a:r>
              <a:rPr lang="en-US" sz="1600" dirty="0" smtClean="0"/>
              <a:t> </a:t>
            </a:r>
            <a:r>
              <a:rPr lang="en-US" sz="1600" dirty="0" err="1" smtClean="0"/>
              <a:t>dengan</a:t>
            </a:r>
            <a:r>
              <a:rPr lang="en-US" sz="1600" dirty="0" smtClean="0"/>
              <a:t> </a:t>
            </a:r>
            <a:r>
              <a:rPr lang="en-US" sz="1600" i="1" dirty="0" smtClean="0"/>
              <a:t>smart factories</a:t>
            </a:r>
            <a:r>
              <a:rPr lang="en-US" sz="1600" dirty="0" smtClean="0"/>
              <a:t> dan </a:t>
            </a:r>
            <a:r>
              <a:rPr lang="en-US" sz="1600" dirty="0" err="1" smtClean="0"/>
              <a:t>sistem</a:t>
            </a:r>
            <a:r>
              <a:rPr lang="en-US" sz="1600" dirty="0" smtClean="0"/>
              <a:t> </a:t>
            </a:r>
            <a:r>
              <a:rPr lang="en-US" sz="1600" dirty="0" err="1" smtClean="0"/>
              <a:t>pendukung</a:t>
            </a:r>
            <a:r>
              <a:rPr lang="en-US" sz="1600" dirty="0" smtClean="0"/>
              <a:t> </a:t>
            </a:r>
            <a:r>
              <a:rPr lang="en-US" sz="1600" i="1" dirty="0" smtClean="0"/>
              <a:t>telecommuting.</a:t>
            </a:r>
            <a:endParaRPr lang="en-US" sz="1600" dirty="0" smtClean="0"/>
          </a:p>
          <a:p>
            <a:pPr algn="just">
              <a:lnSpc>
                <a:spcPct val="110000"/>
              </a:lnSpc>
            </a:pPr>
            <a:r>
              <a:rPr lang="en-US" sz="1600" b="1" dirty="0" err="1" smtClean="0"/>
              <a:t>Sistem</a:t>
            </a:r>
            <a:r>
              <a:rPr lang="en-US" sz="1600" b="1" dirty="0" smtClean="0"/>
              <a:t> </a:t>
            </a:r>
            <a:r>
              <a:rPr lang="en-US" sz="1600" b="1" dirty="0" err="1" smtClean="0"/>
              <a:t>pengelolaan</a:t>
            </a:r>
            <a:r>
              <a:rPr lang="en-US" sz="1600" b="1" dirty="0" smtClean="0"/>
              <a:t> </a:t>
            </a:r>
            <a:r>
              <a:rPr lang="en-US" sz="1600" b="1" dirty="0" err="1" smtClean="0"/>
              <a:t>sampah</a:t>
            </a:r>
            <a:r>
              <a:rPr lang="en-US" sz="1600" dirty="0" smtClean="0"/>
              <a:t>. Di Cincinnati, volume </a:t>
            </a:r>
            <a:r>
              <a:rPr lang="en-US" sz="1600" dirty="0" err="1" smtClean="0"/>
              <a:t>sampah</a:t>
            </a:r>
            <a:r>
              <a:rPr lang="en-US" sz="1600" dirty="0" smtClean="0"/>
              <a:t> </a:t>
            </a:r>
            <a:r>
              <a:rPr lang="en-US" sz="1600" dirty="0" err="1" smtClean="0"/>
              <a:t>masyarakat</a:t>
            </a:r>
            <a:r>
              <a:rPr lang="en-US" sz="1600" dirty="0" smtClean="0"/>
              <a:t> </a:t>
            </a:r>
            <a:r>
              <a:rPr lang="en-US" sz="1600" dirty="0" err="1" smtClean="0"/>
              <a:t>turun</a:t>
            </a:r>
            <a:r>
              <a:rPr lang="en-US" sz="1600" dirty="0" smtClean="0"/>
              <a:t> 17% dan volume </a:t>
            </a:r>
            <a:r>
              <a:rPr lang="en-US" sz="1600" dirty="0" err="1" smtClean="0"/>
              <a:t>daur</a:t>
            </a:r>
            <a:r>
              <a:rPr lang="en-US" sz="1600" dirty="0" smtClean="0"/>
              <a:t> </a:t>
            </a:r>
            <a:r>
              <a:rPr lang="en-US" sz="1600" dirty="0" err="1" smtClean="0"/>
              <a:t>ulang</a:t>
            </a:r>
            <a:r>
              <a:rPr lang="en-US" sz="1600" dirty="0" smtClean="0"/>
              <a:t> </a:t>
            </a:r>
            <a:r>
              <a:rPr lang="en-US" sz="1600" dirty="0" err="1" smtClean="0"/>
              <a:t>meningkat</a:t>
            </a:r>
            <a:r>
              <a:rPr lang="en-US" sz="1600" dirty="0" smtClean="0"/>
              <a:t> </a:t>
            </a:r>
            <a:r>
              <a:rPr lang="en-US" sz="1600" dirty="0" err="1" smtClean="0"/>
              <a:t>hingga</a:t>
            </a:r>
            <a:r>
              <a:rPr lang="en-US" sz="1600" dirty="0" smtClean="0"/>
              <a:t> 49% </a:t>
            </a:r>
            <a:r>
              <a:rPr lang="en-US" sz="1600" dirty="0" err="1" smtClean="0"/>
              <a:t>melalui</a:t>
            </a:r>
            <a:r>
              <a:rPr lang="en-US" sz="1600" dirty="0" smtClean="0"/>
              <a:t> </a:t>
            </a:r>
            <a:r>
              <a:rPr lang="en-US" sz="1600" dirty="0" err="1" smtClean="0"/>
              <a:t>pemanfaatan</a:t>
            </a:r>
            <a:r>
              <a:rPr lang="en-US" sz="1600" dirty="0" smtClean="0"/>
              <a:t> program “</a:t>
            </a:r>
            <a:r>
              <a:rPr lang="en-US" sz="1600" i="1" dirty="0" smtClean="0"/>
              <a:t>pay as you throw</a:t>
            </a:r>
            <a:r>
              <a:rPr lang="en-US" sz="1600" dirty="0" smtClean="0"/>
              <a:t>” </a:t>
            </a:r>
            <a:r>
              <a:rPr lang="en-US" sz="1600" dirty="0" err="1" smtClean="0"/>
              <a:t>berbasis</a:t>
            </a:r>
            <a:r>
              <a:rPr lang="en-US" sz="1600" dirty="0" smtClean="0"/>
              <a:t> </a:t>
            </a:r>
            <a:r>
              <a:rPr lang="en-US" sz="1600" dirty="0" err="1" smtClean="0"/>
              <a:t>teknologi</a:t>
            </a:r>
            <a:r>
              <a:rPr lang="en-US" sz="1600" dirty="0" smtClean="0"/>
              <a:t> </a:t>
            </a:r>
            <a:r>
              <a:rPr lang="en-US" sz="1600" dirty="0" err="1" smtClean="0"/>
              <a:t>IoT</a:t>
            </a:r>
            <a:r>
              <a:rPr lang="en-US" sz="1600" dirty="0" smtClean="0"/>
              <a:t> </a:t>
            </a:r>
            <a:r>
              <a:rPr lang="en-US" sz="1600" dirty="0" err="1" smtClean="0"/>
              <a:t>untuk</a:t>
            </a:r>
            <a:r>
              <a:rPr lang="en-US" sz="1600" dirty="0" smtClean="0"/>
              <a:t> </a:t>
            </a:r>
            <a:r>
              <a:rPr lang="en-US" sz="1600" dirty="0" err="1" smtClean="0"/>
              <a:t>memonitor</a:t>
            </a:r>
            <a:r>
              <a:rPr lang="en-US" sz="1600" dirty="0" smtClean="0"/>
              <a:t> </a:t>
            </a:r>
            <a:r>
              <a:rPr lang="en-US" sz="1600" dirty="0" err="1" smtClean="0"/>
              <a:t>siapa</a:t>
            </a:r>
            <a:r>
              <a:rPr lang="en-US" sz="1600" dirty="0" smtClean="0"/>
              <a:t> yang </a:t>
            </a:r>
            <a:r>
              <a:rPr lang="en-US" sz="1600" dirty="0" err="1" smtClean="0"/>
              <a:t>membuang</a:t>
            </a:r>
            <a:r>
              <a:rPr lang="en-US" sz="1600" dirty="0" smtClean="0"/>
              <a:t> </a:t>
            </a:r>
            <a:r>
              <a:rPr lang="en-US" sz="1600" dirty="0" err="1" smtClean="0"/>
              <a:t>sampah</a:t>
            </a:r>
            <a:r>
              <a:rPr lang="en-US" sz="1600" dirty="0" smtClean="0"/>
              <a:t> </a:t>
            </a:r>
            <a:r>
              <a:rPr lang="en-US" sz="1600" dirty="0" err="1" smtClean="0"/>
              <a:t>melebihi</a:t>
            </a:r>
            <a:r>
              <a:rPr lang="en-US" sz="1600" dirty="0" smtClean="0"/>
              <a:t> </a:t>
            </a:r>
            <a:r>
              <a:rPr lang="en-US" sz="1600" dirty="0" err="1" smtClean="0"/>
              <a:t>batas</a:t>
            </a:r>
            <a:r>
              <a:rPr lang="en-US" sz="1600" dirty="0" smtClean="0"/>
              <a:t>.</a:t>
            </a:r>
          </a:p>
          <a:p>
            <a:pPr algn="just">
              <a:lnSpc>
                <a:spcPct val="110000"/>
              </a:lnSpc>
            </a:pPr>
            <a:r>
              <a:rPr lang="en-US" sz="1600" b="1" dirty="0" err="1" smtClean="0"/>
              <a:t>Jaringan</a:t>
            </a:r>
            <a:r>
              <a:rPr lang="en-US" sz="1600" b="1" dirty="0" smtClean="0"/>
              <a:t> </a:t>
            </a:r>
            <a:r>
              <a:rPr lang="en-US" sz="1600" b="1" dirty="0" err="1" smtClean="0"/>
              <a:t>listrik</a:t>
            </a:r>
            <a:r>
              <a:rPr lang="en-US" sz="1600" b="1" dirty="0" smtClean="0"/>
              <a:t> </a:t>
            </a:r>
            <a:r>
              <a:rPr lang="en-US" sz="1600" b="1" dirty="0" err="1" smtClean="0"/>
              <a:t>pintar</a:t>
            </a:r>
            <a:r>
              <a:rPr lang="en-US" sz="1600" b="1" dirty="0" smtClean="0"/>
              <a:t> yang </a:t>
            </a:r>
            <a:r>
              <a:rPr lang="en-US" sz="1600" b="1" dirty="0" err="1" smtClean="0"/>
              <a:t>menyesuaikan</a:t>
            </a:r>
            <a:r>
              <a:rPr lang="en-US" sz="1600" b="1" dirty="0" smtClean="0"/>
              <a:t> </a:t>
            </a:r>
            <a:r>
              <a:rPr lang="en-US" sz="1600" b="1" dirty="0" err="1" smtClean="0"/>
              <a:t>tarif</a:t>
            </a:r>
            <a:r>
              <a:rPr lang="en-US" sz="1600" b="1" dirty="0" smtClean="0"/>
              <a:t> </a:t>
            </a:r>
            <a:r>
              <a:rPr lang="en-US" sz="1600" b="1" dirty="0" err="1" smtClean="0"/>
              <a:t>untuk</a:t>
            </a:r>
            <a:r>
              <a:rPr lang="en-US" sz="1600" b="1" dirty="0" smtClean="0"/>
              <a:t> </a:t>
            </a:r>
            <a:r>
              <a:rPr lang="en-US" sz="1600" b="1" dirty="0" err="1" smtClean="0"/>
              <a:t>penggunaan</a:t>
            </a:r>
            <a:r>
              <a:rPr lang="en-US" sz="1600" b="1" dirty="0" smtClean="0"/>
              <a:t> </a:t>
            </a:r>
            <a:r>
              <a:rPr lang="en-US" sz="1600" b="1" dirty="0" err="1" smtClean="0"/>
              <a:t>puncak</a:t>
            </a:r>
            <a:r>
              <a:rPr lang="en-US" sz="1600" b="1" dirty="0" smtClean="0"/>
              <a:t> </a:t>
            </a:r>
            <a:r>
              <a:rPr lang="en-US" sz="1600" b="1" dirty="0" err="1" smtClean="0"/>
              <a:t>energi</a:t>
            </a:r>
            <a:r>
              <a:rPr lang="en-US" sz="1600" dirty="0" smtClean="0"/>
              <a:t>. </a:t>
            </a:r>
            <a:r>
              <a:rPr lang="en-US" sz="1600" dirty="0" err="1" smtClean="0"/>
              <a:t>Jaringan</a:t>
            </a:r>
            <a:r>
              <a:rPr lang="en-US" sz="1600" dirty="0" smtClean="0"/>
              <a:t> </a:t>
            </a:r>
            <a:r>
              <a:rPr lang="en-US" sz="1600" dirty="0" err="1" smtClean="0"/>
              <a:t>listrik</a:t>
            </a:r>
            <a:r>
              <a:rPr lang="en-US" sz="1600" dirty="0" smtClean="0"/>
              <a:t> </a:t>
            </a:r>
            <a:r>
              <a:rPr lang="en-US" sz="1600" dirty="0" err="1" smtClean="0"/>
              <a:t>ini</a:t>
            </a:r>
            <a:r>
              <a:rPr lang="en-US" sz="1600" dirty="0" smtClean="0"/>
              <a:t> </a:t>
            </a:r>
            <a:r>
              <a:rPr lang="en-US" sz="1600" dirty="0" err="1" smtClean="0"/>
              <a:t>mewakili</a:t>
            </a:r>
            <a:r>
              <a:rPr lang="en-US" sz="1600" dirty="0" smtClean="0"/>
              <a:t> </a:t>
            </a:r>
            <a:r>
              <a:rPr lang="en-US" sz="1600" dirty="0" err="1" smtClean="0"/>
              <a:t>penghematan</a:t>
            </a:r>
            <a:r>
              <a:rPr lang="en-US" sz="1600" dirty="0" smtClean="0"/>
              <a:t> US$200 </a:t>
            </a:r>
            <a:r>
              <a:rPr lang="en-US" sz="1600" dirty="0" err="1" smtClean="0"/>
              <a:t>miliar</a:t>
            </a:r>
            <a:r>
              <a:rPr lang="en-US" sz="1600" dirty="0" smtClean="0"/>
              <a:t> </a:t>
            </a:r>
            <a:r>
              <a:rPr lang="en-US" sz="1600" dirty="0" err="1" smtClean="0"/>
              <a:t>hinga</a:t>
            </a:r>
            <a:r>
              <a:rPr lang="en-US" sz="1600" dirty="0" smtClean="0"/>
              <a:t> US$500 </a:t>
            </a:r>
            <a:r>
              <a:rPr lang="en-US" sz="1600" dirty="0" err="1" smtClean="0"/>
              <a:t>miliar</a:t>
            </a:r>
            <a:r>
              <a:rPr lang="en-US" sz="1600" dirty="0" smtClean="0"/>
              <a:t> per </a:t>
            </a:r>
            <a:r>
              <a:rPr lang="en-US" sz="1600" dirty="0" err="1" smtClean="0"/>
              <a:t>tahun</a:t>
            </a:r>
            <a:r>
              <a:rPr lang="en-US" sz="1600" dirty="0" smtClean="0"/>
              <a:t> </a:t>
            </a:r>
            <a:r>
              <a:rPr lang="en-US" sz="1600" dirty="0" err="1" smtClean="0"/>
              <a:t>sampai</a:t>
            </a:r>
            <a:r>
              <a:rPr lang="en-US" sz="1600" dirty="0" smtClean="0"/>
              <a:t> </a:t>
            </a:r>
            <a:r>
              <a:rPr lang="en-US" sz="1600" dirty="0" err="1" smtClean="0"/>
              <a:t>dengan</a:t>
            </a:r>
            <a:r>
              <a:rPr lang="en-US" sz="1600" dirty="0" smtClean="0"/>
              <a:t> 2025 </a:t>
            </a:r>
            <a:r>
              <a:rPr lang="en-US" sz="1600" dirty="0" err="1" smtClean="0"/>
              <a:t>berdasarkan</a:t>
            </a:r>
            <a:r>
              <a:rPr lang="en-US" sz="1600" dirty="0" smtClean="0"/>
              <a:t> McKinsey Global Institute.</a:t>
            </a:r>
          </a:p>
          <a:p>
            <a:pPr algn="just">
              <a:lnSpc>
                <a:spcPct val="110000"/>
              </a:lnSpc>
            </a:pPr>
            <a:r>
              <a:rPr lang="en-US" sz="1600" b="1" dirty="0" err="1" smtClean="0"/>
              <a:t>Sistem</a:t>
            </a:r>
            <a:r>
              <a:rPr lang="en-US" sz="1600" b="1" dirty="0" smtClean="0"/>
              <a:t> air </a:t>
            </a:r>
            <a:r>
              <a:rPr lang="en-US" sz="1600" b="1" dirty="0" err="1" smtClean="0"/>
              <a:t>cerdas</a:t>
            </a:r>
            <a:r>
              <a:rPr lang="en-US" sz="1600" dirty="0" smtClean="0"/>
              <a:t>. Kota Doha, Sao Paulo, dan Beijing </a:t>
            </a:r>
            <a:r>
              <a:rPr lang="en-US" sz="1600" dirty="0" err="1" smtClean="0"/>
              <a:t>mengurangi</a:t>
            </a:r>
            <a:r>
              <a:rPr lang="en-US" sz="1600" dirty="0" smtClean="0"/>
              <a:t> </a:t>
            </a:r>
            <a:r>
              <a:rPr lang="en-US" sz="1600" dirty="0" err="1" smtClean="0"/>
              <a:t>kebocoran</a:t>
            </a:r>
            <a:r>
              <a:rPr lang="en-US" sz="1600" dirty="0" smtClean="0"/>
              <a:t> air 40-50% </a:t>
            </a:r>
            <a:r>
              <a:rPr lang="en-US" sz="1600" dirty="0" err="1" smtClean="0"/>
              <a:t>dengan</a:t>
            </a:r>
            <a:r>
              <a:rPr lang="en-US" sz="1600" dirty="0" smtClean="0"/>
              <a:t> </a:t>
            </a:r>
            <a:r>
              <a:rPr lang="en-US" sz="1600" dirty="0" err="1" smtClean="0"/>
              <a:t>meletakkan</a:t>
            </a:r>
            <a:r>
              <a:rPr lang="en-US" sz="1600" dirty="0" smtClean="0"/>
              <a:t> sensor pada </a:t>
            </a:r>
            <a:r>
              <a:rPr lang="en-US" sz="1600" dirty="0" err="1" smtClean="0"/>
              <a:t>pompa</a:t>
            </a:r>
            <a:r>
              <a:rPr lang="en-US" sz="1600" dirty="0" smtClean="0"/>
              <a:t> dan </a:t>
            </a:r>
            <a:r>
              <a:rPr lang="en-US" sz="1600" dirty="0" err="1" smtClean="0"/>
              <a:t>infrastruktur</a:t>
            </a:r>
            <a:r>
              <a:rPr lang="en-US" sz="1600" dirty="0" smtClean="0"/>
              <a:t> air </a:t>
            </a:r>
            <a:r>
              <a:rPr lang="en-US" sz="1600" dirty="0" err="1" smtClean="0"/>
              <a:t>lainnya</a:t>
            </a:r>
            <a:r>
              <a:rPr lang="en-US" sz="1600" dirty="0" smtClean="0"/>
              <a:t>.</a:t>
            </a:r>
          </a:p>
          <a:p>
            <a:pPr algn="just">
              <a:lnSpc>
                <a:spcPct val="110000"/>
              </a:lnSpc>
            </a:pPr>
            <a:r>
              <a:rPr lang="en-US" sz="1600" b="1" dirty="0" err="1" smtClean="0"/>
              <a:t>Penggunaan</a:t>
            </a:r>
            <a:r>
              <a:rPr lang="en-US" sz="1600" b="1" dirty="0" smtClean="0"/>
              <a:t> </a:t>
            </a:r>
            <a:r>
              <a:rPr lang="en-US" sz="1600" b="1" dirty="0" err="1" smtClean="0"/>
              <a:t>dalam</a:t>
            </a:r>
            <a:r>
              <a:rPr lang="en-US" sz="1600" b="1" dirty="0" smtClean="0"/>
              <a:t> </a:t>
            </a:r>
            <a:r>
              <a:rPr lang="en-US" sz="1600" b="1" dirty="0" err="1" smtClean="0"/>
              <a:t>industri</a:t>
            </a:r>
            <a:r>
              <a:rPr lang="en-US" sz="1600" dirty="0" smtClean="0"/>
              <a:t> </a:t>
            </a:r>
            <a:r>
              <a:rPr lang="en-US" sz="1600" dirty="0" err="1" smtClean="0"/>
              <a:t>mencakup</a:t>
            </a:r>
            <a:r>
              <a:rPr lang="en-US" sz="1600" dirty="0" smtClean="0"/>
              <a:t> </a:t>
            </a:r>
            <a:r>
              <a:rPr lang="en-US" sz="1600" dirty="0" err="1" smtClean="0"/>
              <a:t>pabrik</a:t>
            </a:r>
            <a:r>
              <a:rPr lang="en-US" sz="1600" dirty="0" smtClean="0"/>
              <a:t> dan </a:t>
            </a:r>
            <a:r>
              <a:rPr lang="en-US" sz="1600" dirty="0" err="1" smtClean="0"/>
              <a:t>gudang</a:t>
            </a:r>
            <a:r>
              <a:rPr lang="en-US" sz="1600" dirty="0" smtClean="0"/>
              <a:t> </a:t>
            </a:r>
            <a:r>
              <a:rPr lang="en-US" sz="1600" dirty="0" err="1" smtClean="0"/>
              <a:t>terhubung</a:t>
            </a:r>
            <a:r>
              <a:rPr lang="en-US" sz="1600" dirty="0" smtClean="0"/>
              <a:t>, internet yang </a:t>
            </a:r>
            <a:r>
              <a:rPr lang="en-US" sz="1600" dirty="0" err="1" smtClean="0"/>
              <a:t>dikelola</a:t>
            </a:r>
            <a:r>
              <a:rPr lang="en-US" sz="1600" dirty="0" smtClean="0"/>
              <a:t> </a:t>
            </a:r>
            <a:r>
              <a:rPr lang="en-US" sz="1600" dirty="0" err="1" smtClean="0"/>
              <a:t>jaringan</a:t>
            </a:r>
            <a:r>
              <a:rPr lang="en-US" sz="1600" dirty="0" smtClean="0"/>
              <a:t> </a:t>
            </a:r>
            <a:r>
              <a:rPr lang="en-US" sz="1600" dirty="0" err="1" smtClean="0"/>
              <a:t>rakitan</a:t>
            </a:r>
            <a:r>
              <a:rPr lang="en-US" sz="1600" dirty="0" smtClean="0"/>
              <a:t>, dan </a:t>
            </a:r>
            <a:r>
              <a:rPr lang="en-US" sz="1600" dirty="0" err="1" smtClean="0"/>
              <a:t>sebagainya</a:t>
            </a:r>
            <a:r>
              <a:rPr lang="en-US" sz="1600" dirty="0" smtClean="0"/>
              <a:t>.</a:t>
            </a:r>
          </a:p>
          <a:p>
            <a:pPr algn="just">
              <a:lnSpc>
                <a:spcPct val="110000"/>
              </a:lnSpc>
              <a:buNone/>
            </a:pPr>
            <a:endParaRPr lang="en-US" sz="1600" dirty="0"/>
          </a:p>
        </p:txBody>
      </p:sp>
      <p:sp>
        <p:nvSpPr>
          <p:cNvPr id="3" name="Title 2"/>
          <p:cNvSpPr>
            <a:spLocks noGrp="1"/>
          </p:cNvSpPr>
          <p:nvPr>
            <p:ph type="title"/>
          </p:nvPr>
        </p:nvSpPr>
        <p:spPr>
          <a:xfrm>
            <a:off x="76200" y="228600"/>
            <a:ext cx="4876800" cy="639762"/>
          </a:xfrm>
        </p:spPr>
        <p:txBody>
          <a:bodyPr>
            <a:noAutofit/>
          </a:bodyPr>
          <a:lstStyle/>
          <a:p>
            <a:r>
              <a:rPr lang="en-US" sz="2800" dirty="0" err="1" smtClean="0"/>
              <a:t>Manfaat</a:t>
            </a:r>
            <a:r>
              <a:rPr lang="en-US" sz="2800" dirty="0" smtClean="0"/>
              <a:t> Internet of Things</a:t>
            </a:r>
            <a:br>
              <a:rPr lang="en-US" sz="2800" dirty="0" smtClean="0"/>
            </a:b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7239000" cy="6248400"/>
          </a:xfrm>
        </p:spPr>
        <p:txBody>
          <a:bodyPr>
            <a:noAutofit/>
          </a:bodyPr>
          <a:lstStyle/>
          <a:p>
            <a:pPr algn="just">
              <a:lnSpc>
                <a:spcPct val="120000"/>
              </a:lnSpc>
              <a:buNone/>
            </a:pPr>
            <a:r>
              <a:rPr lang="en-US" sz="1600" dirty="0" smtClean="0"/>
              <a:t>		</a:t>
            </a:r>
            <a:r>
              <a:rPr lang="en-US" sz="1600" dirty="0" err="1" smtClean="0"/>
              <a:t>Meski</a:t>
            </a:r>
            <a:r>
              <a:rPr lang="en-US" sz="1600" dirty="0" smtClean="0"/>
              <a:t> </a:t>
            </a:r>
            <a:r>
              <a:rPr lang="en-US" sz="1600" dirty="0" err="1" smtClean="0"/>
              <a:t>belum</a:t>
            </a:r>
            <a:r>
              <a:rPr lang="en-US" sz="1600" dirty="0" smtClean="0"/>
              <a:t> </a:t>
            </a:r>
            <a:r>
              <a:rPr lang="en-US" sz="1600" dirty="0" err="1" smtClean="0"/>
              <a:t>banyak</a:t>
            </a:r>
            <a:r>
              <a:rPr lang="en-US" sz="1600" dirty="0" smtClean="0"/>
              <a:t> yang </a:t>
            </a:r>
            <a:r>
              <a:rPr lang="en-US" sz="1600" dirty="0" err="1" smtClean="0"/>
              <a:t>tertarik</a:t>
            </a:r>
            <a:r>
              <a:rPr lang="en-US" sz="1600" dirty="0" smtClean="0"/>
              <a:t>, Forrester </a:t>
            </a:r>
            <a:r>
              <a:rPr lang="en-US" sz="1600" dirty="0" err="1" smtClean="0"/>
              <a:t>memberikan</a:t>
            </a:r>
            <a:r>
              <a:rPr lang="en-US" sz="1600" dirty="0" smtClean="0"/>
              <a:t> </a:t>
            </a:r>
            <a:r>
              <a:rPr lang="en-US" sz="1600" dirty="0" err="1" smtClean="0"/>
              <a:t>gambaran</a:t>
            </a:r>
            <a:r>
              <a:rPr lang="en-US" sz="1600" dirty="0" smtClean="0"/>
              <a:t> 4 </a:t>
            </a:r>
            <a:r>
              <a:rPr lang="en-US" sz="1600" dirty="0" err="1" smtClean="0"/>
              <a:t>prioritas</a:t>
            </a:r>
            <a:r>
              <a:rPr lang="en-US" sz="1600" dirty="0" smtClean="0"/>
              <a:t> </a:t>
            </a:r>
            <a:r>
              <a:rPr lang="en-US" sz="1600" dirty="0" err="1" smtClean="0"/>
              <a:t>IoT</a:t>
            </a:r>
            <a:r>
              <a:rPr lang="en-US" sz="1600" dirty="0" smtClean="0"/>
              <a:t> </a:t>
            </a:r>
            <a:r>
              <a:rPr lang="en-US" sz="1600" dirty="0" err="1" smtClean="0"/>
              <a:t>bagi</a:t>
            </a:r>
            <a:r>
              <a:rPr lang="en-US" sz="1600" dirty="0" smtClean="0"/>
              <a:t> </a:t>
            </a:r>
            <a:r>
              <a:rPr lang="en-US" sz="1600" dirty="0" err="1" smtClean="0"/>
              <a:t>para</a:t>
            </a:r>
            <a:r>
              <a:rPr lang="en-US" sz="1600" dirty="0" smtClean="0"/>
              <a:t> </a:t>
            </a:r>
            <a:r>
              <a:rPr lang="en-US" sz="1600" dirty="0" err="1" smtClean="0"/>
              <a:t>pemimpin</a:t>
            </a:r>
            <a:r>
              <a:rPr lang="en-US" sz="1600" dirty="0" smtClean="0"/>
              <a:t> TI. </a:t>
            </a:r>
            <a:r>
              <a:rPr lang="en-US" sz="1600" dirty="0" err="1" smtClean="0"/>
              <a:t>Pertama</a:t>
            </a:r>
            <a:r>
              <a:rPr lang="en-US" sz="1600" dirty="0" smtClean="0"/>
              <a:t>, </a:t>
            </a:r>
            <a:r>
              <a:rPr lang="en-US" sz="1600" dirty="0" err="1" smtClean="0"/>
              <a:t>para</a:t>
            </a:r>
            <a:r>
              <a:rPr lang="en-US" sz="1600" dirty="0" smtClean="0"/>
              <a:t> CIO </a:t>
            </a:r>
            <a:r>
              <a:rPr lang="en-US" sz="1600" dirty="0" err="1" smtClean="0"/>
              <a:t>sebaiknya</a:t>
            </a:r>
            <a:r>
              <a:rPr lang="en-US" sz="1600" dirty="0" smtClean="0"/>
              <a:t> </a:t>
            </a:r>
            <a:r>
              <a:rPr lang="en-US" sz="1600" dirty="0" err="1" smtClean="0"/>
              <a:t>mengaitkan</a:t>
            </a:r>
            <a:r>
              <a:rPr lang="en-US" sz="1600" dirty="0" smtClean="0"/>
              <a:t> </a:t>
            </a:r>
            <a:r>
              <a:rPr lang="en-US" sz="1600" dirty="0" err="1" smtClean="0"/>
              <a:t>teknologi</a:t>
            </a:r>
            <a:r>
              <a:rPr lang="en-US" sz="1600" dirty="0" smtClean="0"/>
              <a:t> </a:t>
            </a:r>
            <a:r>
              <a:rPr lang="en-US" sz="1600" dirty="0" err="1" smtClean="0"/>
              <a:t>IoT</a:t>
            </a:r>
            <a:r>
              <a:rPr lang="en-US" sz="1600" dirty="0" smtClean="0"/>
              <a:t> </a:t>
            </a:r>
            <a:r>
              <a:rPr lang="en-US" sz="1600" dirty="0" err="1" smtClean="0"/>
              <a:t>dengan</a:t>
            </a:r>
            <a:r>
              <a:rPr lang="en-US" sz="1600" dirty="0" smtClean="0"/>
              <a:t> </a:t>
            </a:r>
            <a:r>
              <a:rPr lang="en-US" sz="1600" dirty="0" err="1" smtClean="0"/>
              <a:t>bisnis</a:t>
            </a:r>
            <a:r>
              <a:rPr lang="en-US" sz="1600" dirty="0" smtClean="0"/>
              <a:t>. </a:t>
            </a:r>
            <a:r>
              <a:rPr lang="en-US" sz="1600" dirty="0" err="1" smtClean="0"/>
              <a:t>Misalnya</a:t>
            </a:r>
            <a:r>
              <a:rPr lang="en-US" sz="1600" dirty="0" smtClean="0"/>
              <a:t> </a:t>
            </a:r>
            <a:r>
              <a:rPr lang="en-US" sz="1600" dirty="0" err="1" smtClean="0"/>
              <a:t>dalam</a:t>
            </a:r>
            <a:r>
              <a:rPr lang="en-US" sz="1600" dirty="0" smtClean="0"/>
              <a:t> </a:t>
            </a:r>
            <a:r>
              <a:rPr lang="en-US" sz="1600" dirty="0" err="1" smtClean="0"/>
              <a:t>memanfaatkan</a:t>
            </a:r>
            <a:r>
              <a:rPr lang="en-US" sz="1600" dirty="0" smtClean="0"/>
              <a:t> </a:t>
            </a:r>
            <a:r>
              <a:rPr lang="en-US" sz="1600" dirty="0" err="1" smtClean="0"/>
              <a:t>aplikasi</a:t>
            </a:r>
            <a:r>
              <a:rPr lang="en-US" sz="1600" dirty="0" smtClean="0"/>
              <a:t> context-aware </a:t>
            </a:r>
            <a:r>
              <a:rPr lang="en-US" sz="1600" dirty="0" err="1" smtClean="0"/>
              <a:t>atau</a:t>
            </a:r>
            <a:r>
              <a:rPr lang="en-US" sz="1600" dirty="0" smtClean="0"/>
              <a:t> location-based, </a:t>
            </a:r>
            <a:r>
              <a:rPr lang="en-US" sz="1600" dirty="0" err="1" smtClean="0"/>
              <a:t>para</a:t>
            </a:r>
            <a:r>
              <a:rPr lang="en-US" sz="1600" dirty="0" smtClean="0"/>
              <a:t> </a:t>
            </a:r>
            <a:r>
              <a:rPr lang="en-US" sz="1600" dirty="0" err="1" smtClean="0"/>
              <a:t>pemimpin</a:t>
            </a:r>
            <a:r>
              <a:rPr lang="en-US" sz="1600" dirty="0" smtClean="0"/>
              <a:t> TI </a:t>
            </a:r>
            <a:r>
              <a:rPr lang="en-US" sz="1600" dirty="0" err="1" smtClean="0"/>
              <a:t>harus</a:t>
            </a:r>
            <a:r>
              <a:rPr lang="en-US" sz="1600" dirty="0" smtClean="0"/>
              <a:t> </a:t>
            </a:r>
            <a:r>
              <a:rPr lang="en-US" sz="1600" dirty="0" err="1" smtClean="0"/>
              <a:t>menarik</a:t>
            </a:r>
            <a:r>
              <a:rPr lang="en-US" sz="1600" dirty="0" smtClean="0"/>
              <a:t> </a:t>
            </a:r>
            <a:r>
              <a:rPr lang="en-US" sz="1600" dirty="0" err="1" smtClean="0"/>
              <a:t>garis</a:t>
            </a:r>
            <a:r>
              <a:rPr lang="en-US" sz="1600" dirty="0" smtClean="0"/>
              <a:t> </a:t>
            </a:r>
            <a:r>
              <a:rPr lang="en-US" sz="1600" dirty="0" err="1" smtClean="0"/>
              <a:t>tegas</a:t>
            </a:r>
            <a:r>
              <a:rPr lang="en-US" sz="1600" dirty="0" smtClean="0"/>
              <a:t> </a:t>
            </a:r>
            <a:r>
              <a:rPr lang="en-US" sz="1600" dirty="0" err="1" smtClean="0"/>
              <a:t>antara</a:t>
            </a:r>
            <a:r>
              <a:rPr lang="en-US" sz="1600" dirty="0" smtClean="0"/>
              <a:t> </a:t>
            </a:r>
            <a:r>
              <a:rPr lang="en-US" sz="1600" dirty="0" err="1" smtClean="0"/>
              <a:t>hal-hal</a:t>
            </a:r>
            <a:r>
              <a:rPr lang="en-US" sz="1600" dirty="0" smtClean="0"/>
              <a:t> yang </a:t>
            </a:r>
            <a:r>
              <a:rPr lang="en-US" sz="1600" dirty="0" err="1" smtClean="0"/>
              <a:t>mungkin</a:t>
            </a:r>
            <a:r>
              <a:rPr lang="en-US" sz="1600" dirty="0" smtClean="0"/>
              <a:t> </a:t>
            </a:r>
            <a:r>
              <a:rPr lang="en-US" sz="1600" dirty="0" err="1" smtClean="0"/>
              <a:t>dalam</a:t>
            </a:r>
            <a:r>
              <a:rPr lang="en-US" sz="1600" dirty="0" smtClean="0"/>
              <a:t> </a:t>
            </a:r>
            <a:r>
              <a:rPr lang="en-US" sz="1600" dirty="0" err="1" smtClean="0"/>
              <a:t>perspektif</a:t>
            </a:r>
            <a:r>
              <a:rPr lang="en-US" sz="1600" dirty="0" smtClean="0"/>
              <a:t> </a:t>
            </a:r>
            <a:r>
              <a:rPr lang="en-US" sz="1600" dirty="0" err="1" smtClean="0"/>
              <a:t>teknologi</a:t>
            </a:r>
            <a:r>
              <a:rPr lang="en-US" sz="1600" dirty="0" smtClean="0"/>
              <a:t> dan </a:t>
            </a:r>
            <a:r>
              <a:rPr lang="en-US" sz="1600" dirty="0" err="1" smtClean="0"/>
              <a:t>hal-hal</a:t>
            </a:r>
            <a:r>
              <a:rPr lang="en-US" sz="1600" dirty="0" smtClean="0"/>
              <a:t> yang </a:t>
            </a:r>
            <a:r>
              <a:rPr lang="en-US" sz="1600" dirty="0" err="1" smtClean="0"/>
              <a:t>bermakna</a:t>
            </a:r>
            <a:r>
              <a:rPr lang="en-US" sz="1600" dirty="0" smtClean="0"/>
              <a:t> </a:t>
            </a:r>
            <a:r>
              <a:rPr lang="en-US" sz="1600" dirty="0" err="1" smtClean="0"/>
              <a:t>bagi</a:t>
            </a:r>
            <a:r>
              <a:rPr lang="en-US" sz="1600" dirty="0" smtClean="0"/>
              <a:t> </a:t>
            </a:r>
            <a:r>
              <a:rPr lang="en-US" sz="1600" dirty="0" err="1" smtClean="0"/>
              <a:t>bisnis</a:t>
            </a:r>
            <a:r>
              <a:rPr lang="en-US" sz="1600" dirty="0" smtClean="0"/>
              <a:t>.</a:t>
            </a:r>
          </a:p>
          <a:p>
            <a:pPr algn="just">
              <a:lnSpc>
                <a:spcPct val="120000"/>
              </a:lnSpc>
            </a:pPr>
            <a:r>
              <a:rPr lang="en-US" sz="1600" dirty="0" err="1" smtClean="0"/>
              <a:t>Aktivitas</a:t>
            </a:r>
            <a:r>
              <a:rPr lang="en-US" sz="1600" dirty="0" smtClean="0"/>
              <a:t> Internet of Things </a:t>
            </a:r>
            <a:r>
              <a:rPr lang="en-US" sz="1600" dirty="0" err="1" smtClean="0"/>
              <a:t>dalam</a:t>
            </a:r>
            <a:r>
              <a:rPr lang="en-US" sz="1600" dirty="0" smtClean="0"/>
              <a:t> </a:t>
            </a:r>
            <a:r>
              <a:rPr lang="en-US" sz="1600" dirty="0" err="1" smtClean="0"/>
              <a:t>beberapa</a:t>
            </a:r>
            <a:r>
              <a:rPr lang="en-US" sz="1600" dirty="0" smtClean="0"/>
              <a:t> </a:t>
            </a:r>
            <a:r>
              <a:rPr lang="en-US" sz="1600" dirty="0" err="1" smtClean="0"/>
              <a:t>tahun</a:t>
            </a:r>
            <a:r>
              <a:rPr lang="en-US" sz="1600" dirty="0" smtClean="0"/>
              <a:t> </a:t>
            </a:r>
            <a:r>
              <a:rPr lang="en-US" sz="1600" dirty="0" err="1" smtClean="0"/>
              <a:t>ke</a:t>
            </a:r>
            <a:r>
              <a:rPr lang="en-US" sz="1600" dirty="0" smtClean="0"/>
              <a:t> </a:t>
            </a:r>
            <a:r>
              <a:rPr lang="en-US" sz="1600" dirty="0" err="1" smtClean="0"/>
              <a:t>depan</a:t>
            </a:r>
            <a:r>
              <a:rPr lang="en-US" sz="1600" dirty="0" smtClean="0"/>
              <a:t> </a:t>
            </a:r>
            <a:r>
              <a:rPr lang="en-US" sz="1600" dirty="0" err="1" smtClean="0"/>
              <a:t>akan</a:t>
            </a:r>
            <a:r>
              <a:rPr lang="en-US" sz="1600" dirty="0" smtClean="0"/>
              <a:t> </a:t>
            </a:r>
            <a:r>
              <a:rPr lang="en-US" sz="1600" dirty="0" err="1" smtClean="0"/>
              <a:t>banyak</a:t>
            </a:r>
            <a:r>
              <a:rPr lang="en-US" sz="1600" dirty="0" smtClean="0"/>
              <a:t> </a:t>
            </a:r>
            <a:r>
              <a:rPr lang="en-US" sz="1600" dirty="0" err="1" smtClean="0"/>
              <a:t>didorong</a:t>
            </a:r>
            <a:r>
              <a:rPr lang="en-US" sz="1600" dirty="0" smtClean="0"/>
              <a:t> </a:t>
            </a:r>
            <a:r>
              <a:rPr lang="en-US" sz="1600" dirty="0" err="1" smtClean="0"/>
              <a:t>oleh</a:t>
            </a:r>
            <a:r>
              <a:rPr lang="en-US" sz="1600" dirty="0" smtClean="0"/>
              <a:t> </a:t>
            </a:r>
            <a:r>
              <a:rPr lang="en-US" sz="1600" dirty="0" err="1" smtClean="0"/>
              <a:t>jaringan</a:t>
            </a:r>
            <a:r>
              <a:rPr lang="en-US" sz="1600" dirty="0" smtClean="0"/>
              <a:t> sensor </a:t>
            </a:r>
            <a:r>
              <a:rPr lang="en-US" sz="1600" dirty="0" err="1" smtClean="0"/>
              <a:t>murah</a:t>
            </a:r>
            <a:r>
              <a:rPr lang="en-US" sz="1600" dirty="0" smtClean="0"/>
              <a:t>, cloud computing, advanced data analytics dan mobility. </a:t>
            </a:r>
            <a:r>
              <a:rPr lang="en-US" sz="1600" dirty="0" err="1" smtClean="0"/>
              <a:t>Sementara</a:t>
            </a:r>
            <a:r>
              <a:rPr lang="en-US" sz="1600" dirty="0" smtClean="0"/>
              <a:t> </a:t>
            </a:r>
            <a:r>
              <a:rPr lang="en-US" sz="1600" dirty="0" err="1" smtClean="0"/>
              <a:t>peluang</a:t>
            </a:r>
            <a:r>
              <a:rPr lang="en-US" sz="1600" dirty="0" smtClean="0"/>
              <a:t> </a:t>
            </a:r>
            <a:r>
              <a:rPr lang="en-US" sz="1600" dirty="0" err="1" smtClean="0"/>
              <a:t>pendapatan</a:t>
            </a:r>
            <a:r>
              <a:rPr lang="en-US" sz="1600" dirty="0" smtClean="0"/>
              <a:t> </a:t>
            </a:r>
            <a:r>
              <a:rPr lang="en-US" sz="1600" dirty="0" err="1" smtClean="0"/>
              <a:t>terbesar</a:t>
            </a:r>
            <a:r>
              <a:rPr lang="en-US" sz="1600" dirty="0" smtClean="0"/>
              <a:t> </a:t>
            </a:r>
            <a:r>
              <a:rPr lang="en-US" sz="1600" dirty="0" err="1" smtClean="0"/>
              <a:t>dalam</a:t>
            </a:r>
            <a:r>
              <a:rPr lang="en-US" sz="1600" dirty="0" smtClean="0"/>
              <a:t> </a:t>
            </a:r>
            <a:r>
              <a:rPr lang="en-US" sz="1600" dirty="0" err="1" smtClean="0"/>
              <a:t>ekosistem</a:t>
            </a:r>
            <a:r>
              <a:rPr lang="en-US" sz="1600" dirty="0" smtClean="0"/>
              <a:t> </a:t>
            </a:r>
            <a:r>
              <a:rPr lang="en-US" sz="1600" dirty="0" err="1" smtClean="0"/>
              <a:t>IoT</a:t>
            </a:r>
            <a:r>
              <a:rPr lang="en-US" sz="1600" dirty="0" smtClean="0"/>
              <a:t> </a:t>
            </a:r>
            <a:r>
              <a:rPr lang="en-US" sz="1600" dirty="0" err="1" smtClean="0"/>
              <a:t>ada</a:t>
            </a:r>
            <a:r>
              <a:rPr lang="en-US" sz="1600" dirty="0" smtClean="0"/>
              <a:t> </a:t>
            </a:r>
            <a:r>
              <a:rPr lang="en-US" sz="1600" dirty="0" err="1" smtClean="0"/>
              <a:t>di</a:t>
            </a:r>
            <a:r>
              <a:rPr lang="en-US" sz="1600" dirty="0" smtClean="0"/>
              <a:t> </a:t>
            </a:r>
            <a:r>
              <a:rPr lang="en-US" sz="1600" dirty="0" err="1" smtClean="0"/>
              <a:t>bidang</a:t>
            </a:r>
            <a:r>
              <a:rPr lang="en-US" sz="1600" dirty="0" smtClean="0"/>
              <a:t> </a:t>
            </a:r>
            <a:r>
              <a:rPr lang="en-US" sz="1600" dirty="0" err="1" smtClean="0"/>
              <a:t>transportasi</a:t>
            </a:r>
            <a:r>
              <a:rPr lang="en-US" sz="1600" dirty="0" smtClean="0"/>
              <a:t> dan </a:t>
            </a:r>
            <a:r>
              <a:rPr lang="en-US" sz="1600" dirty="0" err="1" smtClean="0"/>
              <a:t>logistik</a:t>
            </a:r>
            <a:r>
              <a:rPr lang="en-US" sz="1600" dirty="0" smtClean="0"/>
              <a:t>.</a:t>
            </a:r>
          </a:p>
          <a:p>
            <a:pPr algn="just">
              <a:lnSpc>
                <a:spcPct val="120000"/>
              </a:lnSpc>
            </a:pPr>
            <a:r>
              <a:rPr lang="en-US" sz="1600" dirty="0" err="1" smtClean="0"/>
              <a:t>Kedua</a:t>
            </a:r>
            <a:r>
              <a:rPr lang="en-US" sz="1600" dirty="0" smtClean="0"/>
              <a:t> </a:t>
            </a:r>
            <a:r>
              <a:rPr lang="en-US" sz="1600" dirty="0" err="1" smtClean="0"/>
              <a:t>adalah</a:t>
            </a:r>
            <a:r>
              <a:rPr lang="en-US" sz="1600" dirty="0" smtClean="0"/>
              <a:t> CIO </a:t>
            </a:r>
            <a:r>
              <a:rPr lang="en-US" sz="1600" dirty="0" err="1" smtClean="0"/>
              <a:t>sebaiknya</a:t>
            </a:r>
            <a:r>
              <a:rPr lang="en-US" sz="1600" dirty="0" smtClean="0"/>
              <a:t> </a:t>
            </a:r>
            <a:r>
              <a:rPr lang="en-US" sz="1600" dirty="0" err="1" smtClean="0"/>
              <a:t>bermitra</a:t>
            </a:r>
            <a:r>
              <a:rPr lang="en-US" sz="1600" dirty="0" smtClean="0"/>
              <a:t> </a:t>
            </a:r>
            <a:r>
              <a:rPr lang="en-US" sz="1600" dirty="0" err="1" smtClean="0"/>
              <a:t>dengan</a:t>
            </a:r>
            <a:r>
              <a:rPr lang="en-US" sz="1600" dirty="0" smtClean="0"/>
              <a:t> </a:t>
            </a:r>
            <a:r>
              <a:rPr lang="en-US" sz="1600" dirty="0" err="1" smtClean="0"/>
              <a:t>para</a:t>
            </a:r>
            <a:r>
              <a:rPr lang="en-US" sz="1600" dirty="0" smtClean="0"/>
              <a:t> </a:t>
            </a:r>
            <a:r>
              <a:rPr lang="en-US" sz="1600" dirty="0" err="1" smtClean="0"/>
              <a:t>pemimpin</a:t>
            </a:r>
            <a:r>
              <a:rPr lang="en-US" sz="1600" dirty="0" smtClean="0"/>
              <a:t> </a:t>
            </a:r>
            <a:r>
              <a:rPr lang="en-US" sz="1600" dirty="0" err="1" smtClean="0"/>
              <a:t>bisnis</a:t>
            </a:r>
            <a:r>
              <a:rPr lang="en-US" sz="1600" dirty="0" smtClean="0"/>
              <a:t> </a:t>
            </a:r>
            <a:r>
              <a:rPr lang="en-US" sz="1600" dirty="0" err="1" smtClean="0"/>
              <a:t>di</a:t>
            </a:r>
            <a:r>
              <a:rPr lang="en-US" sz="1600" dirty="0" smtClean="0"/>
              <a:t> </a:t>
            </a:r>
            <a:r>
              <a:rPr lang="en-US" sz="1600" dirty="0" err="1" smtClean="0"/>
              <a:t>perusahaan</a:t>
            </a:r>
            <a:r>
              <a:rPr lang="en-US" sz="1600" dirty="0" smtClean="0"/>
              <a:t> </a:t>
            </a:r>
            <a:r>
              <a:rPr lang="en-US" sz="1600" dirty="0" err="1" smtClean="0"/>
              <a:t>untuk</a:t>
            </a:r>
            <a:r>
              <a:rPr lang="en-US" sz="1600" dirty="0" smtClean="0"/>
              <a:t> </a:t>
            </a:r>
            <a:r>
              <a:rPr lang="en-US" sz="1600" dirty="0" err="1" smtClean="0"/>
              <a:t>memastikan</a:t>
            </a:r>
            <a:r>
              <a:rPr lang="en-US" sz="1600" dirty="0" smtClean="0"/>
              <a:t> </a:t>
            </a:r>
            <a:r>
              <a:rPr lang="en-US" sz="1600" dirty="0" err="1" smtClean="0"/>
              <a:t>keselarasan</a:t>
            </a:r>
            <a:r>
              <a:rPr lang="en-US" sz="1600" dirty="0" smtClean="0"/>
              <a:t> </a:t>
            </a:r>
            <a:r>
              <a:rPr lang="en-US" sz="1600" dirty="0" err="1" smtClean="0"/>
              <a:t>inisiatif</a:t>
            </a:r>
            <a:r>
              <a:rPr lang="en-US" sz="1600" dirty="0" smtClean="0"/>
              <a:t> </a:t>
            </a:r>
            <a:r>
              <a:rPr lang="en-US" sz="1600" dirty="0" err="1" smtClean="0"/>
              <a:t>IoT</a:t>
            </a:r>
            <a:r>
              <a:rPr lang="en-US" sz="1600" dirty="0" smtClean="0"/>
              <a:t> </a:t>
            </a:r>
            <a:r>
              <a:rPr lang="en-US" sz="1600" dirty="0" err="1" smtClean="0"/>
              <a:t>dengan</a:t>
            </a:r>
            <a:r>
              <a:rPr lang="en-US" sz="1600" dirty="0" smtClean="0"/>
              <a:t> </a:t>
            </a:r>
            <a:r>
              <a:rPr lang="en-US" sz="1600" dirty="0" err="1" smtClean="0"/>
              <a:t>gerak</a:t>
            </a:r>
            <a:r>
              <a:rPr lang="en-US" sz="1600" dirty="0" smtClean="0"/>
              <a:t> </a:t>
            </a:r>
            <a:r>
              <a:rPr lang="en-US" sz="1600" dirty="0" err="1" smtClean="0"/>
              <a:t>organisasi</a:t>
            </a:r>
            <a:r>
              <a:rPr lang="en-US" sz="1600" dirty="0" smtClean="0"/>
              <a:t> dan SDM. </a:t>
            </a:r>
            <a:r>
              <a:rPr lang="en-US" sz="1600" dirty="0" err="1" smtClean="0"/>
              <a:t>Ketiga</a:t>
            </a:r>
            <a:r>
              <a:rPr lang="en-US" sz="1600" dirty="0" smtClean="0"/>
              <a:t>, </a:t>
            </a:r>
            <a:r>
              <a:rPr lang="en-US" sz="1600" dirty="0" err="1" smtClean="0"/>
              <a:t>para</a:t>
            </a:r>
            <a:r>
              <a:rPr lang="en-US" sz="1600" dirty="0" smtClean="0"/>
              <a:t> IT leader </a:t>
            </a:r>
            <a:r>
              <a:rPr lang="en-US" sz="1600" dirty="0" err="1" smtClean="0"/>
              <a:t>harus</a:t>
            </a:r>
            <a:r>
              <a:rPr lang="en-US" sz="1600" dirty="0" smtClean="0"/>
              <a:t> </a:t>
            </a:r>
            <a:r>
              <a:rPr lang="en-US" sz="1600" dirty="0" err="1" smtClean="0"/>
              <a:t>mengatasi</a:t>
            </a:r>
            <a:r>
              <a:rPr lang="en-US" sz="1600" dirty="0" smtClean="0"/>
              <a:t> </a:t>
            </a:r>
            <a:r>
              <a:rPr lang="en-US" sz="1600" dirty="0" err="1" smtClean="0"/>
              <a:t>isu-isu</a:t>
            </a:r>
            <a:r>
              <a:rPr lang="en-US" sz="1600" dirty="0" smtClean="0"/>
              <a:t> </a:t>
            </a:r>
            <a:r>
              <a:rPr lang="en-US" sz="1600" dirty="0" err="1" smtClean="0"/>
              <a:t>keamanan</a:t>
            </a:r>
            <a:r>
              <a:rPr lang="en-US" sz="1600" dirty="0" smtClean="0"/>
              <a:t> dan </a:t>
            </a:r>
            <a:r>
              <a:rPr lang="en-US" sz="1600" dirty="0" err="1" smtClean="0"/>
              <a:t>privasi</a:t>
            </a:r>
            <a:r>
              <a:rPr lang="en-US" sz="1600" dirty="0" smtClean="0"/>
              <a:t> data. Dan </a:t>
            </a:r>
            <a:r>
              <a:rPr lang="en-US" sz="1600" dirty="0" err="1" smtClean="0"/>
              <a:t>terakhir</a:t>
            </a:r>
            <a:r>
              <a:rPr lang="en-US" sz="1600" dirty="0" smtClean="0"/>
              <a:t>, </a:t>
            </a:r>
            <a:r>
              <a:rPr lang="en-US" sz="1600" dirty="0" err="1" smtClean="0"/>
              <a:t>para</a:t>
            </a:r>
            <a:r>
              <a:rPr lang="en-US" sz="1600" dirty="0" smtClean="0"/>
              <a:t> CIO </a:t>
            </a:r>
            <a:r>
              <a:rPr lang="en-US" sz="1600" dirty="0" err="1" smtClean="0"/>
              <a:t>harus</a:t>
            </a:r>
            <a:r>
              <a:rPr lang="en-US" sz="1600" dirty="0" smtClean="0"/>
              <a:t> </a:t>
            </a:r>
            <a:r>
              <a:rPr lang="en-US" sz="1600" dirty="0" err="1" smtClean="0"/>
              <a:t>mengevaluasi</a:t>
            </a:r>
            <a:r>
              <a:rPr lang="en-US" sz="1600" dirty="0" smtClean="0"/>
              <a:t> dan </a:t>
            </a:r>
            <a:r>
              <a:rPr lang="en-US" sz="1600" dirty="0" err="1" smtClean="0"/>
              <a:t>memperdalam</a:t>
            </a:r>
            <a:r>
              <a:rPr lang="en-US" sz="1600" dirty="0" smtClean="0"/>
              <a:t> </a:t>
            </a:r>
            <a:r>
              <a:rPr lang="en-US" sz="1600" dirty="0" err="1" smtClean="0"/>
              <a:t>kemampuan</a:t>
            </a:r>
            <a:r>
              <a:rPr lang="en-US" sz="1600" dirty="0" smtClean="0"/>
              <a:t> </a:t>
            </a:r>
            <a:r>
              <a:rPr lang="en-US" sz="1600" dirty="0" err="1" smtClean="0"/>
              <a:t>stafnya</a:t>
            </a:r>
            <a:r>
              <a:rPr lang="en-US" sz="1600" dirty="0" smtClean="0"/>
              <a:t> </a:t>
            </a:r>
            <a:r>
              <a:rPr lang="en-US" sz="1600" dirty="0" err="1" smtClean="0"/>
              <a:t>dalam</a:t>
            </a:r>
            <a:r>
              <a:rPr lang="en-US" sz="1600" dirty="0" smtClean="0"/>
              <a:t> </a:t>
            </a:r>
            <a:r>
              <a:rPr lang="en-US" sz="1600" dirty="0" err="1" smtClean="0"/>
              <a:t>bidang</a:t>
            </a:r>
            <a:r>
              <a:rPr lang="en-US" sz="1600" dirty="0" smtClean="0"/>
              <a:t> </a:t>
            </a:r>
            <a:r>
              <a:rPr lang="en-US" sz="1600" dirty="0" err="1" smtClean="0"/>
              <a:t>perangkat</a:t>
            </a:r>
            <a:r>
              <a:rPr lang="en-US" sz="1600" dirty="0" smtClean="0"/>
              <a:t> </a:t>
            </a:r>
            <a:r>
              <a:rPr lang="en-US" sz="1600" dirty="0" err="1" smtClean="0"/>
              <a:t>lunak</a:t>
            </a:r>
            <a:r>
              <a:rPr lang="en-US" sz="1600" dirty="0" smtClean="0"/>
              <a:t>.</a:t>
            </a:r>
          </a:p>
          <a:p>
            <a:pPr algn="just">
              <a:lnSpc>
                <a:spcPct val="120000"/>
              </a:lnSpc>
              <a:buNone/>
            </a:pPr>
            <a:endParaRPr lang="en-US" sz="1600" dirty="0"/>
          </a:p>
        </p:txBody>
      </p:sp>
      <p:sp>
        <p:nvSpPr>
          <p:cNvPr id="3" name="Title 2"/>
          <p:cNvSpPr>
            <a:spLocks noGrp="1"/>
          </p:cNvSpPr>
          <p:nvPr>
            <p:ph type="title"/>
          </p:nvPr>
        </p:nvSpPr>
        <p:spPr>
          <a:xfrm>
            <a:off x="0" y="76200"/>
            <a:ext cx="7315200" cy="411162"/>
          </a:xfrm>
        </p:spPr>
        <p:txBody>
          <a:bodyPr>
            <a:noAutofit/>
          </a:bodyPr>
          <a:lstStyle/>
          <a:p>
            <a:r>
              <a:rPr lang="en-US" sz="2000" dirty="0" err="1" smtClean="0"/>
              <a:t>Empat</a:t>
            </a:r>
            <a:r>
              <a:rPr lang="en-US" sz="2000" dirty="0" smtClean="0"/>
              <a:t> </a:t>
            </a:r>
            <a:r>
              <a:rPr lang="en-US" sz="2000" dirty="0" err="1" smtClean="0"/>
              <a:t>Prioritas</a:t>
            </a:r>
            <a:r>
              <a:rPr lang="en-US" sz="2000" dirty="0" smtClean="0"/>
              <a:t> TI </a:t>
            </a:r>
            <a:r>
              <a:rPr lang="en-US" sz="2000" dirty="0" err="1" smtClean="0"/>
              <a:t>Hadapi</a:t>
            </a:r>
            <a:r>
              <a:rPr lang="en-US" sz="2000" dirty="0" smtClean="0"/>
              <a:t> Era Internet of Things</a:t>
            </a:r>
            <a:endParaRPr lang="en-US" sz="2000" dirty="0"/>
          </a:p>
        </p:txBody>
      </p:sp>
      <p:pic>
        <p:nvPicPr>
          <p:cNvPr id="4" name="Picture 3"/>
          <p:cNvPicPr/>
          <p:nvPr/>
        </p:nvPicPr>
        <p:blipFill>
          <a:blip r:embed="rId2"/>
          <a:srcRect/>
          <a:stretch>
            <a:fillRect/>
          </a:stretch>
        </p:blipFill>
        <p:spPr bwMode="auto">
          <a:xfrm>
            <a:off x="6934200" y="0"/>
            <a:ext cx="2209800" cy="6858000"/>
          </a:xfrm>
          <a:prstGeom prst="rect">
            <a:avLst/>
          </a:prstGeom>
          <a:noFill/>
          <a:ln w="9525">
            <a:noFill/>
            <a:miter lim="800000"/>
            <a:headEnd/>
            <a:tailEnd/>
          </a:ln>
          <a:effectLst>
            <a:softEdge rad="317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4525963"/>
          </a:xfrm>
        </p:spPr>
        <p:txBody>
          <a:bodyPr/>
          <a:lstStyle/>
          <a:p>
            <a:pPr algn="just">
              <a:buNone/>
            </a:pPr>
            <a:r>
              <a:rPr lang="en-US" dirty="0" smtClean="0"/>
              <a:t>		Pada  slide </a:t>
            </a:r>
            <a:r>
              <a:rPr lang="en-US" dirty="0" err="1" smtClean="0"/>
              <a:t>pembahasan</a:t>
            </a:r>
            <a:r>
              <a:rPr lang="en-US" dirty="0" smtClean="0"/>
              <a:t> kali </a:t>
            </a:r>
            <a:r>
              <a:rPr lang="en-US" dirty="0" err="1" smtClean="0"/>
              <a:t>ini</a:t>
            </a:r>
            <a:r>
              <a:rPr lang="en-US" dirty="0" smtClean="0"/>
              <a:t> </a:t>
            </a:r>
            <a:r>
              <a:rPr lang="en-US" dirty="0" err="1" smtClean="0"/>
              <a:t>akan</a:t>
            </a:r>
            <a:r>
              <a:rPr lang="en-US" dirty="0" smtClean="0"/>
              <a:t> </a:t>
            </a:r>
            <a:r>
              <a:rPr lang="en-US" dirty="0" err="1" smtClean="0"/>
              <a:t>mengulas</a:t>
            </a:r>
            <a:r>
              <a:rPr lang="en-US" dirty="0" smtClean="0"/>
              <a:t> </a:t>
            </a:r>
            <a:r>
              <a:rPr lang="en-US" dirty="0" err="1" smtClean="0"/>
              <a:t>mengenai</a:t>
            </a:r>
            <a:r>
              <a:rPr lang="en-US" dirty="0" smtClean="0"/>
              <a:t> Internet of Things, </a:t>
            </a:r>
            <a:r>
              <a:rPr lang="en-US" dirty="0" err="1" smtClean="0"/>
              <a:t>yaitu</a:t>
            </a:r>
            <a:r>
              <a:rPr lang="en-US" dirty="0" smtClean="0"/>
              <a:t> </a:t>
            </a:r>
          </a:p>
          <a:p>
            <a:pPr algn="just">
              <a:buNone/>
            </a:pPr>
            <a:endParaRPr lang="en-US" dirty="0" smtClean="0"/>
          </a:p>
          <a:p>
            <a:pPr algn="just">
              <a:buNone/>
            </a:pPr>
            <a:r>
              <a:rPr lang="en-US" dirty="0" smtClean="0"/>
              <a:t>	- </a:t>
            </a:r>
            <a:r>
              <a:rPr lang="en-US" dirty="0" err="1" smtClean="0"/>
              <a:t>Pengertian</a:t>
            </a:r>
            <a:endParaRPr lang="en-US" dirty="0" smtClean="0"/>
          </a:p>
          <a:p>
            <a:pPr algn="just">
              <a:buNone/>
            </a:pPr>
            <a:r>
              <a:rPr lang="en-US" dirty="0" smtClean="0"/>
              <a:t>	- Cara </a:t>
            </a:r>
            <a:r>
              <a:rPr lang="en-US" dirty="0" err="1" smtClean="0"/>
              <a:t>kerja</a:t>
            </a:r>
            <a:endParaRPr lang="en-US" dirty="0" smtClean="0"/>
          </a:p>
          <a:p>
            <a:pPr algn="just">
              <a:buNone/>
            </a:pPr>
            <a:r>
              <a:rPr lang="en-US" dirty="0" smtClean="0"/>
              <a:t>	- </a:t>
            </a:r>
            <a:r>
              <a:rPr lang="en-US" dirty="0" err="1" smtClean="0"/>
              <a:t>Karakteristik</a:t>
            </a:r>
            <a:r>
              <a:rPr lang="en-US" dirty="0" smtClean="0"/>
              <a:t> dan </a:t>
            </a:r>
            <a:r>
              <a:rPr lang="en-US" dirty="0" err="1" smtClean="0"/>
              <a:t>Pembagiannya</a:t>
            </a:r>
            <a:endParaRPr lang="en-US" dirty="0" smtClean="0"/>
          </a:p>
          <a:p>
            <a:pPr algn="just">
              <a:buNone/>
            </a:pPr>
            <a:r>
              <a:rPr lang="en-US" dirty="0" smtClean="0"/>
              <a:t>	- </a:t>
            </a:r>
            <a:r>
              <a:rPr lang="en-US" dirty="0" err="1" smtClean="0"/>
              <a:t>Implementasi</a:t>
            </a:r>
            <a:r>
              <a:rPr lang="en-US" dirty="0" smtClean="0"/>
              <a:t> </a:t>
            </a:r>
            <a:r>
              <a:rPr lang="en-US" dirty="0" err="1" smtClean="0"/>
              <a:t>dalam</a:t>
            </a:r>
            <a:r>
              <a:rPr lang="en-US" dirty="0" smtClean="0"/>
              <a:t> </a:t>
            </a:r>
            <a:r>
              <a:rPr lang="en-US" dirty="0" err="1" smtClean="0"/>
              <a:t>kehidupan</a:t>
            </a:r>
            <a:endParaRPr lang="en-US" dirty="0" smtClean="0"/>
          </a:p>
          <a:p>
            <a:pPr algn="just">
              <a:buNone/>
            </a:pPr>
            <a:r>
              <a:rPr lang="en-US" dirty="0" smtClean="0"/>
              <a:t>	- </a:t>
            </a:r>
            <a:r>
              <a:rPr lang="en-US" dirty="0" err="1" smtClean="0"/>
              <a:t>Manfaat</a:t>
            </a:r>
            <a:r>
              <a:rPr lang="en-US" dirty="0" smtClean="0"/>
              <a:t> Internet of Things</a:t>
            </a:r>
            <a:endParaRPr lang="en-US" dirty="0"/>
          </a:p>
        </p:txBody>
      </p:sp>
      <p:pic>
        <p:nvPicPr>
          <p:cNvPr id="4" name="Picture 3" descr="ieee-iot.png"/>
          <p:cNvPicPr>
            <a:picLocks noChangeAspect="1"/>
          </p:cNvPicPr>
          <p:nvPr/>
        </p:nvPicPr>
        <p:blipFill>
          <a:blip r:embed="rId2"/>
          <a:stretch>
            <a:fillRect/>
          </a:stretch>
        </p:blipFill>
        <p:spPr>
          <a:xfrm>
            <a:off x="-228600" y="4343400"/>
            <a:ext cx="9372600" cy="302056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Internet of Things"/>
          <p:cNvPicPr/>
          <p:nvPr/>
        </p:nvPicPr>
        <p:blipFill>
          <a:blip r:embed="rId2"/>
          <a:srcRect/>
          <a:stretch>
            <a:fillRect/>
          </a:stretch>
        </p:blipFill>
        <p:spPr bwMode="auto">
          <a:xfrm rot="19677992">
            <a:off x="85100" y="317782"/>
            <a:ext cx="4102129" cy="3509699"/>
          </a:xfrm>
          <a:prstGeom prst="rect">
            <a:avLst/>
          </a:prstGeom>
          <a:noFill/>
          <a:ln w="9525">
            <a:noFill/>
            <a:miter lim="800000"/>
            <a:headEnd/>
            <a:tailEnd/>
          </a:ln>
          <a:effectLst>
            <a:reflection blurRad="6350" stA="50000" endA="300" endPos="90000" dir="5400000" sy="-100000" algn="bl" rotWithShape="0"/>
            <a:softEdge rad="127000"/>
          </a:effectLst>
        </p:spPr>
      </p:pic>
      <p:pic>
        <p:nvPicPr>
          <p:cNvPr id="5" name="Picture 4" descr="internet of things">
            <a:hlinkClick r:id="rId3"/>
          </p:cNvPr>
          <p:cNvPicPr/>
          <p:nvPr/>
        </p:nvPicPr>
        <p:blipFill>
          <a:blip r:embed="rId4"/>
          <a:srcRect/>
          <a:stretch>
            <a:fillRect/>
          </a:stretch>
        </p:blipFill>
        <p:spPr bwMode="auto">
          <a:xfrm rot="2027813">
            <a:off x="3868661" y="509361"/>
            <a:ext cx="5381625" cy="2667748"/>
          </a:xfrm>
          <a:prstGeom prst="rect">
            <a:avLst/>
          </a:prstGeom>
          <a:noFill/>
          <a:ln w="9525">
            <a:noFill/>
            <a:miter lim="800000"/>
            <a:headEnd/>
            <a:tailEnd/>
          </a:ln>
          <a:effectLst>
            <a:reflection blurRad="6350" stA="50000" endA="300" endPos="90000" dir="5400000" sy="-100000" algn="bl" rotWithShape="0"/>
            <a:softEdge rad="317500"/>
          </a:effectLst>
        </p:spPr>
      </p:pic>
      <p:sp>
        <p:nvSpPr>
          <p:cNvPr id="6" name="Rectangle 5"/>
          <p:cNvSpPr/>
          <p:nvPr/>
        </p:nvSpPr>
        <p:spPr>
          <a:xfrm>
            <a:off x="228600" y="4191000"/>
            <a:ext cx="8686800" cy="830997"/>
          </a:xfrm>
          <a:prstGeom prst="rect">
            <a:avLst/>
          </a:prstGeom>
        </p:spPr>
        <p:txBody>
          <a:bodyPr wrap="square">
            <a:spAutoFit/>
          </a:bodyPr>
          <a:lstStyle/>
          <a:p>
            <a:pPr algn="ctr"/>
            <a:r>
              <a:rPr lang="en-US" sz="2400" b="1" dirty="0"/>
              <a:t>Internet of Things yang </a:t>
            </a:r>
            <a:r>
              <a:rPr lang="en-US" sz="2400" b="1" dirty="0" err="1"/>
              <a:t>Semakin</a:t>
            </a:r>
            <a:r>
              <a:rPr lang="en-US" sz="2400" b="1" dirty="0"/>
              <a:t> </a:t>
            </a:r>
            <a:r>
              <a:rPr lang="en-US" sz="2400" b="1" dirty="0" err="1" smtClean="0"/>
              <a:t>Dekat</a:t>
            </a:r>
            <a:endParaRPr lang="en-US" sz="2400" b="1" dirty="0" smtClean="0"/>
          </a:p>
          <a:p>
            <a:pPr algn="ctr"/>
            <a:r>
              <a:rPr lang="en-US" sz="2400" b="1" dirty="0"/>
              <a:t>Apa yang </a:t>
            </a:r>
            <a:r>
              <a:rPr lang="en-US" sz="2400" b="1" dirty="0" err="1"/>
              <a:t>Akan</a:t>
            </a:r>
            <a:r>
              <a:rPr lang="en-US" sz="2400" b="1" dirty="0"/>
              <a:t> </a:t>
            </a:r>
            <a:r>
              <a:rPr lang="en-US" sz="2400" b="1" dirty="0" err="1"/>
              <a:t>Terjadi</a:t>
            </a:r>
            <a:r>
              <a:rPr lang="en-US" sz="2400" b="1" dirty="0"/>
              <a:t> </a:t>
            </a:r>
            <a:r>
              <a:rPr lang="en-US" sz="2400" b="1" dirty="0" err="1"/>
              <a:t>dengan</a:t>
            </a:r>
            <a:r>
              <a:rPr lang="en-US" sz="2400" b="1" dirty="0"/>
              <a:t> </a:t>
            </a:r>
            <a:r>
              <a:rPr lang="en-US" sz="2400" b="1" dirty="0" err="1"/>
              <a:t>Adanya</a:t>
            </a:r>
            <a:r>
              <a:rPr lang="en-US" sz="2400" b="1" dirty="0"/>
              <a:t> Internet of Things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15400" cy="6400800"/>
          </a:xfrm>
        </p:spPr>
        <p:txBody>
          <a:bodyPr>
            <a:noAutofit/>
          </a:bodyPr>
          <a:lstStyle/>
          <a:p>
            <a:pPr algn="just">
              <a:lnSpc>
                <a:spcPct val="150000"/>
              </a:lnSpc>
            </a:pPr>
            <a:r>
              <a:rPr lang="en-US" sz="2000" dirty="0" smtClean="0"/>
              <a:t> 	</a:t>
            </a:r>
            <a:r>
              <a:rPr lang="en-US" sz="2000" dirty="0" err="1" smtClean="0"/>
              <a:t>Sekarang</a:t>
            </a:r>
            <a:r>
              <a:rPr lang="en-US" sz="2000" dirty="0" smtClean="0"/>
              <a:t> </a:t>
            </a:r>
            <a:r>
              <a:rPr lang="en-US" sz="2000" dirty="0" err="1" smtClean="0"/>
              <a:t>mari</a:t>
            </a:r>
            <a:r>
              <a:rPr lang="en-US" sz="2000" dirty="0" smtClean="0"/>
              <a:t> </a:t>
            </a:r>
            <a:r>
              <a:rPr lang="en-US" sz="2000" dirty="0" err="1" smtClean="0"/>
              <a:t>kita</a:t>
            </a:r>
            <a:r>
              <a:rPr lang="en-US" sz="2000" dirty="0" smtClean="0"/>
              <a:t> </a:t>
            </a:r>
            <a:r>
              <a:rPr lang="en-US" sz="2000" dirty="0" err="1" smtClean="0"/>
              <a:t>bayangkan</a:t>
            </a:r>
            <a:r>
              <a:rPr lang="en-US" sz="2000" dirty="0" smtClean="0"/>
              <a:t> </a:t>
            </a:r>
            <a:r>
              <a:rPr lang="en-US" sz="2000" dirty="0" err="1" smtClean="0"/>
              <a:t>apa</a:t>
            </a:r>
            <a:r>
              <a:rPr lang="en-US" sz="2000" dirty="0" smtClean="0"/>
              <a:t> yang </a:t>
            </a:r>
            <a:r>
              <a:rPr lang="en-US" sz="2000" dirty="0" err="1" smtClean="0"/>
              <a:t>terjadi</a:t>
            </a:r>
            <a:r>
              <a:rPr lang="en-US" sz="2000" dirty="0" smtClean="0"/>
              <a:t> </a:t>
            </a:r>
            <a:r>
              <a:rPr lang="en-US" sz="2000" dirty="0" err="1" smtClean="0"/>
              <a:t>dengan</a:t>
            </a:r>
            <a:r>
              <a:rPr lang="en-US" sz="2000" dirty="0" smtClean="0"/>
              <a:t> </a:t>
            </a:r>
            <a:r>
              <a:rPr lang="en-US" sz="2000" dirty="0" err="1" smtClean="0"/>
              <a:t>adanya</a:t>
            </a:r>
            <a:r>
              <a:rPr lang="en-US" sz="2000" dirty="0" smtClean="0"/>
              <a:t> Internet of Things. </a:t>
            </a:r>
            <a:r>
              <a:rPr lang="en-US" sz="2000" dirty="0" err="1" smtClean="0"/>
              <a:t>Apakah</a:t>
            </a:r>
            <a:r>
              <a:rPr lang="en-US" sz="2000" dirty="0" smtClean="0"/>
              <a:t> </a:t>
            </a:r>
            <a:r>
              <a:rPr lang="en-US" sz="2000" dirty="0" err="1" smtClean="0"/>
              <a:t>kita</a:t>
            </a:r>
            <a:r>
              <a:rPr lang="en-US" sz="2000" dirty="0" smtClean="0"/>
              <a:t> </a:t>
            </a:r>
            <a:r>
              <a:rPr lang="en-US" sz="2000" dirty="0" err="1" smtClean="0"/>
              <a:t>masih</a:t>
            </a:r>
            <a:r>
              <a:rPr lang="en-US" sz="2000" dirty="0" smtClean="0"/>
              <a:t> </a:t>
            </a:r>
            <a:r>
              <a:rPr lang="en-US" sz="2000" dirty="0" err="1" smtClean="0"/>
              <a:t>ingat</a:t>
            </a:r>
            <a:r>
              <a:rPr lang="en-US" sz="2000" dirty="0" smtClean="0"/>
              <a:t> </a:t>
            </a:r>
            <a:r>
              <a:rPr lang="en-US" sz="2000" dirty="0" err="1" smtClean="0"/>
              <a:t>kapan</a:t>
            </a:r>
            <a:r>
              <a:rPr lang="en-US" sz="2000" dirty="0" smtClean="0"/>
              <a:t> </a:t>
            </a:r>
            <a:r>
              <a:rPr lang="en-US" sz="2000" dirty="0" err="1" smtClean="0"/>
              <a:t>terakhir</a:t>
            </a:r>
            <a:r>
              <a:rPr lang="en-US" sz="2000" dirty="0" smtClean="0"/>
              <a:t> kali </a:t>
            </a:r>
            <a:r>
              <a:rPr lang="en-US" sz="2000" dirty="0" err="1" smtClean="0"/>
              <a:t>membeli</a:t>
            </a:r>
            <a:r>
              <a:rPr lang="en-US" sz="2000" dirty="0" smtClean="0"/>
              <a:t> </a:t>
            </a:r>
            <a:r>
              <a:rPr lang="en-US" sz="2000" dirty="0" err="1" smtClean="0"/>
              <a:t>tisu</a:t>
            </a:r>
            <a:r>
              <a:rPr lang="en-US" sz="2000" dirty="0" smtClean="0"/>
              <a:t>? </a:t>
            </a:r>
            <a:r>
              <a:rPr lang="en-US" sz="2000" dirty="0" err="1" smtClean="0"/>
              <a:t>Jika</a:t>
            </a:r>
            <a:r>
              <a:rPr lang="en-US" sz="2000" dirty="0" smtClean="0"/>
              <a:t> </a:t>
            </a:r>
            <a:r>
              <a:rPr lang="en-US" sz="2000" dirty="0" err="1" smtClean="0"/>
              <a:t>lupa</a:t>
            </a:r>
            <a:r>
              <a:rPr lang="en-US" sz="2000" dirty="0" smtClean="0"/>
              <a:t>, </a:t>
            </a:r>
            <a:r>
              <a:rPr lang="en-US" sz="2000" dirty="0" err="1" smtClean="0"/>
              <a:t>berikutnya</a:t>
            </a:r>
            <a:r>
              <a:rPr lang="en-US" sz="2000" dirty="0" smtClean="0"/>
              <a:t> </a:t>
            </a:r>
            <a:r>
              <a:rPr lang="en-US" sz="2000" dirty="0" err="1" smtClean="0"/>
              <a:t>kita</a:t>
            </a:r>
            <a:r>
              <a:rPr lang="en-US" sz="2000" dirty="0" smtClean="0"/>
              <a:t> </a:t>
            </a:r>
            <a:r>
              <a:rPr lang="en-US" sz="2000" dirty="0" err="1" smtClean="0"/>
              <a:t>cukup</a:t>
            </a:r>
            <a:r>
              <a:rPr lang="en-US" sz="2000" dirty="0" smtClean="0"/>
              <a:t> </a:t>
            </a:r>
            <a:r>
              <a:rPr lang="en-US" sz="2000" dirty="0" err="1" smtClean="0"/>
              <a:t>bertanya</a:t>
            </a:r>
            <a:r>
              <a:rPr lang="en-US" sz="2000" dirty="0" smtClean="0"/>
              <a:t> pada </a:t>
            </a:r>
            <a:r>
              <a:rPr lang="en-US" sz="2000" dirty="0" err="1" smtClean="0"/>
              <a:t>rumah</a:t>
            </a:r>
            <a:r>
              <a:rPr lang="en-US" sz="2000" dirty="0" smtClean="0"/>
              <a:t> </a:t>
            </a:r>
            <a:r>
              <a:rPr lang="en-US" sz="2000" dirty="0" err="1" smtClean="0"/>
              <a:t>kita</a:t>
            </a:r>
            <a:r>
              <a:rPr lang="en-US" sz="2000" dirty="0" smtClean="0"/>
              <a:t>. </a:t>
            </a:r>
            <a:r>
              <a:rPr lang="en-US" sz="2000" dirty="0" err="1" smtClean="0"/>
              <a:t>Bahkan</a:t>
            </a:r>
            <a:r>
              <a:rPr lang="en-US" sz="2000" dirty="0" smtClean="0"/>
              <a:t> </a:t>
            </a:r>
            <a:r>
              <a:rPr lang="en-US" sz="2000" dirty="0" err="1" smtClean="0"/>
              <a:t>mungkin</a:t>
            </a:r>
            <a:r>
              <a:rPr lang="en-US" sz="2000" dirty="0" smtClean="0"/>
              <a:t>, </a:t>
            </a:r>
            <a:r>
              <a:rPr lang="en-US" sz="2000" dirty="0" err="1" smtClean="0"/>
              <a:t>rumah</a:t>
            </a:r>
            <a:r>
              <a:rPr lang="en-US" sz="2000" dirty="0" smtClean="0"/>
              <a:t> </a:t>
            </a:r>
            <a:r>
              <a:rPr lang="en-US" sz="2000" dirty="0" err="1" smtClean="0"/>
              <a:t>kita</a:t>
            </a:r>
            <a:r>
              <a:rPr lang="en-US" sz="2000" dirty="0" smtClean="0"/>
              <a:t> </a:t>
            </a:r>
            <a:r>
              <a:rPr lang="en-US" sz="2000" dirty="0" err="1" smtClean="0"/>
              <a:t>akan</a:t>
            </a:r>
            <a:r>
              <a:rPr lang="en-US" sz="2000" dirty="0" smtClean="0"/>
              <a:t> </a:t>
            </a:r>
            <a:r>
              <a:rPr lang="en-US" sz="2000" dirty="0" err="1" smtClean="0"/>
              <a:t>menghemat</a:t>
            </a:r>
            <a:r>
              <a:rPr lang="en-US" sz="2000" dirty="0" smtClean="0"/>
              <a:t> </a:t>
            </a:r>
            <a:r>
              <a:rPr lang="en-US" sz="2000" dirty="0" err="1" smtClean="0"/>
              <a:t>upaya</a:t>
            </a:r>
            <a:r>
              <a:rPr lang="en-US" sz="2000" dirty="0" smtClean="0"/>
              <a:t> </a:t>
            </a:r>
            <a:r>
              <a:rPr lang="en-US" sz="2000" dirty="0" err="1" smtClean="0"/>
              <a:t>kita</a:t>
            </a:r>
            <a:r>
              <a:rPr lang="en-US" sz="2000" dirty="0" smtClean="0"/>
              <a:t> </a:t>
            </a:r>
            <a:r>
              <a:rPr lang="en-US" sz="2000" dirty="0" err="1" smtClean="0"/>
              <a:t>untuk</a:t>
            </a:r>
            <a:r>
              <a:rPr lang="en-US" sz="2000" dirty="0" smtClean="0"/>
              <a:t> </a:t>
            </a:r>
            <a:r>
              <a:rPr lang="en-US" sz="2000" dirty="0" err="1" smtClean="0"/>
              <a:t>mencari</a:t>
            </a:r>
            <a:r>
              <a:rPr lang="en-US" sz="2000" dirty="0" smtClean="0"/>
              <a:t> </a:t>
            </a:r>
            <a:r>
              <a:rPr lang="en-US" sz="2000" dirty="0" err="1" smtClean="0"/>
              <a:t>pengisian</a:t>
            </a:r>
            <a:r>
              <a:rPr lang="en-US" sz="2000" dirty="0" smtClean="0"/>
              <a:t> </a:t>
            </a:r>
            <a:r>
              <a:rPr lang="en-US" sz="2000" dirty="0" err="1" smtClean="0"/>
              <a:t>bahan</a:t>
            </a:r>
            <a:r>
              <a:rPr lang="en-US" sz="2000" dirty="0" smtClean="0"/>
              <a:t> </a:t>
            </a:r>
            <a:r>
              <a:rPr lang="en-US" sz="2000" dirty="0" err="1" smtClean="0"/>
              <a:t>bakar</a:t>
            </a:r>
            <a:r>
              <a:rPr lang="en-US" sz="2000" dirty="0" smtClean="0"/>
              <a:t> </a:t>
            </a:r>
            <a:r>
              <a:rPr lang="en-US" sz="2000" dirty="0" err="1" smtClean="0"/>
              <a:t>terdekat</a:t>
            </a:r>
            <a:r>
              <a:rPr lang="en-US" sz="2000" dirty="0" smtClean="0"/>
              <a:t> </a:t>
            </a:r>
            <a:r>
              <a:rPr lang="en-US" sz="2000" dirty="0" err="1" smtClean="0"/>
              <a:t>secara</a:t>
            </a:r>
            <a:r>
              <a:rPr lang="en-US" sz="2000" dirty="0" smtClean="0"/>
              <a:t> </a:t>
            </a:r>
            <a:r>
              <a:rPr lang="en-US" sz="2000" dirty="0" err="1" smtClean="0"/>
              <a:t>otomatis</a:t>
            </a:r>
            <a:r>
              <a:rPr lang="en-US" sz="2000" dirty="0" smtClean="0"/>
              <a:t>. </a:t>
            </a:r>
            <a:r>
              <a:rPr lang="en-US" sz="2000" dirty="0" err="1" smtClean="0"/>
              <a:t>Rumah</a:t>
            </a:r>
            <a:r>
              <a:rPr lang="en-US" sz="2000" dirty="0" smtClean="0"/>
              <a:t> </a:t>
            </a:r>
            <a:r>
              <a:rPr lang="en-US" sz="2000" dirty="0" err="1" smtClean="0"/>
              <a:t>kita</a:t>
            </a:r>
            <a:r>
              <a:rPr lang="en-US" sz="2000" dirty="0" smtClean="0"/>
              <a:t> </a:t>
            </a:r>
            <a:r>
              <a:rPr lang="en-US" sz="2000" dirty="0" err="1" smtClean="0"/>
              <a:t>akan</a:t>
            </a:r>
            <a:r>
              <a:rPr lang="en-US" sz="2000" dirty="0" smtClean="0"/>
              <a:t> </a:t>
            </a:r>
            <a:r>
              <a:rPr lang="en-US" sz="2000" dirty="0" err="1" smtClean="0"/>
              <a:t>menjadi</a:t>
            </a:r>
            <a:r>
              <a:rPr lang="en-US" sz="2000" dirty="0" smtClean="0"/>
              <a:t> </a:t>
            </a:r>
            <a:r>
              <a:rPr lang="en-US" sz="2000" dirty="0" err="1" smtClean="0"/>
              <a:t>komputer</a:t>
            </a:r>
            <a:r>
              <a:rPr lang="en-US" sz="2000" dirty="0" smtClean="0"/>
              <a:t> </a:t>
            </a:r>
            <a:r>
              <a:rPr lang="en-US" sz="2000" dirty="0" err="1" smtClean="0"/>
              <a:t>baru</a:t>
            </a:r>
            <a:r>
              <a:rPr lang="en-US" sz="2000" dirty="0" smtClean="0"/>
              <a:t> yang </a:t>
            </a:r>
            <a:r>
              <a:rPr lang="en-US" sz="2000" dirty="0" err="1" smtClean="0"/>
              <a:t>bisa</a:t>
            </a:r>
            <a:r>
              <a:rPr lang="en-US" sz="2000" dirty="0" smtClean="0"/>
              <a:t> </a:t>
            </a:r>
            <a:r>
              <a:rPr lang="en-US" sz="2000" dirty="0" err="1" smtClean="0"/>
              <a:t>mendeteksi</a:t>
            </a:r>
            <a:r>
              <a:rPr lang="en-US" sz="2000" dirty="0" smtClean="0"/>
              <a:t> </a:t>
            </a:r>
            <a:r>
              <a:rPr lang="en-US" sz="2000" dirty="0" err="1" smtClean="0"/>
              <a:t>kalau</a:t>
            </a:r>
            <a:r>
              <a:rPr lang="en-US" sz="2000" dirty="0" smtClean="0"/>
              <a:t> </a:t>
            </a:r>
            <a:r>
              <a:rPr lang="en-US" sz="2000" dirty="0" err="1" smtClean="0"/>
              <a:t>kita</a:t>
            </a:r>
            <a:r>
              <a:rPr lang="en-US" sz="2000" dirty="0" smtClean="0"/>
              <a:t> </a:t>
            </a:r>
            <a:r>
              <a:rPr lang="en-US" sz="2000" dirty="0" err="1" smtClean="0"/>
              <a:t>sedang</a:t>
            </a:r>
            <a:r>
              <a:rPr lang="en-US" sz="2000" dirty="0" smtClean="0"/>
              <a:t> </a:t>
            </a:r>
            <a:r>
              <a:rPr lang="en-US" sz="2000" dirty="0" err="1" smtClean="0"/>
              <a:t>berada</a:t>
            </a:r>
            <a:r>
              <a:rPr lang="en-US" sz="2000" dirty="0" smtClean="0"/>
              <a:t> </a:t>
            </a:r>
            <a:r>
              <a:rPr lang="en-US" sz="2000" dirty="0" err="1" smtClean="0"/>
              <a:t>di</a:t>
            </a:r>
            <a:r>
              <a:rPr lang="en-US" sz="2000" dirty="0" smtClean="0"/>
              <a:t> mall, </a:t>
            </a:r>
            <a:r>
              <a:rPr lang="en-US" sz="2000" dirty="0" err="1" smtClean="0"/>
              <a:t>atau</a:t>
            </a:r>
            <a:r>
              <a:rPr lang="en-US" sz="2000" dirty="0" smtClean="0"/>
              <a:t> </a:t>
            </a:r>
            <a:r>
              <a:rPr lang="en-US" sz="2000" dirty="0" err="1" smtClean="0"/>
              <a:t>memberi</a:t>
            </a:r>
            <a:r>
              <a:rPr lang="en-US" sz="2000" dirty="0" smtClean="0"/>
              <a:t> </a:t>
            </a:r>
            <a:r>
              <a:rPr lang="en-US" sz="2000" dirty="0" err="1" smtClean="0"/>
              <a:t>tahu</a:t>
            </a:r>
            <a:r>
              <a:rPr lang="en-US" sz="2000" dirty="0" smtClean="0"/>
              <a:t> </a:t>
            </a:r>
            <a:r>
              <a:rPr lang="en-US" sz="2000" dirty="0" err="1" smtClean="0"/>
              <a:t>dimana</a:t>
            </a:r>
            <a:r>
              <a:rPr lang="en-US" sz="2000" dirty="0" smtClean="0"/>
              <a:t> </a:t>
            </a:r>
            <a:r>
              <a:rPr lang="en-US" sz="2000" dirty="0" err="1" smtClean="0"/>
              <a:t>kita</a:t>
            </a:r>
            <a:r>
              <a:rPr lang="en-US" sz="2000" dirty="0" smtClean="0"/>
              <a:t> </a:t>
            </a:r>
            <a:r>
              <a:rPr lang="en-US" sz="2000" dirty="0" err="1" smtClean="0"/>
              <a:t>meletakkan</a:t>
            </a:r>
            <a:r>
              <a:rPr lang="en-US" sz="2000" dirty="0" smtClean="0"/>
              <a:t> </a:t>
            </a:r>
            <a:r>
              <a:rPr lang="en-US" sz="2000" i="1" dirty="0" err="1" smtClean="0"/>
              <a:t>handphone</a:t>
            </a:r>
            <a:r>
              <a:rPr lang="en-US" sz="2000" dirty="0" smtClean="0"/>
              <a:t>.</a:t>
            </a:r>
          </a:p>
          <a:p>
            <a:pPr algn="just">
              <a:lnSpc>
                <a:spcPct val="150000"/>
              </a:lnSpc>
            </a:pPr>
            <a:r>
              <a:rPr lang="en-US" sz="2000" dirty="0" smtClean="0"/>
              <a:t> 	</a:t>
            </a:r>
            <a:r>
              <a:rPr lang="en-US" sz="2000" dirty="0" err="1" smtClean="0"/>
              <a:t>Komunikasi</a:t>
            </a:r>
            <a:r>
              <a:rPr lang="en-US" sz="2000" dirty="0" smtClean="0"/>
              <a:t> </a:t>
            </a:r>
            <a:r>
              <a:rPr lang="en-US" sz="2000" dirty="0" err="1" smtClean="0"/>
              <a:t>antar</a:t>
            </a:r>
            <a:r>
              <a:rPr lang="en-US" sz="2000" dirty="0" smtClean="0"/>
              <a:t> </a:t>
            </a:r>
            <a:r>
              <a:rPr lang="en-US" sz="2000" dirty="0" err="1" smtClean="0"/>
              <a:t>perangkat</a:t>
            </a:r>
            <a:r>
              <a:rPr lang="en-US" sz="2000" dirty="0" smtClean="0"/>
              <a:t> yang </a:t>
            </a:r>
            <a:r>
              <a:rPr lang="en-US" sz="2000" dirty="0" err="1" smtClean="0"/>
              <a:t>dikembangkan</a:t>
            </a:r>
            <a:r>
              <a:rPr lang="en-US" sz="2000" dirty="0" smtClean="0"/>
              <a:t> dari Internet of Things </a:t>
            </a:r>
            <a:r>
              <a:rPr lang="en-US" sz="2000" dirty="0" err="1" smtClean="0"/>
              <a:t>membuat</a:t>
            </a:r>
            <a:r>
              <a:rPr lang="en-US" sz="2000" dirty="0" smtClean="0"/>
              <a:t> </a:t>
            </a:r>
            <a:r>
              <a:rPr lang="en-US" sz="2000" dirty="0" err="1" smtClean="0"/>
              <a:t>kemungkinan</a:t>
            </a:r>
            <a:r>
              <a:rPr lang="en-US" sz="2000" dirty="0" smtClean="0"/>
              <a:t> </a:t>
            </a:r>
            <a:r>
              <a:rPr lang="en-US" sz="2000" dirty="0" err="1" smtClean="0"/>
              <a:t>tersebut</a:t>
            </a:r>
            <a:r>
              <a:rPr lang="en-US" sz="2000" dirty="0" smtClean="0"/>
              <a:t> </a:t>
            </a:r>
            <a:r>
              <a:rPr lang="en-US" sz="2000" dirty="0" err="1" smtClean="0"/>
              <a:t>dapat</a:t>
            </a:r>
            <a:r>
              <a:rPr lang="en-US" sz="2000" dirty="0" smtClean="0"/>
              <a:t> </a:t>
            </a:r>
            <a:r>
              <a:rPr lang="en-US" sz="2000" dirty="0" err="1" smtClean="0"/>
              <a:t>terwujud</a:t>
            </a:r>
            <a:r>
              <a:rPr lang="en-US" sz="2000" dirty="0" smtClean="0"/>
              <a:t>. Sensor </a:t>
            </a:r>
            <a:r>
              <a:rPr lang="en-US" sz="2000" dirty="0" err="1" smtClean="0"/>
              <a:t>gerak</a:t>
            </a:r>
            <a:r>
              <a:rPr lang="en-US" sz="2000" dirty="0" smtClean="0"/>
              <a:t> </a:t>
            </a:r>
            <a:r>
              <a:rPr lang="en-US" sz="2000" dirty="0" err="1" smtClean="0"/>
              <a:t>sederhana</a:t>
            </a:r>
            <a:r>
              <a:rPr lang="en-US" sz="2000" dirty="0" smtClean="0"/>
              <a:t> </a:t>
            </a:r>
            <a:r>
              <a:rPr lang="en-US" sz="2000" dirty="0" err="1" smtClean="0"/>
              <a:t>dapat</a:t>
            </a:r>
            <a:r>
              <a:rPr lang="en-US" sz="2000" dirty="0" smtClean="0"/>
              <a:t> </a:t>
            </a:r>
            <a:r>
              <a:rPr lang="en-US" sz="2000" dirty="0" err="1" smtClean="0"/>
              <a:t>mendeteksi</a:t>
            </a:r>
            <a:r>
              <a:rPr lang="en-US" sz="2000" dirty="0" smtClean="0"/>
              <a:t> </a:t>
            </a:r>
            <a:r>
              <a:rPr lang="en-US" sz="2000" dirty="0" err="1" smtClean="0"/>
              <a:t>siapa</a:t>
            </a:r>
            <a:r>
              <a:rPr lang="en-US" sz="2000" dirty="0" smtClean="0"/>
              <a:t> </a:t>
            </a:r>
            <a:r>
              <a:rPr lang="en-US" sz="2000" dirty="0" err="1" smtClean="0"/>
              <a:t>saja</a:t>
            </a:r>
            <a:r>
              <a:rPr lang="en-US" sz="2000" dirty="0" smtClean="0"/>
              <a:t> yang </a:t>
            </a:r>
            <a:r>
              <a:rPr lang="en-US" sz="2000" dirty="0" err="1" smtClean="0"/>
              <a:t>berada</a:t>
            </a:r>
            <a:r>
              <a:rPr lang="en-US" sz="2000" dirty="0" smtClean="0"/>
              <a:t> </a:t>
            </a:r>
            <a:r>
              <a:rPr lang="en-US" sz="2000" dirty="0" err="1" smtClean="0"/>
              <a:t>di</a:t>
            </a:r>
            <a:r>
              <a:rPr lang="en-US" sz="2000" dirty="0" smtClean="0"/>
              <a:t> </a:t>
            </a:r>
            <a:r>
              <a:rPr lang="en-US" sz="2000" dirty="0" err="1" smtClean="0"/>
              <a:t>sekitar</a:t>
            </a:r>
            <a:r>
              <a:rPr lang="en-US" sz="2000" dirty="0" smtClean="0"/>
              <a:t> </a:t>
            </a:r>
            <a:r>
              <a:rPr lang="en-US" sz="2000" dirty="0" err="1" smtClean="0"/>
              <a:t>rumah</a:t>
            </a:r>
            <a:r>
              <a:rPr lang="en-US" sz="2000" dirty="0" smtClean="0"/>
              <a:t>, </a:t>
            </a:r>
            <a:r>
              <a:rPr lang="en-US" sz="2000" dirty="0" err="1" smtClean="0"/>
              <a:t>mematikan</a:t>
            </a:r>
            <a:r>
              <a:rPr lang="en-US" sz="2000" dirty="0" smtClean="0"/>
              <a:t> </a:t>
            </a:r>
            <a:r>
              <a:rPr lang="en-US" sz="2000" dirty="0" err="1" smtClean="0"/>
              <a:t>lampu</a:t>
            </a:r>
            <a:r>
              <a:rPr lang="en-US" sz="2000" dirty="0" smtClean="0"/>
              <a:t> </a:t>
            </a:r>
            <a:r>
              <a:rPr lang="en-US" sz="2000" dirty="0" err="1" smtClean="0"/>
              <a:t>secara</a:t>
            </a:r>
            <a:r>
              <a:rPr lang="en-US" sz="2000" dirty="0" smtClean="0"/>
              <a:t> </a:t>
            </a:r>
            <a:r>
              <a:rPr lang="en-US" sz="2000" dirty="0" err="1" smtClean="0"/>
              <a:t>otomatis</a:t>
            </a:r>
            <a:r>
              <a:rPr lang="en-US" sz="2000" dirty="0" smtClean="0"/>
              <a:t>, </a:t>
            </a:r>
            <a:r>
              <a:rPr lang="en-US" sz="2000" dirty="0" err="1" smtClean="0"/>
              <a:t>atau</a:t>
            </a:r>
            <a:r>
              <a:rPr lang="en-US" sz="2000" dirty="0" smtClean="0"/>
              <a:t> </a:t>
            </a:r>
            <a:r>
              <a:rPr lang="en-US" sz="2000" dirty="0" err="1" smtClean="0"/>
              <a:t>menurunkan</a:t>
            </a:r>
            <a:r>
              <a:rPr lang="en-US" sz="2000" dirty="0" smtClean="0"/>
              <a:t> </a:t>
            </a:r>
            <a:r>
              <a:rPr lang="en-US" sz="2000" dirty="0" err="1" smtClean="0"/>
              <a:t>temperatur</a:t>
            </a:r>
            <a:r>
              <a:rPr lang="en-US" sz="2000" dirty="0" smtClean="0"/>
              <a:t> </a:t>
            </a:r>
            <a:r>
              <a:rPr lang="en-US" sz="2000" dirty="0" err="1" smtClean="0"/>
              <a:t>saat</a:t>
            </a:r>
            <a:r>
              <a:rPr lang="en-US" sz="2000" dirty="0" smtClean="0"/>
              <a:t> </a:t>
            </a:r>
            <a:r>
              <a:rPr lang="en-US" sz="2000" dirty="0" err="1" smtClean="0"/>
              <a:t>cuaca</a:t>
            </a:r>
            <a:r>
              <a:rPr lang="en-US" sz="2000" dirty="0" smtClean="0"/>
              <a:t> </a:t>
            </a:r>
            <a:r>
              <a:rPr lang="en-US" sz="2000" dirty="0" err="1" smtClean="0"/>
              <a:t>terasa</a:t>
            </a:r>
            <a:r>
              <a:rPr lang="en-US" sz="2000" dirty="0" smtClean="0"/>
              <a:t> </a:t>
            </a:r>
            <a:r>
              <a:rPr lang="en-US" sz="2000" dirty="0" err="1" smtClean="0"/>
              <a:t>panas</a:t>
            </a:r>
            <a:r>
              <a:rPr lang="en-US" sz="2000" dirty="0" smtClean="0"/>
              <a:t>.</a:t>
            </a:r>
          </a:p>
          <a:p>
            <a:pPr algn="just">
              <a:lnSpc>
                <a:spcPct val="150000"/>
              </a:lnSpc>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8915400" cy="4525963"/>
          </a:xfrm>
        </p:spPr>
        <p:txBody>
          <a:bodyPr>
            <a:noAutofit/>
          </a:bodyPr>
          <a:lstStyle/>
          <a:p>
            <a:pPr algn="just">
              <a:lnSpc>
                <a:spcPct val="170000"/>
              </a:lnSpc>
            </a:pPr>
            <a:r>
              <a:rPr lang="en-US" sz="1600" dirty="0" smtClean="0"/>
              <a:t> 	</a:t>
            </a:r>
            <a:r>
              <a:rPr lang="en-US" sz="1600" dirty="0" err="1" smtClean="0"/>
              <a:t>Semua</a:t>
            </a:r>
            <a:r>
              <a:rPr lang="en-US" sz="1600" dirty="0" smtClean="0"/>
              <a:t> fungsi yang </a:t>
            </a:r>
            <a:r>
              <a:rPr lang="en-US" sz="1600" dirty="0" err="1" smtClean="0"/>
              <a:t>ingin</a:t>
            </a:r>
            <a:r>
              <a:rPr lang="en-US" sz="1600" dirty="0" smtClean="0"/>
              <a:t> </a:t>
            </a:r>
            <a:r>
              <a:rPr lang="en-US" sz="1600" dirty="0" err="1" smtClean="0"/>
              <a:t>diterapkan</a:t>
            </a:r>
            <a:r>
              <a:rPr lang="en-US" sz="1600" dirty="0" smtClean="0"/>
              <a:t> </a:t>
            </a:r>
            <a:r>
              <a:rPr lang="en-US" sz="1600" dirty="0" err="1" smtClean="0"/>
              <a:t>ini</a:t>
            </a:r>
            <a:r>
              <a:rPr lang="en-US" sz="1600" dirty="0" smtClean="0"/>
              <a:t> </a:t>
            </a:r>
            <a:r>
              <a:rPr lang="en-US" sz="1600" dirty="0" err="1" smtClean="0"/>
              <a:t>tentu</a:t>
            </a:r>
            <a:r>
              <a:rPr lang="en-US" sz="1600" dirty="0" smtClean="0"/>
              <a:t> </a:t>
            </a:r>
            <a:r>
              <a:rPr lang="en-US" sz="1600" dirty="0" err="1" smtClean="0"/>
              <a:t>harus</a:t>
            </a:r>
            <a:r>
              <a:rPr lang="en-US" sz="1600" dirty="0" smtClean="0"/>
              <a:t> </a:t>
            </a:r>
            <a:r>
              <a:rPr lang="en-US" sz="1600" dirty="0" err="1" smtClean="0"/>
              <a:t>didefinisi</a:t>
            </a:r>
            <a:r>
              <a:rPr lang="en-US" sz="1600" dirty="0" smtClean="0"/>
              <a:t> </a:t>
            </a:r>
            <a:r>
              <a:rPr lang="en-US" sz="1600" dirty="0" err="1" smtClean="0"/>
              <a:t>ulang</a:t>
            </a:r>
            <a:r>
              <a:rPr lang="en-US" sz="1600" dirty="0" smtClean="0"/>
              <a:t>. </a:t>
            </a:r>
            <a:r>
              <a:rPr lang="en-US" sz="1600" dirty="0" err="1" smtClean="0"/>
              <a:t>Aman</a:t>
            </a:r>
            <a:r>
              <a:rPr lang="en-US" sz="1600" dirty="0" smtClean="0"/>
              <a:t> dari </a:t>
            </a:r>
            <a:r>
              <a:rPr lang="en-US" sz="1600" dirty="0" err="1" smtClean="0"/>
              <a:t>anak</a:t>
            </a:r>
            <a:r>
              <a:rPr lang="en-US" sz="1600" dirty="0" smtClean="0"/>
              <a:t> dan </a:t>
            </a:r>
            <a:r>
              <a:rPr lang="en-US" sz="1600" dirty="0" err="1" smtClean="0"/>
              <a:t>hewan</a:t>
            </a:r>
            <a:r>
              <a:rPr lang="en-US" sz="1600" dirty="0" smtClean="0"/>
              <a:t> </a:t>
            </a:r>
            <a:r>
              <a:rPr lang="en-US" sz="1600" dirty="0" err="1" smtClean="0"/>
              <a:t>peliharaan</a:t>
            </a:r>
            <a:r>
              <a:rPr lang="en-US" sz="1600" dirty="0" smtClean="0"/>
              <a:t>, </a:t>
            </a:r>
            <a:r>
              <a:rPr lang="en-US" sz="1600" dirty="0" err="1" smtClean="0"/>
              <a:t>serta</a:t>
            </a:r>
            <a:r>
              <a:rPr lang="en-US" sz="1600" dirty="0" smtClean="0"/>
              <a:t> </a:t>
            </a:r>
            <a:r>
              <a:rPr lang="en-US" sz="1600" dirty="0" err="1" smtClean="0"/>
              <a:t>sensitif</a:t>
            </a:r>
            <a:r>
              <a:rPr lang="en-US" sz="1600" dirty="0" smtClean="0"/>
              <a:t> </a:t>
            </a:r>
            <a:r>
              <a:rPr lang="en-US" sz="1600" dirty="0" err="1" smtClean="0"/>
              <a:t>terhadap</a:t>
            </a:r>
            <a:r>
              <a:rPr lang="en-US" sz="1600" dirty="0" smtClean="0"/>
              <a:t> error yang </a:t>
            </a:r>
            <a:r>
              <a:rPr lang="en-US" sz="1600" dirty="0" err="1" smtClean="0"/>
              <a:t>tidak</a:t>
            </a:r>
            <a:r>
              <a:rPr lang="en-US" sz="1600" dirty="0" smtClean="0"/>
              <a:t> </a:t>
            </a:r>
            <a:r>
              <a:rPr lang="en-US" sz="1600" dirty="0" err="1" smtClean="0"/>
              <a:t>sengaja</a:t>
            </a:r>
            <a:r>
              <a:rPr lang="en-US" sz="1600" dirty="0" smtClean="0"/>
              <a:t> </a:t>
            </a:r>
            <a:r>
              <a:rPr lang="en-US" sz="1600" dirty="0" err="1" smtClean="0"/>
              <a:t>terjadi</a:t>
            </a:r>
            <a:r>
              <a:rPr lang="en-US" sz="1600" dirty="0" smtClean="0"/>
              <a:t> </a:t>
            </a:r>
            <a:r>
              <a:rPr lang="en-US" sz="1600" dirty="0" err="1" smtClean="0"/>
              <a:t>karena</a:t>
            </a:r>
            <a:r>
              <a:rPr lang="en-US" sz="1600" dirty="0" smtClean="0"/>
              <a:t> </a:t>
            </a:r>
            <a:r>
              <a:rPr lang="en-US" sz="1600" dirty="0" err="1" smtClean="0"/>
              <a:t>kita</a:t>
            </a:r>
            <a:r>
              <a:rPr lang="en-US" sz="1600" dirty="0" smtClean="0"/>
              <a:t> </a:t>
            </a:r>
            <a:r>
              <a:rPr lang="en-US" sz="1600" dirty="0" err="1" smtClean="0"/>
              <a:t>manusia</a:t>
            </a:r>
            <a:r>
              <a:rPr lang="en-US" sz="1600" dirty="0" smtClean="0"/>
              <a:t>. </a:t>
            </a:r>
            <a:r>
              <a:rPr lang="en-US" sz="1600" dirty="0" err="1" smtClean="0"/>
              <a:t>Ini</a:t>
            </a:r>
            <a:r>
              <a:rPr lang="en-US" sz="1600" dirty="0" smtClean="0"/>
              <a:t> </a:t>
            </a:r>
            <a:r>
              <a:rPr lang="en-US" sz="1600" dirty="0" err="1" smtClean="0"/>
              <a:t>akan</a:t>
            </a:r>
            <a:r>
              <a:rPr lang="en-US" sz="1600" dirty="0" smtClean="0"/>
              <a:t> </a:t>
            </a:r>
            <a:r>
              <a:rPr lang="en-US" sz="1600" dirty="0" err="1" smtClean="0"/>
              <a:t>membuat</a:t>
            </a:r>
            <a:r>
              <a:rPr lang="en-US" sz="1600" dirty="0" smtClean="0"/>
              <a:t> Internet of Things </a:t>
            </a:r>
            <a:r>
              <a:rPr lang="en-US" sz="1600" dirty="0" err="1" smtClean="0"/>
              <a:t>menjadikan</a:t>
            </a:r>
            <a:r>
              <a:rPr lang="en-US" sz="1600" dirty="0" smtClean="0"/>
              <a:t> </a:t>
            </a:r>
            <a:r>
              <a:rPr lang="en-US" sz="1600" dirty="0" err="1" smtClean="0"/>
              <a:t>kehidupan</a:t>
            </a:r>
            <a:r>
              <a:rPr lang="en-US" sz="1600" dirty="0" smtClean="0"/>
              <a:t> yang </a:t>
            </a:r>
            <a:r>
              <a:rPr lang="en-US" sz="1600" dirty="0" err="1" smtClean="0"/>
              <a:t>lebih</a:t>
            </a:r>
            <a:r>
              <a:rPr lang="en-US" sz="1600" dirty="0" smtClean="0"/>
              <a:t> </a:t>
            </a:r>
            <a:r>
              <a:rPr lang="en-US" sz="1600" dirty="0" err="1" smtClean="0"/>
              <a:t>mudah</a:t>
            </a:r>
            <a:r>
              <a:rPr lang="en-US" sz="1600" dirty="0" smtClean="0"/>
              <a:t> </a:t>
            </a:r>
            <a:r>
              <a:rPr lang="en-US" sz="1600" dirty="0" err="1" smtClean="0"/>
              <a:t>karena</a:t>
            </a:r>
            <a:r>
              <a:rPr lang="en-US" sz="1600" dirty="0" smtClean="0"/>
              <a:t> </a:t>
            </a:r>
            <a:r>
              <a:rPr lang="en-US" sz="1600" dirty="0" err="1" smtClean="0"/>
              <a:t>saling</a:t>
            </a:r>
            <a:r>
              <a:rPr lang="en-US" sz="1600" dirty="0" smtClean="0"/>
              <a:t> </a:t>
            </a:r>
            <a:r>
              <a:rPr lang="en-US" sz="1600" dirty="0" err="1" smtClean="0"/>
              <a:t>berkoneksi</a:t>
            </a:r>
            <a:r>
              <a:rPr lang="en-US" sz="1600" dirty="0" smtClean="0"/>
              <a:t> </a:t>
            </a:r>
            <a:r>
              <a:rPr lang="en-US" sz="1600" dirty="0" err="1" smtClean="0"/>
              <a:t>satu</a:t>
            </a:r>
            <a:r>
              <a:rPr lang="en-US" sz="1600" dirty="0" smtClean="0"/>
              <a:t> </a:t>
            </a:r>
            <a:r>
              <a:rPr lang="en-US" sz="1600" dirty="0" err="1" smtClean="0"/>
              <a:t>sama</a:t>
            </a:r>
            <a:r>
              <a:rPr lang="en-US" sz="1600" dirty="0" smtClean="0"/>
              <a:t> lain, </a:t>
            </a:r>
            <a:r>
              <a:rPr lang="en-US" sz="1600" dirty="0" err="1" smtClean="0"/>
              <a:t>baik</a:t>
            </a:r>
            <a:r>
              <a:rPr lang="en-US" sz="1600" dirty="0" smtClean="0"/>
              <a:t> </a:t>
            </a:r>
            <a:r>
              <a:rPr lang="en-US" sz="1600" dirty="0" err="1" smtClean="0"/>
              <a:t>dengan</a:t>
            </a:r>
            <a:r>
              <a:rPr lang="en-US" sz="1600" dirty="0" smtClean="0"/>
              <a:t> </a:t>
            </a:r>
            <a:r>
              <a:rPr lang="en-US" sz="1600" dirty="0" err="1" smtClean="0"/>
              <a:t>sesama</a:t>
            </a:r>
            <a:r>
              <a:rPr lang="en-US" sz="1600" dirty="0" smtClean="0"/>
              <a:t> </a:t>
            </a:r>
            <a:r>
              <a:rPr lang="en-US" sz="1600" dirty="0" err="1" smtClean="0"/>
              <a:t>perangkat</a:t>
            </a:r>
            <a:r>
              <a:rPr lang="en-US" sz="1600" dirty="0" smtClean="0"/>
              <a:t> lain, </a:t>
            </a:r>
            <a:r>
              <a:rPr lang="en-US" sz="1600" dirty="0" err="1" smtClean="0"/>
              <a:t>maupun</a:t>
            </a:r>
            <a:r>
              <a:rPr lang="en-US" sz="1600" dirty="0" smtClean="0"/>
              <a:t> </a:t>
            </a:r>
            <a:r>
              <a:rPr lang="en-US" sz="1600" dirty="0" err="1" smtClean="0"/>
              <a:t>dengan</a:t>
            </a:r>
            <a:r>
              <a:rPr lang="en-US" sz="1600" dirty="0" smtClean="0"/>
              <a:t> </a:t>
            </a:r>
            <a:r>
              <a:rPr lang="en-US" sz="1600" dirty="0" err="1" smtClean="0"/>
              <a:t>manusia</a:t>
            </a:r>
            <a:r>
              <a:rPr lang="en-US" sz="1600" dirty="0" smtClean="0"/>
              <a:t> </a:t>
            </a:r>
            <a:r>
              <a:rPr lang="en-US" sz="1600" dirty="0" err="1" smtClean="0"/>
              <a:t>sebagai</a:t>
            </a:r>
            <a:r>
              <a:rPr lang="en-US" sz="1600" dirty="0" smtClean="0"/>
              <a:t> </a:t>
            </a:r>
            <a:r>
              <a:rPr lang="en-US" sz="1600" dirty="0" err="1" smtClean="0"/>
              <a:t>pengendalinya</a:t>
            </a:r>
            <a:r>
              <a:rPr lang="en-US" sz="1600" dirty="0" smtClean="0"/>
              <a:t>.</a:t>
            </a:r>
          </a:p>
          <a:p>
            <a:pPr algn="just">
              <a:lnSpc>
                <a:spcPct val="170000"/>
              </a:lnSpc>
            </a:pPr>
            <a:endParaRPr lang="en-US" sz="1600" dirty="0" smtClean="0"/>
          </a:p>
          <a:p>
            <a:pPr algn="just">
              <a:lnSpc>
                <a:spcPct val="170000"/>
              </a:lnSpc>
            </a:pPr>
            <a:r>
              <a:rPr lang="en-US" sz="1600" dirty="0" smtClean="0"/>
              <a:t> 	</a:t>
            </a:r>
            <a:r>
              <a:rPr lang="en-US" sz="1600" dirty="0" err="1" smtClean="0"/>
              <a:t>Lalu</a:t>
            </a:r>
            <a:r>
              <a:rPr lang="en-US" sz="1600" dirty="0" smtClean="0"/>
              <a:t> </a:t>
            </a:r>
            <a:r>
              <a:rPr lang="en-US" sz="1600" dirty="0" err="1" smtClean="0"/>
              <a:t>apakah</a:t>
            </a:r>
            <a:r>
              <a:rPr lang="en-US" sz="1600" dirty="0" smtClean="0"/>
              <a:t> Internet of Things </a:t>
            </a:r>
            <a:r>
              <a:rPr lang="en-US" sz="1600" dirty="0" err="1" smtClean="0"/>
              <a:t>sudah</a:t>
            </a:r>
            <a:r>
              <a:rPr lang="en-US" sz="1600" dirty="0" smtClean="0"/>
              <a:t> </a:t>
            </a:r>
            <a:r>
              <a:rPr lang="en-US" sz="1600" dirty="0" err="1" smtClean="0"/>
              <a:t>muncul</a:t>
            </a:r>
            <a:r>
              <a:rPr lang="en-US" sz="1600" dirty="0" smtClean="0"/>
              <a:t> </a:t>
            </a:r>
            <a:r>
              <a:rPr lang="en-US" sz="1600" dirty="0" err="1" smtClean="0"/>
              <a:t>dalam</a:t>
            </a:r>
            <a:r>
              <a:rPr lang="en-US" sz="1600" dirty="0" smtClean="0"/>
              <a:t> </a:t>
            </a:r>
            <a:r>
              <a:rPr lang="en-US" sz="1600" dirty="0" err="1" smtClean="0"/>
              <a:t>kehidupan</a:t>
            </a:r>
            <a:r>
              <a:rPr lang="en-US" sz="1600" dirty="0" smtClean="0"/>
              <a:t> </a:t>
            </a:r>
            <a:r>
              <a:rPr lang="en-US" sz="1600" dirty="0" err="1" smtClean="0"/>
              <a:t>kita</a:t>
            </a:r>
            <a:r>
              <a:rPr lang="en-US" sz="1600" dirty="0" smtClean="0"/>
              <a:t>? </a:t>
            </a:r>
            <a:r>
              <a:rPr lang="en-US" sz="1600" dirty="0" err="1" smtClean="0"/>
              <a:t>Belum</a:t>
            </a:r>
            <a:r>
              <a:rPr lang="en-US" sz="1600" dirty="0" smtClean="0"/>
              <a:t>. </a:t>
            </a:r>
            <a:r>
              <a:rPr lang="en-US" sz="1600" dirty="0" err="1" smtClean="0"/>
              <a:t>Pengembangan</a:t>
            </a:r>
            <a:r>
              <a:rPr lang="en-US" sz="1600" dirty="0" smtClean="0"/>
              <a:t> </a:t>
            </a:r>
            <a:r>
              <a:rPr lang="en-US" sz="1600" dirty="0" err="1" smtClean="0"/>
              <a:t>teknologi</a:t>
            </a:r>
            <a:r>
              <a:rPr lang="en-US" sz="1600" dirty="0" smtClean="0"/>
              <a:t> </a:t>
            </a:r>
            <a:r>
              <a:rPr lang="en-US" sz="1600" dirty="0" err="1" smtClean="0"/>
              <a:t>ini</a:t>
            </a:r>
            <a:r>
              <a:rPr lang="en-US" sz="1600" dirty="0" smtClean="0"/>
              <a:t> </a:t>
            </a:r>
            <a:r>
              <a:rPr lang="en-US" sz="1600" dirty="0" err="1" smtClean="0"/>
              <a:t>masih</a:t>
            </a:r>
            <a:r>
              <a:rPr lang="en-US" sz="1600" dirty="0" smtClean="0"/>
              <a:t> </a:t>
            </a:r>
            <a:r>
              <a:rPr lang="en-US" sz="1600" dirty="0" err="1" smtClean="0"/>
              <a:t>terus</a:t>
            </a:r>
            <a:r>
              <a:rPr lang="en-US" sz="1600" dirty="0" smtClean="0"/>
              <a:t> </a:t>
            </a:r>
            <a:r>
              <a:rPr lang="en-US" sz="1600" dirty="0" err="1" smtClean="0"/>
              <a:t>berlanjut</a:t>
            </a:r>
            <a:r>
              <a:rPr lang="en-US" sz="1600" dirty="0" smtClean="0"/>
              <a:t> dan </a:t>
            </a:r>
            <a:r>
              <a:rPr lang="en-US" sz="1600" dirty="0" err="1" smtClean="0"/>
              <a:t>penerapannya</a:t>
            </a:r>
            <a:r>
              <a:rPr lang="en-US" sz="1600" dirty="0" smtClean="0"/>
              <a:t> pun </a:t>
            </a:r>
            <a:r>
              <a:rPr lang="en-US" sz="1600" dirty="0" err="1" smtClean="0"/>
              <a:t>masih</a:t>
            </a:r>
            <a:r>
              <a:rPr lang="en-US" sz="1600" dirty="0" smtClean="0"/>
              <a:t> </a:t>
            </a:r>
            <a:r>
              <a:rPr lang="en-US" sz="1600" dirty="0" err="1" smtClean="0"/>
              <a:t>terbatas</a:t>
            </a:r>
            <a:r>
              <a:rPr lang="en-US" sz="1600" dirty="0" smtClean="0"/>
              <a:t> </a:t>
            </a:r>
            <a:r>
              <a:rPr lang="en-US" sz="1600" dirty="0" err="1" smtClean="0"/>
              <a:t>di</a:t>
            </a:r>
            <a:r>
              <a:rPr lang="en-US" sz="1600" dirty="0" smtClean="0"/>
              <a:t> </a:t>
            </a:r>
            <a:r>
              <a:rPr lang="en-US" sz="1600" dirty="0" err="1" smtClean="0"/>
              <a:t>negara</a:t>
            </a:r>
            <a:r>
              <a:rPr lang="en-US" sz="1600" dirty="0" smtClean="0"/>
              <a:t> </a:t>
            </a:r>
            <a:r>
              <a:rPr lang="en-US" sz="1600" dirty="0" err="1" smtClean="0"/>
              <a:t>maju</a:t>
            </a:r>
            <a:r>
              <a:rPr lang="en-US" sz="1600" dirty="0" smtClean="0"/>
              <a:t> </a:t>
            </a:r>
            <a:r>
              <a:rPr lang="en-US" sz="1600" dirty="0" err="1" smtClean="0"/>
              <a:t>dengan</a:t>
            </a:r>
            <a:r>
              <a:rPr lang="en-US" sz="1600" dirty="0" smtClean="0"/>
              <a:t> </a:t>
            </a:r>
            <a:r>
              <a:rPr lang="en-US" sz="1600" dirty="0" err="1" smtClean="0"/>
              <a:t>koneksi</a:t>
            </a:r>
            <a:r>
              <a:rPr lang="en-US" sz="1600" dirty="0" smtClean="0"/>
              <a:t> internet yang </a:t>
            </a:r>
            <a:r>
              <a:rPr lang="en-US" sz="1600" dirty="0" err="1" smtClean="0"/>
              <a:t>memadai</a:t>
            </a:r>
            <a:r>
              <a:rPr lang="en-US" sz="1600" dirty="0" smtClean="0"/>
              <a:t>. </a:t>
            </a:r>
            <a:r>
              <a:rPr lang="en-US" sz="1600" dirty="0" err="1" smtClean="0"/>
              <a:t>Namun</a:t>
            </a:r>
            <a:r>
              <a:rPr lang="en-US" sz="1600" dirty="0" smtClean="0"/>
              <a:t> IDC, </a:t>
            </a:r>
            <a:r>
              <a:rPr lang="en-US" sz="1600" dirty="0" err="1" smtClean="0"/>
              <a:t>lembaga</a:t>
            </a:r>
            <a:r>
              <a:rPr lang="en-US" sz="1600" dirty="0" smtClean="0"/>
              <a:t> </a:t>
            </a:r>
            <a:r>
              <a:rPr lang="en-US" sz="1600" dirty="0" err="1" smtClean="0"/>
              <a:t>survei</a:t>
            </a:r>
            <a:r>
              <a:rPr lang="en-US" sz="1600" dirty="0" smtClean="0"/>
              <a:t> </a:t>
            </a:r>
            <a:r>
              <a:rPr lang="en-US" sz="1600" dirty="0" err="1" smtClean="0"/>
              <a:t>pemasaran</a:t>
            </a:r>
            <a:r>
              <a:rPr lang="en-US" sz="1600" dirty="0" smtClean="0"/>
              <a:t>, </a:t>
            </a:r>
            <a:r>
              <a:rPr lang="en-US" sz="1600" dirty="0" err="1" smtClean="0"/>
              <a:t>memperkirakan</a:t>
            </a:r>
            <a:r>
              <a:rPr lang="en-US" sz="1600" dirty="0" smtClean="0"/>
              <a:t> </a:t>
            </a:r>
            <a:r>
              <a:rPr lang="en-US" sz="1600" dirty="0" err="1" smtClean="0"/>
              <a:t>bahwa</a:t>
            </a:r>
            <a:r>
              <a:rPr lang="en-US" sz="1600" dirty="0" smtClean="0"/>
              <a:t> </a:t>
            </a:r>
            <a:r>
              <a:rPr lang="en-US" sz="1600" dirty="0" err="1" smtClean="0"/>
              <a:t>di</a:t>
            </a:r>
            <a:r>
              <a:rPr lang="en-US" sz="1600" dirty="0" smtClean="0"/>
              <a:t> 2021 </a:t>
            </a:r>
            <a:r>
              <a:rPr lang="en-US" sz="1600" dirty="0" err="1" smtClean="0"/>
              <a:t>terdapat</a:t>
            </a:r>
            <a:r>
              <a:rPr lang="en-US" sz="1600" dirty="0" smtClean="0"/>
              <a:t> 200 </a:t>
            </a:r>
            <a:r>
              <a:rPr lang="en-US" sz="1600" dirty="0" err="1" smtClean="0"/>
              <a:t>miliar</a:t>
            </a:r>
            <a:r>
              <a:rPr lang="en-US" sz="1600" dirty="0" smtClean="0"/>
              <a:t> </a:t>
            </a:r>
            <a:r>
              <a:rPr lang="en-US" sz="1600" dirty="0" err="1" smtClean="0"/>
              <a:t>perangkat</a:t>
            </a:r>
            <a:r>
              <a:rPr lang="en-US" sz="1600" dirty="0" smtClean="0"/>
              <a:t> yang </a:t>
            </a:r>
            <a:r>
              <a:rPr lang="en-US" sz="1600" dirty="0" err="1" smtClean="0"/>
              <a:t>akan</a:t>
            </a:r>
            <a:r>
              <a:rPr lang="en-US" sz="1600" dirty="0" smtClean="0"/>
              <a:t> </a:t>
            </a:r>
            <a:r>
              <a:rPr lang="en-US" sz="1600" dirty="0" err="1" smtClean="0"/>
              <a:t>terkoneksi</a:t>
            </a:r>
            <a:r>
              <a:rPr lang="en-US" sz="1600" dirty="0" smtClean="0"/>
              <a:t>. 30 </a:t>
            </a:r>
            <a:r>
              <a:rPr lang="en-US" sz="1600" dirty="0" err="1" smtClean="0"/>
              <a:t>Miliar</a:t>
            </a:r>
            <a:r>
              <a:rPr lang="en-US" sz="1600" dirty="0" smtClean="0"/>
              <a:t> </a:t>
            </a:r>
            <a:r>
              <a:rPr lang="en-US" sz="1600" dirty="0" err="1" smtClean="0"/>
              <a:t>diantaranya</a:t>
            </a:r>
            <a:r>
              <a:rPr lang="en-US" sz="1600" dirty="0" smtClean="0"/>
              <a:t> </a:t>
            </a:r>
            <a:r>
              <a:rPr lang="en-US" sz="1600" dirty="0" err="1" smtClean="0"/>
              <a:t>telah</a:t>
            </a:r>
            <a:r>
              <a:rPr lang="en-US" sz="1600" dirty="0" smtClean="0"/>
              <a:t> </a:t>
            </a:r>
            <a:r>
              <a:rPr lang="en-US" sz="1600" dirty="0" err="1" smtClean="0"/>
              <a:t>bekerja</a:t>
            </a:r>
            <a:r>
              <a:rPr lang="en-US" sz="1600" dirty="0" smtClean="0"/>
              <a:t> </a:t>
            </a:r>
            <a:r>
              <a:rPr lang="en-US" sz="1600" dirty="0" err="1" smtClean="0"/>
              <a:t>sebagai</a:t>
            </a:r>
            <a:r>
              <a:rPr lang="en-US" sz="1600" dirty="0" smtClean="0"/>
              <a:t> </a:t>
            </a:r>
            <a:r>
              <a:rPr lang="en-US" sz="1600" dirty="0" err="1" smtClean="0"/>
              <a:t>perangkat</a:t>
            </a:r>
            <a:r>
              <a:rPr lang="en-US" sz="1600" dirty="0" smtClean="0"/>
              <a:t> </a:t>
            </a:r>
            <a:r>
              <a:rPr lang="en-US" sz="1600" dirty="0" err="1" smtClean="0"/>
              <a:t>otomatik</a:t>
            </a:r>
            <a:r>
              <a:rPr lang="en-US" sz="1600" dirty="0" smtClean="0"/>
              <a:t>. </a:t>
            </a:r>
            <a:r>
              <a:rPr lang="en-US" sz="1600" dirty="0" err="1" smtClean="0"/>
              <a:t>Penggunaan</a:t>
            </a:r>
            <a:r>
              <a:rPr lang="en-US" sz="1600" dirty="0" smtClean="0"/>
              <a:t> Internet of Things </a:t>
            </a:r>
            <a:r>
              <a:rPr lang="en-US" sz="1600" dirty="0" err="1" smtClean="0"/>
              <a:t>tentu</a:t>
            </a:r>
            <a:r>
              <a:rPr lang="en-US" sz="1600" dirty="0" smtClean="0"/>
              <a:t> </a:t>
            </a:r>
            <a:r>
              <a:rPr lang="en-US" sz="1600" dirty="0" err="1" smtClean="0"/>
              <a:t>membuat</a:t>
            </a:r>
            <a:r>
              <a:rPr lang="en-US" sz="1600" dirty="0" smtClean="0"/>
              <a:t> </a:t>
            </a:r>
            <a:r>
              <a:rPr lang="en-US" sz="1600" dirty="0" err="1" smtClean="0"/>
              <a:t>rumah</a:t>
            </a:r>
            <a:r>
              <a:rPr lang="en-US" sz="1600" dirty="0" smtClean="0"/>
              <a:t> dan </a:t>
            </a:r>
            <a:r>
              <a:rPr lang="en-US" sz="1600" dirty="0" err="1" smtClean="0"/>
              <a:t>perangkat</a:t>
            </a:r>
            <a:r>
              <a:rPr lang="en-US" sz="1600" dirty="0" smtClean="0"/>
              <a:t> </a:t>
            </a:r>
            <a:r>
              <a:rPr lang="en-US" sz="1600" dirty="0" err="1" smtClean="0"/>
              <a:t>kita</a:t>
            </a:r>
            <a:r>
              <a:rPr lang="en-US" sz="1600" dirty="0" smtClean="0"/>
              <a:t> </a:t>
            </a:r>
            <a:r>
              <a:rPr lang="en-US" sz="1600" dirty="0" err="1" smtClean="0"/>
              <a:t>semakin</a:t>
            </a:r>
            <a:r>
              <a:rPr lang="en-US" sz="1600" dirty="0" smtClean="0"/>
              <a:t> </a:t>
            </a:r>
            <a:r>
              <a:rPr lang="en-US" sz="1600" dirty="0" err="1" smtClean="0"/>
              <a:t>cerdas</a:t>
            </a:r>
            <a:r>
              <a:rPr lang="en-US" sz="1600" dirty="0" smtClean="0"/>
              <a:t> dan </a:t>
            </a:r>
            <a:r>
              <a:rPr lang="en-US" sz="1600" dirty="0" err="1" smtClean="0"/>
              <a:t>mudah</a:t>
            </a:r>
            <a:r>
              <a:rPr lang="en-US" sz="1600" dirty="0" smtClean="0"/>
              <a:t> </a:t>
            </a:r>
            <a:r>
              <a:rPr lang="en-US" sz="1600" dirty="0" err="1" smtClean="0"/>
              <a:t>dipahami</a:t>
            </a:r>
            <a:r>
              <a:rPr lang="en-US" sz="1600" dirty="0" smtClean="0"/>
              <a:t>. </a:t>
            </a:r>
            <a:r>
              <a:rPr lang="en-US" sz="1600" dirty="0" err="1" smtClean="0"/>
              <a:t>Meski</a:t>
            </a:r>
            <a:r>
              <a:rPr lang="en-US" sz="1600" dirty="0" smtClean="0"/>
              <a:t> </a:t>
            </a:r>
            <a:r>
              <a:rPr lang="en-US" sz="1600" dirty="0" err="1" smtClean="0"/>
              <a:t>begitu</a:t>
            </a:r>
            <a:r>
              <a:rPr lang="en-US" sz="1600" dirty="0" smtClean="0"/>
              <a:t>, </a:t>
            </a:r>
            <a:r>
              <a:rPr lang="en-US" sz="1600" dirty="0" err="1" smtClean="0"/>
              <a:t>masih</a:t>
            </a:r>
            <a:r>
              <a:rPr lang="en-US" sz="1600" dirty="0" smtClean="0"/>
              <a:t> </a:t>
            </a:r>
            <a:r>
              <a:rPr lang="en-US" sz="1600" dirty="0" err="1" smtClean="0"/>
              <a:t>dibutuhkan</a:t>
            </a:r>
            <a:r>
              <a:rPr lang="en-US" sz="1600" dirty="0" smtClean="0"/>
              <a:t> </a:t>
            </a:r>
            <a:r>
              <a:rPr lang="en-US" sz="1600" dirty="0" err="1" smtClean="0"/>
              <a:t>upaya</a:t>
            </a:r>
            <a:r>
              <a:rPr lang="en-US" sz="1600" dirty="0" smtClean="0"/>
              <a:t> yang </a:t>
            </a:r>
            <a:r>
              <a:rPr lang="en-US" sz="1600" dirty="0" err="1" smtClean="0"/>
              <a:t>sangat</a:t>
            </a:r>
            <a:r>
              <a:rPr lang="en-US" sz="1600" dirty="0" smtClean="0"/>
              <a:t> </a:t>
            </a:r>
            <a:r>
              <a:rPr lang="en-US" sz="1600" dirty="0" err="1" smtClean="0"/>
              <a:t>keras</a:t>
            </a:r>
            <a:r>
              <a:rPr lang="en-US" sz="1600" dirty="0" smtClean="0"/>
              <a:t> yang </a:t>
            </a:r>
            <a:r>
              <a:rPr lang="en-US" sz="1600" dirty="0" err="1" smtClean="0"/>
              <a:t>membutuhkan</a:t>
            </a:r>
            <a:r>
              <a:rPr lang="en-US" sz="1600" dirty="0" smtClean="0"/>
              <a:t> </a:t>
            </a:r>
            <a:r>
              <a:rPr lang="en-US" sz="1600" dirty="0" err="1" smtClean="0"/>
              <a:t>waktu</a:t>
            </a:r>
            <a:r>
              <a:rPr lang="en-US" sz="1600" dirty="0" smtClean="0"/>
              <a:t> lama </a:t>
            </a:r>
            <a:r>
              <a:rPr lang="en-US" sz="1600" dirty="0" err="1" smtClean="0"/>
              <a:t>hingga</a:t>
            </a:r>
            <a:r>
              <a:rPr lang="en-US" sz="1600" dirty="0" smtClean="0"/>
              <a:t> </a:t>
            </a:r>
            <a:r>
              <a:rPr lang="en-US" sz="1600" dirty="0" err="1" smtClean="0"/>
              <a:t>untuk</a:t>
            </a:r>
            <a:r>
              <a:rPr lang="en-US" sz="1600" dirty="0" smtClean="0"/>
              <a:t> </a:t>
            </a:r>
            <a:r>
              <a:rPr lang="en-US" sz="1600" dirty="0" err="1" smtClean="0"/>
              <a:t>mewujudkannya</a:t>
            </a:r>
            <a:r>
              <a:rPr lang="en-US" sz="1600" dirty="0" smtClean="0"/>
              <a:t>.</a:t>
            </a:r>
          </a:p>
          <a:p>
            <a:pPr algn="just">
              <a:lnSpc>
                <a:spcPct val="170000"/>
              </a:lnSpc>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8686800" cy="4525963"/>
          </a:xfrm>
        </p:spPr>
        <p:txBody>
          <a:bodyPr/>
          <a:lstStyle/>
          <a:p>
            <a:pPr algn="just">
              <a:buNone/>
            </a:pPr>
            <a:r>
              <a:rPr lang="en-US" dirty="0" smtClean="0"/>
              <a:t>		</a:t>
            </a:r>
            <a:r>
              <a:rPr lang="en-US" dirty="0" err="1" smtClean="0"/>
              <a:t>Istilah</a:t>
            </a:r>
            <a:r>
              <a:rPr lang="en-US" dirty="0" smtClean="0"/>
              <a:t> yang </a:t>
            </a:r>
            <a:r>
              <a:rPr lang="en-US" dirty="0" err="1" smtClean="0"/>
              <a:t>belakangan</a:t>
            </a:r>
            <a:r>
              <a:rPr lang="en-US" dirty="0" smtClean="0"/>
              <a:t> </a:t>
            </a:r>
            <a:r>
              <a:rPr lang="en-US" dirty="0" err="1" smtClean="0"/>
              <a:t>ini</a:t>
            </a:r>
            <a:r>
              <a:rPr lang="en-US" dirty="0" smtClean="0"/>
              <a:t> </a:t>
            </a:r>
            <a:r>
              <a:rPr lang="en-US" dirty="0" err="1" smtClean="0"/>
              <a:t>mulai</a:t>
            </a:r>
            <a:r>
              <a:rPr lang="en-US" dirty="0" smtClean="0"/>
              <a:t> </a:t>
            </a:r>
            <a:r>
              <a:rPr lang="en-US" dirty="0" err="1" smtClean="0"/>
              <a:t>ramai</a:t>
            </a:r>
            <a:r>
              <a:rPr lang="en-US" dirty="0" smtClean="0"/>
              <a:t> </a:t>
            </a:r>
            <a:r>
              <a:rPr lang="en-US" dirty="0" err="1" smtClean="0"/>
              <a:t>ditemui</a:t>
            </a:r>
            <a:r>
              <a:rPr lang="en-US" dirty="0" smtClean="0"/>
              <a:t> </a:t>
            </a:r>
            <a:r>
              <a:rPr lang="en-US" dirty="0" err="1" smtClean="0"/>
              <a:t>namun</a:t>
            </a:r>
            <a:r>
              <a:rPr lang="en-US" dirty="0" smtClean="0"/>
              <a:t> </a:t>
            </a:r>
            <a:r>
              <a:rPr lang="en-US" dirty="0" err="1" smtClean="0"/>
              <a:t>masih</a:t>
            </a:r>
            <a:r>
              <a:rPr lang="en-US" dirty="0" smtClean="0"/>
              <a:t> </a:t>
            </a:r>
            <a:r>
              <a:rPr lang="en-US" dirty="0" err="1" smtClean="0"/>
              <a:t>banyak</a:t>
            </a:r>
            <a:r>
              <a:rPr lang="en-US" dirty="0" smtClean="0"/>
              <a:t> yang </a:t>
            </a:r>
            <a:r>
              <a:rPr lang="en-US" dirty="0" err="1" smtClean="0"/>
              <a:t>belum</a:t>
            </a:r>
            <a:r>
              <a:rPr lang="en-US" dirty="0" smtClean="0"/>
              <a:t> </a:t>
            </a:r>
            <a:r>
              <a:rPr lang="en-US" dirty="0" err="1" smtClean="0"/>
              <a:t>mengerti</a:t>
            </a:r>
            <a:r>
              <a:rPr lang="en-US" dirty="0" smtClean="0"/>
              <a:t> </a:t>
            </a:r>
            <a:r>
              <a:rPr lang="en-US" dirty="0" err="1" smtClean="0"/>
              <a:t>arti</a:t>
            </a:r>
            <a:r>
              <a:rPr lang="en-US" dirty="0" smtClean="0"/>
              <a:t> dari </a:t>
            </a:r>
            <a:r>
              <a:rPr lang="en-US" dirty="0" err="1" smtClean="0"/>
              <a:t>istilah</a:t>
            </a:r>
            <a:r>
              <a:rPr lang="en-US" dirty="0" smtClean="0"/>
              <a:t> </a:t>
            </a:r>
            <a:r>
              <a:rPr lang="en-US" dirty="0" err="1" smtClean="0"/>
              <a:t>ini</a:t>
            </a:r>
            <a:r>
              <a:rPr lang="en-US" dirty="0" smtClean="0"/>
              <a:t>. </a:t>
            </a:r>
            <a:r>
              <a:rPr lang="en-US" dirty="0" err="1" smtClean="0"/>
              <a:t>Sebetulnya</a:t>
            </a:r>
            <a:r>
              <a:rPr lang="en-US" dirty="0" smtClean="0"/>
              <a:t> </a:t>
            </a:r>
            <a:r>
              <a:rPr lang="en-US" dirty="0" err="1" smtClean="0"/>
              <a:t>hingga</a:t>
            </a:r>
            <a:r>
              <a:rPr lang="en-US" dirty="0" smtClean="0"/>
              <a:t> </a:t>
            </a:r>
            <a:r>
              <a:rPr lang="en-US" dirty="0" err="1" smtClean="0"/>
              <a:t>saat</a:t>
            </a:r>
            <a:r>
              <a:rPr lang="en-US" dirty="0" smtClean="0"/>
              <a:t> </a:t>
            </a:r>
            <a:r>
              <a:rPr lang="en-US" dirty="0" err="1" smtClean="0"/>
              <a:t>ini</a:t>
            </a:r>
            <a:r>
              <a:rPr lang="en-US" dirty="0" smtClean="0"/>
              <a:t> </a:t>
            </a:r>
            <a:r>
              <a:rPr lang="en-US" dirty="0" err="1" smtClean="0"/>
              <a:t>belum</a:t>
            </a:r>
            <a:r>
              <a:rPr lang="en-US" dirty="0" smtClean="0"/>
              <a:t> </a:t>
            </a:r>
            <a:r>
              <a:rPr lang="en-US" dirty="0" err="1" smtClean="0"/>
              <a:t>ada</a:t>
            </a:r>
            <a:r>
              <a:rPr lang="en-US" dirty="0" smtClean="0"/>
              <a:t> </a:t>
            </a:r>
            <a:r>
              <a:rPr lang="en-US" dirty="0" err="1" smtClean="0"/>
              <a:t>definisi</a:t>
            </a:r>
            <a:r>
              <a:rPr lang="en-US" dirty="0" smtClean="0"/>
              <a:t> </a:t>
            </a:r>
            <a:r>
              <a:rPr lang="en-US" dirty="0" err="1" smtClean="0"/>
              <a:t>standar</a:t>
            </a:r>
            <a:r>
              <a:rPr lang="en-US" dirty="0" smtClean="0"/>
              <a:t> </a:t>
            </a:r>
            <a:r>
              <a:rPr lang="en-US" dirty="0" err="1" smtClean="0"/>
              <a:t>mengenai</a:t>
            </a:r>
            <a:r>
              <a:rPr lang="en-US" dirty="0" smtClean="0"/>
              <a:t> Internet of Things, </a:t>
            </a:r>
            <a:r>
              <a:rPr lang="en-US" dirty="0" err="1" smtClean="0"/>
              <a:t>namun</a:t>
            </a:r>
            <a:r>
              <a:rPr lang="en-US" dirty="0" smtClean="0"/>
              <a:t> </a:t>
            </a:r>
            <a:r>
              <a:rPr lang="en-US" dirty="0" err="1" smtClean="0"/>
              <a:t>secara</a:t>
            </a:r>
            <a:r>
              <a:rPr lang="en-US" dirty="0" smtClean="0"/>
              <a:t> </a:t>
            </a:r>
            <a:r>
              <a:rPr lang="en-US" dirty="0" err="1" smtClean="0"/>
              <a:t>singkat</a:t>
            </a:r>
            <a:r>
              <a:rPr lang="en-US" dirty="0" smtClean="0"/>
              <a:t> Internet of Things </a:t>
            </a:r>
            <a:r>
              <a:rPr lang="en-US" dirty="0" err="1" smtClean="0"/>
              <a:t>bisa</a:t>
            </a:r>
            <a:r>
              <a:rPr lang="en-US" dirty="0" smtClean="0"/>
              <a:t> </a:t>
            </a:r>
            <a:r>
              <a:rPr lang="en-US" dirty="0" err="1" smtClean="0"/>
              <a:t>dibilang</a:t>
            </a:r>
            <a:r>
              <a:rPr lang="en-US" dirty="0" smtClean="0"/>
              <a:t> </a:t>
            </a:r>
            <a:r>
              <a:rPr lang="en-US" dirty="0" err="1" smtClean="0"/>
              <a:t>adalah</a:t>
            </a:r>
            <a:r>
              <a:rPr lang="en-US" dirty="0" smtClean="0"/>
              <a:t> </a:t>
            </a:r>
            <a:r>
              <a:rPr lang="en-US" dirty="0" err="1" smtClean="0"/>
              <a:t>di</a:t>
            </a:r>
            <a:r>
              <a:rPr lang="en-US" dirty="0" smtClean="0"/>
              <a:t> </a:t>
            </a:r>
            <a:r>
              <a:rPr lang="en-US" dirty="0" err="1" smtClean="0"/>
              <a:t>mana</a:t>
            </a:r>
            <a:r>
              <a:rPr lang="en-US" dirty="0" smtClean="0"/>
              <a:t> </a:t>
            </a:r>
            <a:r>
              <a:rPr lang="en-US" b="1" dirty="0" err="1" smtClean="0"/>
              <a:t>benda-benda</a:t>
            </a:r>
            <a:r>
              <a:rPr lang="en-US" b="1" dirty="0" smtClean="0"/>
              <a:t> </a:t>
            </a:r>
            <a:r>
              <a:rPr lang="en-US" b="1" dirty="0" err="1" smtClean="0"/>
              <a:t>di</a:t>
            </a:r>
            <a:r>
              <a:rPr lang="en-US" b="1" dirty="0" smtClean="0"/>
              <a:t> </a:t>
            </a:r>
            <a:r>
              <a:rPr lang="en-US" b="1" dirty="0" err="1" smtClean="0"/>
              <a:t>sekitar</a:t>
            </a:r>
            <a:r>
              <a:rPr lang="en-US" b="1" dirty="0" smtClean="0"/>
              <a:t> </a:t>
            </a:r>
            <a:r>
              <a:rPr lang="en-US" b="1" dirty="0" err="1" smtClean="0"/>
              <a:t>kita</a:t>
            </a:r>
            <a:r>
              <a:rPr lang="en-US" b="1" dirty="0" smtClean="0"/>
              <a:t> </a:t>
            </a:r>
            <a:r>
              <a:rPr lang="en-US" b="1" dirty="0" err="1" smtClean="0"/>
              <a:t>dapat</a:t>
            </a:r>
            <a:r>
              <a:rPr lang="en-US" b="1" dirty="0" smtClean="0"/>
              <a:t> </a:t>
            </a:r>
            <a:r>
              <a:rPr lang="en-US" b="1" dirty="0" err="1" smtClean="0"/>
              <a:t>berkomunikasi</a:t>
            </a:r>
            <a:r>
              <a:rPr lang="en-US" b="1" dirty="0" smtClean="0"/>
              <a:t> </a:t>
            </a:r>
            <a:r>
              <a:rPr lang="en-US" b="1" dirty="0" err="1" smtClean="0"/>
              <a:t>antara</a:t>
            </a:r>
            <a:r>
              <a:rPr lang="en-US" b="1" dirty="0" smtClean="0"/>
              <a:t> </a:t>
            </a:r>
            <a:r>
              <a:rPr lang="en-US" b="1" dirty="0" err="1" smtClean="0"/>
              <a:t>satu</a:t>
            </a:r>
            <a:r>
              <a:rPr lang="en-US" b="1" dirty="0" smtClean="0"/>
              <a:t> </a:t>
            </a:r>
            <a:r>
              <a:rPr lang="en-US" b="1" dirty="0" err="1" smtClean="0"/>
              <a:t>sama</a:t>
            </a:r>
            <a:r>
              <a:rPr lang="en-US" b="1" dirty="0" smtClean="0"/>
              <a:t> lain </a:t>
            </a:r>
            <a:r>
              <a:rPr lang="en-US" b="1" dirty="0" err="1" smtClean="0"/>
              <a:t>melalui</a:t>
            </a:r>
            <a:r>
              <a:rPr lang="en-US" b="1" dirty="0" smtClean="0"/>
              <a:t> </a:t>
            </a:r>
            <a:r>
              <a:rPr lang="en-US" b="1" dirty="0" err="1" smtClean="0"/>
              <a:t>sebuah</a:t>
            </a:r>
            <a:r>
              <a:rPr lang="en-US" b="1" dirty="0" smtClean="0"/>
              <a:t> </a:t>
            </a:r>
            <a:r>
              <a:rPr lang="en-US" b="1" dirty="0" err="1" smtClean="0"/>
              <a:t>jaringan</a:t>
            </a:r>
            <a:r>
              <a:rPr lang="en-US" b="1" dirty="0" smtClean="0"/>
              <a:t> </a:t>
            </a:r>
            <a:r>
              <a:rPr lang="en-US" b="1" dirty="0" err="1" smtClean="0"/>
              <a:t>seperti</a:t>
            </a:r>
            <a:r>
              <a:rPr lang="en-US" b="1" dirty="0" smtClean="0"/>
              <a:t> internet</a:t>
            </a:r>
            <a:r>
              <a:rPr lang="en-US" dirty="0" smtClean="0"/>
              <a:t>.</a:t>
            </a:r>
          </a:p>
          <a:p>
            <a:pPr algn="just">
              <a:buNone/>
            </a:pPr>
            <a:endParaRPr lang="en-US" dirty="0"/>
          </a:p>
        </p:txBody>
      </p:sp>
      <p:sp>
        <p:nvSpPr>
          <p:cNvPr id="3" name="Title 2"/>
          <p:cNvSpPr>
            <a:spLocks noGrp="1"/>
          </p:cNvSpPr>
          <p:nvPr>
            <p:ph type="title"/>
          </p:nvPr>
        </p:nvSpPr>
        <p:spPr>
          <a:xfrm>
            <a:off x="381000" y="228600"/>
            <a:ext cx="7696200" cy="411162"/>
          </a:xfrm>
        </p:spPr>
        <p:txBody>
          <a:bodyPr>
            <a:normAutofit fontScale="90000"/>
          </a:bodyPr>
          <a:lstStyle/>
          <a:p>
            <a:r>
              <a:rPr lang="en-US" dirty="0" smtClean="0"/>
              <a:t>Apa </a:t>
            </a:r>
            <a:r>
              <a:rPr lang="en-US" dirty="0" err="1" smtClean="0"/>
              <a:t>itu</a:t>
            </a:r>
            <a:r>
              <a:rPr lang="en-US" dirty="0" smtClean="0"/>
              <a:t> Internet Of Things (IOT)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8915400" cy="4525963"/>
          </a:xfrm>
        </p:spPr>
        <p:txBody>
          <a:bodyPr>
            <a:noAutofit/>
          </a:bodyPr>
          <a:lstStyle/>
          <a:p>
            <a:pPr algn="just">
              <a:lnSpc>
                <a:spcPct val="120000"/>
              </a:lnSpc>
              <a:buNone/>
            </a:pPr>
            <a:r>
              <a:rPr lang="en-US" sz="2000" b="1" dirty="0" smtClean="0"/>
              <a:t>		</a:t>
            </a:r>
            <a:r>
              <a:rPr lang="id-ID" sz="2000" b="1" dirty="0" smtClean="0"/>
              <a:t>Internet of Things</a:t>
            </a:r>
            <a:r>
              <a:rPr lang="id-ID" sz="2000" dirty="0" smtClean="0"/>
              <a:t>, atau dikenal juga dengan singkatan </a:t>
            </a:r>
            <a:r>
              <a:rPr lang="id-ID" sz="2000" b="1" dirty="0" smtClean="0"/>
              <a:t>IoT</a:t>
            </a:r>
            <a:r>
              <a:rPr lang="id-ID" sz="2000" dirty="0" smtClean="0"/>
              <a:t>, merupakan sebuah konsep yang bertujuan untuk memperluas manfaat dari konektivitas internet yang tersambung secara terus-menerus. Adapun kemampuan seperti berbagi data, remote control, dan sebagainya, termasuk juga pada benda di dunia nyata. Contohnya bahan pangan, elektronik, koleksi, peralatan apa saja, termasuk benda hidup yang semuanya tersambung ke jaringan lokal dan global melalui sensor yang tertanam dan selalu aktif</a:t>
            </a:r>
            <a:r>
              <a:rPr lang="en-US" sz="2000" dirty="0" smtClean="0"/>
              <a:t>.</a:t>
            </a:r>
          </a:p>
          <a:p>
            <a:pPr algn="just">
              <a:lnSpc>
                <a:spcPct val="120000"/>
              </a:lnSpc>
              <a:buNone/>
            </a:pPr>
            <a:endParaRPr lang="en-US" sz="2000" dirty="0" smtClean="0"/>
          </a:p>
          <a:p>
            <a:pPr algn="just">
              <a:lnSpc>
                <a:spcPct val="120000"/>
              </a:lnSpc>
              <a:buNone/>
            </a:pPr>
            <a:r>
              <a:rPr lang="en-US" sz="2000" dirty="0" smtClean="0"/>
              <a:t>		</a:t>
            </a:r>
            <a:r>
              <a:rPr lang="id-ID" sz="2000" dirty="0" smtClean="0"/>
              <a:t>Pada dasarnya, Internet of Things mengacu pada benda yang dapat diidentifikasikan secara unik sebagai representasi virtual dalam struktur berbasis Internet. Istilah Internet of Things awalnya disarankan oleh Kevin Ashton pada tahun 1999 dan mulai terkenal melalui Auto-ID Center di MI</a:t>
            </a:r>
            <a:r>
              <a:rPr lang="en-US" sz="2000" dirty="0" smtClean="0"/>
              <a:t>T</a:t>
            </a:r>
          </a:p>
          <a:p>
            <a:pPr algn="just">
              <a:lnSpc>
                <a:spcPct val="120000"/>
              </a:lnSpc>
              <a:buNone/>
            </a:pPr>
            <a:endParaRPr lang="en-US" sz="2000" dirty="0"/>
          </a:p>
        </p:txBody>
      </p:sp>
      <p:sp>
        <p:nvSpPr>
          <p:cNvPr id="3" name="Title 2"/>
          <p:cNvSpPr>
            <a:spLocks noGrp="1"/>
          </p:cNvSpPr>
          <p:nvPr>
            <p:ph type="title"/>
          </p:nvPr>
        </p:nvSpPr>
        <p:spPr>
          <a:xfrm>
            <a:off x="76200" y="152400"/>
            <a:ext cx="2819400" cy="411162"/>
          </a:xfrm>
        </p:spPr>
        <p:txBody>
          <a:bodyPr>
            <a:normAutofit fontScale="90000"/>
          </a:bodyPr>
          <a:lstStyle/>
          <a:p>
            <a:r>
              <a:rPr lang="en-US" dirty="0" err="1" smtClean="0"/>
              <a:t>Pengertian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8763000" cy="5867400"/>
          </a:xfrm>
        </p:spPr>
        <p:txBody>
          <a:bodyPr>
            <a:noAutofit/>
          </a:bodyPr>
          <a:lstStyle/>
          <a:p>
            <a:pPr algn="just">
              <a:lnSpc>
                <a:spcPct val="150000"/>
              </a:lnSpc>
              <a:buNone/>
            </a:pPr>
            <a:r>
              <a:rPr lang="en-US" sz="1400" dirty="0" smtClean="0"/>
              <a:t>Pada </a:t>
            </a:r>
            <a:r>
              <a:rPr lang="en-US" sz="1400" dirty="0" err="1" smtClean="0"/>
              <a:t>bulan</a:t>
            </a:r>
            <a:r>
              <a:rPr lang="en-US" sz="1400" dirty="0" smtClean="0"/>
              <a:t> </a:t>
            </a:r>
            <a:r>
              <a:rPr lang="en-US" sz="1400" dirty="0" err="1" smtClean="0"/>
              <a:t>Juni</a:t>
            </a:r>
            <a:r>
              <a:rPr lang="en-US" sz="1400" dirty="0" smtClean="0"/>
              <a:t> 2009 Ashton </a:t>
            </a:r>
            <a:r>
              <a:rPr lang="en-US" sz="1400" dirty="0" err="1" smtClean="0"/>
              <a:t>berkomentar</a:t>
            </a:r>
            <a:r>
              <a:rPr lang="en-US" sz="1400" dirty="0" smtClean="0"/>
              <a:t>.</a:t>
            </a:r>
          </a:p>
          <a:p>
            <a:pPr algn="just">
              <a:lnSpc>
                <a:spcPct val="150000"/>
              </a:lnSpc>
            </a:pPr>
            <a:r>
              <a:rPr lang="en-US" sz="1400" i="1" dirty="0" smtClean="0"/>
              <a:t>"</a:t>
            </a:r>
            <a:r>
              <a:rPr lang="en-US" sz="1400" i="1" dirty="0" err="1" smtClean="0"/>
              <a:t>Hari</a:t>
            </a:r>
            <a:r>
              <a:rPr lang="en-US" sz="1400" i="1" dirty="0" smtClean="0"/>
              <a:t> </a:t>
            </a:r>
            <a:r>
              <a:rPr lang="en-US" sz="1400" i="1" dirty="0" err="1" smtClean="0"/>
              <a:t>ini</a:t>
            </a:r>
            <a:r>
              <a:rPr lang="en-US" sz="1400" i="1" dirty="0" smtClean="0"/>
              <a:t> </a:t>
            </a:r>
            <a:r>
              <a:rPr lang="en-US" sz="1400" i="1" dirty="0" err="1" smtClean="0"/>
              <a:t>komputer</a:t>
            </a:r>
            <a:r>
              <a:rPr lang="en-US" sz="1400" i="1" dirty="0" smtClean="0"/>
              <a:t> dan </a:t>
            </a:r>
            <a:r>
              <a:rPr lang="en-US" sz="1400" i="1" dirty="0" err="1" smtClean="0"/>
              <a:t>manusia</a:t>
            </a:r>
            <a:r>
              <a:rPr lang="en-US" sz="1400" i="1" dirty="0" smtClean="0"/>
              <a:t>, </a:t>
            </a:r>
            <a:r>
              <a:rPr lang="en-US" sz="1400" i="1" dirty="0" err="1" smtClean="0"/>
              <a:t>hampir</a:t>
            </a:r>
            <a:r>
              <a:rPr lang="en-US" sz="1400" i="1" dirty="0" smtClean="0"/>
              <a:t> </a:t>
            </a:r>
            <a:r>
              <a:rPr lang="en-US" sz="1400" i="1" dirty="0" err="1" smtClean="0"/>
              <a:t>sepenuhnya</a:t>
            </a:r>
            <a:r>
              <a:rPr lang="en-US" sz="1400" i="1" dirty="0" smtClean="0"/>
              <a:t> </a:t>
            </a:r>
            <a:r>
              <a:rPr lang="en-US" sz="1400" i="1" dirty="0" err="1" smtClean="0"/>
              <a:t>tergantung</a:t>
            </a:r>
            <a:r>
              <a:rPr lang="en-US" sz="1400" i="1" dirty="0" smtClean="0"/>
              <a:t> pada Internet </a:t>
            </a:r>
            <a:r>
              <a:rPr lang="en-US" sz="1400" i="1" dirty="0" err="1" smtClean="0"/>
              <a:t>untuk</a:t>
            </a:r>
            <a:r>
              <a:rPr lang="en-US" sz="1400" i="1" dirty="0" smtClean="0"/>
              <a:t> </a:t>
            </a:r>
            <a:r>
              <a:rPr lang="en-US" sz="1400" i="1" dirty="0" err="1" smtClean="0"/>
              <a:t>segala</a:t>
            </a:r>
            <a:r>
              <a:rPr lang="en-US" sz="1400" i="1" dirty="0" smtClean="0"/>
              <a:t> </a:t>
            </a:r>
            <a:r>
              <a:rPr lang="en-US" sz="1400" i="1" dirty="0" err="1" smtClean="0"/>
              <a:t>informasi</a:t>
            </a:r>
            <a:r>
              <a:rPr lang="en-US" sz="1400" i="1" dirty="0" smtClean="0"/>
              <a:t> yang </a:t>
            </a:r>
            <a:r>
              <a:rPr lang="en-US" sz="1400" i="1" dirty="0" err="1" smtClean="0"/>
              <a:t>semua</a:t>
            </a:r>
            <a:r>
              <a:rPr lang="en-US" sz="1400" i="1" dirty="0" smtClean="0"/>
              <a:t> </a:t>
            </a:r>
            <a:r>
              <a:rPr lang="en-US" sz="1400" i="1" dirty="0" err="1" smtClean="0"/>
              <a:t>terdiri</a:t>
            </a:r>
            <a:r>
              <a:rPr lang="en-US" sz="1400" i="1" dirty="0" smtClean="0"/>
              <a:t> dari </a:t>
            </a:r>
            <a:r>
              <a:rPr lang="en-US" sz="1400" i="1" dirty="0" err="1" smtClean="0"/>
              <a:t>sekitar</a:t>
            </a:r>
            <a:r>
              <a:rPr lang="en-US" sz="1400" i="1" dirty="0" smtClean="0"/>
              <a:t> 50 </a:t>
            </a:r>
            <a:r>
              <a:rPr lang="en-US" sz="1400" i="1" dirty="0" err="1" smtClean="0"/>
              <a:t>petabyte</a:t>
            </a:r>
            <a:r>
              <a:rPr lang="en-US" sz="1400" i="1" dirty="0" smtClean="0"/>
              <a:t> (</a:t>
            </a:r>
            <a:r>
              <a:rPr lang="en-US" sz="1400" i="1" dirty="0" err="1" smtClean="0"/>
              <a:t>satu</a:t>
            </a:r>
            <a:r>
              <a:rPr lang="en-US" sz="1400" i="1" dirty="0" smtClean="0"/>
              <a:t> </a:t>
            </a:r>
            <a:r>
              <a:rPr lang="en-US" sz="1400" i="1" dirty="0" err="1" smtClean="0"/>
              <a:t>petabyte</a:t>
            </a:r>
            <a:r>
              <a:rPr lang="en-US" sz="1400" i="1" dirty="0" smtClean="0"/>
              <a:t> </a:t>
            </a:r>
            <a:r>
              <a:rPr lang="en-US" sz="1400" i="1" dirty="0" err="1" smtClean="0"/>
              <a:t>adalah</a:t>
            </a:r>
            <a:r>
              <a:rPr lang="en-US" sz="1400" i="1" dirty="0" smtClean="0"/>
              <a:t> 1.024 terabyte) data yang </a:t>
            </a:r>
            <a:r>
              <a:rPr lang="en-US" sz="1400" i="1" dirty="0" err="1" smtClean="0"/>
              <a:t>tersedia</a:t>
            </a:r>
            <a:r>
              <a:rPr lang="en-US" sz="1400" i="1" dirty="0" smtClean="0"/>
              <a:t> pada Internet dan </a:t>
            </a:r>
            <a:r>
              <a:rPr lang="en-US" sz="1400" i="1" dirty="0" err="1" smtClean="0"/>
              <a:t>pertama</a:t>
            </a:r>
            <a:r>
              <a:rPr lang="en-US" sz="1400" i="1" dirty="0" smtClean="0"/>
              <a:t> kali </a:t>
            </a:r>
            <a:r>
              <a:rPr lang="en-US" sz="1400" i="1" dirty="0" err="1" smtClean="0"/>
              <a:t>digagaskan</a:t>
            </a:r>
            <a:r>
              <a:rPr lang="en-US" sz="1400" i="1" dirty="0" smtClean="0"/>
              <a:t> dan </a:t>
            </a:r>
            <a:r>
              <a:rPr lang="en-US" sz="1400" i="1" dirty="0" err="1" smtClean="0"/>
              <a:t>diciptakan</a:t>
            </a:r>
            <a:r>
              <a:rPr lang="en-US" sz="1400" i="1" dirty="0" smtClean="0"/>
              <a:t> </a:t>
            </a:r>
            <a:r>
              <a:rPr lang="en-US" sz="1400" i="1" dirty="0" err="1" smtClean="0"/>
              <a:t>oleh</a:t>
            </a:r>
            <a:r>
              <a:rPr lang="en-US" sz="1400" i="1" dirty="0" smtClean="0"/>
              <a:t> </a:t>
            </a:r>
            <a:r>
              <a:rPr lang="en-US" sz="1400" i="1" dirty="0" err="1" smtClean="0"/>
              <a:t>manusia</a:t>
            </a:r>
            <a:r>
              <a:rPr lang="en-US" sz="1400" i="1" dirty="0" smtClean="0"/>
              <a:t>. Dari </a:t>
            </a:r>
            <a:r>
              <a:rPr lang="en-US" sz="1400" i="1" dirty="0" err="1" smtClean="0"/>
              <a:t>mulai</a:t>
            </a:r>
            <a:r>
              <a:rPr lang="en-US" sz="1400" i="1" dirty="0" smtClean="0"/>
              <a:t> </a:t>
            </a:r>
            <a:r>
              <a:rPr lang="en-US" sz="1400" i="1" dirty="0" err="1" smtClean="0"/>
              <a:t>mengetik</a:t>
            </a:r>
            <a:r>
              <a:rPr lang="en-US" sz="1400" i="1" dirty="0" smtClean="0"/>
              <a:t>, </a:t>
            </a:r>
            <a:r>
              <a:rPr lang="en-US" sz="1400" i="1" dirty="0" err="1" smtClean="0"/>
              <a:t>menekan</a:t>
            </a:r>
            <a:r>
              <a:rPr lang="en-US" sz="1400" i="1" dirty="0" smtClean="0"/>
              <a:t> </a:t>
            </a:r>
            <a:r>
              <a:rPr lang="en-US" sz="1400" i="1" dirty="0" err="1" smtClean="0"/>
              <a:t>tombol</a:t>
            </a:r>
            <a:r>
              <a:rPr lang="en-US" sz="1400" i="1" dirty="0" smtClean="0"/>
              <a:t> </a:t>
            </a:r>
            <a:r>
              <a:rPr lang="en-US" sz="1400" i="1" dirty="0" err="1" smtClean="0"/>
              <a:t>rekam</a:t>
            </a:r>
            <a:r>
              <a:rPr lang="en-US" sz="1400" i="1" dirty="0" smtClean="0"/>
              <a:t>, </a:t>
            </a:r>
            <a:r>
              <a:rPr lang="en-US" sz="1400" i="1" dirty="0" err="1" smtClean="0"/>
              <a:t>mengambil</a:t>
            </a:r>
            <a:r>
              <a:rPr lang="en-US" sz="1400" i="1" dirty="0" smtClean="0"/>
              <a:t> </a:t>
            </a:r>
            <a:r>
              <a:rPr lang="en-US" sz="1400" i="1" dirty="0" err="1" smtClean="0"/>
              <a:t>gambar</a:t>
            </a:r>
            <a:r>
              <a:rPr lang="en-US" sz="1400" i="1" dirty="0" smtClean="0"/>
              <a:t> digital </a:t>
            </a:r>
            <a:r>
              <a:rPr lang="en-US" sz="1400" i="1" dirty="0" err="1" smtClean="0"/>
              <a:t>atau</a:t>
            </a:r>
            <a:r>
              <a:rPr lang="en-US" sz="1400" i="1" dirty="0" smtClean="0"/>
              <a:t> </a:t>
            </a:r>
            <a:r>
              <a:rPr lang="en-US" sz="1400" i="1" dirty="0" err="1" smtClean="0"/>
              <a:t>memindai</a:t>
            </a:r>
            <a:r>
              <a:rPr lang="en-US" sz="1400" i="1" dirty="0" smtClean="0"/>
              <a:t> </a:t>
            </a:r>
            <a:r>
              <a:rPr lang="en-US" sz="1400" i="1" dirty="0" err="1" smtClean="0"/>
              <a:t>kode</a:t>
            </a:r>
            <a:r>
              <a:rPr lang="en-US" sz="1400" i="1" dirty="0" smtClean="0"/>
              <a:t> bar.</a:t>
            </a:r>
          </a:p>
          <a:p>
            <a:pPr algn="just">
              <a:lnSpc>
                <a:spcPct val="150000"/>
              </a:lnSpc>
            </a:pPr>
            <a:endParaRPr lang="en-US" sz="1400" dirty="0" smtClean="0"/>
          </a:p>
          <a:p>
            <a:pPr algn="just">
              <a:lnSpc>
                <a:spcPct val="150000"/>
              </a:lnSpc>
            </a:pPr>
            <a:r>
              <a:rPr lang="en-US" sz="1400" i="1" dirty="0" smtClean="0"/>
              <a:t>Diagram </a:t>
            </a:r>
            <a:r>
              <a:rPr lang="en-US" sz="1400" i="1" dirty="0" err="1" smtClean="0"/>
              <a:t>konvensional</a:t>
            </a:r>
            <a:r>
              <a:rPr lang="en-US" sz="1400" i="1" dirty="0" smtClean="0"/>
              <a:t> dari Internet </a:t>
            </a:r>
            <a:r>
              <a:rPr lang="en-US" sz="1400" i="1" dirty="0" err="1" smtClean="0"/>
              <a:t>meninggalkan</a:t>
            </a:r>
            <a:r>
              <a:rPr lang="en-US" sz="1400" i="1" dirty="0" smtClean="0"/>
              <a:t> router </a:t>
            </a:r>
            <a:r>
              <a:rPr lang="en-US" sz="1400" i="1" dirty="0" err="1" smtClean="0"/>
              <a:t>menjadi</a:t>
            </a:r>
            <a:r>
              <a:rPr lang="en-US" sz="1400" i="1" dirty="0" smtClean="0"/>
              <a:t> </a:t>
            </a:r>
            <a:r>
              <a:rPr lang="en-US" sz="1400" i="1" dirty="0" err="1" smtClean="0"/>
              <a:t>bagian</a:t>
            </a:r>
            <a:r>
              <a:rPr lang="en-US" sz="1400" i="1" dirty="0" smtClean="0"/>
              <a:t> </a:t>
            </a:r>
            <a:r>
              <a:rPr lang="en-US" sz="1400" i="1" dirty="0" err="1" smtClean="0"/>
              <a:t>terpenting</a:t>
            </a:r>
            <a:r>
              <a:rPr lang="en-US" sz="1400" i="1" dirty="0" smtClean="0"/>
              <a:t> dari </a:t>
            </a:r>
            <a:r>
              <a:rPr lang="en-US" sz="1400" i="1" dirty="0" err="1" smtClean="0"/>
              <a:t>semuanya</a:t>
            </a:r>
            <a:r>
              <a:rPr lang="en-US" sz="1400" i="1" dirty="0" smtClean="0"/>
              <a:t>. </a:t>
            </a:r>
            <a:r>
              <a:rPr lang="en-US" sz="1400" i="1" dirty="0" err="1" smtClean="0"/>
              <a:t>Masalahanya</a:t>
            </a:r>
            <a:r>
              <a:rPr lang="en-US" sz="1400" i="1" dirty="0" smtClean="0"/>
              <a:t> </a:t>
            </a:r>
            <a:r>
              <a:rPr lang="en-US" sz="1400" i="1" dirty="0" err="1" smtClean="0"/>
              <a:t>adalah</a:t>
            </a:r>
            <a:r>
              <a:rPr lang="en-US" sz="1400" i="1" dirty="0" smtClean="0"/>
              <a:t> </a:t>
            </a:r>
            <a:r>
              <a:rPr lang="en-US" sz="1400" i="1" dirty="0" err="1" smtClean="0"/>
              <a:t>orang</a:t>
            </a:r>
            <a:r>
              <a:rPr lang="en-US" sz="1400" i="1" dirty="0" smtClean="0"/>
              <a:t> </a:t>
            </a:r>
            <a:r>
              <a:rPr lang="en-US" sz="1400" i="1" dirty="0" err="1" smtClean="0"/>
              <a:t>memiliki</a:t>
            </a:r>
            <a:r>
              <a:rPr lang="en-US" sz="1400" i="1" dirty="0" smtClean="0"/>
              <a:t> </a:t>
            </a:r>
            <a:r>
              <a:rPr lang="en-US" sz="1400" i="1" dirty="0" err="1" smtClean="0"/>
              <a:t>waktu</a:t>
            </a:r>
            <a:r>
              <a:rPr lang="en-US" sz="1400" i="1" dirty="0" smtClean="0"/>
              <a:t>, </a:t>
            </a:r>
            <a:r>
              <a:rPr lang="en-US" sz="1400" i="1" dirty="0" err="1" smtClean="0"/>
              <a:t>perhatian</a:t>
            </a:r>
            <a:r>
              <a:rPr lang="en-US" sz="1400" i="1" dirty="0" smtClean="0"/>
              <a:t> dan </a:t>
            </a:r>
            <a:r>
              <a:rPr lang="en-US" sz="1400" i="1" dirty="0" err="1" smtClean="0"/>
              <a:t>akurasi</a:t>
            </a:r>
            <a:r>
              <a:rPr lang="en-US" sz="1400" i="1" dirty="0" smtClean="0"/>
              <a:t> </a:t>
            </a:r>
            <a:r>
              <a:rPr lang="en-US" sz="1400" i="1" dirty="0" err="1" smtClean="0"/>
              <a:t>terbatas</a:t>
            </a:r>
            <a:r>
              <a:rPr lang="en-US" sz="1400" i="1" dirty="0" smtClean="0"/>
              <a:t>. </a:t>
            </a:r>
            <a:r>
              <a:rPr lang="en-US" sz="1400" i="1" dirty="0" err="1" smtClean="0"/>
              <a:t>Mereka</a:t>
            </a:r>
            <a:r>
              <a:rPr lang="en-US" sz="1400" i="1" dirty="0" smtClean="0"/>
              <a:t> </a:t>
            </a:r>
            <a:r>
              <a:rPr lang="en-US" sz="1400" i="1" dirty="0" err="1" smtClean="0"/>
              <a:t>semua</a:t>
            </a:r>
            <a:r>
              <a:rPr lang="en-US" sz="1400" i="1" dirty="0" smtClean="0"/>
              <a:t> </a:t>
            </a:r>
            <a:r>
              <a:rPr lang="en-US" sz="1400" i="1" dirty="0" err="1" smtClean="0"/>
              <a:t>berarti</a:t>
            </a:r>
            <a:r>
              <a:rPr lang="en-US" sz="1400" i="1" dirty="0" smtClean="0"/>
              <a:t> </a:t>
            </a:r>
            <a:r>
              <a:rPr lang="en-US" sz="1400" i="1" dirty="0" err="1" smtClean="0"/>
              <a:t>tidak</a:t>
            </a:r>
            <a:r>
              <a:rPr lang="en-US" sz="1400" i="1" dirty="0" smtClean="0"/>
              <a:t> </a:t>
            </a:r>
            <a:r>
              <a:rPr lang="en-US" sz="1400" i="1" dirty="0" err="1" smtClean="0"/>
              <a:t>sangat</a:t>
            </a:r>
            <a:r>
              <a:rPr lang="en-US" sz="1400" i="1" dirty="0" smtClean="0"/>
              <a:t> </a:t>
            </a:r>
            <a:r>
              <a:rPr lang="en-US" sz="1400" i="1" dirty="0" err="1" smtClean="0"/>
              <a:t>baik</a:t>
            </a:r>
            <a:r>
              <a:rPr lang="en-US" sz="1400" i="1" dirty="0" smtClean="0"/>
              <a:t> </a:t>
            </a:r>
            <a:r>
              <a:rPr lang="en-US" sz="1400" i="1" dirty="0" err="1" smtClean="0"/>
              <a:t>dalam</a:t>
            </a:r>
            <a:r>
              <a:rPr lang="en-US" sz="1400" i="1" dirty="0" smtClean="0"/>
              <a:t> </a:t>
            </a:r>
            <a:r>
              <a:rPr lang="en-US" sz="1400" i="1" dirty="0" err="1" smtClean="0"/>
              <a:t>menangkap</a:t>
            </a:r>
            <a:r>
              <a:rPr lang="en-US" sz="1400" i="1" dirty="0" smtClean="0"/>
              <a:t> </a:t>
            </a:r>
            <a:r>
              <a:rPr lang="en-US" sz="1400" i="1" dirty="0" err="1" smtClean="0"/>
              <a:t>berbagai</a:t>
            </a:r>
            <a:r>
              <a:rPr lang="en-US" sz="1400" i="1" dirty="0" smtClean="0"/>
              <a:t> data </a:t>
            </a:r>
            <a:r>
              <a:rPr lang="en-US" sz="1400" i="1" dirty="0" err="1" smtClean="0"/>
              <a:t>tentang</a:t>
            </a:r>
            <a:r>
              <a:rPr lang="en-US" sz="1400" i="1" dirty="0" smtClean="0"/>
              <a:t> </a:t>
            </a:r>
            <a:r>
              <a:rPr lang="en-US" sz="1400" i="1" dirty="0" err="1" smtClean="0"/>
              <a:t>hal</a:t>
            </a:r>
            <a:r>
              <a:rPr lang="en-US" sz="1400" i="1" dirty="0" smtClean="0"/>
              <a:t> </a:t>
            </a:r>
            <a:r>
              <a:rPr lang="en-US" sz="1400" i="1" dirty="0" err="1" smtClean="0"/>
              <a:t>di</a:t>
            </a:r>
            <a:r>
              <a:rPr lang="en-US" sz="1400" i="1" dirty="0" smtClean="0"/>
              <a:t> </a:t>
            </a:r>
            <a:r>
              <a:rPr lang="en-US" sz="1400" i="1" dirty="0" err="1" smtClean="0"/>
              <a:t>dunia</a:t>
            </a:r>
            <a:r>
              <a:rPr lang="en-US" sz="1400" i="1" dirty="0" smtClean="0"/>
              <a:t> </a:t>
            </a:r>
            <a:r>
              <a:rPr lang="en-US" sz="1400" i="1" dirty="0" err="1" smtClean="0"/>
              <a:t>nyata</a:t>
            </a:r>
            <a:r>
              <a:rPr lang="en-US" sz="1400" i="1" dirty="0" smtClean="0"/>
              <a:t>. Dan </a:t>
            </a:r>
            <a:r>
              <a:rPr lang="en-US" sz="1400" i="1" dirty="0" err="1" smtClean="0"/>
              <a:t>itu</a:t>
            </a:r>
            <a:r>
              <a:rPr lang="en-US" sz="1400" i="1" dirty="0" smtClean="0"/>
              <a:t> </a:t>
            </a:r>
            <a:r>
              <a:rPr lang="en-US" sz="1400" i="1" dirty="0" err="1" smtClean="0"/>
              <a:t>adalah</a:t>
            </a:r>
            <a:r>
              <a:rPr lang="en-US" sz="1400" i="1" dirty="0" smtClean="0"/>
              <a:t> </a:t>
            </a:r>
            <a:r>
              <a:rPr lang="en-US" sz="1400" i="1" dirty="0" err="1" smtClean="0"/>
              <a:t>masalah</a:t>
            </a:r>
            <a:r>
              <a:rPr lang="en-US" sz="1400" i="1" dirty="0" smtClean="0"/>
              <a:t> </a:t>
            </a:r>
            <a:r>
              <a:rPr lang="en-US" sz="1400" i="1" dirty="0" err="1" smtClean="0"/>
              <a:t>besar</a:t>
            </a:r>
            <a:r>
              <a:rPr lang="en-US" sz="1400" i="1" dirty="0" smtClean="0"/>
              <a:t>.</a:t>
            </a:r>
          </a:p>
          <a:p>
            <a:pPr algn="just">
              <a:lnSpc>
                <a:spcPct val="150000"/>
              </a:lnSpc>
            </a:pPr>
            <a:endParaRPr lang="en-US" sz="1400" dirty="0" smtClean="0"/>
          </a:p>
          <a:p>
            <a:pPr algn="just">
              <a:lnSpc>
                <a:spcPct val="150000"/>
              </a:lnSpc>
            </a:pPr>
            <a:r>
              <a:rPr lang="en-US" sz="1400" i="1" dirty="0" smtClean="0"/>
              <a:t>Dari </a:t>
            </a:r>
            <a:r>
              <a:rPr lang="en-US" sz="1400" i="1" dirty="0" err="1" smtClean="0"/>
              <a:t>segi</a:t>
            </a:r>
            <a:r>
              <a:rPr lang="en-US" sz="1400" i="1" dirty="0" smtClean="0"/>
              <a:t> </a:t>
            </a:r>
            <a:r>
              <a:rPr lang="en-US" sz="1400" i="1" dirty="0" err="1" smtClean="0"/>
              <a:t>fisik</a:t>
            </a:r>
            <a:r>
              <a:rPr lang="en-US" sz="1400" i="1" dirty="0" smtClean="0"/>
              <a:t> dan </a:t>
            </a:r>
            <a:r>
              <a:rPr lang="en-US" sz="1400" i="1" dirty="0" err="1" smtClean="0"/>
              <a:t>begitu</a:t>
            </a:r>
            <a:r>
              <a:rPr lang="en-US" sz="1400" i="1" dirty="0" smtClean="0"/>
              <a:t> </a:t>
            </a:r>
            <a:r>
              <a:rPr lang="en-US" sz="1400" i="1" dirty="0" err="1" smtClean="0"/>
              <a:t>juga</a:t>
            </a:r>
            <a:r>
              <a:rPr lang="en-US" sz="1400" i="1" dirty="0" smtClean="0"/>
              <a:t> </a:t>
            </a:r>
            <a:r>
              <a:rPr lang="en-US" sz="1400" i="1" dirty="0" err="1" smtClean="0"/>
              <a:t>lingkungan</a:t>
            </a:r>
            <a:r>
              <a:rPr lang="en-US" sz="1400" i="1" dirty="0" smtClean="0"/>
              <a:t> </a:t>
            </a:r>
            <a:r>
              <a:rPr lang="en-US" sz="1400" i="1" dirty="0" err="1" smtClean="0"/>
              <a:t>kita</a:t>
            </a:r>
            <a:r>
              <a:rPr lang="en-US" sz="1400" i="1" dirty="0" smtClean="0"/>
              <a:t>. </a:t>
            </a:r>
            <a:r>
              <a:rPr lang="en-US" sz="1400" i="1" dirty="0" err="1" smtClean="0"/>
              <a:t>Gagasan</a:t>
            </a:r>
            <a:r>
              <a:rPr lang="en-US" sz="1400" i="1" dirty="0" smtClean="0"/>
              <a:t> dan </a:t>
            </a:r>
            <a:r>
              <a:rPr lang="en-US" sz="1400" i="1" dirty="0" err="1" smtClean="0"/>
              <a:t>informasi</a:t>
            </a:r>
            <a:r>
              <a:rPr lang="en-US" sz="1400" i="1" dirty="0" smtClean="0"/>
              <a:t> </a:t>
            </a:r>
            <a:r>
              <a:rPr lang="en-US" sz="1400" i="1" dirty="0" err="1" smtClean="0"/>
              <a:t>begitu</a:t>
            </a:r>
            <a:r>
              <a:rPr lang="en-US" sz="1400" i="1" dirty="0" smtClean="0"/>
              <a:t> </a:t>
            </a:r>
            <a:r>
              <a:rPr lang="en-US" sz="1400" i="1" dirty="0" err="1" smtClean="0"/>
              <a:t>penting</a:t>
            </a:r>
            <a:r>
              <a:rPr lang="en-US" sz="1400" i="1" dirty="0" smtClean="0"/>
              <a:t>, </a:t>
            </a:r>
            <a:r>
              <a:rPr lang="en-US" sz="1400" i="1" dirty="0" err="1" smtClean="0"/>
              <a:t>tetapi</a:t>
            </a:r>
            <a:r>
              <a:rPr lang="en-US" sz="1400" i="1" dirty="0" smtClean="0"/>
              <a:t> </a:t>
            </a:r>
            <a:r>
              <a:rPr lang="en-US" sz="1400" i="1" dirty="0" err="1" smtClean="0"/>
              <a:t>banyak</a:t>
            </a:r>
            <a:r>
              <a:rPr lang="en-US" sz="1400" i="1" dirty="0" smtClean="0"/>
              <a:t> </a:t>
            </a:r>
            <a:r>
              <a:rPr lang="en-US" sz="1400" i="1" dirty="0" err="1" smtClean="0"/>
              <a:t>lagi</a:t>
            </a:r>
            <a:r>
              <a:rPr lang="en-US" sz="1400" i="1" dirty="0" smtClean="0"/>
              <a:t> </a:t>
            </a:r>
            <a:r>
              <a:rPr lang="en-US" sz="1400" i="1" dirty="0" err="1" smtClean="0"/>
              <a:t>hal</a:t>
            </a:r>
            <a:r>
              <a:rPr lang="en-US" sz="1400" i="1" dirty="0" smtClean="0"/>
              <a:t> yang </a:t>
            </a:r>
            <a:r>
              <a:rPr lang="en-US" sz="1400" i="1" dirty="0" err="1" smtClean="0"/>
              <a:t>penting</a:t>
            </a:r>
            <a:r>
              <a:rPr lang="en-US" sz="1400" i="1" dirty="0" smtClean="0"/>
              <a:t>. </a:t>
            </a:r>
            <a:r>
              <a:rPr lang="en-US" sz="1400" i="1" dirty="0" err="1" smtClean="0"/>
              <a:t>Namun</a:t>
            </a:r>
            <a:r>
              <a:rPr lang="en-US" sz="1400" i="1" dirty="0" smtClean="0"/>
              <a:t> </a:t>
            </a:r>
            <a:r>
              <a:rPr lang="en-US" sz="1400" i="1" dirty="0" err="1" smtClean="0"/>
              <a:t>teknologi</a:t>
            </a:r>
            <a:r>
              <a:rPr lang="en-US" sz="1400" i="1" dirty="0" smtClean="0"/>
              <a:t> </a:t>
            </a:r>
            <a:r>
              <a:rPr lang="en-US" sz="1400" i="1" dirty="0" err="1" smtClean="0"/>
              <a:t>informasi</a:t>
            </a:r>
            <a:r>
              <a:rPr lang="en-US" sz="1400" i="1" dirty="0" smtClean="0"/>
              <a:t> </a:t>
            </a:r>
            <a:r>
              <a:rPr lang="en-US" sz="1400" i="1" dirty="0" err="1" smtClean="0"/>
              <a:t>saat</a:t>
            </a:r>
            <a:r>
              <a:rPr lang="en-US" sz="1400" i="1" dirty="0" smtClean="0"/>
              <a:t> </a:t>
            </a:r>
            <a:r>
              <a:rPr lang="en-US" sz="1400" i="1" dirty="0" err="1" smtClean="0"/>
              <a:t>ini</a:t>
            </a:r>
            <a:r>
              <a:rPr lang="en-US" sz="1400" i="1" dirty="0" smtClean="0"/>
              <a:t> </a:t>
            </a:r>
            <a:r>
              <a:rPr lang="en-US" sz="1400" i="1" dirty="0" err="1" smtClean="0"/>
              <a:t>sangat</a:t>
            </a:r>
            <a:r>
              <a:rPr lang="en-US" sz="1400" i="1" dirty="0" smtClean="0"/>
              <a:t> </a:t>
            </a:r>
            <a:r>
              <a:rPr lang="en-US" sz="1400" i="1" dirty="0" err="1" smtClean="0"/>
              <a:t>tergantung</a:t>
            </a:r>
            <a:r>
              <a:rPr lang="en-US" sz="1400" i="1" dirty="0" smtClean="0"/>
              <a:t> pada data yang </a:t>
            </a:r>
            <a:r>
              <a:rPr lang="en-US" sz="1400" i="1" dirty="0" err="1" smtClean="0"/>
              <a:t>berasal</a:t>
            </a:r>
            <a:r>
              <a:rPr lang="en-US" sz="1400" i="1" dirty="0" smtClean="0"/>
              <a:t> dari </a:t>
            </a:r>
            <a:r>
              <a:rPr lang="en-US" sz="1400" i="1" dirty="0" err="1" smtClean="0"/>
              <a:t>orang-orang</a:t>
            </a:r>
            <a:r>
              <a:rPr lang="en-US" sz="1400" i="1" dirty="0" smtClean="0"/>
              <a:t> </a:t>
            </a:r>
            <a:r>
              <a:rPr lang="en-US" sz="1400" i="1" dirty="0" err="1" smtClean="0"/>
              <a:t>sehingga</a:t>
            </a:r>
            <a:r>
              <a:rPr lang="en-US" sz="1400" i="1" dirty="0" smtClean="0"/>
              <a:t> </a:t>
            </a:r>
            <a:r>
              <a:rPr lang="en-US" sz="1400" i="1" dirty="0" err="1" smtClean="0"/>
              <a:t>komputer</a:t>
            </a:r>
            <a:r>
              <a:rPr lang="en-US" sz="1400" i="1" dirty="0" smtClean="0"/>
              <a:t> </a:t>
            </a:r>
            <a:r>
              <a:rPr lang="en-US" sz="1400" i="1" dirty="0" err="1" smtClean="0"/>
              <a:t>kita</a:t>
            </a:r>
            <a:r>
              <a:rPr lang="en-US" sz="1400" i="1" dirty="0" smtClean="0"/>
              <a:t> </a:t>
            </a:r>
            <a:r>
              <a:rPr lang="en-US" sz="1400" i="1" dirty="0" err="1" smtClean="0"/>
              <a:t>tahu</a:t>
            </a:r>
            <a:r>
              <a:rPr lang="en-US" sz="1400" i="1" dirty="0" smtClean="0"/>
              <a:t> </a:t>
            </a:r>
            <a:r>
              <a:rPr lang="en-US" sz="1400" i="1" dirty="0" err="1" smtClean="0"/>
              <a:t>lebih</a:t>
            </a:r>
            <a:r>
              <a:rPr lang="en-US" sz="1400" i="1" dirty="0" smtClean="0"/>
              <a:t> </a:t>
            </a:r>
            <a:r>
              <a:rPr lang="en-US" sz="1400" i="1" dirty="0" err="1" smtClean="0"/>
              <a:t>banyak</a:t>
            </a:r>
            <a:r>
              <a:rPr lang="en-US" sz="1400" i="1" dirty="0" smtClean="0"/>
              <a:t> </a:t>
            </a:r>
            <a:r>
              <a:rPr lang="en-US" sz="1400" i="1" dirty="0" err="1" smtClean="0"/>
              <a:t>tentang</a:t>
            </a:r>
            <a:r>
              <a:rPr lang="en-US" sz="1400" i="1" dirty="0" smtClean="0"/>
              <a:t> </a:t>
            </a:r>
            <a:r>
              <a:rPr lang="en-US" sz="1400" i="1" dirty="0" err="1" smtClean="0"/>
              <a:t>semua</a:t>
            </a:r>
            <a:r>
              <a:rPr lang="en-US" sz="1400" i="1" dirty="0" smtClean="0"/>
              <a:t> </a:t>
            </a:r>
            <a:r>
              <a:rPr lang="en-US" sz="1400" i="1" dirty="0" err="1" smtClean="0"/>
              <a:t>ide</a:t>
            </a:r>
            <a:r>
              <a:rPr lang="en-US" sz="1400" i="1" dirty="0" smtClean="0"/>
              <a:t> dari </a:t>
            </a:r>
            <a:r>
              <a:rPr lang="en-US" sz="1400" i="1" dirty="0" err="1" smtClean="0"/>
              <a:t>hal-hal</a:t>
            </a:r>
            <a:r>
              <a:rPr lang="en-US" sz="1400" i="1" dirty="0" smtClean="0"/>
              <a:t> </a:t>
            </a:r>
            <a:r>
              <a:rPr lang="en-US" sz="1400" i="1" dirty="0" err="1" smtClean="0"/>
              <a:t>tersebut</a:t>
            </a:r>
            <a:r>
              <a:rPr lang="en-US" sz="1400" i="1" dirty="0" smtClean="0"/>
              <a:t>.</a:t>
            </a:r>
          </a:p>
          <a:p>
            <a:pPr algn="just">
              <a:lnSpc>
                <a:spcPct val="150000"/>
              </a:lnSpc>
            </a:pPr>
            <a:endParaRPr lang="en-US" sz="1400" dirty="0" smtClean="0"/>
          </a:p>
        </p:txBody>
      </p:sp>
      <p:sp>
        <p:nvSpPr>
          <p:cNvPr id="3" name="Title 2"/>
          <p:cNvSpPr>
            <a:spLocks noGrp="1"/>
          </p:cNvSpPr>
          <p:nvPr>
            <p:ph type="title"/>
          </p:nvPr>
        </p:nvSpPr>
        <p:spPr>
          <a:xfrm>
            <a:off x="76200" y="228600"/>
            <a:ext cx="4114800" cy="334962"/>
          </a:xfrm>
        </p:spPr>
        <p:txBody>
          <a:bodyPr>
            <a:normAutofit fontScale="90000"/>
          </a:bodyPr>
          <a:lstStyle/>
          <a:p>
            <a:r>
              <a:rPr lang="id-ID" dirty="0" smtClean="0"/>
              <a:t>Definisi Orisinil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8437"/>
            <a:ext cx="8915400" cy="6430963"/>
          </a:xfrm>
        </p:spPr>
        <p:txBody>
          <a:bodyPr>
            <a:noAutofit/>
          </a:bodyPr>
          <a:lstStyle/>
          <a:p>
            <a:pPr algn="just">
              <a:lnSpc>
                <a:spcPct val="120000"/>
              </a:lnSpc>
            </a:pPr>
            <a:r>
              <a:rPr lang="en-US" sz="2000" i="1" dirty="0" err="1" smtClean="0"/>
              <a:t>Jika</a:t>
            </a:r>
            <a:r>
              <a:rPr lang="en-US" sz="2000" i="1" dirty="0" smtClean="0"/>
              <a:t> </a:t>
            </a:r>
            <a:r>
              <a:rPr lang="en-US" sz="2000" i="1" dirty="0" err="1" smtClean="0"/>
              <a:t>kita</a:t>
            </a:r>
            <a:r>
              <a:rPr lang="en-US" sz="2000" i="1" dirty="0" smtClean="0"/>
              <a:t> </a:t>
            </a:r>
            <a:r>
              <a:rPr lang="en-US" sz="2000" i="1" dirty="0" err="1" smtClean="0"/>
              <a:t>memiliki</a:t>
            </a:r>
            <a:r>
              <a:rPr lang="en-US" sz="2000" i="1" dirty="0" smtClean="0"/>
              <a:t> </a:t>
            </a:r>
            <a:r>
              <a:rPr lang="en-US" sz="2000" i="1" dirty="0" err="1" smtClean="0"/>
              <a:t>komputer</a:t>
            </a:r>
            <a:r>
              <a:rPr lang="en-US" sz="2000" i="1" dirty="0" smtClean="0"/>
              <a:t> yang </a:t>
            </a:r>
            <a:r>
              <a:rPr lang="en-US" sz="2000" i="1" dirty="0" err="1" smtClean="0"/>
              <a:t>begitu</a:t>
            </a:r>
            <a:r>
              <a:rPr lang="en-US" sz="2000" i="1" dirty="0" smtClean="0"/>
              <a:t> </a:t>
            </a:r>
            <a:r>
              <a:rPr lang="en-US" sz="2000" i="1" dirty="0" err="1" smtClean="0"/>
              <a:t>banyak</a:t>
            </a:r>
            <a:r>
              <a:rPr lang="en-US" sz="2000" i="1" dirty="0" smtClean="0"/>
              <a:t> </a:t>
            </a:r>
            <a:r>
              <a:rPr lang="en-US" sz="2000" i="1" dirty="0" err="1" smtClean="0"/>
              <a:t>tahu</a:t>
            </a:r>
            <a:r>
              <a:rPr lang="en-US" sz="2000" i="1" dirty="0" smtClean="0"/>
              <a:t> </a:t>
            </a:r>
            <a:r>
              <a:rPr lang="en-US" sz="2000" i="1" dirty="0" err="1" smtClean="0"/>
              <a:t>tentang</a:t>
            </a:r>
            <a:r>
              <a:rPr lang="en-US" sz="2000" i="1" dirty="0" smtClean="0"/>
              <a:t> </a:t>
            </a:r>
            <a:r>
              <a:rPr lang="en-US" sz="2000" i="1" dirty="0" err="1" smtClean="0"/>
              <a:t>semua</a:t>
            </a:r>
            <a:r>
              <a:rPr lang="en-US" sz="2000" i="1" dirty="0" smtClean="0"/>
              <a:t> </a:t>
            </a:r>
            <a:r>
              <a:rPr lang="en-US" sz="2000" i="1" dirty="0" err="1" smtClean="0"/>
              <a:t>hal</a:t>
            </a:r>
            <a:r>
              <a:rPr lang="en-US" sz="2000" i="1" dirty="0" smtClean="0"/>
              <a:t> </a:t>
            </a:r>
            <a:r>
              <a:rPr lang="en-US" sz="2000" i="1" dirty="0" err="1" smtClean="0"/>
              <a:t>itu</a:t>
            </a:r>
            <a:r>
              <a:rPr lang="en-US" sz="2000" i="1" dirty="0" smtClean="0"/>
              <a:t>. </a:t>
            </a:r>
            <a:r>
              <a:rPr lang="en-US" sz="2000" i="1" dirty="0" err="1" smtClean="0"/>
              <a:t>Menggunakan</a:t>
            </a:r>
            <a:r>
              <a:rPr lang="en-US" sz="2000" i="1" dirty="0" smtClean="0"/>
              <a:t> data yang </a:t>
            </a:r>
            <a:r>
              <a:rPr lang="en-US" sz="2000" i="1" dirty="0" err="1" smtClean="0"/>
              <a:t>berkumpul</a:t>
            </a:r>
            <a:r>
              <a:rPr lang="en-US" sz="2000" i="1" dirty="0" smtClean="0"/>
              <a:t> </a:t>
            </a:r>
            <a:r>
              <a:rPr lang="en-US" sz="2000" i="1" dirty="0" err="1" smtClean="0"/>
              <a:t>tanpa</a:t>
            </a:r>
            <a:r>
              <a:rPr lang="en-US" sz="2000" i="1" dirty="0" smtClean="0"/>
              <a:t> </a:t>
            </a:r>
            <a:r>
              <a:rPr lang="en-US" sz="2000" i="1" dirty="0" err="1" smtClean="0"/>
              <a:t>perlu</a:t>
            </a:r>
            <a:r>
              <a:rPr lang="en-US" sz="2000" i="1" dirty="0" smtClean="0"/>
              <a:t> </a:t>
            </a:r>
            <a:r>
              <a:rPr lang="en-US" sz="2000" i="1" dirty="0" err="1" smtClean="0"/>
              <a:t>bantuan</a:t>
            </a:r>
            <a:r>
              <a:rPr lang="en-US" sz="2000" i="1" dirty="0" smtClean="0"/>
              <a:t> dari </a:t>
            </a:r>
            <a:r>
              <a:rPr lang="en-US" sz="2000" i="1" dirty="0" err="1" smtClean="0"/>
              <a:t>kita</a:t>
            </a:r>
            <a:r>
              <a:rPr lang="en-US" sz="2000" i="1" dirty="0" smtClean="0"/>
              <a:t>. Kita </a:t>
            </a:r>
            <a:r>
              <a:rPr lang="en-US" sz="2000" i="1" dirty="0" err="1" smtClean="0"/>
              <a:t>dapat</a:t>
            </a:r>
            <a:r>
              <a:rPr lang="en-US" sz="2000" i="1" dirty="0" smtClean="0"/>
              <a:t> </a:t>
            </a:r>
            <a:r>
              <a:rPr lang="en-US" sz="2000" i="1" dirty="0" err="1" smtClean="0"/>
              <a:t>melacak</a:t>
            </a:r>
            <a:r>
              <a:rPr lang="en-US" sz="2000" i="1" dirty="0" smtClean="0"/>
              <a:t> dan </a:t>
            </a:r>
            <a:r>
              <a:rPr lang="en-US" sz="2000" i="1" dirty="0" err="1" smtClean="0"/>
              <a:t>menghitung</a:t>
            </a:r>
            <a:r>
              <a:rPr lang="en-US" sz="2000" i="1" dirty="0" smtClean="0"/>
              <a:t> </a:t>
            </a:r>
            <a:r>
              <a:rPr lang="en-US" sz="2000" i="1" dirty="0" err="1" smtClean="0"/>
              <a:t>segala</a:t>
            </a:r>
            <a:r>
              <a:rPr lang="en-US" sz="2000" i="1" dirty="0" smtClean="0"/>
              <a:t> </a:t>
            </a:r>
            <a:r>
              <a:rPr lang="en-US" sz="2000" i="1" dirty="0" err="1" smtClean="0"/>
              <a:t>sesuatu</a:t>
            </a:r>
            <a:r>
              <a:rPr lang="en-US" sz="2000" i="1" dirty="0" smtClean="0"/>
              <a:t> dan </a:t>
            </a:r>
            <a:r>
              <a:rPr lang="en-US" sz="2000" i="1" dirty="0" err="1" smtClean="0"/>
              <a:t>sangat</a:t>
            </a:r>
            <a:r>
              <a:rPr lang="en-US" sz="2000" i="1" dirty="0" smtClean="0"/>
              <a:t> </a:t>
            </a:r>
            <a:r>
              <a:rPr lang="en-US" sz="2000" i="1" dirty="0" err="1" smtClean="0"/>
              <a:t>mengurangi</a:t>
            </a:r>
            <a:r>
              <a:rPr lang="en-US" sz="2000" i="1" dirty="0" smtClean="0"/>
              <a:t> </a:t>
            </a:r>
            <a:r>
              <a:rPr lang="en-US" sz="2000" i="1" dirty="0" err="1" smtClean="0"/>
              <a:t>pemborosan</a:t>
            </a:r>
            <a:r>
              <a:rPr lang="en-US" sz="2000" i="1" dirty="0" smtClean="0"/>
              <a:t>, </a:t>
            </a:r>
            <a:r>
              <a:rPr lang="en-US" sz="2000" i="1" dirty="0" err="1" smtClean="0"/>
              <a:t>kerugian</a:t>
            </a:r>
            <a:r>
              <a:rPr lang="en-US" sz="2000" i="1" dirty="0" smtClean="0"/>
              <a:t>, dan </a:t>
            </a:r>
            <a:r>
              <a:rPr lang="en-US" sz="2000" i="1" dirty="0" err="1" smtClean="0"/>
              <a:t>biaya</a:t>
            </a:r>
            <a:r>
              <a:rPr lang="en-US" sz="2000" i="1" dirty="0" smtClean="0"/>
              <a:t>. Kita </a:t>
            </a:r>
            <a:r>
              <a:rPr lang="en-US" sz="2000" i="1" dirty="0" err="1" smtClean="0"/>
              <a:t>akan</a:t>
            </a:r>
            <a:r>
              <a:rPr lang="en-US" sz="2000" i="1" dirty="0" smtClean="0"/>
              <a:t> </a:t>
            </a:r>
            <a:r>
              <a:rPr lang="en-US" sz="2000" i="1" dirty="0" err="1" smtClean="0"/>
              <a:t>mengetahui</a:t>
            </a:r>
            <a:r>
              <a:rPr lang="en-US" sz="2000" i="1" dirty="0" smtClean="0"/>
              <a:t> </a:t>
            </a:r>
            <a:r>
              <a:rPr lang="en-US" sz="2000" i="1" dirty="0" err="1" smtClean="0"/>
              <a:t>kapan</a:t>
            </a:r>
            <a:r>
              <a:rPr lang="en-US" sz="2000" i="1" dirty="0" smtClean="0"/>
              <a:t> </a:t>
            </a:r>
            <a:r>
              <a:rPr lang="en-US" sz="2000" i="1" dirty="0" err="1" smtClean="0"/>
              <a:t>hal</a:t>
            </a:r>
            <a:r>
              <a:rPr lang="en-US" sz="2000" i="1" dirty="0" smtClean="0"/>
              <a:t> </a:t>
            </a:r>
            <a:r>
              <a:rPr lang="en-US" sz="2000" i="1" dirty="0" err="1" smtClean="0"/>
              <a:t>itu</a:t>
            </a:r>
            <a:r>
              <a:rPr lang="en-US" sz="2000" i="1" dirty="0" smtClean="0"/>
              <a:t> </a:t>
            </a:r>
            <a:r>
              <a:rPr lang="en-US" sz="2000" i="1" dirty="0" err="1" smtClean="0"/>
              <a:t>diperlukan</a:t>
            </a:r>
            <a:r>
              <a:rPr lang="en-US" sz="2000" i="1" dirty="0" smtClean="0"/>
              <a:t> </a:t>
            </a:r>
            <a:r>
              <a:rPr lang="en-US" sz="2000" i="1" dirty="0" err="1" smtClean="0"/>
              <a:t>untuk</a:t>
            </a:r>
            <a:r>
              <a:rPr lang="en-US" sz="2000" i="1" dirty="0" smtClean="0"/>
              <a:t> </a:t>
            </a:r>
            <a:r>
              <a:rPr lang="en-US" sz="2000" i="1" dirty="0" err="1" smtClean="0"/>
              <a:t>mengganti</a:t>
            </a:r>
            <a:r>
              <a:rPr lang="en-US" sz="2000" i="1" dirty="0" smtClean="0"/>
              <a:t>, </a:t>
            </a:r>
            <a:r>
              <a:rPr lang="en-US" sz="2000" i="1" dirty="0" err="1" smtClean="0"/>
              <a:t>memperbaiki</a:t>
            </a:r>
            <a:r>
              <a:rPr lang="en-US" sz="2000" i="1" dirty="0" smtClean="0"/>
              <a:t> </a:t>
            </a:r>
            <a:r>
              <a:rPr lang="en-US" sz="2000" i="1" dirty="0" err="1" smtClean="0"/>
              <a:t>atau</a:t>
            </a:r>
            <a:r>
              <a:rPr lang="en-US" sz="2000" i="1" dirty="0" smtClean="0"/>
              <a:t> </a:t>
            </a:r>
            <a:r>
              <a:rPr lang="en-US" sz="2000" i="1" dirty="0" err="1" smtClean="0"/>
              <a:t>mengingat</a:t>
            </a:r>
            <a:r>
              <a:rPr lang="en-US" sz="2000" i="1" dirty="0" smtClean="0"/>
              <a:t>, dan </a:t>
            </a:r>
            <a:r>
              <a:rPr lang="en-US" sz="2000" i="1" dirty="0" err="1" smtClean="0"/>
              <a:t>apakah</a:t>
            </a:r>
            <a:r>
              <a:rPr lang="en-US" sz="2000" i="1" dirty="0" smtClean="0"/>
              <a:t> </a:t>
            </a:r>
            <a:r>
              <a:rPr lang="en-US" sz="2000" i="1" dirty="0" err="1" smtClean="0"/>
              <a:t>mereka</a:t>
            </a:r>
            <a:r>
              <a:rPr lang="en-US" sz="2000" i="1" dirty="0" smtClean="0"/>
              <a:t> </a:t>
            </a:r>
            <a:r>
              <a:rPr lang="en-US" sz="2000" i="1" dirty="0" err="1" smtClean="0"/>
              <a:t>menjadi</a:t>
            </a:r>
            <a:r>
              <a:rPr lang="en-US" sz="2000" i="1" dirty="0" smtClean="0"/>
              <a:t> </a:t>
            </a:r>
            <a:r>
              <a:rPr lang="en-US" sz="2000" i="1" dirty="0" err="1" smtClean="0"/>
              <a:t>terbarui</a:t>
            </a:r>
            <a:r>
              <a:rPr lang="en-US" sz="2000" i="1" dirty="0" smtClean="0"/>
              <a:t> </a:t>
            </a:r>
            <a:r>
              <a:rPr lang="en-US" sz="2000" i="1" dirty="0" err="1" smtClean="0"/>
              <a:t>atau</a:t>
            </a:r>
            <a:r>
              <a:rPr lang="en-US" sz="2000" i="1" dirty="0" smtClean="0"/>
              <a:t> </a:t>
            </a:r>
            <a:r>
              <a:rPr lang="en-US" sz="2000" i="1" dirty="0" err="1" smtClean="0"/>
              <a:t>melewati</a:t>
            </a:r>
            <a:r>
              <a:rPr lang="en-US" sz="2000" i="1" dirty="0" smtClean="0"/>
              <a:t> yang </a:t>
            </a:r>
            <a:r>
              <a:rPr lang="en-US" sz="2000" i="1" dirty="0" err="1" smtClean="0"/>
              <a:t>terbaik</a:t>
            </a:r>
            <a:r>
              <a:rPr lang="en-US" sz="2000" i="1" dirty="0" smtClean="0"/>
              <a:t>.</a:t>
            </a:r>
          </a:p>
          <a:p>
            <a:pPr algn="just">
              <a:lnSpc>
                <a:spcPct val="120000"/>
              </a:lnSpc>
            </a:pPr>
            <a:endParaRPr lang="en-US" sz="2000" dirty="0" smtClean="0"/>
          </a:p>
          <a:p>
            <a:pPr algn="just">
              <a:lnSpc>
                <a:spcPct val="120000"/>
              </a:lnSpc>
            </a:pPr>
            <a:r>
              <a:rPr lang="en-US" sz="2000" i="1" dirty="0" smtClean="0"/>
              <a:t>Internet of Things </a:t>
            </a:r>
            <a:r>
              <a:rPr lang="en-US" sz="2000" i="1" dirty="0" err="1" smtClean="0"/>
              <a:t>memiliki</a:t>
            </a:r>
            <a:r>
              <a:rPr lang="en-US" sz="2000" i="1" dirty="0" smtClean="0"/>
              <a:t> </a:t>
            </a:r>
            <a:r>
              <a:rPr lang="en-US" sz="2000" i="1" dirty="0" err="1" smtClean="0"/>
              <a:t>potensi</a:t>
            </a:r>
            <a:r>
              <a:rPr lang="en-US" sz="2000" i="1" dirty="0" smtClean="0"/>
              <a:t> </a:t>
            </a:r>
            <a:r>
              <a:rPr lang="en-US" sz="2000" i="1" dirty="0" err="1" smtClean="0"/>
              <a:t>untuk</a:t>
            </a:r>
            <a:r>
              <a:rPr lang="en-US" sz="2000" i="1" dirty="0" smtClean="0"/>
              <a:t> </a:t>
            </a:r>
            <a:r>
              <a:rPr lang="en-US" sz="2000" i="1" dirty="0" err="1" smtClean="0"/>
              <a:t>mengubah</a:t>
            </a:r>
            <a:r>
              <a:rPr lang="en-US" sz="2000" i="1" dirty="0" smtClean="0"/>
              <a:t> </a:t>
            </a:r>
            <a:r>
              <a:rPr lang="en-US" sz="2000" i="1" dirty="0" err="1" smtClean="0"/>
              <a:t>dunia</a:t>
            </a:r>
            <a:r>
              <a:rPr lang="en-US" sz="2000" i="1" dirty="0" smtClean="0"/>
              <a:t> </a:t>
            </a:r>
            <a:r>
              <a:rPr lang="en-US" sz="2000" i="1" dirty="0" err="1" smtClean="0"/>
              <a:t>seperti</a:t>
            </a:r>
            <a:r>
              <a:rPr lang="en-US" sz="2000" i="1" dirty="0" smtClean="0"/>
              <a:t> </a:t>
            </a:r>
            <a:r>
              <a:rPr lang="en-US" sz="2000" i="1" dirty="0" err="1" smtClean="0"/>
              <a:t>pernah</a:t>
            </a:r>
            <a:r>
              <a:rPr lang="en-US" sz="2000" i="1" dirty="0" smtClean="0"/>
              <a:t> </a:t>
            </a:r>
            <a:r>
              <a:rPr lang="en-US" sz="2000" i="1" dirty="0" err="1" smtClean="0"/>
              <a:t>dilakukan</a:t>
            </a:r>
            <a:r>
              <a:rPr lang="en-US" sz="2000" i="1" dirty="0" smtClean="0"/>
              <a:t> </a:t>
            </a:r>
            <a:r>
              <a:rPr lang="en-US" sz="2000" i="1" dirty="0" err="1" smtClean="0"/>
              <a:t>oleh</a:t>
            </a:r>
            <a:r>
              <a:rPr lang="en-US" sz="2000" i="1" dirty="0" smtClean="0"/>
              <a:t> Internet, </a:t>
            </a:r>
            <a:r>
              <a:rPr lang="en-US" sz="2000" i="1" dirty="0" err="1" smtClean="0"/>
              <a:t>bahkan</a:t>
            </a:r>
            <a:r>
              <a:rPr lang="en-US" sz="2000" i="1" dirty="0" smtClean="0"/>
              <a:t> </a:t>
            </a:r>
            <a:r>
              <a:rPr lang="en-US" sz="2000" i="1" dirty="0" err="1" smtClean="0"/>
              <a:t>mungkin</a:t>
            </a:r>
            <a:r>
              <a:rPr lang="en-US" sz="2000" i="1" dirty="0" smtClean="0"/>
              <a:t> </a:t>
            </a:r>
            <a:r>
              <a:rPr lang="en-US" sz="2000" i="1" dirty="0" err="1" smtClean="0"/>
              <a:t>lebih</a:t>
            </a:r>
            <a:r>
              <a:rPr lang="en-US" sz="2000" i="1" dirty="0" smtClean="0"/>
              <a:t> </a:t>
            </a:r>
            <a:r>
              <a:rPr lang="en-US" sz="2000" i="1" dirty="0" err="1" smtClean="0"/>
              <a:t>baik</a:t>
            </a:r>
            <a:r>
              <a:rPr lang="en-US" sz="2000" i="1" dirty="0" smtClean="0"/>
              <a:t>. (Ashton,2009)</a:t>
            </a:r>
          </a:p>
          <a:p>
            <a:pPr algn="just">
              <a:lnSpc>
                <a:spcPct val="120000"/>
              </a:lnSpc>
            </a:pPr>
            <a:endParaRPr lang="en-US" sz="2000" dirty="0" smtClean="0"/>
          </a:p>
          <a:p>
            <a:pPr algn="just">
              <a:lnSpc>
                <a:spcPct val="120000"/>
              </a:lnSpc>
            </a:pPr>
            <a:r>
              <a:rPr lang="en-US" sz="2000" i="1" dirty="0" err="1" smtClean="0"/>
              <a:t>Penelitian</a:t>
            </a:r>
            <a:r>
              <a:rPr lang="en-US" sz="2000" i="1" dirty="0" smtClean="0"/>
              <a:t> pada Internet of Things </a:t>
            </a:r>
            <a:r>
              <a:rPr lang="en-US" sz="2000" i="1" dirty="0" err="1" smtClean="0"/>
              <a:t>masih</a:t>
            </a:r>
            <a:r>
              <a:rPr lang="en-US" sz="2000" i="1" dirty="0" smtClean="0"/>
              <a:t> </a:t>
            </a:r>
            <a:r>
              <a:rPr lang="en-US" sz="2000" i="1" dirty="0" err="1" smtClean="0"/>
              <a:t>dalam</a:t>
            </a:r>
            <a:r>
              <a:rPr lang="en-US" sz="2000" i="1" dirty="0" smtClean="0"/>
              <a:t> </a:t>
            </a:r>
            <a:r>
              <a:rPr lang="en-US" sz="2000" i="1" dirty="0" err="1" smtClean="0"/>
              <a:t>tahap</a:t>
            </a:r>
            <a:r>
              <a:rPr lang="en-US" sz="2000" i="1" dirty="0" smtClean="0"/>
              <a:t> </a:t>
            </a:r>
            <a:r>
              <a:rPr lang="en-US" sz="2000" i="1" dirty="0" err="1" smtClean="0"/>
              <a:t>perkembangan</a:t>
            </a:r>
            <a:r>
              <a:rPr lang="en-US" sz="2000" i="1" dirty="0" smtClean="0"/>
              <a:t>. </a:t>
            </a:r>
            <a:r>
              <a:rPr lang="en-US" sz="2000" i="1" dirty="0" err="1" smtClean="0"/>
              <a:t>Oleh</a:t>
            </a:r>
            <a:r>
              <a:rPr lang="en-US" sz="2000" i="1" dirty="0" smtClean="0"/>
              <a:t> </a:t>
            </a:r>
            <a:r>
              <a:rPr lang="en-US" sz="2000" i="1" dirty="0" err="1" smtClean="0"/>
              <a:t>karena</a:t>
            </a:r>
            <a:r>
              <a:rPr lang="en-US" sz="2000" i="1" dirty="0" smtClean="0"/>
              <a:t> </a:t>
            </a:r>
            <a:r>
              <a:rPr lang="en-US" sz="2000" i="1" dirty="0" err="1" smtClean="0"/>
              <a:t>itu</a:t>
            </a:r>
            <a:r>
              <a:rPr lang="en-US" sz="2000" i="1" dirty="0" smtClean="0"/>
              <a:t>, </a:t>
            </a:r>
            <a:r>
              <a:rPr lang="en-US" sz="2000" i="1" dirty="0" err="1" smtClean="0"/>
              <a:t>tidak</a:t>
            </a:r>
            <a:r>
              <a:rPr lang="en-US" sz="2000" i="1" dirty="0" smtClean="0"/>
              <a:t> </a:t>
            </a:r>
            <a:r>
              <a:rPr lang="en-US" sz="2000" i="1" dirty="0" err="1" smtClean="0"/>
              <a:t>ada</a:t>
            </a:r>
            <a:r>
              <a:rPr lang="en-US" sz="2000" i="1" dirty="0" smtClean="0"/>
              <a:t> </a:t>
            </a:r>
            <a:r>
              <a:rPr lang="en-US" sz="2000" i="1" dirty="0" err="1" smtClean="0"/>
              <a:t>definisi</a:t>
            </a:r>
            <a:r>
              <a:rPr lang="en-US" sz="2000" i="1" dirty="0" smtClean="0"/>
              <a:t> </a:t>
            </a:r>
            <a:r>
              <a:rPr lang="en-US" sz="2000" i="1" dirty="0" err="1" smtClean="0"/>
              <a:t>standar</a:t>
            </a:r>
            <a:r>
              <a:rPr lang="en-US" sz="2000" i="1" dirty="0" smtClean="0"/>
              <a:t> dari Internet of Things. </a:t>
            </a:r>
            <a:r>
              <a:rPr lang="en-US" sz="2000" i="1" dirty="0" err="1" smtClean="0"/>
              <a:t>Terdapat</a:t>
            </a:r>
            <a:r>
              <a:rPr lang="en-US" sz="2000" i="1" dirty="0" smtClean="0"/>
              <a:t> </a:t>
            </a:r>
            <a:r>
              <a:rPr lang="en-US" sz="2000" i="1" dirty="0" err="1" smtClean="0"/>
              <a:t>juga</a:t>
            </a:r>
            <a:r>
              <a:rPr lang="en-US" sz="2000" i="1" dirty="0" smtClean="0"/>
              <a:t> </a:t>
            </a:r>
            <a:r>
              <a:rPr lang="en-US" sz="2000" i="1" dirty="0" err="1" smtClean="0"/>
              <a:t>berbagai</a:t>
            </a:r>
            <a:r>
              <a:rPr lang="en-US" sz="2000" i="1" dirty="0" smtClean="0"/>
              <a:t> </a:t>
            </a:r>
            <a:r>
              <a:rPr lang="en-US" sz="2000" i="1" dirty="0" err="1" smtClean="0"/>
              <a:t>definisi</a:t>
            </a:r>
            <a:r>
              <a:rPr lang="en-US" sz="2000" i="1" dirty="0" smtClean="0"/>
              <a:t> yang </a:t>
            </a:r>
            <a:r>
              <a:rPr lang="en-US" sz="2000" i="1" dirty="0" err="1" smtClean="0"/>
              <a:t>dirumuskan</a:t>
            </a:r>
            <a:r>
              <a:rPr lang="en-US" sz="2000" i="1" dirty="0" smtClean="0"/>
              <a:t> </a:t>
            </a:r>
            <a:r>
              <a:rPr lang="en-US" sz="2000" i="1" dirty="0" err="1" smtClean="0"/>
              <a:t>oleh</a:t>
            </a:r>
            <a:r>
              <a:rPr lang="en-US" sz="2000" i="1" dirty="0" smtClean="0"/>
              <a:t> </a:t>
            </a:r>
            <a:r>
              <a:rPr lang="en-US" sz="2000" i="1" dirty="0" err="1" smtClean="0"/>
              <a:t>peneliti</a:t>
            </a:r>
            <a:r>
              <a:rPr lang="en-US" sz="2000" i="1" dirty="0" smtClean="0"/>
              <a:t> yang </a:t>
            </a:r>
            <a:r>
              <a:rPr lang="en-US" sz="2000" i="1" dirty="0" err="1" smtClean="0"/>
              <a:t>berbeda</a:t>
            </a:r>
            <a:r>
              <a:rPr lang="en-US" sz="2000" i="1" dirty="0" smtClean="0"/>
              <a:t> </a:t>
            </a:r>
            <a:r>
              <a:rPr lang="en-US" sz="2000" i="1" dirty="0" err="1" smtClean="0"/>
              <a:t>serta</a:t>
            </a:r>
            <a:r>
              <a:rPr lang="en-US" sz="2000" i="1" dirty="0" smtClean="0"/>
              <a:t> </a:t>
            </a:r>
            <a:r>
              <a:rPr lang="en-US" sz="2000" i="1" dirty="0" err="1" smtClean="0"/>
              <a:t>tercantum</a:t>
            </a:r>
            <a:r>
              <a:rPr lang="en-US" sz="2000" i="1" dirty="0" smtClean="0"/>
              <a:t> </a:t>
            </a:r>
            <a:r>
              <a:rPr lang="en-US" sz="2000" i="1" dirty="0" err="1" smtClean="0"/>
              <a:t>dalam</a:t>
            </a:r>
            <a:r>
              <a:rPr lang="en-US" sz="2000" i="1" dirty="0" smtClean="0"/>
              <a:t> </a:t>
            </a:r>
            <a:r>
              <a:rPr lang="en-US" sz="2000" i="1" dirty="0" err="1" smtClean="0"/>
              <a:t>survei</a:t>
            </a:r>
            <a:r>
              <a:rPr lang="en-US" sz="2000" i="1" dirty="0" smtClean="0"/>
              <a:t>."</a:t>
            </a:r>
            <a:endParaRPr lang="en-US" sz="2000" dirty="0" smtClean="0"/>
          </a:p>
          <a:p>
            <a:pPr algn="just">
              <a:lnSpc>
                <a:spcPct val="120000"/>
              </a:lnSpc>
              <a:buNone/>
            </a:pPr>
            <a:endParaRPr lang="en-US" sz="2000" dirty="0" smtClean="0"/>
          </a:p>
          <a:p>
            <a:pPr>
              <a:lnSpc>
                <a:spcPct val="120000"/>
              </a:lnSpc>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85800"/>
            <a:ext cx="8839200" cy="5715000"/>
          </a:xfrm>
        </p:spPr>
        <p:txBody>
          <a:bodyPr>
            <a:noAutofit/>
          </a:bodyPr>
          <a:lstStyle/>
          <a:p>
            <a:pPr lvl="0" algn="just">
              <a:lnSpc>
                <a:spcPct val="170000"/>
              </a:lnSpc>
            </a:pPr>
            <a:r>
              <a:rPr lang="en-US" sz="1400" dirty="0" err="1" smtClean="0"/>
              <a:t>Casagras</a:t>
            </a:r>
            <a:r>
              <a:rPr lang="en-US" sz="1400" dirty="0" smtClean="0"/>
              <a:t> (Coordination and support action for global RFID-related activities and </a:t>
            </a:r>
            <a:r>
              <a:rPr lang="en-US" sz="1400" dirty="0" err="1" smtClean="0"/>
              <a:t>standardisation</a:t>
            </a:r>
            <a:r>
              <a:rPr lang="en-US" sz="1400" dirty="0" smtClean="0"/>
              <a:t>)</a:t>
            </a:r>
          </a:p>
          <a:p>
            <a:pPr algn="just">
              <a:lnSpc>
                <a:spcPct val="170000"/>
              </a:lnSpc>
              <a:buNone/>
            </a:pPr>
            <a:r>
              <a:rPr lang="en-US" sz="1400" dirty="0" smtClean="0"/>
              <a:t>		</a:t>
            </a:r>
            <a:r>
              <a:rPr lang="en-US" sz="1400" dirty="0" err="1" smtClean="0"/>
              <a:t>Mendefinisakan</a:t>
            </a:r>
            <a:r>
              <a:rPr lang="en-US" sz="1400" dirty="0" smtClean="0"/>
              <a:t> Internet of Things, </a:t>
            </a:r>
            <a:r>
              <a:rPr lang="en-US" sz="1400" dirty="0" err="1" smtClean="0"/>
              <a:t>sebagai</a:t>
            </a:r>
            <a:r>
              <a:rPr lang="en-US" sz="1400" dirty="0" smtClean="0"/>
              <a:t> </a:t>
            </a:r>
            <a:r>
              <a:rPr lang="en-US" sz="1400" dirty="0" err="1" smtClean="0"/>
              <a:t>sebuah</a:t>
            </a:r>
            <a:r>
              <a:rPr lang="en-US" sz="1400" dirty="0" smtClean="0"/>
              <a:t> </a:t>
            </a:r>
            <a:r>
              <a:rPr lang="en-US" sz="1400" dirty="0" err="1" smtClean="0"/>
              <a:t>infrastruktur</a:t>
            </a:r>
            <a:r>
              <a:rPr lang="en-US" sz="1400" dirty="0" smtClean="0"/>
              <a:t> </a:t>
            </a:r>
            <a:r>
              <a:rPr lang="en-US" sz="1400" dirty="0" err="1" smtClean="0"/>
              <a:t>jaringan</a:t>
            </a:r>
            <a:r>
              <a:rPr lang="en-US" sz="1400" dirty="0" smtClean="0"/>
              <a:t> global, yang </a:t>
            </a:r>
            <a:r>
              <a:rPr lang="en-US" sz="1400" dirty="0" err="1" smtClean="0"/>
              <a:t>menghubungkan</a:t>
            </a:r>
            <a:r>
              <a:rPr lang="en-US" sz="1400" dirty="0" smtClean="0"/>
              <a:t> </a:t>
            </a:r>
            <a:r>
              <a:rPr lang="en-US" sz="1400" dirty="0" err="1" smtClean="0"/>
              <a:t>benda-benda</a:t>
            </a:r>
            <a:r>
              <a:rPr lang="en-US" sz="1400" dirty="0" smtClean="0"/>
              <a:t> </a:t>
            </a:r>
            <a:r>
              <a:rPr lang="en-US" sz="1400" dirty="0" err="1" smtClean="0"/>
              <a:t>fisik</a:t>
            </a:r>
            <a:r>
              <a:rPr lang="en-US" sz="1400" dirty="0" smtClean="0"/>
              <a:t> dan virtual </a:t>
            </a:r>
            <a:r>
              <a:rPr lang="en-US" sz="1400" dirty="0" err="1" smtClean="0"/>
              <a:t>melalui</a:t>
            </a:r>
            <a:r>
              <a:rPr lang="en-US" sz="1400" dirty="0" smtClean="0"/>
              <a:t> </a:t>
            </a:r>
            <a:r>
              <a:rPr lang="en-US" sz="1400" dirty="0" err="1" smtClean="0"/>
              <a:t>eksploitasi</a:t>
            </a:r>
            <a:r>
              <a:rPr lang="en-US" sz="1400" dirty="0" smtClean="0"/>
              <a:t> data capture dan </a:t>
            </a:r>
            <a:r>
              <a:rPr lang="en-US" sz="1400" dirty="0" err="1" smtClean="0"/>
              <a:t>kemampuan</a:t>
            </a:r>
            <a:r>
              <a:rPr lang="en-US" sz="1400" dirty="0" smtClean="0"/>
              <a:t> </a:t>
            </a:r>
            <a:r>
              <a:rPr lang="en-US" sz="1400" dirty="0" err="1" smtClean="0"/>
              <a:t>komunikasi</a:t>
            </a:r>
            <a:r>
              <a:rPr lang="en-US" sz="1400" dirty="0" smtClean="0"/>
              <a:t>. </a:t>
            </a:r>
            <a:r>
              <a:rPr lang="en-US" sz="1400" dirty="0" err="1" smtClean="0"/>
              <a:t>Infrastruktur</a:t>
            </a:r>
            <a:r>
              <a:rPr lang="en-US" sz="1400" dirty="0" smtClean="0"/>
              <a:t> </a:t>
            </a:r>
            <a:r>
              <a:rPr lang="en-US" sz="1400" dirty="0" err="1" smtClean="0"/>
              <a:t>terdiri</a:t>
            </a:r>
            <a:r>
              <a:rPr lang="en-US" sz="1400" dirty="0" smtClean="0"/>
              <a:t> dari </a:t>
            </a:r>
            <a:r>
              <a:rPr lang="en-US" sz="1400" dirty="0" err="1" smtClean="0"/>
              <a:t>jaringan</a:t>
            </a:r>
            <a:r>
              <a:rPr lang="en-US" sz="1400" dirty="0" smtClean="0"/>
              <a:t> yang </a:t>
            </a:r>
            <a:r>
              <a:rPr lang="en-US" sz="1400" dirty="0" err="1" smtClean="0"/>
              <a:t>telah</a:t>
            </a:r>
            <a:r>
              <a:rPr lang="en-US" sz="1400" dirty="0" smtClean="0"/>
              <a:t> </a:t>
            </a:r>
            <a:r>
              <a:rPr lang="en-US" sz="1400" dirty="0" err="1" smtClean="0"/>
              <a:t>ada</a:t>
            </a:r>
            <a:r>
              <a:rPr lang="en-US" sz="1400" dirty="0" smtClean="0"/>
              <a:t> dan internet </a:t>
            </a:r>
            <a:r>
              <a:rPr lang="en-US" sz="1400" dirty="0" err="1" smtClean="0"/>
              <a:t>berikut</a:t>
            </a:r>
            <a:r>
              <a:rPr lang="en-US" sz="1400" dirty="0" smtClean="0"/>
              <a:t> </a:t>
            </a:r>
            <a:r>
              <a:rPr lang="en-US" sz="1400" dirty="0" err="1" smtClean="0"/>
              <a:t>pengembangan</a:t>
            </a:r>
            <a:r>
              <a:rPr lang="en-US" sz="1400" dirty="0" smtClean="0"/>
              <a:t> </a:t>
            </a:r>
            <a:r>
              <a:rPr lang="en-US" sz="1400" dirty="0" err="1" smtClean="0"/>
              <a:t>jaringannya</a:t>
            </a:r>
            <a:r>
              <a:rPr lang="en-US" sz="1400" dirty="0" smtClean="0"/>
              <a:t>. </a:t>
            </a:r>
            <a:r>
              <a:rPr lang="en-US" sz="1400" dirty="0" err="1" smtClean="0"/>
              <a:t>Semua</a:t>
            </a:r>
            <a:r>
              <a:rPr lang="en-US" sz="1400" dirty="0" smtClean="0"/>
              <a:t> </a:t>
            </a:r>
            <a:r>
              <a:rPr lang="en-US" sz="1400" dirty="0" err="1" smtClean="0"/>
              <a:t>ini</a:t>
            </a:r>
            <a:r>
              <a:rPr lang="en-US" sz="1400" dirty="0" smtClean="0"/>
              <a:t> </a:t>
            </a:r>
            <a:r>
              <a:rPr lang="en-US" sz="1400" dirty="0" err="1" smtClean="0"/>
              <a:t>akan</a:t>
            </a:r>
            <a:r>
              <a:rPr lang="en-US" sz="1400" dirty="0" smtClean="0"/>
              <a:t> </a:t>
            </a:r>
            <a:r>
              <a:rPr lang="en-US" sz="1400" dirty="0" err="1" smtClean="0"/>
              <a:t>menawarkan</a:t>
            </a:r>
            <a:r>
              <a:rPr lang="en-US" sz="1400" dirty="0" smtClean="0"/>
              <a:t> </a:t>
            </a:r>
            <a:r>
              <a:rPr lang="en-US" sz="1400" dirty="0" err="1" smtClean="0"/>
              <a:t>identifikasi</a:t>
            </a:r>
            <a:r>
              <a:rPr lang="en-US" sz="1400" dirty="0" smtClean="0"/>
              <a:t> </a:t>
            </a:r>
            <a:r>
              <a:rPr lang="en-US" sz="1400" dirty="0" err="1" smtClean="0"/>
              <a:t>obyek</a:t>
            </a:r>
            <a:r>
              <a:rPr lang="en-US" sz="1400" dirty="0" smtClean="0"/>
              <a:t>, sensor dan </a:t>
            </a:r>
            <a:r>
              <a:rPr lang="en-US" sz="1400" dirty="0" err="1" smtClean="0"/>
              <a:t>kemampuan</a:t>
            </a:r>
            <a:r>
              <a:rPr lang="en-US" sz="1400" dirty="0" smtClean="0"/>
              <a:t> </a:t>
            </a:r>
            <a:r>
              <a:rPr lang="en-US" sz="1400" dirty="0" err="1" smtClean="0"/>
              <a:t>koneksi</a:t>
            </a:r>
            <a:r>
              <a:rPr lang="en-US" sz="1400" dirty="0" smtClean="0"/>
              <a:t> </a:t>
            </a:r>
            <a:r>
              <a:rPr lang="en-US" sz="1400" dirty="0" err="1" smtClean="0"/>
              <a:t>sebagai</a:t>
            </a:r>
            <a:r>
              <a:rPr lang="en-US" sz="1400" dirty="0" smtClean="0"/>
              <a:t> </a:t>
            </a:r>
            <a:r>
              <a:rPr lang="en-US" sz="1400" dirty="0" err="1" smtClean="0"/>
              <a:t>dasar</a:t>
            </a:r>
            <a:r>
              <a:rPr lang="en-US" sz="1400" dirty="0" smtClean="0"/>
              <a:t> </a:t>
            </a:r>
            <a:r>
              <a:rPr lang="en-US" sz="1400" dirty="0" err="1" smtClean="0"/>
              <a:t>untuk</a:t>
            </a:r>
            <a:r>
              <a:rPr lang="en-US" sz="1400" dirty="0" smtClean="0"/>
              <a:t> </a:t>
            </a:r>
            <a:r>
              <a:rPr lang="en-US" sz="1400" dirty="0" err="1" smtClean="0"/>
              <a:t>pengembangan</a:t>
            </a:r>
            <a:r>
              <a:rPr lang="en-US" sz="1400" dirty="0" smtClean="0"/>
              <a:t> </a:t>
            </a:r>
            <a:r>
              <a:rPr lang="en-US" sz="1400" dirty="0" err="1" smtClean="0"/>
              <a:t>layanan</a:t>
            </a:r>
            <a:r>
              <a:rPr lang="en-US" sz="1400" dirty="0" smtClean="0"/>
              <a:t> dan </a:t>
            </a:r>
            <a:r>
              <a:rPr lang="en-US" sz="1400" dirty="0" err="1" smtClean="0"/>
              <a:t>aplikasi</a:t>
            </a:r>
            <a:r>
              <a:rPr lang="en-US" sz="1400" dirty="0" smtClean="0"/>
              <a:t> </a:t>
            </a:r>
            <a:r>
              <a:rPr lang="en-US" sz="1400" dirty="0" err="1" smtClean="0"/>
              <a:t>ko-operatif</a:t>
            </a:r>
            <a:r>
              <a:rPr lang="en-US" sz="1400" dirty="0" smtClean="0"/>
              <a:t> yang </a:t>
            </a:r>
            <a:r>
              <a:rPr lang="en-US" sz="1400" dirty="0" err="1" smtClean="0"/>
              <a:t>independen</a:t>
            </a:r>
            <a:r>
              <a:rPr lang="en-US" sz="1400" dirty="0" smtClean="0"/>
              <a:t>. </a:t>
            </a:r>
            <a:r>
              <a:rPr lang="en-US" sz="1400" dirty="0" err="1" smtClean="0"/>
              <a:t>Ia</a:t>
            </a:r>
            <a:r>
              <a:rPr lang="en-US" sz="1400" dirty="0" smtClean="0"/>
              <a:t> </a:t>
            </a:r>
            <a:r>
              <a:rPr lang="en-US" sz="1400" dirty="0" err="1" smtClean="0"/>
              <a:t>juga</a:t>
            </a:r>
            <a:r>
              <a:rPr lang="en-US" sz="1400" dirty="0" smtClean="0"/>
              <a:t> </a:t>
            </a:r>
            <a:r>
              <a:rPr lang="en-US" sz="1400" dirty="0" err="1" smtClean="0"/>
              <a:t>ditandai</a:t>
            </a:r>
            <a:r>
              <a:rPr lang="en-US" sz="1400" dirty="0" smtClean="0"/>
              <a:t> </a:t>
            </a:r>
            <a:r>
              <a:rPr lang="en-US" sz="1400" dirty="0" err="1" smtClean="0"/>
              <a:t>dengan</a:t>
            </a:r>
            <a:r>
              <a:rPr lang="en-US" sz="1400" dirty="0" smtClean="0"/>
              <a:t> </a:t>
            </a:r>
            <a:r>
              <a:rPr lang="en-US" sz="1400" dirty="0" err="1" smtClean="0"/>
              <a:t>tingkat</a:t>
            </a:r>
            <a:r>
              <a:rPr lang="en-US" sz="1400" dirty="0" smtClean="0"/>
              <a:t> </a:t>
            </a:r>
            <a:r>
              <a:rPr lang="en-US" sz="1400" dirty="0" err="1" smtClean="0"/>
              <a:t>otonom</a:t>
            </a:r>
            <a:r>
              <a:rPr lang="en-US" sz="1400" dirty="0" smtClean="0"/>
              <a:t> data capture yang </a:t>
            </a:r>
            <a:r>
              <a:rPr lang="en-US" sz="1400" dirty="0" err="1" smtClean="0"/>
              <a:t>tinggi</a:t>
            </a:r>
            <a:r>
              <a:rPr lang="en-US" sz="1400" dirty="0" smtClean="0"/>
              <a:t>, event transfer, </a:t>
            </a:r>
            <a:r>
              <a:rPr lang="en-US" sz="1400" dirty="0" err="1" smtClean="0"/>
              <a:t>konektivitas</a:t>
            </a:r>
            <a:r>
              <a:rPr lang="en-US" sz="1400" dirty="0" smtClean="0"/>
              <a:t> </a:t>
            </a:r>
            <a:r>
              <a:rPr lang="en-US" sz="1400" dirty="0" err="1" smtClean="0"/>
              <a:t>jaringan</a:t>
            </a:r>
            <a:r>
              <a:rPr lang="en-US" sz="1400" dirty="0" smtClean="0"/>
              <a:t> dan </a:t>
            </a:r>
            <a:r>
              <a:rPr lang="en-US" sz="1400" dirty="0" err="1" smtClean="0"/>
              <a:t>interoperabilitas</a:t>
            </a:r>
            <a:r>
              <a:rPr lang="en-US" sz="1400" dirty="0" smtClean="0"/>
              <a:t>.</a:t>
            </a:r>
          </a:p>
          <a:p>
            <a:pPr algn="just">
              <a:lnSpc>
                <a:spcPct val="170000"/>
              </a:lnSpc>
              <a:buNone/>
            </a:pPr>
            <a:endParaRPr lang="en-US" sz="1400" dirty="0" smtClean="0"/>
          </a:p>
          <a:p>
            <a:pPr lvl="0" algn="just">
              <a:lnSpc>
                <a:spcPct val="170000"/>
              </a:lnSpc>
            </a:pPr>
            <a:r>
              <a:rPr lang="en-US" sz="1400" dirty="0" smtClean="0"/>
              <a:t>SAP (</a:t>
            </a:r>
            <a:r>
              <a:rPr lang="en-US" sz="1400" dirty="0" err="1" smtClean="0"/>
              <a:t>Systeme</a:t>
            </a:r>
            <a:r>
              <a:rPr lang="en-US" sz="1400" dirty="0" smtClean="0"/>
              <a:t>, </a:t>
            </a:r>
            <a:r>
              <a:rPr lang="en-US" sz="1400" dirty="0" err="1" smtClean="0"/>
              <a:t>Anwendungen</a:t>
            </a:r>
            <a:r>
              <a:rPr lang="en-US" sz="1400" dirty="0" smtClean="0"/>
              <a:t> und </a:t>
            </a:r>
            <a:r>
              <a:rPr lang="en-US" sz="1400" dirty="0" err="1" smtClean="0"/>
              <a:t>Produkte</a:t>
            </a:r>
            <a:r>
              <a:rPr lang="en-US" sz="1400" dirty="0" smtClean="0"/>
              <a:t>)</a:t>
            </a:r>
          </a:p>
          <a:p>
            <a:pPr algn="just">
              <a:lnSpc>
                <a:spcPct val="170000"/>
              </a:lnSpc>
              <a:buNone/>
            </a:pPr>
            <a:r>
              <a:rPr lang="en-US" sz="1400" dirty="0" smtClean="0"/>
              <a:t>		</a:t>
            </a:r>
            <a:r>
              <a:rPr lang="en-US" sz="1400" dirty="0" err="1" smtClean="0"/>
              <a:t>Mendefinisikannya</a:t>
            </a:r>
            <a:r>
              <a:rPr lang="en-US" sz="1400" dirty="0" smtClean="0"/>
              <a:t> </a:t>
            </a:r>
            <a:r>
              <a:rPr lang="en-US" sz="1400" dirty="0" err="1" smtClean="0"/>
              <a:t>bahwa</a:t>
            </a:r>
            <a:r>
              <a:rPr lang="en-US" sz="1400" dirty="0" smtClean="0"/>
              <a:t> </a:t>
            </a:r>
            <a:r>
              <a:rPr lang="en-US" sz="1400" dirty="0" err="1" smtClean="0"/>
              <a:t>Dunia</a:t>
            </a:r>
            <a:r>
              <a:rPr lang="en-US" sz="1400" dirty="0" smtClean="0"/>
              <a:t> </a:t>
            </a:r>
            <a:r>
              <a:rPr lang="en-US" sz="1400" dirty="0" err="1" smtClean="0"/>
              <a:t>di</a:t>
            </a:r>
            <a:r>
              <a:rPr lang="en-US" sz="1400" dirty="0" smtClean="0"/>
              <a:t> </a:t>
            </a:r>
            <a:r>
              <a:rPr lang="en-US" sz="1400" dirty="0" err="1" smtClean="0"/>
              <a:t>mana</a:t>
            </a:r>
            <a:r>
              <a:rPr lang="en-US" sz="1400" dirty="0" smtClean="0"/>
              <a:t> </a:t>
            </a:r>
            <a:r>
              <a:rPr lang="en-US" sz="1400" dirty="0" err="1" smtClean="0"/>
              <a:t>benda-benda</a:t>
            </a:r>
            <a:r>
              <a:rPr lang="en-US" sz="1400" dirty="0" smtClean="0"/>
              <a:t> </a:t>
            </a:r>
            <a:r>
              <a:rPr lang="en-US" sz="1400" dirty="0" err="1" smtClean="0"/>
              <a:t>fisik</a:t>
            </a:r>
            <a:r>
              <a:rPr lang="en-US" sz="1400" dirty="0" smtClean="0"/>
              <a:t> </a:t>
            </a:r>
            <a:r>
              <a:rPr lang="en-US" sz="1400" dirty="0" err="1" smtClean="0"/>
              <a:t>diintegrasikan</a:t>
            </a:r>
            <a:r>
              <a:rPr lang="en-US" sz="1400" dirty="0" smtClean="0"/>
              <a:t> </a:t>
            </a:r>
            <a:r>
              <a:rPr lang="en-US" sz="1400" dirty="0" err="1" smtClean="0"/>
              <a:t>ke</a:t>
            </a:r>
            <a:r>
              <a:rPr lang="en-US" sz="1400" dirty="0" smtClean="0"/>
              <a:t> </a:t>
            </a:r>
            <a:r>
              <a:rPr lang="en-US" sz="1400" dirty="0" err="1" smtClean="0"/>
              <a:t>dalam</a:t>
            </a:r>
            <a:r>
              <a:rPr lang="en-US" sz="1400" dirty="0" smtClean="0"/>
              <a:t> </a:t>
            </a:r>
            <a:r>
              <a:rPr lang="en-US" sz="1400" dirty="0" err="1" smtClean="0"/>
              <a:t>jaringan</a:t>
            </a:r>
            <a:r>
              <a:rPr lang="en-US" sz="1400" dirty="0" smtClean="0"/>
              <a:t> </a:t>
            </a:r>
            <a:r>
              <a:rPr lang="en-US" sz="1400" dirty="0" err="1" smtClean="0"/>
              <a:t>informasi</a:t>
            </a:r>
            <a:r>
              <a:rPr lang="en-US" sz="1400" dirty="0" smtClean="0"/>
              <a:t> </a:t>
            </a:r>
            <a:r>
              <a:rPr lang="en-US" sz="1400" dirty="0" err="1" smtClean="0"/>
              <a:t>secara</a:t>
            </a:r>
            <a:r>
              <a:rPr lang="en-US" sz="1400" dirty="0" smtClean="0"/>
              <a:t> </a:t>
            </a:r>
            <a:r>
              <a:rPr lang="en-US" sz="1400" dirty="0" err="1" smtClean="0"/>
              <a:t>berkesinambungan</a:t>
            </a:r>
            <a:r>
              <a:rPr lang="en-US" sz="1400" dirty="0" smtClean="0"/>
              <a:t>, dan </a:t>
            </a:r>
            <a:r>
              <a:rPr lang="en-US" sz="1400" dirty="0" err="1" smtClean="0"/>
              <a:t>di</a:t>
            </a:r>
            <a:r>
              <a:rPr lang="en-US" sz="1400" dirty="0" smtClean="0"/>
              <a:t> </a:t>
            </a:r>
            <a:r>
              <a:rPr lang="en-US" sz="1400" dirty="0" err="1" smtClean="0"/>
              <a:t>mana</a:t>
            </a:r>
            <a:r>
              <a:rPr lang="en-US" sz="1400" dirty="0" smtClean="0"/>
              <a:t> </a:t>
            </a:r>
            <a:r>
              <a:rPr lang="en-US" sz="1400" dirty="0" err="1" smtClean="0"/>
              <a:t>benda-benda</a:t>
            </a:r>
            <a:r>
              <a:rPr lang="en-US" sz="1400" dirty="0" smtClean="0"/>
              <a:t> </a:t>
            </a:r>
            <a:r>
              <a:rPr lang="en-US" sz="1400" dirty="0" err="1" smtClean="0"/>
              <a:t>fisik</a:t>
            </a:r>
            <a:r>
              <a:rPr lang="en-US" sz="1400" dirty="0" smtClean="0"/>
              <a:t> </a:t>
            </a:r>
            <a:r>
              <a:rPr lang="en-US" sz="1400" dirty="0" err="1" smtClean="0"/>
              <a:t>tersebut</a:t>
            </a:r>
            <a:r>
              <a:rPr lang="en-US" sz="1400" dirty="0" smtClean="0"/>
              <a:t> </a:t>
            </a:r>
            <a:r>
              <a:rPr lang="en-US" sz="1400" dirty="0" err="1" smtClean="0"/>
              <a:t>berperan</a:t>
            </a:r>
            <a:r>
              <a:rPr lang="en-US" sz="1400" dirty="0" smtClean="0"/>
              <a:t> </a:t>
            </a:r>
            <a:r>
              <a:rPr lang="en-US" sz="1400" dirty="0" err="1" smtClean="0"/>
              <a:t>aktif</a:t>
            </a:r>
            <a:r>
              <a:rPr lang="en-US" sz="1400" dirty="0" smtClean="0"/>
              <a:t> </a:t>
            </a:r>
            <a:r>
              <a:rPr lang="en-US" sz="1400" dirty="0" err="1" smtClean="0"/>
              <a:t>dalam</a:t>
            </a:r>
            <a:r>
              <a:rPr lang="en-US" sz="1400" dirty="0" smtClean="0"/>
              <a:t> </a:t>
            </a:r>
            <a:r>
              <a:rPr lang="en-US" sz="1400" dirty="0" err="1" smtClean="0"/>
              <a:t>proses</a:t>
            </a:r>
            <a:r>
              <a:rPr lang="en-US" sz="1400" dirty="0" smtClean="0"/>
              <a:t> </a:t>
            </a:r>
            <a:r>
              <a:rPr lang="en-US" sz="1400" dirty="0" err="1" smtClean="0"/>
              <a:t>bisnis</a:t>
            </a:r>
            <a:r>
              <a:rPr lang="en-US" sz="1400" dirty="0" smtClean="0"/>
              <a:t>. </a:t>
            </a:r>
            <a:r>
              <a:rPr lang="en-US" sz="1400" dirty="0" err="1" smtClean="0"/>
              <a:t>Layanan</a:t>
            </a:r>
            <a:r>
              <a:rPr lang="en-US" sz="1400" dirty="0" smtClean="0"/>
              <a:t> yang </a:t>
            </a:r>
            <a:r>
              <a:rPr lang="en-US" sz="1400" dirty="0" err="1" smtClean="0"/>
              <a:t>tersedia</a:t>
            </a:r>
            <a:r>
              <a:rPr lang="en-US" sz="1400" dirty="0" smtClean="0"/>
              <a:t> </a:t>
            </a:r>
            <a:r>
              <a:rPr lang="en-US" sz="1400" dirty="0" err="1" smtClean="0"/>
              <a:t>berinteraksi</a:t>
            </a:r>
            <a:r>
              <a:rPr lang="en-US" sz="1400" dirty="0" smtClean="0"/>
              <a:t> </a:t>
            </a:r>
            <a:r>
              <a:rPr lang="en-US" sz="1400" dirty="0" err="1" smtClean="0"/>
              <a:t>dengan</a:t>
            </a:r>
            <a:r>
              <a:rPr lang="en-US" sz="1400" dirty="0" smtClean="0"/>
              <a:t> ‘</a:t>
            </a:r>
            <a:r>
              <a:rPr lang="en-US" sz="1400" dirty="0" err="1" smtClean="0"/>
              <a:t>obyek</a:t>
            </a:r>
            <a:r>
              <a:rPr lang="en-US" sz="1400" dirty="0" smtClean="0"/>
              <a:t> </a:t>
            </a:r>
            <a:r>
              <a:rPr lang="en-US" sz="1400" dirty="0" err="1" smtClean="0"/>
              <a:t>pintar</a:t>
            </a:r>
            <a:r>
              <a:rPr lang="en-US" sz="1400" dirty="0" smtClean="0"/>
              <a:t>’ </a:t>
            </a:r>
            <a:r>
              <a:rPr lang="en-US" sz="1400" dirty="0" err="1" smtClean="0"/>
              <a:t>melalui</a:t>
            </a:r>
            <a:r>
              <a:rPr lang="en-US" sz="1400" dirty="0" smtClean="0"/>
              <a:t> Internet, </a:t>
            </a:r>
            <a:r>
              <a:rPr lang="en-US" sz="1400" dirty="0" err="1" smtClean="0"/>
              <a:t>mencari</a:t>
            </a:r>
            <a:r>
              <a:rPr lang="en-US" sz="1400" dirty="0" smtClean="0"/>
              <a:t> dan </a:t>
            </a:r>
            <a:r>
              <a:rPr lang="en-US" sz="1400" dirty="0" err="1" smtClean="0"/>
              <a:t>mengubah</a:t>
            </a:r>
            <a:r>
              <a:rPr lang="en-US" sz="1400" dirty="0" smtClean="0"/>
              <a:t> status </a:t>
            </a:r>
            <a:r>
              <a:rPr lang="en-US" sz="1400" dirty="0" err="1" smtClean="0"/>
              <a:t>mereka</a:t>
            </a:r>
            <a:r>
              <a:rPr lang="en-US" sz="1400" dirty="0" smtClean="0"/>
              <a:t> </a:t>
            </a:r>
            <a:r>
              <a:rPr lang="en-US" sz="1400" dirty="0" err="1" smtClean="0"/>
              <a:t>sesuai</a:t>
            </a:r>
            <a:r>
              <a:rPr lang="en-US" sz="1400" dirty="0" smtClean="0"/>
              <a:t> </a:t>
            </a:r>
            <a:r>
              <a:rPr lang="en-US" sz="1400" dirty="0" err="1" smtClean="0"/>
              <a:t>dengan</a:t>
            </a:r>
            <a:r>
              <a:rPr lang="en-US" sz="1400" dirty="0" smtClean="0"/>
              <a:t> </a:t>
            </a:r>
            <a:r>
              <a:rPr lang="en-US" sz="1400" dirty="0" err="1" smtClean="0"/>
              <a:t>setiap</a:t>
            </a:r>
            <a:r>
              <a:rPr lang="en-US" sz="1400" dirty="0" smtClean="0"/>
              <a:t> </a:t>
            </a:r>
            <a:r>
              <a:rPr lang="en-US" sz="1400" dirty="0" err="1" smtClean="0"/>
              <a:t>informasi</a:t>
            </a:r>
            <a:r>
              <a:rPr lang="en-US" sz="1400" dirty="0" smtClean="0"/>
              <a:t> yang </a:t>
            </a:r>
            <a:r>
              <a:rPr lang="en-US" sz="1400" dirty="0" err="1" smtClean="0"/>
              <a:t>dikaitkan</a:t>
            </a:r>
            <a:r>
              <a:rPr lang="en-US" sz="1400" dirty="0" smtClean="0"/>
              <a:t>, </a:t>
            </a:r>
            <a:r>
              <a:rPr lang="en-US" sz="1400" dirty="0" err="1" smtClean="0"/>
              <a:t>disamping</a:t>
            </a:r>
            <a:r>
              <a:rPr lang="en-US" sz="1400" dirty="0" smtClean="0"/>
              <a:t> </a:t>
            </a:r>
            <a:r>
              <a:rPr lang="en-US" sz="1400" dirty="0" err="1" smtClean="0"/>
              <a:t>memperhatikan</a:t>
            </a:r>
            <a:r>
              <a:rPr lang="en-US" sz="1400" dirty="0" smtClean="0"/>
              <a:t> </a:t>
            </a:r>
            <a:r>
              <a:rPr lang="en-US" sz="1400" dirty="0" err="1" smtClean="0"/>
              <a:t>masalah</a:t>
            </a:r>
            <a:r>
              <a:rPr lang="en-US" sz="1400" dirty="0" smtClean="0"/>
              <a:t> </a:t>
            </a:r>
            <a:r>
              <a:rPr lang="en-US" sz="1400" dirty="0" err="1" smtClean="0"/>
              <a:t>privasi</a:t>
            </a:r>
            <a:r>
              <a:rPr lang="en-US" sz="1400" dirty="0" smtClean="0"/>
              <a:t> dan </a:t>
            </a:r>
            <a:r>
              <a:rPr lang="en-US" sz="1400" dirty="0" err="1" smtClean="0"/>
              <a:t>keamanan</a:t>
            </a:r>
            <a:r>
              <a:rPr lang="en-US" sz="1400" dirty="0" smtClean="0"/>
              <a:t>.</a:t>
            </a:r>
          </a:p>
          <a:p>
            <a:pPr algn="just">
              <a:lnSpc>
                <a:spcPct val="170000"/>
              </a:lnSpc>
              <a:buNone/>
            </a:pPr>
            <a:endParaRPr lang="en-US" sz="1400" dirty="0"/>
          </a:p>
        </p:txBody>
      </p:sp>
      <p:sp>
        <p:nvSpPr>
          <p:cNvPr id="3" name="Title 2"/>
          <p:cNvSpPr>
            <a:spLocks noGrp="1"/>
          </p:cNvSpPr>
          <p:nvPr>
            <p:ph type="title"/>
          </p:nvPr>
        </p:nvSpPr>
        <p:spPr>
          <a:xfrm>
            <a:off x="76200" y="503238"/>
            <a:ext cx="4267200" cy="411162"/>
          </a:xfrm>
        </p:spPr>
        <p:txBody>
          <a:bodyPr>
            <a:normAutofit fontScale="90000"/>
          </a:bodyPr>
          <a:lstStyle/>
          <a:p>
            <a:r>
              <a:rPr lang="en-US" dirty="0" err="1" smtClean="0"/>
              <a:t>Definisi</a:t>
            </a:r>
            <a:r>
              <a:rPr lang="en-US" dirty="0" smtClean="0"/>
              <a:t> </a:t>
            </a:r>
            <a:r>
              <a:rPr lang="en-US" dirty="0" err="1" smtClean="0"/>
              <a:t>Alternatif</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8839200" cy="4525963"/>
          </a:xfrm>
        </p:spPr>
        <p:txBody>
          <a:bodyPr>
            <a:normAutofit fontScale="70000" lnSpcReduction="20000"/>
          </a:bodyPr>
          <a:lstStyle/>
          <a:p>
            <a:pPr lvl="0" algn="just">
              <a:lnSpc>
                <a:spcPct val="160000"/>
              </a:lnSpc>
            </a:pPr>
            <a:r>
              <a:rPr lang="en-US" dirty="0" smtClean="0"/>
              <a:t>CORDIS</a:t>
            </a:r>
          </a:p>
          <a:p>
            <a:pPr algn="just">
              <a:lnSpc>
                <a:spcPct val="160000"/>
              </a:lnSpc>
              <a:buNone/>
            </a:pPr>
            <a:r>
              <a:rPr lang="en-US" dirty="0" smtClean="0"/>
              <a:t>		</a:t>
            </a:r>
            <a:r>
              <a:rPr lang="en-US" dirty="0" err="1" smtClean="0"/>
              <a:t>Rencana</a:t>
            </a:r>
            <a:r>
              <a:rPr lang="en-US" dirty="0" smtClean="0"/>
              <a:t> </a:t>
            </a:r>
            <a:r>
              <a:rPr lang="en-US" dirty="0" err="1" smtClean="0"/>
              <a:t>aksi</a:t>
            </a:r>
            <a:r>
              <a:rPr lang="en-US" dirty="0" smtClean="0"/>
              <a:t> </a:t>
            </a:r>
            <a:r>
              <a:rPr lang="en-US" dirty="0" err="1" smtClean="0"/>
              <a:t>untuk</a:t>
            </a:r>
            <a:r>
              <a:rPr lang="en-US" dirty="0" smtClean="0"/>
              <a:t> </a:t>
            </a:r>
            <a:r>
              <a:rPr lang="en-US" dirty="0" err="1" smtClean="0"/>
              <a:t>Uni</a:t>
            </a:r>
            <a:r>
              <a:rPr lang="en-US" dirty="0" smtClean="0"/>
              <a:t> </a:t>
            </a:r>
            <a:r>
              <a:rPr lang="en-US" dirty="0" err="1" smtClean="0"/>
              <a:t>Eropa</a:t>
            </a:r>
            <a:r>
              <a:rPr lang="en-US" dirty="0" smtClean="0"/>
              <a:t> </a:t>
            </a:r>
            <a:r>
              <a:rPr lang="en-US" dirty="0" err="1" smtClean="0"/>
              <a:t>untuk</a:t>
            </a:r>
            <a:r>
              <a:rPr lang="en-US" dirty="0" smtClean="0"/>
              <a:t> </a:t>
            </a:r>
            <a:r>
              <a:rPr lang="en-US" dirty="0" err="1" smtClean="0"/>
              <a:t>memperkenalkan</a:t>
            </a:r>
            <a:r>
              <a:rPr lang="en-US" dirty="0" smtClean="0"/>
              <a:t> </a:t>
            </a:r>
            <a:r>
              <a:rPr lang="en-US" dirty="0" err="1" smtClean="0"/>
              <a:t>pemerintahan</a:t>
            </a:r>
            <a:r>
              <a:rPr lang="en-US" dirty="0" smtClean="0"/>
              <a:t> </a:t>
            </a:r>
            <a:r>
              <a:rPr lang="en-US" dirty="0" err="1" smtClean="0"/>
              <a:t>berdasarkan</a:t>
            </a:r>
            <a:r>
              <a:rPr lang="en-US" dirty="0" smtClean="0"/>
              <a:t> Internet of Things.</a:t>
            </a:r>
          </a:p>
          <a:p>
            <a:pPr algn="just">
              <a:lnSpc>
                <a:spcPct val="160000"/>
              </a:lnSpc>
              <a:buNone/>
            </a:pPr>
            <a:endParaRPr lang="en-US" dirty="0" smtClean="0"/>
          </a:p>
          <a:p>
            <a:pPr lvl="0" algn="just">
              <a:lnSpc>
                <a:spcPct val="160000"/>
              </a:lnSpc>
            </a:pPr>
            <a:r>
              <a:rPr lang="en-US" dirty="0" smtClean="0"/>
              <a:t>ETP EPOSS</a:t>
            </a:r>
          </a:p>
          <a:p>
            <a:pPr algn="just">
              <a:lnSpc>
                <a:spcPct val="160000"/>
              </a:lnSpc>
              <a:buNone/>
            </a:pPr>
            <a:r>
              <a:rPr lang="en-US" dirty="0" smtClean="0"/>
              <a:t>		</a:t>
            </a:r>
            <a:r>
              <a:rPr lang="en-US" dirty="0" err="1" smtClean="0"/>
              <a:t>Jaringan</a:t>
            </a:r>
            <a:r>
              <a:rPr lang="en-US" dirty="0" smtClean="0"/>
              <a:t> yang </a:t>
            </a:r>
            <a:r>
              <a:rPr lang="en-US" dirty="0" err="1" smtClean="0"/>
              <a:t>dibentuk</a:t>
            </a:r>
            <a:r>
              <a:rPr lang="en-US" dirty="0" smtClean="0"/>
              <a:t> </a:t>
            </a:r>
            <a:r>
              <a:rPr lang="en-US" dirty="0" err="1" smtClean="0"/>
              <a:t>oleh</a:t>
            </a:r>
            <a:r>
              <a:rPr lang="en-US" dirty="0" smtClean="0"/>
              <a:t> </a:t>
            </a:r>
            <a:r>
              <a:rPr lang="en-US" dirty="0" err="1" smtClean="0"/>
              <a:t>hal-hal</a:t>
            </a:r>
            <a:r>
              <a:rPr lang="en-US" dirty="0" smtClean="0"/>
              <a:t> </a:t>
            </a:r>
            <a:r>
              <a:rPr lang="en-US" dirty="0" err="1" smtClean="0"/>
              <a:t>atau</a:t>
            </a:r>
            <a:r>
              <a:rPr lang="en-US" dirty="0" smtClean="0"/>
              <a:t> </a:t>
            </a:r>
            <a:r>
              <a:rPr lang="en-US" dirty="0" err="1" smtClean="0"/>
              <a:t>benda</a:t>
            </a:r>
            <a:r>
              <a:rPr lang="en-US" dirty="0" smtClean="0"/>
              <a:t> yang </a:t>
            </a:r>
            <a:r>
              <a:rPr lang="en-US" dirty="0" err="1" smtClean="0"/>
              <a:t>memiliki</a:t>
            </a:r>
            <a:r>
              <a:rPr lang="en-US" dirty="0" smtClean="0"/>
              <a:t> </a:t>
            </a:r>
            <a:r>
              <a:rPr lang="en-US" dirty="0" err="1" smtClean="0"/>
              <a:t>identitas</a:t>
            </a:r>
            <a:r>
              <a:rPr lang="en-US" dirty="0" smtClean="0"/>
              <a:t>, pada </a:t>
            </a:r>
            <a:r>
              <a:rPr lang="en-US" dirty="0" err="1" smtClean="0"/>
              <a:t>dunia</a:t>
            </a:r>
            <a:r>
              <a:rPr lang="en-US" dirty="0" smtClean="0"/>
              <a:t> </a:t>
            </a:r>
            <a:r>
              <a:rPr lang="en-US" dirty="0" err="1" smtClean="0"/>
              <a:t>maya</a:t>
            </a:r>
            <a:r>
              <a:rPr lang="en-US" dirty="0" smtClean="0"/>
              <a:t> yang </a:t>
            </a:r>
            <a:r>
              <a:rPr lang="en-US" dirty="0" err="1" smtClean="0"/>
              <a:t>beroperasi</a:t>
            </a:r>
            <a:r>
              <a:rPr lang="en-US" dirty="0" smtClean="0"/>
              <a:t> </a:t>
            </a:r>
            <a:r>
              <a:rPr lang="en-US" dirty="0" err="1" smtClean="0"/>
              <a:t>di</a:t>
            </a:r>
            <a:r>
              <a:rPr lang="en-US" dirty="0" smtClean="0"/>
              <a:t> </a:t>
            </a:r>
            <a:r>
              <a:rPr lang="en-US" dirty="0" err="1" smtClean="0"/>
              <a:t>ruang</a:t>
            </a:r>
            <a:r>
              <a:rPr lang="en-US" dirty="0" smtClean="0"/>
              <a:t> </a:t>
            </a:r>
            <a:r>
              <a:rPr lang="en-US" dirty="0" err="1" smtClean="0"/>
              <a:t>itu</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kecerdasan</a:t>
            </a:r>
            <a:r>
              <a:rPr lang="en-US" dirty="0" smtClean="0"/>
              <a:t> </a:t>
            </a:r>
            <a:r>
              <a:rPr lang="en-US" dirty="0" err="1" smtClean="0"/>
              <a:t>antarmuka</a:t>
            </a:r>
            <a:r>
              <a:rPr lang="en-US" dirty="0" smtClean="0"/>
              <a:t> </a:t>
            </a:r>
            <a:r>
              <a:rPr lang="en-US" dirty="0" err="1" smtClean="0"/>
              <a:t>untuk</a:t>
            </a:r>
            <a:r>
              <a:rPr lang="en-US" dirty="0" smtClean="0"/>
              <a:t> </a:t>
            </a:r>
            <a:r>
              <a:rPr lang="en-US" dirty="0" err="1" smtClean="0"/>
              <a:t>terhubung</a:t>
            </a:r>
            <a:r>
              <a:rPr lang="en-US" dirty="0" smtClean="0"/>
              <a:t> dan </a:t>
            </a:r>
            <a:r>
              <a:rPr lang="en-US" dirty="0" err="1" smtClean="0"/>
              <a:t>berkomunikasi</a:t>
            </a:r>
            <a:r>
              <a:rPr lang="en-US" dirty="0" smtClean="0"/>
              <a:t> </a:t>
            </a:r>
            <a:r>
              <a:rPr lang="en-US" dirty="0" err="1" smtClean="0"/>
              <a:t>dengan</a:t>
            </a:r>
            <a:r>
              <a:rPr lang="en-US" dirty="0" smtClean="0"/>
              <a:t> </a:t>
            </a:r>
            <a:r>
              <a:rPr lang="en-US" dirty="0" err="1" smtClean="0"/>
              <a:t>pengguna</a:t>
            </a:r>
            <a:r>
              <a:rPr lang="en-US" dirty="0" smtClean="0"/>
              <a:t>, </a:t>
            </a:r>
            <a:r>
              <a:rPr lang="en-US" dirty="0" err="1" smtClean="0"/>
              <a:t>konteks</a:t>
            </a:r>
            <a:r>
              <a:rPr lang="en-US" dirty="0" smtClean="0"/>
              <a:t> </a:t>
            </a:r>
            <a:r>
              <a:rPr lang="en-US" dirty="0" err="1" smtClean="0"/>
              <a:t>sosial</a:t>
            </a:r>
            <a:r>
              <a:rPr lang="en-US" dirty="0" smtClean="0"/>
              <a:t> dan </a:t>
            </a:r>
            <a:r>
              <a:rPr lang="en-US" dirty="0" err="1" smtClean="0"/>
              <a:t>lingkungan</a:t>
            </a:r>
            <a:r>
              <a:rPr lang="en-US" dirty="0" smtClean="0"/>
              <a:t>.</a:t>
            </a:r>
          </a:p>
          <a:p>
            <a:pPr algn="just">
              <a:lnSpc>
                <a:spcPct val="160000"/>
              </a:lnSpc>
              <a:buNone/>
            </a:pPr>
            <a:endParaRPr lang="en-US" dirty="0"/>
          </a:p>
        </p:txBody>
      </p:sp>
      <p:pic>
        <p:nvPicPr>
          <p:cNvPr id="4" name="Picture 3" descr="ytdn.jpg"/>
          <p:cNvPicPr>
            <a:picLocks noChangeAspect="1"/>
          </p:cNvPicPr>
          <p:nvPr/>
        </p:nvPicPr>
        <p:blipFill>
          <a:blip r:embed="rId2"/>
          <a:stretch>
            <a:fillRect/>
          </a:stretch>
        </p:blipFill>
        <p:spPr>
          <a:xfrm>
            <a:off x="0" y="4343400"/>
            <a:ext cx="9144000" cy="2819400"/>
          </a:xfrm>
          <a:prstGeom prst="rect">
            <a:avLst/>
          </a:prstGeom>
          <a:effectLst>
            <a:softEdge rad="6350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TotalTime>
  <Words>760</Words>
  <Application>Microsoft Office PowerPoint</Application>
  <PresentationFormat>On-screen Show (4:3)</PresentationFormat>
  <Paragraphs>169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Slide 1</vt:lpstr>
      <vt:lpstr>Disusun oleh Hilman Abu Dzarrin 2110147040</vt:lpstr>
      <vt:lpstr>Slide 3</vt:lpstr>
      <vt:lpstr>Apa itu Internet Of Things (IOT)</vt:lpstr>
      <vt:lpstr>Pengertian</vt:lpstr>
      <vt:lpstr>Definisi Orisinil</vt:lpstr>
      <vt:lpstr>Slide 7</vt:lpstr>
      <vt:lpstr>Definisi Alternatif </vt:lpstr>
      <vt:lpstr>Slide 9</vt:lpstr>
      <vt:lpstr>Keunikan Pengalamatan Suatu Benda </vt:lpstr>
      <vt:lpstr>Cara Kerja</vt:lpstr>
      <vt:lpstr>Karakteristik dan Trends </vt:lpstr>
      <vt:lpstr>Slide 13</vt:lpstr>
      <vt:lpstr>Slide 14</vt:lpstr>
      <vt:lpstr>Slide 15</vt:lpstr>
      <vt:lpstr>Pembagian Internet of Things/M2M </vt:lpstr>
      <vt:lpstr>Sektor Pembangunan</vt:lpstr>
      <vt:lpstr>Sektor Energi</vt:lpstr>
      <vt:lpstr>Sektor Rumah Tangga</vt:lpstr>
      <vt:lpstr>Slide 20</vt:lpstr>
      <vt:lpstr>Slide 21</vt:lpstr>
      <vt:lpstr>Slide 22</vt:lpstr>
      <vt:lpstr>Teknologi Pengimplementasian Internet of Things </vt:lpstr>
      <vt:lpstr>Kode Batang </vt:lpstr>
      <vt:lpstr>Kode QR </vt:lpstr>
      <vt:lpstr>Identifikasi Frekuensi Radio </vt:lpstr>
      <vt:lpstr>Metode dan Pengimplementasian </vt:lpstr>
      <vt:lpstr>Manfaat Internet of Things </vt:lpstr>
      <vt:lpstr>Empat Prioritas TI Hadapi Era Internet of Things</vt:lpstr>
      <vt:lpstr>Slide 30</vt:lpstr>
      <vt:lpstr>Slide 31</vt:lpstr>
      <vt:lpstr>Slide 32</vt:lpstr>
    </vt:vector>
  </TitlesOfParts>
  <Company>Politeknik Telkom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Hilman_M.I._px @_!rin ClLu</dc:creator>
  <cp:lastModifiedBy>Hilman_M.I._px @_!rin ClLu</cp:lastModifiedBy>
  <cp:revision>57</cp:revision>
  <dcterms:created xsi:type="dcterms:W3CDTF">2015-01-25T07:25:25Z</dcterms:created>
  <dcterms:modified xsi:type="dcterms:W3CDTF">2015-01-25T09:06:57Z</dcterms:modified>
</cp:coreProperties>
</file>