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92" r:id="rId5"/>
    <p:sldMasterId id="2147483826" r:id="rId6"/>
    <p:sldMasterId id="2147483868" r:id="rId7"/>
    <p:sldMasterId id="2147483891" r:id="rId8"/>
    <p:sldMasterId id="2147483907" r:id="rId9"/>
  </p:sldMasterIdLst>
  <p:notesMasterIdLst>
    <p:notesMasterId r:id="rId45"/>
  </p:notesMasterIdLst>
  <p:handoutMasterIdLst>
    <p:handoutMasterId r:id="rId46"/>
  </p:handoutMasterIdLst>
  <p:sldIdLst>
    <p:sldId id="870" r:id="rId10"/>
    <p:sldId id="929" r:id="rId11"/>
    <p:sldId id="930" r:id="rId12"/>
    <p:sldId id="911" r:id="rId13"/>
    <p:sldId id="932" r:id="rId14"/>
    <p:sldId id="917" r:id="rId15"/>
    <p:sldId id="919" r:id="rId16"/>
    <p:sldId id="918" r:id="rId17"/>
    <p:sldId id="922" r:id="rId18"/>
    <p:sldId id="923" r:id="rId19"/>
    <p:sldId id="920" r:id="rId20"/>
    <p:sldId id="924" r:id="rId21"/>
    <p:sldId id="921" r:id="rId22"/>
    <p:sldId id="925" r:id="rId23"/>
    <p:sldId id="926" r:id="rId24"/>
    <p:sldId id="927" r:id="rId25"/>
    <p:sldId id="928" r:id="rId26"/>
    <p:sldId id="941" r:id="rId27"/>
    <p:sldId id="916" r:id="rId28"/>
    <p:sldId id="938" r:id="rId29"/>
    <p:sldId id="933" r:id="rId30"/>
    <p:sldId id="939" r:id="rId31"/>
    <p:sldId id="940" r:id="rId32"/>
    <p:sldId id="934" r:id="rId33"/>
    <p:sldId id="935" r:id="rId34"/>
    <p:sldId id="936" r:id="rId35"/>
    <p:sldId id="937" r:id="rId36"/>
    <p:sldId id="931" r:id="rId37"/>
    <p:sldId id="913" r:id="rId38"/>
    <p:sldId id="915" r:id="rId39"/>
    <p:sldId id="891" r:id="rId40"/>
    <p:sldId id="834" r:id="rId41"/>
    <p:sldId id="899" r:id="rId42"/>
    <p:sldId id="900" r:id="rId43"/>
    <p:sldId id="873" r:id="rId44"/>
  </p:sldIdLst>
  <p:sldSz cx="13716000" cy="8229600"/>
  <p:notesSz cx="9309100" cy="14795500"/>
  <p:defaultTextStyle>
    <a:defPPr>
      <a:defRPr lang="en-US"/>
    </a:defPPr>
    <a:lvl1pPr marL="0" algn="l" defTabSz="62661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6618" algn="l" defTabSz="62661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53234" algn="l" defTabSz="62661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79853" algn="l" defTabSz="62661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06470" algn="l" defTabSz="62661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33088" algn="l" defTabSz="62661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59702" algn="l" defTabSz="62661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386320" algn="l" defTabSz="62661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12938" algn="l" defTabSz="62661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42">
          <p15:clr>
            <a:srgbClr val="A4A3A4"/>
          </p15:clr>
        </p15:guide>
        <p15:guide id="2" orient="horz" pos="1287">
          <p15:clr>
            <a:srgbClr val="A4A3A4"/>
          </p15:clr>
        </p15:guide>
        <p15:guide id="3" orient="horz" pos="4184">
          <p15:clr>
            <a:srgbClr val="A4A3A4"/>
          </p15:clr>
        </p15:guide>
        <p15:guide id="4" orient="horz" pos="2464">
          <p15:clr>
            <a:srgbClr val="A4A3A4"/>
          </p15:clr>
        </p15:guide>
        <p15:guide id="5" orient="horz" pos="1570">
          <p15:clr>
            <a:srgbClr val="A4A3A4"/>
          </p15:clr>
        </p15:guide>
        <p15:guide id="6" orient="horz" pos="2572">
          <p15:clr>
            <a:srgbClr val="A4A3A4"/>
          </p15:clr>
        </p15:guide>
        <p15:guide id="7" orient="horz" pos="2451">
          <p15:clr>
            <a:srgbClr val="A4A3A4"/>
          </p15:clr>
        </p15:guide>
        <p15:guide id="8" orient="horz" pos="2686">
          <p15:clr>
            <a:srgbClr val="A4A3A4"/>
          </p15:clr>
        </p15:guide>
        <p15:guide id="9" orient="horz" pos="4492">
          <p15:clr>
            <a:srgbClr val="A4A3A4"/>
          </p15:clr>
        </p15:guide>
        <p15:guide id="10" orient="horz" pos="4135">
          <p15:clr>
            <a:srgbClr val="A4A3A4"/>
          </p15:clr>
        </p15:guide>
        <p15:guide id="11" orient="horz" pos="1575">
          <p15:clr>
            <a:srgbClr val="A4A3A4"/>
          </p15:clr>
        </p15:guide>
        <p15:guide id="12" orient="horz" pos="1942">
          <p15:clr>
            <a:srgbClr val="A4A3A4"/>
          </p15:clr>
        </p15:guide>
        <p15:guide id="13" pos="2307">
          <p15:clr>
            <a:srgbClr val="A4A3A4"/>
          </p15:clr>
        </p15:guide>
        <p15:guide id="14" pos="1890">
          <p15:clr>
            <a:srgbClr val="A4A3A4"/>
          </p15:clr>
        </p15:guide>
        <p15:guide id="15" pos="8282">
          <p15:clr>
            <a:srgbClr val="A4A3A4"/>
          </p15:clr>
        </p15:guide>
        <p15:guide id="16" pos="4244">
          <p15:clr>
            <a:srgbClr val="A4A3A4"/>
          </p15:clr>
        </p15:guide>
        <p15:guide id="17" pos="4614">
          <p15:clr>
            <a:srgbClr val="A4A3A4"/>
          </p15:clr>
        </p15:guide>
        <p15:guide id="18" pos="3482">
          <p15:clr>
            <a:srgbClr val="A4A3A4"/>
          </p15:clr>
        </p15:guide>
        <p15:guide id="19" pos="246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wn Tanner" initials="DT" lastIdx="7" clrIdx="0"/>
  <p:cmAuthor id="1" name="Sam Kim (LCA)" initials="SJK" lastIdx="5" clrIdx="1"/>
  <p:cmAuthor id="2" name="Jean Klingman (LCA)" initials="Jeankl" lastIdx="3" clrIdx="2"/>
  <p:cmAuthor id="3" name="Diane Tibbott (Law Office of Amy Ragen)" initials="DT" lastIdx="5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9BBB59"/>
    <a:srgbClr val="009EB1"/>
    <a:srgbClr val="C0504D"/>
    <a:srgbClr val="00ADC4"/>
    <a:srgbClr val="00829A"/>
    <a:srgbClr val="00B7D0"/>
    <a:srgbClr val="1FAEFF"/>
    <a:srgbClr val="A4D153"/>
    <a:srgbClr val="0095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85" autoAdjust="0"/>
    <p:restoredTop sz="98046" autoAdjust="0"/>
  </p:normalViewPr>
  <p:slideViewPr>
    <p:cSldViewPr snapToObjects="1">
      <p:cViewPr>
        <p:scale>
          <a:sx n="50" d="100"/>
          <a:sy n="50" d="100"/>
        </p:scale>
        <p:origin x="1380" y="300"/>
      </p:cViewPr>
      <p:guideLst>
        <p:guide orient="horz" pos="1542"/>
        <p:guide orient="horz" pos="1287"/>
        <p:guide orient="horz" pos="4184"/>
        <p:guide orient="horz" pos="2464"/>
        <p:guide orient="horz" pos="1570"/>
        <p:guide orient="horz" pos="2572"/>
        <p:guide orient="horz" pos="2451"/>
        <p:guide orient="horz" pos="2686"/>
        <p:guide orient="horz" pos="4492"/>
        <p:guide orient="horz" pos="4135"/>
        <p:guide orient="horz" pos="1575"/>
        <p:guide orient="horz" pos="1942"/>
        <p:guide pos="2307"/>
        <p:guide pos="1890"/>
        <p:guide pos="8282"/>
        <p:guide pos="4244"/>
        <p:guide pos="4614"/>
        <p:guide pos="3482"/>
        <p:guide pos="2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presProps" Target="presProps.xml"/><Relationship Id="rId8" Type="http://schemas.openxmlformats.org/officeDocument/2006/relationships/slideMaster" Target="slideMasters/slideMaster5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33943" cy="739775"/>
          </a:xfrm>
          <a:prstGeom prst="rect">
            <a:avLst/>
          </a:prstGeom>
        </p:spPr>
        <p:txBody>
          <a:bodyPr vert="horz" lIns="137728" tIns="68864" rIns="137728" bIns="68864" rtlCol="0"/>
          <a:lstStyle>
            <a:lvl1pPr algn="l">
              <a:defRPr sz="1800"/>
            </a:lvl1pPr>
          </a:lstStyle>
          <a:p>
            <a:endParaRPr lang="en-US" dirty="0">
              <a:latin typeface="Segoe Ne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004" y="1"/>
            <a:ext cx="4033943" cy="739775"/>
          </a:xfrm>
          <a:prstGeom prst="rect">
            <a:avLst/>
          </a:prstGeom>
        </p:spPr>
        <p:txBody>
          <a:bodyPr vert="horz" lIns="137728" tIns="68864" rIns="137728" bIns="68864" rtlCol="0"/>
          <a:lstStyle>
            <a:lvl1pPr algn="r">
              <a:defRPr sz="1800"/>
            </a:lvl1pPr>
          </a:lstStyle>
          <a:p>
            <a:fld id="{686E14CC-3A02-B34E-BD81-99005ED4FFD4}" type="datetimeFigureOut">
              <a:rPr lang="en-US" smtClean="0">
                <a:latin typeface="Segoe New"/>
              </a:rPr>
              <a:pPr/>
              <a:t>1/28/2015</a:t>
            </a:fld>
            <a:endParaRPr lang="en-US" dirty="0">
              <a:latin typeface="Segoe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14053157"/>
            <a:ext cx="4033943" cy="739775"/>
          </a:xfrm>
          <a:prstGeom prst="rect">
            <a:avLst/>
          </a:prstGeom>
        </p:spPr>
        <p:txBody>
          <a:bodyPr vert="horz" lIns="137728" tIns="68864" rIns="137728" bIns="68864" rtlCol="0" anchor="b"/>
          <a:lstStyle>
            <a:lvl1pPr algn="l">
              <a:defRPr sz="1800"/>
            </a:lvl1pPr>
          </a:lstStyle>
          <a:p>
            <a:endParaRPr lang="en-US" dirty="0">
              <a:latin typeface="Segoe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04" y="14053157"/>
            <a:ext cx="4033943" cy="739775"/>
          </a:xfrm>
          <a:prstGeom prst="rect">
            <a:avLst/>
          </a:prstGeom>
        </p:spPr>
        <p:txBody>
          <a:bodyPr vert="horz" lIns="137728" tIns="68864" rIns="137728" bIns="68864" rtlCol="0" anchor="b"/>
          <a:lstStyle>
            <a:lvl1pPr algn="r">
              <a:defRPr sz="1800"/>
            </a:lvl1pPr>
          </a:lstStyle>
          <a:p>
            <a:fld id="{A8B5D288-61EB-7E49-BC85-83BA110F3456}" type="slidenum">
              <a:rPr lang="en-US" smtClean="0">
                <a:latin typeface="Segoe New"/>
              </a:rPr>
              <a:pPr/>
              <a:t>‹#›</a:t>
            </a:fld>
            <a:endParaRPr lang="en-US" dirty="0">
              <a:latin typeface="Segoe New"/>
            </a:endParaRPr>
          </a:p>
        </p:txBody>
      </p:sp>
    </p:spTree>
    <p:extLst>
      <p:ext uri="{BB962C8B-B14F-4D97-AF65-F5344CB8AC3E}">
        <p14:creationId xmlns:p14="http://schemas.microsoft.com/office/powerpoint/2010/main" val="3492887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33943" cy="739775"/>
          </a:xfrm>
          <a:prstGeom prst="rect">
            <a:avLst/>
          </a:prstGeom>
        </p:spPr>
        <p:txBody>
          <a:bodyPr vert="horz" lIns="137728" tIns="68864" rIns="137728" bIns="68864" rtlCol="0"/>
          <a:lstStyle>
            <a:lvl1pPr algn="l">
              <a:defRPr sz="1800">
                <a:latin typeface="Segoe New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4" y="1"/>
            <a:ext cx="4033943" cy="739775"/>
          </a:xfrm>
          <a:prstGeom prst="rect">
            <a:avLst/>
          </a:prstGeom>
        </p:spPr>
        <p:txBody>
          <a:bodyPr vert="horz" lIns="137728" tIns="68864" rIns="137728" bIns="68864" rtlCol="0"/>
          <a:lstStyle>
            <a:lvl1pPr algn="r">
              <a:defRPr sz="1800">
                <a:latin typeface="Segoe New"/>
              </a:defRPr>
            </a:lvl1pPr>
          </a:lstStyle>
          <a:p>
            <a:fld id="{586D9A73-69BB-BB44-BDD0-CCFC348BCF04}" type="datetimeFigureOut">
              <a:rPr lang="en-US" smtClean="0"/>
              <a:pPr/>
              <a:t>1/28/2015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750" y="1109663"/>
            <a:ext cx="9245600" cy="5548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7728" tIns="68864" rIns="137728" bIns="6886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7027864"/>
            <a:ext cx="7447280" cy="6657975"/>
          </a:xfrm>
          <a:prstGeom prst="rect">
            <a:avLst/>
          </a:prstGeom>
        </p:spPr>
        <p:txBody>
          <a:bodyPr vert="horz" lIns="137728" tIns="68864" rIns="137728" bIns="68864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4053157"/>
            <a:ext cx="4033943" cy="739775"/>
          </a:xfrm>
          <a:prstGeom prst="rect">
            <a:avLst/>
          </a:prstGeom>
        </p:spPr>
        <p:txBody>
          <a:bodyPr vert="horz" lIns="137728" tIns="68864" rIns="137728" bIns="68864" rtlCol="0" anchor="b"/>
          <a:lstStyle>
            <a:lvl1pPr algn="l">
              <a:defRPr sz="1800">
                <a:latin typeface="Segoe New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4" y="14053157"/>
            <a:ext cx="4033943" cy="739775"/>
          </a:xfrm>
          <a:prstGeom prst="rect">
            <a:avLst/>
          </a:prstGeom>
        </p:spPr>
        <p:txBody>
          <a:bodyPr vert="horz" lIns="137728" tIns="68864" rIns="137728" bIns="68864" rtlCol="0" anchor="b"/>
          <a:lstStyle>
            <a:lvl1pPr algn="r">
              <a:defRPr sz="1800">
                <a:latin typeface="Segoe New"/>
              </a:defRPr>
            </a:lvl1pPr>
          </a:lstStyle>
          <a:p>
            <a:fld id="{9D307AF1-B9CB-3B45-A11F-D189F8423A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5525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26618" rtl="0" eaLnBrk="1" latinLnBrk="0" hangingPunct="1">
      <a:defRPr sz="1500" kern="1200">
        <a:solidFill>
          <a:schemeClr val="tx1"/>
        </a:solidFill>
        <a:latin typeface="Segoe New"/>
        <a:ea typeface="+mn-ea"/>
        <a:cs typeface="+mn-cs"/>
      </a:defRPr>
    </a:lvl1pPr>
    <a:lvl2pPr marL="626618" algn="l" defTabSz="626618" rtl="0" eaLnBrk="1" latinLnBrk="0" hangingPunct="1">
      <a:defRPr sz="1500" kern="1200">
        <a:solidFill>
          <a:schemeClr val="tx1"/>
        </a:solidFill>
        <a:latin typeface="Segoe New"/>
        <a:ea typeface="+mn-ea"/>
        <a:cs typeface="+mn-cs"/>
      </a:defRPr>
    </a:lvl2pPr>
    <a:lvl3pPr marL="1253234" algn="l" defTabSz="626618" rtl="0" eaLnBrk="1" latinLnBrk="0" hangingPunct="1">
      <a:defRPr sz="1500" kern="1200">
        <a:solidFill>
          <a:schemeClr val="tx1"/>
        </a:solidFill>
        <a:latin typeface="Segoe New"/>
        <a:ea typeface="+mn-ea"/>
        <a:cs typeface="+mn-cs"/>
      </a:defRPr>
    </a:lvl3pPr>
    <a:lvl4pPr marL="1879853" algn="l" defTabSz="626618" rtl="0" eaLnBrk="1" latinLnBrk="0" hangingPunct="1">
      <a:defRPr sz="1500" kern="1200">
        <a:solidFill>
          <a:schemeClr val="tx1"/>
        </a:solidFill>
        <a:latin typeface="Segoe New"/>
        <a:ea typeface="+mn-ea"/>
        <a:cs typeface="+mn-cs"/>
      </a:defRPr>
    </a:lvl4pPr>
    <a:lvl5pPr marL="2506470" algn="l" defTabSz="626618" rtl="0" eaLnBrk="1" latinLnBrk="0" hangingPunct="1">
      <a:defRPr sz="1500" kern="1200">
        <a:solidFill>
          <a:schemeClr val="tx1"/>
        </a:solidFill>
        <a:latin typeface="Segoe New"/>
        <a:ea typeface="+mn-ea"/>
        <a:cs typeface="+mn-cs"/>
      </a:defRPr>
    </a:lvl5pPr>
    <a:lvl6pPr marL="3133088" algn="l" defTabSz="62661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759702" algn="l" defTabSz="62661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386320" algn="l" defTabSz="62661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5012938" algn="l" defTabSz="62661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1"/>
                </a:solidFill>
                <a:latin typeface="Akkurat Pro" charset="0"/>
                <a:ea typeface="ＭＳ Ｐゴシック" charset="0"/>
                <a:cs typeface="ＭＳ Ｐゴシック" charset="0"/>
              </a:defRPr>
            </a:lvl1pPr>
            <a:lvl2pPr marL="1119033" indent="-430396" eaLnBrk="0" hangingPunct="0">
              <a:defRPr sz="41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2pPr>
            <a:lvl3pPr marL="1721589" indent="-344317" eaLnBrk="0" hangingPunct="0">
              <a:defRPr sz="41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3pPr>
            <a:lvl4pPr marL="2410223" indent="-344317" eaLnBrk="0" hangingPunct="0">
              <a:defRPr sz="41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4pPr>
            <a:lvl5pPr marL="3098858" indent="-344317" eaLnBrk="0" hangingPunct="0">
              <a:defRPr sz="41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5pPr>
            <a:lvl6pPr marL="3787495" indent="-344317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6pPr>
            <a:lvl7pPr marL="4476129" indent="-344317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7pPr>
            <a:lvl8pPr marL="5164764" indent="-344317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8pPr>
            <a:lvl9pPr marL="5853401" indent="-344317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9pPr>
          </a:lstStyle>
          <a:p>
            <a:fld id="{748B05F7-C622-1F43-89A5-82FA4F05D48E}" type="slidenum">
              <a:rPr lang="en-US" sz="1800" b="0">
                <a:solidFill>
                  <a:srgbClr val="000000"/>
                </a:solidFill>
              </a:rPr>
              <a:pPr/>
              <a:t>1</a:t>
            </a:fld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5275158" y="14055726"/>
            <a:ext cx="403394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728" tIns="68864" rIns="137728" bIns="68864" anchor="b"/>
          <a:lstStyle>
            <a:lvl1pPr eaLnBrk="0" hangingPunct="0">
              <a:defRPr sz="2700" b="1">
                <a:solidFill>
                  <a:schemeClr val="tx1"/>
                </a:solidFill>
                <a:latin typeface="Akkurat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9pPr>
          </a:lstStyle>
          <a:p>
            <a:pPr algn="r" defTabSz="1377271" fontAlgn="base">
              <a:spcBef>
                <a:spcPct val="0"/>
              </a:spcBef>
              <a:spcAft>
                <a:spcPct val="0"/>
              </a:spcAft>
            </a:pPr>
            <a:fld id="{2FBA233B-99BA-AC4C-A277-99851DE0834E}" type="slidenum">
              <a:rPr lang="en-US" sz="1800" b="0">
                <a:solidFill>
                  <a:srgbClr val="000000"/>
                </a:solidFill>
              </a:rPr>
              <a:pPr algn="r" defTabSz="1377271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1750" y="1109663"/>
            <a:ext cx="9245600" cy="5548312"/>
          </a:xfrm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kkurat Pro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778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750" y="1109663"/>
            <a:ext cx="9245600" cy="5548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410"/>
              </a:lnSpc>
            </a:pPr>
            <a:endParaRPr lang="en-US" sz="3500" dirty="0">
              <a:solidFill>
                <a:srgbClr val="FFFFFF"/>
              </a:solidFill>
              <a:cs typeface="Segoe 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59361-C923-F541-9978-A980DC26338B}" type="slidenum">
              <a:rPr lang="en-US" smtClean="0">
                <a:solidFill>
                  <a:prstClr val="black"/>
                </a:solidFill>
                <a:latin typeface="Segoe UI"/>
              </a:rPr>
              <a:pPr/>
              <a:t>34</a:t>
            </a:fld>
            <a:endParaRPr lang="en-US" dirty="0">
              <a:solidFill>
                <a:prstClr val="black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00340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1"/>
                </a:solidFill>
                <a:latin typeface="Akkurat Pro" charset="0"/>
                <a:ea typeface="ＭＳ Ｐゴシック" charset="0"/>
                <a:cs typeface="ＭＳ Ｐゴシック" charset="0"/>
              </a:defRPr>
            </a:lvl1pPr>
            <a:lvl2pPr marL="1119033" indent="-430396" eaLnBrk="0" hangingPunct="0">
              <a:defRPr sz="41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2pPr>
            <a:lvl3pPr marL="1721589" indent="-344317" eaLnBrk="0" hangingPunct="0">
              <a:defRPr sz="41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3pPr>
            <a:lvl4pPr marL="2410223" indent="-344317" eaLnBrk="0" hangingPunct="0">
              <a:defRPr sz="41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4pPr>
            <a:lvl5pPr marL="3098858" indent="-344317" eaLnBrk="0" hangingPunct="0">
              <a:defRPr sz="41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5pPr>
            <a:lvl6pPr marL="3787495" indent="-344317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6pPr>
            <a:lvl7pPr marL="4476129" indent="-344317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7pPr>
            <a:lvl8pPr marL="5164764" indent="-344317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8pPr>
            <a:lvl9pPr marL="5853401" indent="-344317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9pPr>
          </a:lstStyle>
          <a:p>
            <a:fld id="{748B05F7-C622-1F43-89A5-82FA4F05D48E}" type="slidenum">
              <a:rPr lang="en-US" sz="1800" b="0">
                <a:solidFill>
                  <a:srgbClr val="000000"/>
                </a:solidFill>
              </a:rPr>
              <a:pPr/>
              <a:t>35</a:t>
            </a:fld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5275158" y="14055726"/>
            <a:ext cx="403394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728" tIns="68864" rIns="137728" bIns="68864" anchor="b"/>
          <a:lstStyle>
            <a:lvl1pPr eaLnBrk="0" hangingPunct="0">
              <a:defRPr sz="2700" b="1">
                <a:solidFill>
                  <a:schemeClr val="tx1"/>
                </a:solidFill>
                <a:latin typeface="Akkurat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9pPr>
          </a:lstStyle>
          <a:p>
            <a:pPr algn="r" defTabSz="1377271" fontAlgn="base">
              <a:spcBef>
                <a:spcPct val="0"/>
              </a:spcBef>
              <a:spcAft>
                <a:spcPct val="0"/>
              </a:spcAft>
            </a:pPr>
            <a:fld id="{2FBA233B-99BA-AC4C-A277-99851DE0834E}" type="slidenum">
              <a:rPr lang="en-US" sz="1800" b="0">
                <a:solidFill>
                  <a:srgbClr val="000000"/>
                </a:solidFill>
              </a:rPr>
              <a:pPr algn="r" defTabSz="1377271"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1750" y="1109663"/>
            <a:ext cx="9245600" cy="5548312"/>
          </a:xfrm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kkurat Pro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38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1"/>
                </a:solidFill>
                <a:latin typeface="Akkurat Pro" charset="0"/>
                <a:ea typeface="ＭＳ Ｐゴシック" charset="0"/>
                <a:cs typeface="ＭＳ Ｐゴシック" charset="0"/>
              </a:defRPr>
            </a:lvl1pPr>
            <a:lvl2pPr marL="1119033" indent="-430396" eaLnBrk="0" hangingPunct="0">
              <a:defRPr sz="41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2pPr>
            <a:lvl3pPr marL="1721589" indent="-344317" eaLnBrk="0" hangingPunct="0">
              <a:defRPr sz="41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3pPr>
            <a:lvl4pPr marL="2410223" indent="-344317" eaLnBrk="0" hangingPunct="0">
              <a:defRPr sz="41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4pPr>
            <a:lvl5pPr marL="3098858" indent="-344317" eaLnBrk="0" hangingPunct="0">
              <a:defRPr sz="41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5pPr>
            <a:lvl6pPr marL="3787495" indent="-344317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6pPr>
            <a:lvl7pPr marL="4476129" indent="-344317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7pPr>
            <a:lvl8pPr marL="5164764" indent="-344317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8pPr>
            <a:lvl9pPr marL="5853401" indent="-344317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9pPr>
          </a:lstStyle>
          <a:p>
            <a:fld id="{748B05F7-C622-1F43-89A5-82FA4F05D48E}" type="slidenum">
              <a:rPr lang="en-US" sz="1800" b="0">
                <a:solidFill>
                  <a:srgbClr val="000000"/>
                </a:solidFill>
              </a:rPr>
              <a:pPr/>
              <a:t>2</a:t>
            </a:fld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5275158" y="14055726"/>
            <a:ext cx="403394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728" tIns="68864" rIns="137728" bIns="68864" anchor="b"/>
          <a:lstStyle>
            <a:lvl1pPr eaLnBrk="0" hangingPunct="0">
              <a:defRPr sz="2700" b="1">
                <a:solidFill>
                  <a:schemeClr val="tx1"/>
                </a:solidFill>
                <a:latin typeface="Akkurat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9pPr>
          </a:lstStyle>
          <a:p>
            <a:pPr algn="r" defTabSz="1377271" fontAlgn="base">
              <a:spcBef>
                <a:spcPct val="0"/>
              </a:spcBef>
              <a:spcAft>
                <a:spcPct val="0"/>
              </a:spcAft>
            </a:pPr>
            <a:fld id="{2FBA233B-99BA-AC4C-A277-99851DE0834E}" type="slidenum">
              <a:rPr lang="en-US" sz="1800" b="0">
                <a:solidFill>
                  <a:srgbClr val="000000"/>
                </a:solidFill>
              </a:rPr>
              <a:pPr algn="r" defTabSz="1377271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1750" y="1109663"/>
            <a:ext cx="9245600" cy="5548312"/>
          </a:xfrm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kkurat Pro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234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750" y="1109663"/>
            <a:ext cx="9245600" cy="5548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410"/>
              </a:lnSpc>
            </a:pPr>
            <a:endParaRPr lang="en-US" sz="3500" dirty="0">
              <a:solidFill>
                <a:srgbClr val="FFFFFF"/>
              </a:solidFill>
              <a:cs typeface="Segoe 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59361-C923-F541-9978-A980DC26338B}" type="slidenum">
              <a:rPr lang="en-US" smtClean="0">
                <a:solidFill>
                  <a:prstClr val="black"/>
                </a:solidFill>
                <a:latin typeface="Segoe UI"/>
              </a:rPr>
              <a:pPr/>
              <a:t>3</a:t>
            </a:fld>
            <a:endParaRPr lang="en-US" dirty="0">
              <a:solidFill>
                <a:prstClr val="black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909702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750" y="1109663"/>
            <a:ext cx="9245600" cy="5548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410"/>
              </a:lnSpc>
            </a:pPr>
            <a:endParaRPr lang="en-US" sz="3500" dirty="0">
              <a:solidFill>
                <a:srgbClr val="FFFFFF"/>
              </a:solidFill>
              <a:cs typeface="Segoe 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59361-C923-F541-9978-A980DC26338B}" type="slidenum">
              <a:rPr lang="en-US" smtClean="0">
                <a:solidFill>
                  <a:prstClr val="black"/>
                </a:solidFill>
                <a:latin typeface="Segoe UI"/>
              </a:rPr>
              <a:pPr/>
              <a:t>18</a:t>
            </a:fld>
            <a:endParaRPr lang="en-US" dirty="0">
              <a:solidFill>
                <a:prstClr val="black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93902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750" y="1109663"/>
            <a:ext cx="9245600" cy="5548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410"/>
              </a:lnSpc>
            </a:pPr>
            <a:endParaRPr lang="en-US" sz="3500" dirty="0">
              <a:solidFill>
                <a:srgbClr val="FFFFFF"/>
              </a:solidFill>
              <a:cs typeface="Segoe 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59361-C923-F541-9978-A980DC26338B}" type="slidenum">
              <a:rPr lang="en-US" smtClean="0">
                <a:solidFill>
                  <a:prstClr val="black"/>
                </a:solidFill>
                <a:latin typeface="Segoe UI"/>
              </a:rPr>
              <a:pPr/>
              <a:t>27</a:t>
            </a:fld>
            <a:endParaRPr lang="en-US" dirty="0">
              <a:solidFill>
                <a:prstClr val="black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211586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750" y="1109663"/>
            <a:ext cx="9245600" cy="5548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410"/>
              </a:lnSpc>
            </a:pPr>
            <a:endParaRPr lang="en-US" sz="3500" dirty="0">
              <a:solidFill>
                <a:srgbClr val="FFFFFF"/>
              </a:solidFill>
              <a:cs typeface="Segoe 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59361-C923-F541-9978-A980DC26338B}" type="slidenum">
              <a:rPr lang="en-US" smtClean="0">
                <a:solidFill>
                  <a:prstClr val="black"/>
                </a:solidFill>
                <a:latin typeface="Segoe UI"/>
              </a:rPr>
              <a:pPr/>
              <a:t>28</a:t>
            </a:fld>
            <a:endParaRPr lang="en-US" dirty="0">
              <a:solidFill>
                <a:prstClr val="black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49171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1"/>
                </a:solidFill>
                <a:latin typeface="Akkurat Pro" charset="0"/>
                <a:ea typeface="ＭＳ Ｐゴシック" charset="0"/>
                <a:cs typeface="ＭＳ Ｐゴシック" charset="0"/>
              </a:defRPr>
            </a:lvl1pPr>
            <a:lvl2pPr marL="1119033" indent="-430396" eaLnBrk="0" hangingPunct="0">
              <a:defRPr sz="41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2pPr>
            <a:lvl3pPr marL="1721589" indent="-344317" eaLnBrk="0" hangingPunct="0">
              <a:defRPr sz="41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3pPr>
            <a:lvl4pPr marL="2410223" indent="-344317" eaLnBrk="0" hangingPunct="0">
              <a:defRPr sz="41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4pPr>
            <a:lvl5pPr marL="3098858" indent="-344317" eaLnBrk="0" hangingPunct="0">
              <a:defRPr sz="41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5pPr>
            <a:lvl6pPr marL="3787495" indent="-344317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6pPr>
            <a:lvl7pPr marL="4476129" indent="-344317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7pPr>
            <a:lvl8pPr marL="5164764" indent="-344317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8pPr>
            <a:lvl9pPr marL="5853401" indent="-344317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9pPr>
          </a:lstStyle>
          <a:p>
            <a:fld id="{748B05F7-C622-1F43-89A5-82FA4F05D48E}" type="slidenum">
              <a:rPr lang="en-US" sz="1800" b="0">
                <a:solidFill>
                  <a:srgbClr val="000000"/>
                </a:solidFill>
              </a:rPr>
              <a:pPr/>
              <a:t>29</a:t>
            </a:fld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5275158" y="14055726"/>
            <a:ext cx="403394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728" tIns="68864" rIns="137728" bIns="68864" anchor="b"/>
          <a:lstStyle>
            <a:lvl1pPr eaLnBrk="0" hangingPunct="0">
              <a:defRPr sz="2700" b="1">
                <a:solidFill>
                  <a:schemeClr val="tx1"/>
                </a:solidFill>
                <a:latin typeface="Akkurat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Akkurat Pro" charset="0"/>
                <a:ea typeface="ＭＳ Ｐゴシック" charset="0"/>
              </a:defRPr>
            </a:lvl9pPr>
          </a:lstStyle>
          <a:p>
            <a:pPr algn="r" defTabSz="1377271" fontAlgn="base">
              <a:spcBef>
                <a:spcPct val="0"/>
              </a:spcBef>
              <a:spcAft>
                <a:spcPct val="0"/>
              </a:spcAft>
            </a:pPr>
            <a:fld id="{2FBA233B-99BA-AC4C-A277-99851DE0834E}" type="slidenum">
              <a:rPr lang="en-US" sz="1800" b="0">
                <a:solidFill>
                  <a:srgbClr val="000000"/>
                </a:solidFill>
              </a:rPr>
              <a:pPr algn="r" defTabSz="1377271"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1750" y="1109663"/>
            <a:ext cx="9245600" cy="5548312"/>
          </a:xfrm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kkurat Pro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301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750" y="1109663"/>
            <a:ext cx="9245600" cy="5548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410"/>
              </a:lnSpc>
            </a:pPr>
            <a:endParaRPr lang="en-US" sz="3500" dirty="0">
              <a:solidFill>
                <a:srgbClr val="FFFFFF"/>
              </a:solidFill>
              <a:cs typeface="Segoe 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59361-C923-F541-9978-A980DC26338B}" type="slidenum">
              <a:rPr lang="en-US" smtClean="0">
                <a:solidFill>
                  <a:prstClr val="black"/>
                </a:solidFill>
                <a:latin typeface="Segoe UI"/>
              </a:rPr>
              <a:pPr/>
              <a:t>32</a:t>
            </a:fld>
            <a:endParaRPr lang="en-US" dirty="0">
              <a:solidFill>
                <a:prstClr val="black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87188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750" y="1109663"/>
            <a:ext cx="9245600" cy="5548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410"/>
              </a:lnSpc>
            </a:pPr>
            <a:endParaRPr lang="en-US" sz="3500" dirty="0">
              <a:solidFill>
                <a:srgbClr val="FFFFFF"/>
              </a:solidFill>
              <a:cs typeface="Segoe 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59361-C923-F541-9978-A980DC26338B}" type="slidenum">
              <a:rPr lang="en-US" smtClean="0">
                <a:solidFill>
                  <a:prstClr val="black"/>
                </a:solidFill>
                <a:latin typeface="Segoe UI"/>
              </a:rPr>
              <a:pPr/>
              <a:t>33</a:t>
            </a:fld>
            <a:endParaRPr lang="en-US" dirty="0">
              <a:solidFill>
                <a:prstClr val="black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855917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2" y="2556518"/>
            <a:ext cx="1165860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663440"/>
            <a:ext cx="9601201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6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79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06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3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59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86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12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D4 LJ PJJ PENS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6E38-7D59-CB41-9D16-178143F49F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6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D4 LJ PJJ PENS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6E38-7D59-CB41-9D16-178143F49F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16150" y="396244"/>
            <a:ext cx="4629150" cy="8425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396244"/>
            <a:ext cx="13658850" cy="8425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D4 LJ PJJ PENS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6E38-7D59-CB41-9D16-178143F49F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75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7019" y="2122178"/>
            <a:ext cx="12635285" cy="1424749"/>
          </a:xfrm>
        </p:spPr>
        <p:txBody>
          <a:bodyPr/>
          <a:lstStyle>
            <a:lvl1pPr marL="0" indent="0">
              <a:buNone/>
              <a:defRPr sz="10100" i="0" spc="-11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77090" y="3863001"/>
            <a:ext cx="8455043" cy="541686"/>
          </a:xfrm>
        </p:spPr>
        <p:txBody>
          <a:bodyPr/>
          <a:lstStyle>
            <a:lvl1pPr marL="0" indent="0">
              <a:buNone/>
              <a:defRPr spc="-11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7733" y="7548444"/>
            <a:ext cx="2160833" cy="39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118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 Guit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5" y="5744307"/>
            <a:ext cx="13716000" cy="2485294"/>
          </a:xfrm>
          <a:prstGeom prst="rect">
            <a:avLst/>
          </a:prstGeom>
          <a:solidFill>
            <a:srgbClr val="00B4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02" tIns="45650" rIns="45650" bIns="9130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2713" fontAlgn="base">
              <a:spcBef>
                <a:spcPct val="0"/>
              </a:spcBef>
              <a:spcAft>
                <a:spcPct val="0"/>
              </a:spcAft>
            </a:pPr>
            <a:endParaRPr lang="en-US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7733" y="7548444"/>
            <a:ext cx="2160833" cy="39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7019" y="5732866"/>
            <a:ext cx="12635285" cy="1424749"/>
          </a:xfrm>
        </p:spPr>
        <p:txBody>
          <a:bodyPr/>
          <a:lstStyle>
            <a:lvl1pPr marL="0" indent="0">
              <a:buNone/>
              <a:defRPr sz="10100" i="0" spc="-11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77090" y="7473683"/>
            <a:ext cx="8455043" cy="541686"/>
          </a:xfrm>
        </p:spPr>
        <p:txBody>
          <a:bodyPr/>
          <a:lstStyle>
            <a:lvl1pPr marL="0" indent="0">
              <a:buNone/>
              <a:defRPr spc="-11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5394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7019" y="2122178"/>
            <a:ext cx="12635285" cy="1424749"/>
          </a:xfrm>
        </p:spPr>
        <p:txBody>
          <a:bodyPr/>
          <a:lstStyle>
            <a:lvl1pPr marL="0" indent="0">
              <a:buNone/>
              <a:defRPr lang="en-US" sz="10100" i="0" kern="1200" spc="-11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104669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77090" y="3863001"/>
            <a:ext cx="8455043" cy="541686"/>
          </a:xfrm>
        </p:spPr>
        <p:txBody>
          <a:bodyPr/>
          <a:lstStyle>
            <a:lvl1pPr marL="0" indent="0">
              <a:buNone/>
              <a:defRPr lang="en-US" sz="3700" kern="1200" spc="-11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104669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7733" y="7548444"/>
            <a:ext cx="2160833" cy="39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446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7019" y="2122178"/>
            <a:ext cx="12635285" cy="1424749"/>
          </a:xfrm>
        </p:spPr>
        <p:txBody>
          <a:bodyPr/>
          <a:lstStyle>
            <a:lvl1pPr marL="0" indent="0">
              <a:buNone/>
              <a:defRPr lang="en-US" sz="10100" i="0" kern="1200" spc="-11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104669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77090" y="3863001"/>
            <a:ext cx="8455043" cy="541686"/>
          </a:xfrm>
        </p:spPr>
        <p:txBody>
          <a:bodyPr/>
          <a:lstStyle>
            <a:lvl1pPr marL="0" indent="0">
              <a:buNone/>
              <a:defRPr lang="en-US" sz="3700" kern="1200" spc="-11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104669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7733" y="7548444"/>
            <a:ext cx="2160833" cy="39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835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7019" y="2122178"/>
            <a:ext cx="12635285" cy="1424749"/>
          </a:xfrm>
        </p:spPr>
        <p:txBody>
          <a:bodyPr/>
          <a:lstStyle>
            <a:lvl1pPr marL="0" indent="0">
              <a:buNone/>
              <a:defRPr sz="10100" i="0" spc="-11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77090" y="3863001"/>
            <a:ext cx="8455043" cy="541686"/>
          </a:xfrm>
        </p:spPr>
        <p:txBody>
          <a:bodyPr/>
          <a:lstStyle>
            <a:lvl1pPr marL="0" indent="0">
              <a:buNone/>
              <a:defRPr lang="en-US" sz="3700" kern="1200" spc="-11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104669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7733" y="7548444"/>
            <a:ext cx="2160833" cy="39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0919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7019" y="2122178"/>
            <a:ext cx="12635285" cy="1424749"/>
          </a:xfrm>
        </p:spPr>
        <p:txBody>
          <a:bodyPr/>
          <a:lstStyle>
            <a:lvl1pPr marL="0" indent="0">
              <a:buNone/>
              <a:defRPr lang="en-US" sz="10100" i="0" kern="1200" spc="-11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104669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77090" y="3863001"/>
            <a:ext cx="8455043" cy="541686"/>
          </a:xfrm>
        </p:spPr>
        <p:txBody>
          <a:bodyPr/>
          <a:lstStyle>
            <a:lvl1pPr marL="0" indent="0">
              <a:buNone/>
              <a:defRPr lang="en-US" sz="3700" kern="1200" spc="-11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104669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7733" y="7548444"/>
            <a:ext cx="2160833" cy="39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6394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7019" y="2122178"/>
            <a:ext cx="12635285" cy="1424749"/>
          </a:xfrm>
        </p:spPr>
        <p:txBody>
          <a:bodyPr/>
          <a:lstStyle>
            <a:lvl1pPr marL="0" indent="0">
              <a:buNone/>
              <a:defRPr lang="en-US" sz="10100" i="0" kern="1200" spc="-11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104669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77090" y="3863001"/>
            <a:ext cx="8455043" cy="541686"/>
          </a:xfrm>
        </p:spPr>
        <p:txBody>
          <a:bodyPr/>
          <a:lstStyle>
            <a:lvl1pPr marL="0" indent="0">
              <a:buNone/>
              <a:defRPr lang="en-US" sz="3700" kern="1200" spc="-11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104669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7733" y="7548444"/>
            <a:ext cx="2160833" cy="39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6961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0115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D4 LJ PJJ PENS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6E38-7D59-CB41-9D16-178143F49F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186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2707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3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9598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2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61086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12878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Color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9904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7035" y="2122178"/>
            <a:ext cx="12635285" cy="1424749"/>
          </a:xfrm>
        </p:spPr>
        <p:txBody>
          <a:bodyPr/>
          <a:lstStyle>
            <a:lvl1pPr marL="0" indent="0">
              <a:buNone/>
              <a:defRPr sz="10100" i="0" spc="-11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77105" y="3863001"/>
            <a:ext cx="8455043" cy="541686"/>
          </a:xfrm>
        </p:spPr>
        <p:txBody>
          <a:bodyPr/>
          <a:lstStyle>
            <a:lvl1pPr marL="0" indent="0">
              <a:buNone/>
              <a:defRPr spc="-11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7748" y="7548444"/>
            <a:ext cx="2160833" cy="39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5828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 Guit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5" y="5744307"/>
            <a:ext cx="13716000" cy="2485294"/>
          </a:xfrm>
          <a:prstGeom prst="rect">
            <a:avLst/>
          </a:prstGeom>
          <a:solidFill>
            <a:srgbClr val="00B4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241" tIns="45620" rIns="45620" bIns="91241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2129" fontAlgn="base">
              <a:spcBef>
                <a:spcPct val="0"/>
              </a:spcBef>
              <a:spcAft>
                <a:spcPct val="0"/>
              </a:spcAft>
            </a:pPr>
            <a:endParaRPr lang="en-US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7748" y="7548444"/>
            <a:ext cx="2160833" cy="39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7035" y="5732866"/>
            <a:ext cx="12635285" cy="1424749"/>
          </a:xfrm>
        </p:spPr>
        <p:txBody>
          <a:bodyPr/>
          <a:lstStyle>
            <a:lvl1pPr marL="0" indent="0">
              <a:buNone/>
              <a:defRPr sz="10100" i="0" spc="-11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77105" y="7473683"/>
            <a:ext cx="8455043" cy="541686"/>
          </a:xfrm>
        </p:spPr>
        <p:txBody>
          <a:bodyPr/>
          <a:lstStyle>
            <a:lvl1pPr marL="0" indent="0">
              <a:buNone/>
              <a:defRPr spc="-11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0251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7035" y="2122178"/>
            <a:ext cx="12635285" cy="1424749"/>
          </a:xfrm>
        </p:spPr>
        <p:txBody>
          <a:bodyPr/>
          <a:lstStyle>
            <a:lvl1pPr marL="0" indent="0">
              <a:buNone/>
              <a:defRPr lang="en-US" sz="10100" i="0" kern="1200" spc="-11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104602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77105" y="3863001"/>
            <a:ext cx="8455043" cy="541686"/>
          </a:xfrm>
        </p:spPr>
        <p:txBody>
          <a:bodyPr/>
          <a:lstStyle>
            <a:lvl1pPr marL="0" indent="0">
              <a:buNone/>
              <a:defRPr lang="en-US" sz="3700" kern="1200" spc="-11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104602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7748" y="7548444"/>
            <a:ext cx="2160833" cy="39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042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7035" y="2122178"/>
            <a:ext cx="12635285" cy="1424749"/>
          </a:xfrm>
        </p:spPr>
        <p:txBody>
          <a:bodyPr/>
          <a:lstStyle>
            <a:lvl1pPr marL="0" indent="0">
              <a:buNone/>
              <a:defRPr lang="en-US" sz="10100" i="0" kern="1200" spc="-11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104602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77105" y="3863001"/>
            <a:ext cx="8455043" cy="541686"/>
          </a:xfrm>
        </p:spPr>
        <p:txBody>
          <a:bodyPr/>
          <a:lstStyle>
            <a:lvl1pPr marL="0" indent="0">
              <a:buNone/>
              <a:defRPr lang="en-US" sz="3700" kern="1200" spc="-11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104602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7748" y="7548444"/>
            <a:ext cx="2160833" cy="39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5460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7035" y="2122178"/>
            <a:ext cx="12635285" cy="1424749"/>
          </a:xfrm>
        </p:spPr>
        <p:txBody>
          <a:bodyPr/>
          <a:lstStyle>
            <a:lvl1pPr marL="0" indent="0">
              <a:buNone/>
              <a:defRPr sz="10100" i="0" spc="-11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77105" y="3863001"/>
            <a:ext cx="8455043" cy="541686"/>
          </a:xfrm>
        </p:spPr>
        <p:txBody>
          <a:bodyPr/>
          <a:lstStyle>
            <a:lvl1pPr marL="0" indent="0">
              <a:buNone/>
              <a:defRPr lang="en-US" sz="3700" kern="1200" spc="-11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104602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7748" y="7548444"/>
            <a:ext cx="2160833" cy="39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3729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2" y="5288283"/>
            <a:ext cx="11658600" cy="1634490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2" y="3488056"/>
            <a:ext cx="11658600" cy="1800224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2661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323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798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5064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31330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75970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3863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50129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D4 LJ PJJ PENS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6E38-7D59-CB41-9D16-178143F49F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516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7035" y="2122178"/>
            <a:ext cx="12635285" cy="1424749"/>
          </a:xfrm>
        </p:spPr>
        <p:txBody>
          <a:bodyPr/>
          <a:lstStyle>
            <a:lvl1pPr marL="0" indent="0">
              <a:buNone/>
              <a:defRPr lang="en-US" sz="10100" i="0" kern="1200" spc="-11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104602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77105" y="3863001"/>
            <a:ext cx="8455043" cy="541686"/>
          </a:xfrm>
        </p:spPr>
        <p:txBody>
          <a:bodyPr/>
          <a:lstStyle>
            <a:lvl1pPr marL="0" indent="0">
              <a:buNone/>
              <a:defRPr lang="en-US" sz="3700" kern="1200" spc="-11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104602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7748" y="7548444"/>
            <a:ext cx="2160833" cy="39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935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7035" y="2122178"/>
            <a:ext cx="12635285" cy="1424749"/>
          </a:xfrm>
        </p:spPr>
        <p:txBody>
          <a:bodyPr/>
          <a:lstStyle>
            <a:lvl1pPr marL="0" indent="0">
              <a:buNone/>
              <a:defRPr lang="en-US" sz="10100" i="0" kern="1200" spc="-11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104602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77105" y="3863001"/>
            <a:ext cx="8455043" cy="541686"/>
          </a:xfrm>
        </p:spPr>
        <p:txBody>
          <a:bodyPr/>
          <a:lstStyle>
            <a:lvl1pPr marL="0" indent="0">
              <a:buNone/>
              <a:defRPr lang="en-US" sz="3700" kern="1200" spc="-11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1046026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7748" y="7548444"/>
            <a:ext cx="2160833" cy="39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608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7914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2116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3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524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2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98212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7590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Color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22536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156" y="274323"/>
            <a:ext cx="12545907" cy="874598"/>
          </a:xfrm>
        </p:spPr>
        <p:txBody>
          <a:bodyPr/>
          <a:lstStyle>
            <a:lvl1pPr>
              <a:defRPr lang="en-US" sz="6200" kern="1200" spc="-115" baseline="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4156" y="1737359"/>
            <a:ext cx="12545907" cy="1135696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037"/>
              </a:spcAft>
              <a:buNone/>
              <a:defRPr sz="4600" spc="-115" baseline="0">
                <a:solidFill>
                  <a:schemeClr val="tx1"/>
                </a:soli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61"/>
              </a:spcAft>
              <a:buNone/>
              <a:defRPr sz="2300" spc="-58" baseline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461"/>
              </a:spcAft>
              <a:buNone/>
              <a:defRPr sz="2300"/>
            </a:lvl3pPr>
            <a:lvl4pPr marL="0" indent="0">
              <a:spcBef>
                <a:spcPts val="0"/>
              </a:spcBef>
              <a:spcAft>
                <a:spcPts val="461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61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5391750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156" y="274323"/>
            <a:ext cx="12545907" cy="87459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4156" y="1737362"/>
            <a:ext cx="12545907" cy="130374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899577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2" y="2305052"/>
            <a:ext cx="9144000" cy="651700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2305052"/>
            <a:ext cx="9144000" cy="651700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D4 LJ PJJ PENS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6E38-7D59-CB41-9D16-178143F49F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964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156" y="1737362"/>
            <a:ext cx="12545907" cy="1303741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9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0025037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330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248981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84156" y="1737362"/>
            <a:ext cx="12545907" cy="1303741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 sz="210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 sz="210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67350932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84156" y="1737362"/>
            <a:ext cx="12545907" cy="1303741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7486654"/>
            <a:ext cx="13716001" cy="742950"/>
          </a:xfrm>
          <a:solidFill>
            <a:srgbClr val="FFFF99"/>
          </a:solidFill>
        </p:spPr>
        <p:txBody>
          <a:bodyPr wrap="square" lIns="175541" tIns="87770" rIns="175541" bIns="87770" anchor="b" anchorCtr="0">
            <a:noAutofit/>
          </a:bodyPr>
          <a:lstStyle>
            <a:lvl1pPr algn="r">
              <a:buFont typeface="Arial" pitchFamily="34" charset="0"/>
              <a:buNone/>
              <a:defRPr spc="-5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28670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7010" y="2122173"/>
            <a:ext cx="12635285" cy="1424749"/>
          </a:xfrm>
        </p:spPr>
        <p:txBody>
          <a:bodyPr/>
          <a:lstStyle>
            <a:lvl1pPr marL="0" indent="0">
              <a:buNone/>
              <a:defRPr sz="10100" i="0" spc="-11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77012" y="3862998"/>
            <a:ext cx="8455043" cy="541687"/>
          </a:xfrm>
        </p:spPr>
        <p:txBody>
          <a:bodyPr/>
          <a:lstStyle>
            <a:lvl1pPr marL="0" indent="0">
              <a:buNone/>
              <a:defRPr spc="-11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7725" y="7548369"/>
            <a:ext cx="2160833" cy="39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888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7010" y="2122173"/>
            <a:ext cx="12635285" cy="1424749"/>
          </a:xfrm>
        </p:spPr>
        <p:txBody>
          <a:bodyPr/>
          <a:lstStyle>
            <a:lvl1pPr marL="0" indent="0">
              <a:buNone/>
              <a:defRPr lang="en-US" sz="10100" i="0" kern="1200" spc="-11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105324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77012" y="3862998"/>
            <a:ext cx="8455043" cy="541687"/>
          </a:xfrm>
        </p:spPr>
        <p:txBody>
          <a:bodyPr/>
          <a:lstStyle>
            <a:lvl1pPr marL="0" indent="0">
              <a:buNone/>
              <a:defRPr lang="en-US" sz="3700" kern="1200" spc="-11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105324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7725" y="7548369"/>
            <a:ext cx="2160833" cy="39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685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7010" y="2122173"/>
            <a:ext cx="12635285" cy="1424749"/>
          </a:xfrm>
        </p:spPr>
        <p:txBody>
          <a:bodyPr/>
          <a:lstStyle>
            <a:lvl1pPr marL="0" indent="0">
              <a:buNone/>
              <a:defRPr lang="en-US" sz="10100" i="0" kern="1200" spc="-11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105324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77012" y="3862998"/>
            <a:ext cx="8455043" cy="541687"/>
          </a:xfrm>
        </p:spPr>
        <p:txBody>
          <a:bodyPr/>
          <a:lstStyle>
            <a:lvl1pPr marL="0" indent="0">
              <a:buNone/>
              <a:defRPr lang="en-US" sz="3700" kern="1200" spc="-11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105324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7725" y="7548369"/>
            <a:ext cx="2160833" cy="39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7693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7010" y="2122173"/>
            <a:ext cx="12635285" cy="1424749"/>
          </a:xfrm>
        </p:spPr>
        <p:txBody>
          <a:bodyPr/>
          <a:lstStyle>
            <a:lvl1pPr marL="0" indent="0">
              <a:buNone/>
              <a:defRPr sz="10100" i="0" spc="-11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77012" y="3862998"/>
            <a:ext cx="8455043" cy="541687"/>
          </a:xfrm>
        </p:spPr>
        <p:txBody>
          <a:bodyPr/>
          <a:lstStyle>
            <a:lvl1pPr marL="0" indent="0">
              <a:buNone/>
              <a:defRPr lang="en-US" sz="3700" kern="1200" spc="-11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105324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7725" y="7548369"/>
            <a:ext cx="2160833" cy="39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79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7010" y="2122173"/>
            <a:ext cx="12635285" cy="1424749"/>
          </a:xfrm>
        </p:spPr>
        <p:txBody>
          <a:bodyPr/>
          <a:lstStyle>
            <a:lvl1pPr marL="0" indent="0">
              <a:buNone/>
              <a:defRPr lang="en-US" sz="10100" i="0" kern="1200" spc="-11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105324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77012" y="3862998"/>
            <a:ext cx="8455043" cy="541687"/>
          </a:xfrm>
        </p:spPr>
        <p:txBody>
          <a:bodyPr/>
          <a:lstStyle>
            <a:lvl1pPr marL="0" indent="0">
              <a:buNone/>
              <a:defRPr lang="en-US" sz="3700" kern="1200" spc="-11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105324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7725" y="7548369"/>
            <a:ext cx="2160833" cy="39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2748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29566"/>
            <a:ext cx="12344401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42138"/>
            <a:ext cx="6060281" cy="7677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26618" indent="0">
              <a:buNone/>
              <a:defRPr sz="2800" b="1"/>
            </a:lvl2pPr>
            <a:lvl3pPr marL="1253234" indent="0">
              <a:buNone/>
              <a:defRPr sz="2500" b="1"/>
            </a:lvl3pPr>
            <a:lvl4pPr marL="1879853" indent="0">
              <a:buNone/>
              <a:defRPr sz="2200" b="1"/>
            </a:lvl4pPr>
            <a:lvl5pPr marL="2506470" indent="0">
              <a:buNone/>
              <a:defRPr sz="2200" b="1"/>
            </a:lvl5pPr>
            <a:lvl6pPr marL="3133088" indent="0">
              <a:buNone/>
              <a:defRPr sz="2200" b="1"/>
            </a:lvl6pPr>
            <a:lvl7pPr marL="3759702" indent="0">
              <a:buNone/>
              <a:defRPr sz="2200" b="1"/>
            </a:lvl7pPr>
            <a:lvl8pPr marL="4386320" indent="0">
              <a:buNone/>
              <a:defRPr sz="2200" b="1"/>
            </a:lvl8pPr>
            <a:lvl9pPr marL="5012938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09849"/>
            <a:ext cx="6060281" cy="4741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49" y="1842138"/>
            <a:ext cx="6062663" cy="7677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26618" indent="0">
              <a:buNone/>
              <a:defRPr sz="2800" b="1"/>
            </a:lvl2pPr>
            <a:lvl3pPr marL="1253234" indent="0">
              <a:buNone/>
              <a:defRPr sz="2500" b="1"/>
            </a:lvl3pPr>
            <a:lvl4pPr marL="1879853" indent="0">
              <a:buNone/>
              <a:defRPr sz="2200" b="1"/>
            </a:lvl4pPr>
            <a:lvl5pPr marL="2506470" indent="0">
              <a:buNone/>
              <a:defRPr sz="2200" b="1"/>
            </a:lvl5pPr>
            <a:lvl6pPr marL="3133088" indent="0">
              <a:buNone/>
              <a:defRPr sz="2200" b="1"/>
            </a:lvl6pPr>
            <a:lvl7pPr marL="3759702" indent="0">
              <a:buNone/>
              <a:defRPr sz="2200" b="1"/>
            </a:lvl7pPr>
            <a:lvl8pPr marL="4386320" indent="0">
              <a:buNone/>
              <a:defRPr sz="2200" b="1"/>
            </a:lvl8pPr>
            <a:lvl9pPr marL="5012938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49" y="2609849"/>
            <a:ext cx="6062663" cy="4741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D4 LJ PJJ PENS 2014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6E38-7D59-CB41-9D16-178143F49F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684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7010" y="2122173"/>
            <a:ext cx="12635285" cy="1424749"/>
          </a:xfrm>
        </p:spPr>
        <p:txBody>
          <a:bodyPr/>
          <a:lstStyle>
            <a:lvl1pPr marL="0" indent="0">
              <a:buNone/>
              <a:defRPr lang="en-US" sz="10100" i="0" kern="1200" spc="-11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105324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77012" y="3862998"/>
            <a:ext cx="8455043" cy="541687"/>
          </a:xfrm>
        </p:spPr>
        <p:txBody>
          <a:bodyPr/>
          <a:lstStyle>
            <a:lvl1pPr marL="0" indent="0">
              <a:buNone/>
              <a:defRPr lang="en-US" sz="3700" kern="1200" spc="-11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105324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7725" y="7548369"/>
            <a:ext cx="2160833" cy="39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3838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8542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9423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3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605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2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314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205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Color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2023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157" y="274323"/>
            <a:ext cx="12545907" cy="874598"/>
          </a:xfrm>
        </p:spPr>
        <p:txBody>
          <a:bodyPr/>
          <a:lstStyle>
            <a:lvl1pPr>
              <a:defRPr lang="en-US" sz="6200" kern="1200" spc="-115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4157" y="1737359"/>
            <a:ext cx="12545907" cy="1135696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037"/>
              </a:spcAft>
              <a:buNone/>
              <a:defRPr sz="4600" spc="-115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61"/>
              </a:spcAft>
              <a:buNone/>
              <a:defRPr sz="2300" spc="-58" baseline="0"/>
            </a:lvl2pPr>
            <a:lvl3pPr marL="0" indent="0">
              <a:spcBef>
                <a:spcPts val="0"/>
              </a:spcBef>
              <a:spcAft>
                <a:spcPts val="461"/>
              </a:spcAft>
              <a:buNone/>
              <a:defRPr sz="2300"/>
            </a:lvl3pPr>
            <a:lvl4pPr marL="0" indent="0">
              <a:spcBef>
                <a:spcPts val="0"/>
              </a:spcBef>
              <a:spcAft>
                <a:spcPts val="461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61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44073949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791" y="274321"/>
            <a:ext cx="12545907" cy="8745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1003" y="2021373"/>
            <a:ext cx="12545907" cy="2122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616" y="445369"/>
            <a:ext cx="1472434" cy="330394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77067" y="7293858"/>
            <a:ext cx="6380442" cy="225703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4978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11" y="508643"/>
            <a:ext cx="9341645" cy="3669723"/>
          </a:xfrm>
        </p:spPr>
        <p:txBody>
          <a:bodyPr>
            <a:spAutoFit/>
          </a:bodyPr>
          <a:lstStyle>
            <a:lvl1pPr>
              <a:lnSpc>
                <a:spcPct val="80000"/>
              </a:lnSpc>
              <a:defRPr sz="9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29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8203" y="7335370"/>
            <a:ext cx="9339263" cy="410369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dirty="0" smtClean="0">
                <a:solidFill>
                  <a:srgbClr val="000000"/>
                </a:solidFill>
              </a:rPr>
              <a:t>D4 LJ PJJ PENS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AEBE667B-E332-7049-A650-AF62743D5C4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00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D4 LJ PJJ PENS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6E38-7D59-CB41-9D16-178143F49F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1911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11" y="548644"/>
            <a:ext cx="9341645" cy="19861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dirty="0" smtClean="0">
                <a:solidFill>
                  <a:srgbClr val="000000"/>
                </a:solidFill>
              </a:rPr>
              <a:t>D4 LJ PJJ PENS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8F9A9E7E-A91E-ED43-93F1-4A5D087B6F1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82308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2" y="5288283"/>
            <a:ext cx="11658600" cy="1634490"/>
          </a:xfrm>
        </p:spPr>
        <p:txBody>
          <a:bodyPr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2" y="4918954"/>
            <a:ext cx="11658600" cy="369331"/>
          </a:xfrm>
        </p:spPr>
        <p:txBody>
          <a:bodyPr anchor="b"/>
          <a:lstStyle>
            <a:lvl1pPr marL="0" indent="0">
              <a:buNone/>
              <a:defRPr sz="2800"/>
            </a:lvl1pPr>
            <a:lvl2pPr marL="626618" indent="0">
              <a:buNone/>
              <a:defRPr sz="2500"/>
            </a:lvl2pPr>
            <a:lvl3pPr marL="1253234" indent="0">
              <a:buNone/>
              <a:defRPr sz="2200"/>
            </a:lvl3pPr>
            <a:lvl4pPr marL="1879853" indent="0">
              <a:buNone/>
              <a:defRPr sz="2000"/>
            </a:lvl4pPr>
            <a:lvl5pPr marL="2506470" indent="0">
              <a:buNone/>
              <a:defRPr sz="2000"/>
            </a:lvl5pPr>
            <a:lvl6pPr marL="3133088" indent="0">
              <a:buNone/>
              <a:defRPr sz="2000"/>
            </a:lvl6pPr>
            <a:lvl7pPr marL="3759702" indent="0">
              <a:buNone/>
              <a:defRPr sz="2000"/>
            </a:lvl7pPr>
            <a:lvl8pPr marL="4386320" indent="0">
              <a:buNone/>
              <a:defRPr sz="2000"/>
            </a:lvl8pPr>
            <a:lvl9pPr marL="5012937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dirty="0" smtClean="0">
                <a:solidFill>
                  <a:srgbClr val="000000"/>
                </a:solidFill>
              </a:rPr>
              <a:t>D4 LJ PJJ PENS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780E50AD-EB64-B243-B953-7378E7B86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41794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29566"/>
            <a:ext cx="12344401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2199484"/>
            <a:ext cx="6060281" cy="4103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26618" indent="0">
              <a:buNone/>
              <a:defRPr sz="2800" b="1"/>
            </a:lvl2pPr>
            <a:lvl3pPr marL="1253234" indent="0">
              <a:buNone/>
              <a:defRPr sz="2500" b="1"/>
            </a:lvl3pPr>
            <a:lvl4pPr marL="1879853" indent="0">
              <a:buNone/>
              <a:defRPr sz="2200" b="1"/>
            </a:lvl4pPr>
            <a:lvl5pPr marL="2506470" indent="0">
              <a:buNone/>
              <a:defRPr sz="2200" b="1"/>
            </a:lvl5pPr>
            <a:lvl6pPr marL="3133088" indent="0">
              <a:buNone/>
              <a:defRPr sz="2200" b="1"/>
            </a:lvl6pPr>
            <a:lvl7pPr marL="3759702" indent="0">
              <a:buNone/>
              <a:defRPr sz="2200" b="1"/>
            </a:lvl7pPr>
            <a:lvl8pPr marL="4386320" indent="0">
              <a:buNone/>
              <a:defRPr sz="2200" b="1"/>
            </a:lvl8pPr>
            <a:lvl9pPr marL="5012937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7" y="2609858"/>
            <a:ext cx="6060281" cy="15994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53" y="2199484"/>
            <a:ext cx="6062663" cy="4103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26618" indent="0">
              <a:buNone/>
              <a:defRPr sz="2800" b="1"/>
            </a:lvl2pPr>
            <a:lvl3pPr marL="1253234" indent="0">
              <a:buNone/>
              <a:defRPr sz="2500" b="1"/>
            </a:lvl3pPr>
            <a:lvl4pPr marL="1879853" indent="0">
              <a:buNone/>
              <a:defRPr sz="2200" b="1"/>
            </a:lvl4pPr>
            <a:lvl5pPr marL="2506470" indent="0">
              <a:buNone/>
              <a:defRPr sz="2200" b="1"/>
            </a:lvl5pPr>
            <a:lvl6pPr marL="3133088" indent="0">
              <a:buNone/>
              <a:defRPr sz="2200" b="1"/>
            </a:lvl6pPr>
            <a:lvl7pPr marL="3759702" indent="0">
              <a:buNone/>
              <a:defRPr sz="2200" b="1"/>
            </a:lvl7pPr>
            <a:lvl8pPr marL="4386320" indent="0">
              <a:buNone/>
              <a:defRPr sz="2200" b="1"/>
            </a:lvl8pPr>
            <a:lvl9pPr marL="5012937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53" y="2609858"/>
            <a:ext cx="6062663" cy="15994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dirty="0" smtClean="0">
                <a:solidFill>
                  <a:srgbClr val="000000"/>
                </a:solidFill>
              </a:rPr>
              <a:t>D4 LJ PJJ PENS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920AE4E0-F91E-EF4A-BB8D-DD19CD2CA33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35244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dirty="0" smtClean="0">
                <a:solidFill>
                  <a:srgbClr val="000000"/>
                </a:solidFill>
              </a:rPr>
              <a:t>D4 LJ PJJ PENS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3E9E81CC-4A19-6A4C-A937-99A7BC61B3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7318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3897" y="550548"/>
            <a:ext cx="9182100" cy="5027294"/>
          </a:xfrm>
        </p:spPr>
        <p:txBody>
          <a:bodyPr/>
          <a:lstStyle>
            <a:lvl1pPr algn="l">
              <a:lnSpc>
                <a:spcPct val="80000"/>
              </a:lnSpc>
              <a:defRPr sz="9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237553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 -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548649"/>
            <a:ext cx="9342001" cy="1785361"/>
          </a:xfrm>
        </p:spPr>
        <p:txBody>
          <a:bodyPr/>
          <a:lstStyle>
            <a:lvl1pPr marL="0" indent="0">
              <a:defRPr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buNone/>
              <a:defRPr sz="25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buNone/>
              <a:defRPr sz="2500" b="0" cap="none" baseline="0">
                <a:solidFill>
                  <a:schemeClr val="tx1"/>
                </a:solidFill>
                <a:latin typeface="Akkurat Light Pro" pitchFamily="2" charset="0"/>
              </a:defRPr>
            </a:lvl3pPr>
            <a:lvl4pPr marL="315485" indent="-315485">
              <a:lnSpc>
                <a:spcPct val="90000"/>
              </a:lnSpc>
              <a:defRPr sz="2500" b="0" cap="none" baseline="0">
                <a:solidFill>
                  <a:schemeClr val="tx1"/>
                </a:solidFill>
                <a:latin typeface="Akkurat Light Pro" pitchFamily="2" charset="0"/>
              </a:defRPr>
            </a:lvl4pPr>
            <a:lvl5pPr marL="631552" indent="-315485">
              <a:lnSpc>
                <a:spcPct val="90000"/>
              </a:lnSpc>
              <a:defRPr sz="2500" b="0" cap="none" baseline="0">
                <a:solidFill>
                  <a:schemeClr val="tx1"/>
                </a:solidFill>
                <a:latin typeface="Akkurat Light Pro" pitchFamily="2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lnSpc>
                <a:spcPct val="80000"/>
              </a:lnSpc>
              <a:defRPr b="1"/>
            </a:lvl1pPr>
          </a:lstStyle>
          <a:p>
            <a:pPr>
              <a:defRPr/>
            </a:pPr>
            <a:r>
              <a:rPr lang="sv-SE" dirty="0" smtClean="0">
                <a:solidFill>
                  <a:srgbClr val="000000"/>
                </a:solidFill>
              </a:rPr>
              <a:t>D4 LJ PJJ PENS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80000"/>
              </a:lnSpc>
              <a:defRPr b="1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B1242447-901E-A641-8210-287A71B5AE6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37987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pri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529" indent="-6529"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lnSpc>
                <a:spcPct val="80000"/>
              </a:lnSpc>
              <a:defRPr b="1"/>
            </a:lvl1pPr>
          </a:lstStyle>
          <a:p>
            <a:pPr>
              <a:defRPr/>
            </a:pPr>
            <a:r>
              <a:rPr lang="sv-SE" dirty="0" smtClean="0">
                <a:solidFill>
                  <a:srgbClr val="000000"/>
                </a:solidFill>
              </a:rPr>
              <a:t>D4 LJ PJJ PENS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80000"/>
              </a:lnSpc>
              <a:defRPr b="1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4A75DC2A-3888-8B41-95D0-BC4FCAD5955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76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D4 LJ PJJ PENS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6E38-7D59-CB41-9D16-178143F49F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2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10" y="327662"/>
            <a:ext cx="4512470" cy="139446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27665"/>
            <a:ext cx="7667625" cy="7023736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10" y="1722121"/>
            <a:ext cx="4512470" cy="5629277"/>
          </a:xfrm>
        </p:spPr>
        <p:txBody>
          <a:bodyPr/>
          <a:lstStyle>
            <a:lvl1pPr marL="0" indent="0">
              <a:buNone/>
              <a:defRPr sz="1800"/>
            </a:lvl1pPr>
            <a:lvl2pPr marL="626618" indent="0">
              <a:buNone/>
              <a:defRPr sz="1500"/>
            </a:lvl2pPr>
            <a:lvl3pPr marL="1253234" indent="0">
              <a:buNone/>
              <a:defRPr sz="1400"/>
            </a:lvl3pPr>
            <a:lvl4pPr marL="1879853" indent="0">
              <a:buNone/>
              <a:defRPr sz="1200"/>
            </a:lvl4pPr>
            <a:lvl5pPr marL="2506470" indent="0">
              <a:buNone/>
              <a:defRPr sz="1200"/>
            </a:lvl5pPr>
            <a:lvl6pPr marL="3133088" indent="0">
              <a:buNone/>
              <a:defRPr sz="1200"/>
            </a:lvl6pPr>
            <a:lvl7pPr marL="3759702" indent="0">
              <a:buNone/>
              <a:defRPr sz="1200"/>
            </a:lvl7pPr>
            <a:lvl8pPr marL="4386320" indent="0">
              <a:buNone/>
              <a:defRPr sz="1200"/>
            </a:lvl8pPr>
            <a:lvl9pPr marL="501293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D4 LJ PJJ PENS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6E38-7D59-CB41-9D16-178143F49F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0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4" y="5760720"/>
            <a:ext cx="8229600" cy="680086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4" y="735330"/>
            <a:ext cx="8229600" cy="4937760"/>
          </a:xfrm>
        </p:spPr>
        <p:txBody>
          <a:bodyPr/>
          <a:lstStyle>
            <a:lvl1pPr marL="0" indent="0">
              <a:buNone/>
              <a:defRPr sz="4500"/>
            </a:lvl1pPr>
            <a:lvl2pPr marL="626618" indent="0">
              <a:buNone/>
              <a:defRPr sz="3800"/>
            </a:lvl2pPr>
            <a:lvl3pPr marL="1253234" indent="0">
              <a:buNone/>
              <a:defRPr sz="3200"/>
            </a:lvl3pPr>
            <a:lvl4pPr marL="1879853" indent="0">
              <a:buNone/>
              <a:defRPr sz="2800"/>
            </a:lvl4pPr>
            <a:lvl5pPr marL="2506470" indent="0">
              <a:buNone/>
              <a:defRPr sz="2800"/>
            </a:lvl5pPr>
            <a:lvl6pPr marL="3133088" indent="0">
              <a:buNone/>
              <a:defRPr sz="2800"/>
            </a:lvl6pPr>
            <a:lvl7pPr marL="3759702" indent="0">
              <a:buNone/>
              <a:defRPr sz="2800"/>
            </a:lvl7pPr>
            <a:lvl8pPr marL="4386320" indent="0">
              <a:buNone/>
              <a:defRPr sz="2800"/>
            </a:lvl8pPr>
            <a:lvl9pPr marL="5012938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4" y="6440806"/>
            <a:ext cx="8229600" cy="965834"/>
          </a:xfrm>
        </p:spPr>
        <p:txBody>
          <a:bodyPr/>
          <a:lstStyle>
            <a:lvl1pPr marL="0" indent="0">
              <a:buNone/>
              <a:defRPr sz="1800"/>
            </a:lvl1pPr>
            <a:lvl2pPr marL="626618" indent="0">
              <a:buNone/>
              <a:defRPr sz="1500"/>
            </a:lvl2pPr>
            <a:lvl3pPr marL="1253234" indent="0">
              <a:buNone/>
              <a:defRPr sz="1400"/>
            </a:lvl3pPr>
            <a:lvl4pPr marL="1879853" indent="0">
              <a:buNone/>
              <a:defRPr sz="1200"/>
            </a:lvl4pPr>
            <a:lvl5pPr marL="2506470" indent="0">
              <a:buNone/>
              <a:defRPr sz="1200"/>
            </a:lvl5pPr>
            <a:lvl6pPr marL="3133088" indent="0">
              <a:buNone/>
              <a:defRPr sz="1200"/>
            </a:lvl6pPr>
            <a:lvl7pPr marL="3759702" indent="0">
              <a:buNone/>
              <a:defRPr sz="1200"/>
            </a:lvl7pPr>
            <a:lvl8pPr marL="4386320" indent="0">
              <a:buNone/>
              <a:defRPr sz="1200"/>
            </a:lvl8pPr>
            <a:lvl9pPr marL="501293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D4 LJ PJJ PENS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6E38-7D59-CB41-9D16-178143F49F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7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2.xml"/><Relationship Id="rId9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4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329566"/>
            <a:ext cx="12344401" cy="1371600"/>
          </a:xfrm>
          <a:prstGeom prst="rect">
            <a:avLst/>
          </a:prstGeom>
        </p:spPr>
        <p:txBody>
          <a:bodyPr vert="horz" lIns="125325" tIns="62665" rIns="125325" bIns="62665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920247"/>
            <a:ext cx="12344401" cy="5431157"/>
          </a:xfrm>
          <a:prstGeom prst="rect">
            <a:avLst/>
          </a:prstGeom>
        </p:spPr>
        <p:txBody>
          <a:bodyPr vert="horz" lIns="125325" tIns="62665" rIns="125325" bIns="62665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7627624"/>
            <a:ext cx="3200400" cy="438150"/>
          </a:xfrm>
          <a:prstGeom prst="rect">
            <a:avLst/>
          </a:prstGeom>
        </p:spPr>
        <p:txBody>
          <a:bodyPr vert="horz" lIns="125325" tIns="62665" rIns="125325" bIns="62665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Segoe New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2" y="7627624"/>
            <a:ext cx="4343400" cy="438150"/>
          </a:xfrm>
          <a:prstGeom prst="rect">
            <a:avLst/>
          </a:prstGeom>
        </p:spPr>
        <p:txBody>
          <a:bodyPr vert="horz" lIns="125325" tIns="62665" rIns="125325" bIns="62665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Segoe New"/>
              </a:defRPr>
            </a:lvl1pPr>
          </a:lstStyle>
          <a:p>
            <a:r>
              <a:rPr lang="sv-SE" dirty="0" smtClean="0"/>
              <a:t>D4 LJ PJJ PENS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2" y="7627624"/>
            <a:ext cx="3200400" cy="438150"/>
          </a:xfrm>
          <a:prstGeom prst="rect">
            <a:avLst/>
          </a:prstGeom>
        </p:spPr>
        <p:txBody>
          <a:bodyPr vert="horz" lIns="125325" tIns="62665" rIns="125325" bIns="62665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Segoe New"/>
              </a:defRPr>
            </a:lvl1pPr>
          </a:lstStyle>
          <a:p>
            <a:fld id="{FE016E38-7D59-CB41-9D16-178143F49FE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626618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Segoe New"/>
          <a:ea typeface="+mj-ea"/>
          <a:cs typeface="+mj-cs"/>
        </a:defRPr>
      </a:lvl1pPr>
    </p:titleStyle>
    <p:bodyStyle>
      <a:lvl1pPr marL="469963" indent="-469963" algn="l" defTabSz="626618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Segoe New"/>
          <a:ea typeface="+mn-ea"/>
          <a:cs typeface="+mn-cs"/>
        </a:defRPr>
      </a:lvl1pPr>
      <a:lvl2pPr marL="1018251" indent="-391635" algn="l" defTabSz="626618" rtl="0" eaLnBrk="1" latinLnBrk="0" hangingPunct="1">
        <a:spcBef>
          <a:spcPct val="20000"/>
        </a:spcBef>
        <a:buFont typeface="Arial"/>
        <a:buChar char="–"/>
        <a:defRPr sz="3800" kern="1200">
          <a:solidFill>
            <a:schemeClr val="tx1"/>
          </a:solidFill>
          <a:latin typeface="Segoe New"/>
          <a:ea typeface="+mn-ea"/>
          <a:cs typeface="+mn-cs"/>
        </a:defRPr>
      </a:lvl2pPr>
      <a:lvl3pPr marL="1566545" indent="-313308" algn="l" defTabSz="62661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Segoe New"/>
          <a:ea typeface="+mn-ea"/>
          <a:cs typeface="+mn-cs"/>
        </a:defRPr>
      </a:lvl3pPr>
      <a:lvl4pPr marL="2193161" indent="-313308" algn="l" defTabSz="626618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Segoe New"/>
          <a:ea typeface="+mn-ea"/>
          <a:cs typeface="+mn-cs"/>
        </a:defRPr>
      </a:lvl4pPr>
      <a:lvl5pPr marL="2819779" indent="-313308" algn="l" defTabSz="626618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Segoe New"/>
          <a:ea typeface="+mn-ea"/>
          <a:cs typeface="+mn-cs"/>
        </a:defRPr>
      </a:lvl5pPr>
      <a:lvl6pPr marL="3446392" indent="-313308" algn="l" defTabSz="626618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073012" indent="-313308" algn="l" defTabSz="626618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699629" indent="-313308" algn="l" defTabSz="626618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326248" indent="-313308" algn="l" defTabSz="626618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661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6618" algn="l" defTabSz="62661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3234" algn="l" defTabSz="62661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79853" algn="l" defTabSz="62661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06470" algn="l" defTabSz="62661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3088" algn="l" defTabSz="62661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59702" algn="l" defTabSz="62661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86320" algn="l" defTabSz="62661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12938" algn="l" defTabSz="62661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4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4228" y="274401"/>
            <a:ext cx="12545907" cy="86049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161" y="1737362"/>
            <a:ext cx="12545906" cy="2312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242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transition>
    <p:fade/>
  </p:transition>
  <p:hf sldNum="0" hdr="0" dt="0"/>
  <p:txStyles>
    <p:titleStyle>
      <a:lvl1pPr algn="l" defTabSz="1046693" rtl="0" eaLnBrk="1" latinLnBrk="0" hangingPunct="1">
        <a:lnSpc>
          <a:spcPct val="90000"/>
        </a:lnSpc>
        <a:spcBef>
          <a:spcPct val="0"/>
        </a:spcBef>
        <a:buNone/>
        <a:defRPr lang="en-US" sz="6100" b="0" kern="1200" cap="none" spc="-11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96159" indent="-396159" algn="l" defTabSz="104669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7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721444" indent="-325285" algn="l" defTabSz="104669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721444" algn="l"/>
        </a:tabLst>
        <a:defRPr sz="32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046737" indent="-325285" algn="l" defTabSz="104669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8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97311" indent="-256248" algn="l" defTabSz="104669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1046737" algn="l"/>
        </a:tabLst>
        <a:defRPr sz="23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60814" indent="-263505" algn="l" defTabSz="104669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3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878419" indent="-261676" algn="l" defTabSz="104669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01768" indent="-261676" algn="l" defTabSz="104669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25123" indent="-261676" algn="l" defTabSz="104669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48462" indent="-261676" algn="l" defTabSz="104669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6693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23349" algn="l" defTabSz="1046693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46693" algn="l" defTabSz="1046693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70054" algn="l" defTabSz="1046693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399" algn="l" defTabSz="1046693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16754" algn="l" defTabSz="1046693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40096" algn="l" defTabSz="1046693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663426" algn="l" defTabSz="1046693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186794" algn="l" defTabSz="1046693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4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4228" y="274401"/>
            <a:ext cx="12545907" cy="86049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175" y="1737362"/>
            <a:ext cx="12545906" cy="2312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70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</p:sldLayoutIdLst>
  <p:transition>
    <p:fade/>
  </p:transition>
  <p:hf sldNum="0" hdr="0" dt="0"/>
  <p:txStyles>
    <p:titleStyle>
      <a:lvl1pPr algn="l" defTabSz="1046026" rtl="0" eaLnBrk="1" latinLnBrk="0" hangingPunct="1">
        <a:lnSpc>
          <a:spcPct val="90000"/>
        </a:lnSpc>
        <a:spcBef>
          <a:spcPct val="0"/>
        </a:spcBef>
        <a:buNone/>
        <a:defRPr lang="en-US" sz="6100" b="0" kern="1200" cap="none" spc="-11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95900" indent="-395900" algn="l" defTabSz="104602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7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720983" indent="-325079" algn="l" defTabSz="104602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720983" algn="l"/>
        </a:tabLst>
        <a:defRPr sz="32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046070" indent="-325079" algn="l" defTabSz="104602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8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96222" indent="-256082" algn="l" defTabSz="104602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1046070" algn="l"/>
        </a:tabLst>
        <a:defRPr sz="23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59557" indent="-263335" algn="l" defTabSz="1046026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3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876576" indent="-261507" algn="l" defTabSz="104602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99591" indent="-261507" algn="l" defTabSz="104602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22609" indent="-261507" algn="l" defTabSz="104602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45615" indent="-261507" algn="l" defTabSz="104602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60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23011" algn="l" defTabSz="10460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46026" algn="l" defTabSz="10460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9052" algn="l" defTabSz="10460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92062" algn="l" defTabSz="10460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15080" algn="l" defTabSz="10460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38083" algn="l" defTabSz="10460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661075" algn="l" defTabSz="10460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184114" algn="l" defTabSz="10460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4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4156" y="274323"/>
            <a:ext cx="12545907" cy="874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154" y="1737363"/>
            <a:ext cx="12545906" cy="13037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677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</p:sldLayoutIdLst>
  <p:transition>
    <p:fade/>
  </p:transition>
  <p:hf sldNum="0" hdr="0" dt="0"/>
  <p:txStyles>
    <p:titleStyle>
      <a:lvl1pPr algn="l" defTabSz="1053244" rtl="0" eaLnBrk="1" latinLnBrk="0" hangingPunct="1">
        <a:lnSpc>
          <a:spcPct val="90000"/>
        </a:lnSpc>
        <a:spcBef>
          <a:spcPct val="0"/>
        </a:spcBef>
        <a:buNone/>
        <a:defRPr lang="en-US" sz="6200" b="0" kern="1200" cap="none" spc="-115" baseline="0" dirty="0">
          <a:ln w="3175">
            <a:noFill/>
          </a:ln>
          <a:solidFill>
            <a:schemeClr val="tx1"/>
          </a:solidFill>
          <a:effectLst/>
          <a:latin typeface="Segoe UI Light" pitchFamily="34" charset="0"/>
          <a:ea typeface="+mn-ea"/>
          <a:cs typeface="+mn-cs"/>
        </a:defRPr>
      </a:lvl1pPr>
    </p:titleStyle>
    <p:bodyStyle>
      <a:lvl1pPr marL="398639" indent="-398639" algn="l" defTabSz="1053244" rtl="0" eaLnBrk="1" latinLnBrk="0" hangingPunct="1">
        <a:lnSpc>
          <a:spcPct val="90000"/>
        </a:lnSpc>
        <a:spcBef>
          <a:spcPct val="20000"/>
        </a:spcBef>
        <a:buClrTx/>
        <a:buSzPct val="90000"/>
        <a:buFont typeface="Arial" pitchFamily="34" charset="0"/>
        <a:buChar char="•"/>
        <a:defRPr sz="3700" kern="1200">
          <a:solidFill>
            <a:schemeClr val="tx1"/>
          </a:solidFill>
          <a:latin typeface="+mj-lt"/>
          <a:ea typeface="+mn-ea"/>
          <a:cs typeface="+mn-cs"/>
        </a:defRPr>
      </a:lvl1pPr>
      <a:lvl2pPr marL="725962" indent="-327324" algn="l" defTabSz="1053244" rtl="0" eaLnBrk="1" latinLnBrk="0" hangingPunct="1">
        <a:lnSpc>
          <a:spcPct val="90000"/>
        </a:lnSpc>
        <a:spcBef>
          <a:spcPct val="20000"/>
        </a:spcBef>
        <a:buClrTx/>
        <a:buSzPct val="90000"/>
        <a:buFont typeface="Arial" pitchFamily="34" charset="0"/>
        <a:buChar char="•"/>
        <a:tabLst>
          <a:tab pos="725962" algn="l"/>
        </a:tabLst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53284" indent="-327324" algn="l" defTabSz="1053244" rtl="0" eaLnBrk="1" latinLnBrk="0" hangingPunct="1">
        <a:lnSpc>
          <a:spcPct val="90000"/>
        </a:lnSpc>
        <a:spcBef>
          <a:spcPct val="20000"/>
        </a:spcBef>
        <a:buClrTx/>
        <a:buSzPct val="90000"/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707932" indent="-257838" algn="l" defTabSz="1053244" rtl="0" eaLnBrk="1" latinLnBrk="0" hangingPunct="1">
        <a:lnSpc>
          <a:spcPct val="90000"/>
        </a:lnSpc>
        <a:spcBef>
          <a:spcPct val="20000"/>
        </a:spcBef>
        <a:buClrTx/>
        <a:buSzPct val="90000"/>
        <a:buFont typeface="Arial" pitchFamily="34" charset="0"/>
        <a:buChar char="•"/>
        <a:tabLst>
          <a:tab pos="1053284" algn="l"/>
        </a:tabLst>
        <a:defRPr sz="23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07932" indent="0" algn="l" defTabSz="1053244" rtl="0" eaLnBrk="1" latinLnBrk="0" hangingPunct="1">
        <a:lnSpc>
          <a:spcPct val="90000"/>
        </a:lnSpc>
        <a:spcBef>
          <a:spcPct val="20000"/>
        </a:spcBef>
        <a:buClrTx/>
        <a:buSzPct val="90000"/>
        <a:buFont typeface="Arial" pitchFamily="34" charset="0"/>
        <a:buNone/>
        <a:defRPr sz="23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896419" indent="-263310" algn="l" defTabSz="105324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3041" indent="-263310" algn="l" defTabSz="105324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9663" indent="-263310" algn="l" defTabSz="105324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6285" indent="-263310" algn="l" defTabSz="105324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324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621" algn="l" defTabSz="105324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3244" algn="l" defTabSz="105324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9866" algn="l" defTabSz="105324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6487" algn="l" defTabSz="105324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110" algn="l" defTabSz="105324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9731" algn="l" defTabSz="105324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6351" algn="l" defTabSz="105324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12974" algn="l" defTabSz="105324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4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4156" y="274323"/>
            <a:ext cx="12545907" cy="874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154" y="1737363"/>
            <a:ext cx="12545906" cy="13037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39199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5" r:id="rId13"/>
    <p:sldLayoutId id="2147483906" r:id="rId14"/>
  </p:sldLayoutIdLst>
  <p:transition>
    <p:fade/>
  </p:transition>
  <p:hf sldNum="0" hdr="0" dt="0"/>
  <p:txStyles>
    <p:titleStyle>
      <a:lvl1pPr algn="l" defTabSz="1053244" rtl="0" eaLnBrk="1" latinLnBrk="0" hangingPunct="1">
        <a:lnSpc>
          <a:spcPct val="90000"/>
        </a:lnSpc>
        <a:spcBef>
          <a:spcPct val="0"/>
        </a:spcBef>
        <a:buNone/>
        <a:defRPr lang="en-US" sz="6200" b="0" kern="1200" cap="none" spc="-11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98639" indent="-398639" algn="l" defTabSz="105324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7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725962" indent="-327324" algn="l" defTabSz="105324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725962" algn="l"/>
        </a:tabLst>
        <a:defRPr sz="23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053284" indent="-327324" algn="l" defTabSz="105324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1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707932" indent="-257838" algn="l" defTabSz="105324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1053284" algn="l"/>
        </a:tabLst>
        <a:defRPr sz="23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73083" indent="-265150" algn="l" defTabSz="105324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3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896419" indent="-263310" algn="l" defTabSz="105324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3041" indent="-263310" algn="l" defTabSz="105324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9663" indent="-263310" algn="l" defTabSz="105324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6285" indent="-263310" algn="l" defTabSz="105324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324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621" algn="l" defTabSz="105324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3244" algn="l" defTabSz="105324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9866" algn="l" defTabSz="105324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6487" algn="l" defTabSz="105324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110" algn="l" defTabSz="105324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9731" algn="l" defTabSz="105324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6351" algn="l" defTabSz="105324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12974" algn="l" defTabSz="105324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4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031939" y="1"/>
            <a:ext cx="684068" cy="54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39" y="547969"/>
            <a:ext cx="9340995" cy="198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6240" y="7276543"/>
            <a:ext cx="2582573" cy="69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defRPr sz="1200" b="0">
                <a:solidFill>
                  <a:schemeClr val="tx2"/>
                </a:solidFill>
                <a:latin typeface="Akkurat Light Pro" charset="0"/>
                <a:ea typeface="Arial Unicode MS" charset="0"/>
                <a:cs typeface="Arial Unicode MS" charset="0"/>
              </a:defRPr>
            </a:lvl1pPr>
          </a:lstStyle>
          <a:p>
            <a:pPr defTabSz="91393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sv-SE" dirty="0" smtClean="0">
                <a:solidFill>
                  <a:srgbClr val="000000"/>
                </a:solidFill>
              </a:rPr>
              <a:t>D4 LJ PJJ PENS 2014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43287" y="7284946"/>
            <a:ext cx="268648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1200" b="0">
                <a:solidFill>
                  <a:schemeClr val="tx2"/>
                </a:solidFill>
                <a:latin typeface="Akkurat Light Pro" charset="0"/>
                <a:cs typeface="Arial Unicode MS" charset="0"/>
              </a:defRPr>
            </a:lvl1pPr>
          </a:lstStyle>
          <a:p>
            <a:pPr defTabSz="91393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ea typeface="ＭＳ Ｐゴシック" charset="0"/>
              </a:rPr>
              <a:t>Page </a:t>
            </a:r>
            <a:fld id="{216DE260-53AD-7943-8094-54EA4195CBBE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393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75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kkurat Pro" charset="0"/>
          <a:ea typeface="ＭＳ Ｐゴシック" charset="0"/>
          <a:cs typeface="Arial Unicode MS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kkurat Pro" charset="0"/>
          <a:ea typeface="ＭＳ Ｐゴシック" charset="0"/>
          <a:cs typeface="Arial Unicode MS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kkurat Pro" charset="0"/>
          <a:ea typeface="ＭＳ Ｐゴシック" charset="0"/>
          <a:cs typeface="Arial Unicode MS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kkurat Pro" charset="0"/>
          <a:ea typeface="ＭＳ Ｐゴシック" charset="0"/>
          <a:cs typeface="Arial Unicode MS" charset="0"/>
        </a:defRPr>
      </a:lvl5pPr>
      <a:lvl6pPr marL="626618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kkurat Pro" charset="0"/>
          <a:ea typeface="Arial Unicode MS" charset="0"/>
          <a:cs typeface="Arial Unicode MS" charset="0"/>
        </a:defRPr>
      </a:lvl6pPr>
      <a:lvl7pPr marL="1253234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kkurat Pro" charset="0"/>
          <a:ea typeface="Arial Unicode MS" charset="0"/>
          <a:cs typeface="Arial Unicode MS" charset="0"/>
        </a:defRPr>
      </a:lvl7pPr>
      <a:lvl8pPr marL="1879853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kkurat Pro" charset="0"/>
          <a:ea typeface="Arial Unicode MS" charset="0"/>
          <a:cs typeface="Arial Unicode MS" charset="0"/>
        </a:defRPr>
      </a:lvl8pPr>
      <a:lvl9pPr marL="250647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kkurat Pro" charset="0"/>
          <a:ea typeface="Arial Unicode MS" charset="0"/>
          <a:cs typeface="Arial Unicode MS" charset="0"/>
        </a:defRPr>
      </a:lvl9pPr>
    </p:titleStyle>
    <p:bodyStyle>
      <a:lvl1pPr marL="468659" indent="-468659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12440" indent="-310487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Font typeface="Akkurat Pro" charset="0"/>
        <a:buChar char="–"/>
        <a:defRPr sz="3200" b="1">
          <a:solidFill>
            <a:schemeClr val="tx1"/>
          </a:solidFill>
          <a:latin typeface="+mn-lt"/>
          <a:ea typeface="+mn-ea"/>
          <a:cs typeface="+mn-cs"/>
        </a:defRPr>
      </a:lvl2pPr>
      <a:lvl3pPr marL="786958" indent="-316347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Font typeface="Akkurat Pro" charset="0"/>
        <a:buChar char="–"/>
        <a:defRPr sz="3200" b="1">
          <a:solidFill>
            <a:schemeClr val="tx1"/>
          </a:solidFill>
          <a:latin typeface="+mn-lt"/>
          <a:ea typeface="+mn-ea"/>
          <a:cs typeface="+mn-cs"/>
        </a:defRPr>
      </a:lvl3pPr>
      <a:lvl4pPr marL="1251714" indent="-308532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n-lt"/>
          <a:ea typeface="+mn-ea"/>
          <a:cs typeface="+mn-cs"/>
        </a:defRPr>
      </a:lvl4pPr>
      <a:lvl5pPr marL="1730139" indent="-310487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n-lt"/>
          <a:ea typeface="+mn-ea"/>
          <a:cs typeface="+mn-cs"/>
        </a:defRPr>
      </a:lvl5pPr>
      <a:lvl6pPr marL="2358519" indent="-311134" algn="l" rtl="0" fontAlgn="base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n-lt"/>
          <a:ea typeface="+mn-ea"/>
          <a:cs typeface="+mn-cs"/>
        </a:defRPr>
      </a:lvl6pPr>
      <a:lvl7pPr marL="2985133" indent="-311134" algn="l" rtl="0" fontAlgn="base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n-lt"/>
          <a:ea typeface="+mn-ea"/>
          <a:cs typeface="+mn-cs"/>
        </a:defRPr>
      </a:lvl7pPr>
      <a:lvl8pPr marL="3611752" indent="-311134" algn="l" rtl="0" fontAlgn="base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n-lt"/>
          <a:ea typeface="+mn-ea"/>
          <a:cs typeface="+mn-cs"/>
        </a:defRPr>
      </a:lvl8pPr>
      <a:lvl9pPr marL="4238371" indent="-311134" algn="l" rtl="0" fontAlgn="base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661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6618" algn="l" defTabSz="62661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3234" algn="l" defTabSz="62661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79853" algn="l" defTabSz="62661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06470" algn="l" defTabSz="62661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3088" algn="l" defTabSz="62661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59702" algn="l" defTabSz="62661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86320" algn="l" defTabSz="62661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12937" algn="l" defTabSz="62661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914400" y="1828800"/>
            <a:ext cx="5787953" cy="3810000"/>
          </a:xfrm>
          <a:prstGeom prst="rect">
            <a:avLst/>
          </a:prstGeom>
          <a:solidFill>
            <a:srgbClr val="9BBB59"/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1pPr>
            <a:lvl2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2pPr>
            <a:lvl3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3pPr>
            <a:lvl4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4pPr>
            <a:lvl5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5pPr>
            <a:lvl6pPr marL="3448522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75527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2531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9535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6000" dirty="0" smtClean="0">
                <a:solidFill>
                  <a:srgbClr val="FFFFFF"/>
                </a:solidFill>
                <a:latin typeface="Segoe UI Light" pitchFamily="34" charset="0"/>
                <a:cs typeface="Segoe UI"/>
              </a:rPr>
              <a:t>SISTEM INFORMASI </a:t>
            </a:r>
            <a:endParaRPr lang="en-US" sz="6000" dirty="0">
              <a:solidFill>
                <a:srgbClr val="FFFFFF"/>
              </a:solidFill>
              <a:latin typeface="Segoe UI Light" pitchFamily="34" charset="0"/>
              <a:cs typeface="Segoe U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26088" y="457200"/>
            <a:ext cx="2717090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 defTabSz="914232"/>
            <a:r>
              <a:rPr lang="en-US" sz="2800" kern="0" dirty="0" err="1" smtClean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Soleh</a:t>
            </a:r>
            <a:r>
              <a:rPr lang="en-US" sz="2800" kern="0" dirty="0" smtClean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kern="0" dirty="0" err="1" smtClean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Elfrianto</a:t>
            </a:r>
            <a:r>
              <a:rPr lang="en-US" sz="2800" kern="0" dirty="0" smtClean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H.</a:t>
            </a:r>
          </a:p>
          <a:p>
            <a:pPr algn="r" defTabSz="914232"/>
            <a:r>
              <a:rPr lang="en-US" sz="2000" kern="0" dirty="0" smtClean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2110147044</a:t>
            </a:r>
            <a:endParaRPr lang="en-US" sz="2000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latin typeface="Segoe UI Light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600" y="461962"/>
            <a:ext cx="757238" cy="757238"/>
          </a:xfrm>
          <a:prstGeom prst="rect">
            <a:avLst/>
          </a:prstGeom>
        </p:spPr>
      </p:pic>
      <p:sp>
        <p:nvSpPr>
          <p:cNvPr id="10" name="Text Placeholder 2"/>
          <p:cNvSpPr txBox="1">
            <a:spLocks/>
          </p:cNvSpPr>
          <p:nvPr/>
        </p:nvSpPr>
        <p:spPr>
          <a:xfrm>
            <a:off x="914400" y="5867400"/>
            <a:ext cx="5787954" cy="1295400"/>
          </a:xfrm>
          <a:prstGeom prst="rect">
            <a:avLst/>
          </a:prstGeom>
          <a:solidFill>
            <a:srgbClr val="F79646"/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1pPr>
            <a:lvl2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2pPr>
            <a:lvl3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3pPr>
            <a:lvl4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4pPr>
            <a:lvl5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5pPr>
            <a:lvl6pPr marL="3448522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75527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2531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9535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32"/>
            <a:r>
              <a:rPr lang="en-US" sz="4400" kern="0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rPr>
              <a:t>KTI </a:t>
            </a:r>
            <a:r>
              <a:rPr lang="en-US" sz="4400" kern="0" dirty="0" err="1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rPr>
              <a:t>Tugas</a:t>
            </a:r>
            <a:r>
              <a:rPr lang="en-US" sz="4400" kern="0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rPr>
              <a:t> 13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6934201" y="1883229"/>
            <a:ext cx="3294772" cy="2552700"/>
          </a:xfrm>
          <a:prstGeom prst="rect">
            <a:avLst/>
          </a:prstGeom>
          <a:solidFill>
            <a:schemeClr val="accent5"/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1pPr>
            <a:lvl2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2pPr>
            <a:lvl3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3pPr>
            <a:lvl4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4pPr>
            <a:lvl5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5pPr>
            <a:lvl6pPr marL="3448522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75527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2531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9535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32"/>
            <a:endParaRPr lang="en-US" sz="3600" b="1" kern="0" dirty="0" smtClean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latin typeface="Segoe UI Light" pitchFamily="34" charset="0"/>
            </a:endParaRPr>
          </a:p>
          <a:p>
            <a:pPr algn="ctr" defTabSz="914232"/>
            <a:endParaRPr lang="en-US" sz="3600" b="1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latin typeface="Segoe UI Light" pitchFamily="34" charset="0"/>
            </a:endParaRPr>
          </a:p>
          <a:p>
            <a:pPr defTabSz="914232"/>
            <a:endParaRPr lang="en-US" sz="3600" b="1" kern="0" dirty="0" smtClean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latin typeface="Segoe UI Light" pitchFamily="34" charset="0"/>
            </a:endParaRPr>
          </a:p>
          <a:p>
            <a:pPr defTabSz="914232"/>
            <a:endParaRPr lang="en-US" sz="3600" b="1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latin typeface="Segoe UI Light" pitchFamily="34" charset="0"/>
            </a:endParaRPr>
          </a:p>
          <a:p>
            <a:pPr defTabSz="914232"/>
            <a:endParaRPr lang="en-US" sz="3600" b="1" kern="0" dirty="0" smtClean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latin typeface="Segoe UI Light" pitchFamily="34" charset="0"/>
            </a:endParaRPr>
          </a:p>
          <a:p>
            <a:pPr defTabSz="914232"/>
            <a:endParaRPr lang="en-US" sz="3600" b="1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latin typeface="Segoe UI Light" pitchFamily="34" charset="0"/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6934200" y="4740730"/>
            <a:ext cx="3294772" cy="2422070"/>
          </a:xfrm>
          <a:prstGeom prst="rect">
            <a:avLst/>
          </a:prstGeom>
          <a:solidFill>
            <a:srgbClr val="FF7C80"/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1pPr>
            <a:lvl2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2pPr>
            <a:lvl3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3pPr>
            <a:lvl4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4pPr>
            <a:lvl5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5pPr>
            <a:lvl6pPr marL="3448522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75527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2531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9535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32"/>
            <a:r>
              <a:rPr lang="en-US" sz="3600" b="1" kern="0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rPr>
              <a:t>D4 LJ PJJ </a:t>
            </a:r>
            <a:r>
              <a:rPr lang="en-US" sz="3600" b="1" kern="0" dirty="0" smtClean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</a:rPr>
              <a:t>2014</a:t>
            </a:r>
            <a:endParaRPr lang="en-US" sz="3600" b="1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latin typeface="Segoe UI Light" pitchFamily="34" charset="0"/>
            </a:endParaRPr>
          </a:p>
        </p:txBody>
      </p:sp>
      <p:pic>
        <p:nvPicPr>
          <p:cNvPr id="2050" name="Picture 2" descr="http://upload.wikimedia.org/wikipedia/id/4/44/Logo_PE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993576"/>
            <a:ext cx="2532772" cy="240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8021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0" y="0"/>
            <a:ext cx="3810000" cy="8229600"/>
          </a:xfrm>
          <a:prstGeom prst="rect">
            <a:avLst/>
          </a:prstGeom>
          <a:solidFill>
            <a:srgbClr val="1B5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17" name="TextBox 16"/>
          <p:cNvSpPr txBox="1"/>
          <p:nvPr/>
        </p:nvSpPr>
        <p:spPr>
          <a:xfrm>
            <a:off x="457200" y="477237"/>
            <a:ext cx="5257800" cy="646331"/>
          </a:xfrm>
          <a:prstGeom prst="rect">
            <a:avLst/>
          </a:prstGeom>
          <a:solidFill>
            <a:srgbClr val="FF7C8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36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Ciri</a:t>
            </a:r>
            <a:r>
              <a:rPr lang="en-US" sz="36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dan</a:t>
            </a:r>
            <a:r>
              <a:rPr lang="en-US" sz="36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keuntungan</a:t>
            </a:r>
            <a:r>
              <a:rPr lang="en-US" sz="36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SPK</a:t>
            </a:r>
            <a:r>
              <a:rPr lang="en-US" sz="36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:</a:t>
            </a:r>
            <a:endParaRPr lang="en-US" sz="36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" y="1404878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Segoe UI Light" panose="020B0502040204020203" pitchFamily="34" charset="0"/>
              <a:buChar char="■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Dapat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menyelesaikan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masalah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kompleks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</a:t>
            </a: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Segoe UI Light" panose="020B0502040204020203" pitchFamily="34" charset="0"/>
              <a:buChar char="■"/>
            </a:pP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Dapat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berinteraksi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pemakainnya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Segoe UI Light" panose="020B0502040204020203" pitchFamily="34" charset="0"/>
              <a:buChar char="■"/>
            </a:pP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Lebih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cepat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hasil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lebih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baik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Segoe UI Light" panose="020B0502040204020203" pitchFamily="34" charset="0"/>
              <a:buChar char="■"/>
            </a:pP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Memberi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keputusan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lebih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efektif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Segoe UI Light" panose="020B0502040204020203" pitchFamily="34" charset="0"/>
              <a:buChar char="■"/>
            </a:pP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Memberikan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fasilitas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keada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kepada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beberapa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manajer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berkomunikasi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dengna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lebih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baik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Segoe UI Light" panose="020B0502040204020203" pitchFamily="34" charset="0"/>
              <a:buChar char="■"/>
            </a:pP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982200" y="665800"/>
            <a:ext cx="3619500" cy="50354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    </a:t>
            </a:r>
            <a:r>
              <a:rPr lang="en-US" sz="2400" b="1" dirty="0" err="1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Jenis</a:t>
            </a:r>
            <a:r>
              <a:rPr lang="en-US" sz="2400" b="1" dirty="0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 SI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ea typeface="Arial Unicode MS" charset="0"/>
              <a:cs typeface="Arial Unicode M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11443" y="3227832"/>
            <a:ext cx="3804558" cy="658368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2" rtlCol="0" anchor="ctr"/>
          <a:lstStyle/>
          <a:p>
            <a:endParaRPr lang="en-US" sz="288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48157" y="1676400"/>
            <a:ext cx="3663043" cy="3206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SIE</a:t>
            </a: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SPK</a:t>
            </a:r>
          </a:p>
          <a:p>
            <a:pPr marL="1377188" lvl="1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Tujuan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</a:p>
          <a:p>
            <a:pPr marL="1377188" lvl="1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Ciri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SPK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SIM</a:t>
            </a: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SPT</a:t>
            </a:r>
          </a:p>
        </p:txBody>
      </p:sp>
    </p:spTree>
    <p:extLst>
      <p:ext uri="{BB962C8B-B14F-4D97-AF65-F5344CB8AC3E}">
        <p14:creationId xmlns:p14="http://schemas.microsoft.com/office/powerpoint/2010/main" val="12543842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0" y="0"/>
            <a:ext cx="3810000" cy="8229600"/>
          </a:xfrm>
          <a:prstGeom prst="rect">
            <a:avLst/>
          </a:prstGeom>
          <a:solidFill>
            <a:srgbClr val="1B5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17" name="TextBox 16"/>
          <p:cNvSpPr txBox="1"/>
          <p:nvPr/>
        </p:nvSpPr>
        <p:spPr>
          <a:xfrm>
            <a:off x="383782" y="477237"/>
            <a:ext cx="5356274" cy="609398"/>
          </a:xfrm>
          <a:prstGeom prst="rect">
            <a:avLst/>
          </a:prstGeom>
          <a:solidFill>
            <a:srgbClr val="1FAEFF"/>
          </a:solidFill>
        </p:spPr>
        <p:txBody>
          <a:bodyPr wrap="none" rtlCol="0">
            <a:spAutoFit/>
          </a:bodyPr>
          <a:lstStyle/>
          <a:p>
            <a:r>
              <a:rPr lang="en-US" sz="336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Sistem</a:t>
            </a:r>
            <a:r>
              <a:rPr lang="en-US" sz="336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336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Informasi</a:t>
            </a:r>
            <a:r>
              <a:rPr lang="en-US" sz="336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336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Manajemen</a:t>
            </a:r>
            <a:endParaRPr lang="en-US" sz="336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" y="1247042"/>
            <a:ext cx="9144000" cy="5563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Sistem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perencanaan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bagian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pengendalian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internal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suatu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bisnis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meliputi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pemanfaatan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manusia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dokumen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teknologi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prosedur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oleh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akuntansi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manajemen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memecahkan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masalah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bisnis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	SIM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berbeda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SI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biasa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karena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SIM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digunakan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menganalisis</a:t>
            </a:r>
            <a:r>
              <a:rPr lang="en-US" sz="2400" b="1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sistem</a:t>
            </a:r>
            <a:r>
              <a:rPr lang="en-US" sz="2400" b="1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informasi</a:t>
            </a:r>
            <a:r>
              <a:rPr lang="en-US" sz="2400" b="1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lain 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yang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diterapkan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pada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aktivitas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operasional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organisasi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Atau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merujuk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pada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kelompok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metode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manajemen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bertalian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otomasi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atau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dukungan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terhadap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pengambilan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keputusan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manusia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Misalnya</a:t>
            </a:r>
            <a:r>
              <a:rPr lang="en-US" sz="2400" b="1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: SPK,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sistem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pakar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sistem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eksekutif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0096500" y="665800"/>
            <a:ext cx="3467100" cy="50354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    </a:t>
            </a:r>
            <a:r>
              <a:rPr lang="en-US" sz="2400" b="1" dirty="0" err="1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Jenis</a:t>
            </a:r>
            <a:r>
              <a:rPr lang="en-US" sz="2400" b="1" dirty="0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 SI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ea typeface="Arial Unicode MS" charset="0"/>
              <a:cs typeface="Arial Unicode M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11443" y="2667000"/>
            <a:ext cx="3804558" cy="658368"/>
          </a:xfrm>
          <a:prstGeom prst="rect">
            <a:avLst/>
          </a:prstGeom>
          <a:solidFill>
            <a:srgbClr val="1F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2" rtlCol="0" anchor="ctr"/>
          <a:lstStyle/>
          <a:p>
            <a:endParaRPr lang="en-US" sz="288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48157" y="1676400"/>
            <a:ext cx="3586843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SIE</a:t>
            </a: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SPK</a:t>
            </a: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SIM</a:t>
            </a: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SPT</a:t>
            </a:r>
          </a:p>
        </p:txBody>
      </p:sp>
    </p:spTree>
    <p:extLst>
      <p:ext uri="{BB962C8B-B14F-4D97-AF65-F5344CB8AC3E}">
        <p14:creationId xmlns:p14="http://schemas.microsoft.com/office/powerpoint/2010/main" val="28400611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0" y="0"/>
            <a:ext cx="3810000" cy="8229600"/>
          </a:xfrm>
          <a:prstGeom prst="rect">
            <a:avLst/>
          </a:prstGeom>
          <a:solidFill>
            <a:srgbClr val="1B5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17" name="TextBox 16"/>
          <p:cNvSpPr txBox="1"/>
          <p:nvPr/>
        </p:nvSpPr>
        <p:spPr>
          <a:xfrm>
            <a:off x="457200" y="477237"/>
            <a:ext cx="5257800" cy="646331"/>
          </a:xfrm>
          <a:prstGeom prst="rect">
            <a:avLst/>
          </a:prstGeom>
          <a:solidFill>
            <a:srgbClr val="FF7C8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36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Tujuan</a:t>
            </a: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SIM:</a:t>
            </a:r>
            <a:endParaRPr lang="en-US" sz="36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" y="1404878"/>
            <a:ext cx="9144000" cy="3347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Segoe UI Light" panose="020B0502040204020203" pitchFamily="34" charset="0"/>
              <a:buChar char="■"/>
            </a:pP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Menyediakan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dipergunakan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di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perhitungan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harga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pokok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jasa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produk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tujuan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lain yang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diinginkan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manajemen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Segoe UI Light" panose="020B0502040204020203" pitchFamily="34" charset="0"/>
              <a:buChar char="■"/>
            </a:pP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Menyediakan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dipergunakan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perencanaan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pengendalian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pengevaluasian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perbaikan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berkelanjutan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Segoe UI Light" panose="020B0502040204020203" pitchFamily="34" charset="0"/>
              <a:buChar char="■"/>
            </a:pP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Menyediakan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pengambilan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keputusan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982200" y="665800"/>
            <a:ext cx="3619500" cy="50354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    </a:t>
            </a:r>
            <a:r>
              <a:rPr lang="en-US" sz="2400" b="1" dirty="0" err="1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Jenis</a:t>
            </a:r>
            <a:r>
              <a:rPr lang="en-US" sz="2400" b="1" dirty="0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 SI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ea typeface="Arial Unicode MS" charset="0"/>
              <a:cs typeface="Arial Unicode M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11443" y="3200400"/>
            <a:ext cx="3804558" cy="658368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2" rtlCol="0" anchor="ctr"/>
          <a:lstStyle/>
          <a:p>
            <a:endParaRPr lang="en-US" sz="288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48157" y="1676400"/>
            <a:ext cx="3663043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SIE</a:t>
            </a: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SPK</a:t>
            </a: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SIM</a:t>
            </a:r>
          </a:p>
          <a:p>
            <a:pPr marL="1377188" lvl="1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Tujuan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SPT</a:t>
            </a:r>
          </a:p>
        </p:txBody>
      </p:sp>
    </p:spTree>
    <p:extLst>
      <p:ext uri="{BB962C8B-B14F-4D97-AF65-F5344CB8AC3E}">
        <p14:creationId xmlns:p14="http://schemas.microsoft.com/office/powerpoint/2010/main" val="9905737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0" y="0"/>
            <a:ext cx="3810000" cy="8229600"/>
          </a:xfrm>
          <a:prstGeom prst="rect">
            <a:avLst/>
          </a:prstGeom>
          <a:solidFill>
            <a:srgbClr val="1B5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17" name="TextBox 16"/>
          <p:cNvSpPr txBox="1"/>
          <p:nvPr/>
        </p:nvSpPr>
        <p:spPr>
          <a:xfrm>
            <a:off x="383782" y="477237"/>
            <a:ext cx="5320816" cy="609398"/>
          </a:xfrm>
          <a:prstGeom prst="rect">
            <a:avLst/>
          </a:prstGeom>
          <a:solidFill>
            <a:srgbClr val="1FAEFF"/>
          </a:solidFill>
        </p:spPr>
        <p:txBody>
          <a:bodyPr wrap="none" rtlCol="0">
            <a:spAutoFit/>
          </a:bodyPr>
          <a:lstStyle/>
          <a:p>
            <a:r>
              <a:rPr lang="en-US" sz="336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Sistem</a:t>
            </a:r>
            <a:r>
              <a:rPr lang="en-US" sz="336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336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Pemrosesan</a:t>
            </a:r>
            <a:r>
              <a:rPr lang="en-US" sz="336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336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Transaksi</a:t>
            </a:r>
            <a:endParaRPr lang="en-US" sz="336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" y="1247042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Sistem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Pemrosesan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Transaksi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atau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transaction processing system 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(TPS)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adalah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bentuk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sistem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paling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sederhana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karena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fungsinya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adalah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mencatat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data,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memproses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data,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menghasilkan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baku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Sistem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pemrosesan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transaksi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( SPT)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selalu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dimiliki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oleh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entitas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(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perusahaan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organisasi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instansi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pemerintah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0096500" y="665800"/>
            <a:ext cx="3467100" cy="50354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    </a:t>
            </a:r>
            <a:r>
              <a:rPr lang="en-US" sz="2400" b="1" dirty="0" err="1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Jenis</a:t>
            </a:r>
            <a:r>
              <a:rPr lang="en-US" sz="2400" b="1" dirty="0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 SI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ea typeface="Arial Unicode MS" charset="0"/>
              <a:cs typeface="Arial Unicode M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11443" y="3151632"/>
            <a:ext cx="3804558" cy="658368"/>
          </a:xfrm>
          <a:prstGeom prst="rect">
            <a:avLst/>
          </a:prstGeom>
          <a:solidFill>
            <a:srgbClr val="1F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2" rtlCol="0" anchor="ctr"/>
          <a:lstStyle/>
          <a:p>
            <a:endParaRPr lang="en-US" sz="288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48157" y="1676400"/>
            <a:ext cx="3586843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SIE</a:t>
            </a: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SPK</a:t>
            </a: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SIM</a:t>
            </a: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SPT</a:t>
            </a:r>
          </a:p>
        </p:txBody>
      </p:sp>
    </p:spTree>
    <p:extLst>
      <p:ext uri="{BB962C8B-B14F-4D97-AF65-F5344CB8AC3E}">
        <p14:creationId xmlns:p14="http://schemas.microsoft.com/office/powerpoint/2010/main" val="2292385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0" y="0"/>
            <a:ext cx="3810000" cy="8229600"/>
          </a:xfrm>
          <a:prstGeom prst="rect">
            <a:avLst/>
          </a:prstGeom>
          <a:solidFill>
            <a:srgbClr val="1B5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17" name="TextBox 16"/>
          <p:cNvSpPr txBox="1"/>
          <p:nvPr/>
        </p:nvSpPr>
        <p:spPr>
          <a:xfrm>
            <a:off x="457200" y="477237"/>
            <a:ext cx="5257800" cy="646331"/>
          </a:xfrm>
          <a:prstGeom prst="rect">
            <a:avLst/>
          </a:prstGeom>
          <a:solidFill>
            <a:srgbClr val="FF7C8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36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Karakteristik</a:t>
            </a: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SPT :</a:t>
            </a:r>
            <a:endParaRPr lang="en-US" sz="36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" y="1404878"/>
            <a:ext cx="9144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Segoe UI Light" panose="020B0502040204020203" pitchFamily="34" charset="0"/>
              <a:buChar char="■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Mencatat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data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ke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basis data (data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induk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data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transaksi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).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Contoh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Data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induk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: data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pegawai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barang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dagangan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data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pelanggan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Contoh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Data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transaksi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: data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transaksi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penjualan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barang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Segoe UI Light" panose="020B0502040204020203" pitchFamily="34" charset="0"/>
              <a:buChar char="■"/>
            </a:pP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Digunakan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oleh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end user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manajer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pelaksana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Segoe UI Light" panose="020B0502040204020203" pitchFamily="34" charset="0"/>
              <a:buChar char="■"/>
            </a:pP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Menyajikan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bersifat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baku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Contoh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: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kasir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hanya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menyediakan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nota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penjualan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terdiri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secarik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kertas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begitu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juga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dihasilkan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oleh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ATM.</a:t>
            </a: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Segoe UI Light" panose="020B0502040204020203" pitchFamily="34" charset="0"/>
              <a:buChar char="■"/>
            </a:pP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Diperlukan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setiap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hari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karena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suatu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perusahaan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transaksi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selalu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terjadi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setiap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transaksi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terjadi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harus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dicatat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Segoe UI Light" panose="020B0502040204020203" pitchFamily="34" charset="0"/>
              <a:buChar char="■"/>
            </a:pP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Berguna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pembuatan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keputusan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terstruktur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Contoh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: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penjualan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tiket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pesawat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pelayanan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bank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melalui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ATM,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pencatatan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tagihan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telepon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Segoe UI Light" panose="020B0502040204020203" pitchFamily="34" charset="0"/>
              <a:buChar char="■"/>
            </a:pP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982200" y="665800"/>
            <a:ext cx="3619500" cy="50354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    </a:t>
            </a:r>
            <a:r>
              <a:rPr lang="en-US" sz="2400" b="1" dirty="0" err="1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Jenis</a:t>
            </a:r>
            <a:r>
              <a:rPr lang="en-US" sz="2400" b="1" dirty="0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 SI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ea typeface="Arial Unicode MS" charset="0"/>
              <a:cs typeface="Arial Unicode M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11443" y="3761232"/>
            <a:ext cx="3804558" cy="658368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2" rtlCol="0" anchor="ctr"/>
          <a:lstStyle/>
          <a:p>
            <a:endParaRPr lang="en-US" sz="288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48157" y="1676400"/>
            <a:ext cx="3663043" cy="3206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SIE</a:t>
            </a: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SPK</a:t>
            </a: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SIM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SPT</a:t>
            </a:r>
          </a:p>
          <a:p>
            <a:pPr marL="1377188" lvl="1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Karakteristik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</a:p>
          <a:p>
            <a:pPr marL="1377188" lvl="1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contoh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1525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0" y="0"/>
            <a:ext cx="3810000" cy="8229600"/>
          </a:xfrm>
          <a:prstGeom prst="rect">
            <a:avLst/>
          </a:prstGeom>
          <a:solidFill>
            <a:srgbClr val="1B5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17" name="TextBox 16"/>
          <p:cNvSpPr txBox="1"/>
          <p:nvPr/>
        </p:nvSpPr>
        <p:spPr>
          <a:xfrm>
            <a:off x="457200" y="477237"/>
            <a:ext cx="5638800" cy="646331"/>
          </a:xfrm>
          <a:prstGeom prst="rect">
            <a:avLst/>
          </a:prstGeom>
          <a:solidFill>
            <a:srgbClr val="FF7C8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36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Lanjutan</a:t>
            </a: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Karakteristik</a:t>
            </a: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SPT :</a:t>
            </a:r>
            <a:endParaRPr lang="en-US" sz="36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" y="1404878"/>
            <a:ext cx="9144000" cy="168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Segoe UI Light" panose="020B0502040204020203" pitchFamily="34" charset="0"/>
              <a:buChar char="■"/>
            </a:pP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Memerlukan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perangkat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I/O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bervariasi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mulai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komputer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mesin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ATM,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telpon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perankat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lain yang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masa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depan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semakin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bervariasi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mudah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dig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SPTunakan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982200" y="665800"/>
            <a:ext cx="3619500" cy="50354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    </a:t>
            </a:r>
            <a:r>
              <a:rPr lang="en-US" sz="2400" b="1" dirty="0" err="1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Jenis</a:t>
            </a:r>
            <a:r>
              <a:rPr lang="en-US" sz="2400" b="1" dirty="0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 SI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ea typeface="Arial Unicode MS" charset="0"/>
              <a:cs typeface="Arial Unicode M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11443" y="3761232"/>
            <a:ext cx="3804558" cy="658368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2" rtlCol="0" anchor="ctr"/>
          <a:lstStyle/>
          <a:p>
            <a:endParaRPr lang="en-US" sz="288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48157" y="1676400"/>
            <a:ext cx="3663043" cy="3206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SIE</a:t>
            </a: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SPK</a:t>
            </a: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SIM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SPT</a:t>
            </a:r>
          </a:p>
          <a:p>
            <a:pPr marL="1377188" lvl="1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Karakteristik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1377188" lvl="1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Contoh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9055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0" y="0"/>
            <a:ext cx="3810000" cy="8229600"/>
          </a:xfrm>
          <a:prstGeom prst="rect">
            <a:avLst/>
          </a:prstGeom>
          <a:solidFill>
            <a:srgbClr val="1B5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17" name="TextBox 16"/>
          <p:cNvSpPr txBox="1"/>
          <p:nvPr/>
        </p:nvSpPr>
        <p:spPr>
          <a:xfrm>
            <a:off x="457200" y="477237"/>
            <a:ext cx="5638800" cy="646331"/>
          </a:xfrm>
          <a:prstGeom prst="rect">
            <a:avLst/>
          </a:prstGeom>
          <a:solidFill>
            <a:srgbClr val="FF7C8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36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Contoh</a:t>
            </a: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SPT :</a:t>
            </a:r>
            <a:endParaRPr lang="en-US" sz="36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" y="1404878"/>
            <a:ext cx="914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Segoe UI Light" panose="020B0502040204020203" pitchFamily="34" charset="0"/>
              <a:buChar char="■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Sebuah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perusahaan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jasa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listrik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daerah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( PLD ).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Setiap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bulan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para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pelanggan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dikirimi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tagihan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pemakaian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listrik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masing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–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masing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Seorang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pelanggan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dapat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membayarnya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melalui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berbagai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cara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yaitu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melalui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kantor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–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kantor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PLD (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tidak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harus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kantor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cabang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tempat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mendaftar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),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melalui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ATM, internet banking,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sms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banking yang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sudah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banyak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disediakan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para operator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seluler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Segoe UI Light" panose="020B0502040204020203" pitchFamily="34" charset="0"/>
              <a:buChar char="■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Pelanggan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juga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tidak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harus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membayar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persis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jumlah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tagihan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diterimanya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Misalnya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seorang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pelanggan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ditagih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Rp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82.500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dapat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saja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membayar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Rp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80.000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dulu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atau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Rp100.000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sekaligus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agar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pihak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PDL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tidak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bingung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karena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bila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pembayaran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kurang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sisanya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ditambahkan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pada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tagihan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bulan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berikutnya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bila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pembayaran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lebih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dipotongkan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pada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bulan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berikutnya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9982200" y="665800"/>
            <a:ext cx="3619500" cy="50354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    </a:t>
            </a:r>
            <a:r>
              <a:rPr lang="en-US" sz="2400" b="1" dirty="0" err="1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Jenis</a:t>
            </a:r>
            <a:r>
              <a:rPr lang="en-US" sz="2400" b="1" dirty="0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 SI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ea typeface="Arial Unicode MS" charset="0"/>
              <a:cs typeface="Arial Unicode M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11443" y="4294632"/>
            <a:ext cx="3804558" cy="658368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2" rtlCol="0" anchor="ctr"/>
          <a:lstStyle/>
          <a:p>
            <a:endParaRPr lang="en-US" sz="288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48157" y="1676400"/>
            <a:ext cx="3663043" cy="3206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SIE</a:t>
            </a: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SPK</a:t>
            </a: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SIM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SPT</a:t>
            </a:r>
          </a:p>
          <a:p>
            <a:pPr marL="1377188" lvl="1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Karakteristik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1377188" lvl="1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Contoh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0509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0" y="0"/>
            <a:ext cx="3810000" cy="8229600"/>
          </a:xfrm>
          <a:prstGeom prst="rect">
            <a:avLst/>
          </a:prstGeom>
          <a:solidFill>
            <a:srgbClr val="1B5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17" name="TextBox 16"/>
          <p:cNvSpPr txBox="1"/>
          <p:nvPr/>
        </p:nvSpPr>
        <p:spPr>
          <a:xfrm>
            <a:off x="457200" y="477237"/>
            <a:ext cx="5638800" cy="646331"/>
          </a:xfrm>
          <a:prstGeom prst="rect">
            <a:avLst/>
          </a:prstGeom>
          <a:solidFill>
            <a:srgbClr val="FF7C8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36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Lanjutan</a:t>
            </a: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Contoh</a:t>
            </a: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SPT :</a:t>
            </a:r>
            <a:endParaRPr lang="en-US" sz="36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" y="1404878"/>
            <a:ext cx="9144000" cy="445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Segoe UI Light" panose="020B0502040204020203" pitchFamily="34" charset="0"/>
              <a:buChar char="■"/>
            </a:pP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Bila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karena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suatu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hal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pelanggan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tidak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membayar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tagihan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pada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satu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bulan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PLD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tidak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langsung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mematikan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aliran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listriknya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tetapi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memeriksa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dulu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data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pelanggan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bersangkutan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bila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pelanggan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tersebut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adalah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pelanggan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lama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maka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PLD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menelfon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mengetahui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apakah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pelanggan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tersebut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memiliki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masalah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membantunya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begitupula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bila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pelanggan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baru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Jadi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basis data yang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baik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pelanggan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mendapatkan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pelayanan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baik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982200" y="665800"/>
            <a:ext cx="3619500" cy="50354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    </a:t>
            </a:r>
            <a:r>
              <a:rPr lang="en-US" sz="2400" b="1" dirty="0" err="1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Jenis</a:t>
            </a:r>
            <a:r>
              <a:rPr lang="en-US" sz="2400" b="1" dirty="0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 SI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ea typeface="Arial Unicode MS" charset="0"/>
              <a:cs typeface="Arial Unicode M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11443" y="4294632"/>
            <a:ext cx="3804558" cy="658368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2" rtlCol="0" anchor="ctr"/>
          <a:lstStyle/>
          <a:p>
            <a:endParaRPr lang="en-US" sz="288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48157" y="1676400"/>
            <a:ext cx="3663043" cy="3206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SIE</a:t>
            </a: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SPK</a:t>
            </a: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SIM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SPT</a:t>
            </a:r>
          </a:p>
          <a:p>
            <a:pPr marL="1377188" lvl="1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Karakteristik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1377188" lvl="1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Contoh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7110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459242" y="432996"/>
            <a:ext cx="5179558" cy="39739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ctr" defTabSz="62700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defTabSz="1023932">
              <a:lnSpc>
                <a:spcPct val="91000"/>
              </a:lnSpc>
              <a:spcBef>
                <a:spcPct val="0"/>
              </a:spcBef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Attributes &amp; Themes – Personal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124200" y="1156649"/>
            <a:ext cx="9220200" cy="6090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1pPr>
            <a:lvl2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2pPr>
            <a:lvl3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3pPr>
            <a:lvl4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4pPr>
            <a:lvl5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5pPr>
            <a:lvl6pPr marL="3448522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75527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2531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9535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 defTabSz="1023932">
              <a:lnSpc>
                <a:spcPct val="90000"/>
              </a:lnSpc>
              <a:spcBef>
                <a:spcPct val="0"/>
              </a:spcBef>
            </a:pPr>
            <a:r>
              <a:rPr lang="en-US" dirty="0" err="1" smtClean="0">
                <a:solidFill>
                  <a:srgbClr val="00B0F0"/>
                </a:solidFill>
                <a:latin typeface="Segoe UI Light" pitchFamily="34" charset="0"/>
                <a:cs typeface="Segoe UI Light" pitchFamily="34" charset="0"/>
              </a:rPr>
              <a:t>Komponen</a:t>
            </a:r>
            <a:r>
              <a:rPr lang="en-US" dirty="0" smtClean="0">
                <a:solidFill>
                  <a:srgbClr val="00B0F0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Segoe UI Light" pitchFamily="34" charset="0"/>
                <a:cs typeface="Segoe UI Light" pitchFamily="34" charset="0"/>
              </a:rPr>
              <a:t>Sistem</a:t>
            </a:r>
            <a:r>
              <a:rPr lang="en-US" dirty="0" smtClean="0">
                <a:solidFill>
                  <a:srgbClr val="00B0F0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Segoe UI Light" pitchFamily="34" charset="0"/>
                <a:cs typeface="Segoe UI Light" pitchFamily="34" charset="0"/>
              </a:rPr>
              <a:t>Informasi</a:t>
            </a:r>
            <a:r>
              <a:rPr lang="en-US" dirty="0" smtClean="0">
                <a:solidFill>
                  <a:srgbClr val="00B0F0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endParaRPr lang="en-US" dirty="0" smtClean="0">
              <a:solidFill>
                <a:srgbClr val="00B0F0"/>
              </a:solidFill>
              <a:latin typeface="Segoe UI Light" pitchFamily="34" charset="0"/>
              <a:cs typeface="Segoe UI Light" pitchFamily="34" charset="0"/>
            </a:endParaRPr>
          </a:p>
          <a:p>
            <a:pPr lvl="1" algn="just" defTabSz="1023932">
              <a:lnSpc>
                <a:spcPct val="100000"/>
              </a:lnSpc>
              <a:spcBef>
                <a:spcPct val="0"/>
              </a:spcBef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1" algn="just" defTabSz="1023932">
              <a:lnSpc>
                <a:spcPct val="150000"/>
              </a:lnSpc>
              <a:spcBef>
                <a:spcPct val="0"/>
              </a:spcBef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Pada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umumnya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terdapat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5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komponen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untuk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menghasilkan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informasi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berbasis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komputer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(CBIS: Computer Based Information System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).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Pada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prakteknya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tidak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semua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informasi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mencakup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keseluruh­an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komponen-komponen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tersebut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Sebagai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contoh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informasi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pribadi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yang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hanya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melibatkan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sebuah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pemakai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sebuah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komputer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tidak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melibatkan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fasilitas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jaringan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komunikasi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Namun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infor­masi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grup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kerja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(workgroup information system) yang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melibatkan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sejumlah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orang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sejumlah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komputer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memerlukan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sarana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jaringan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komunikasi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1" y="1156648"/>
            <a:ext cx="2743199" cy="678819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2800" dirty="0" err="1" smtClean="0">
                <a:latin typeface="Segoe UI Light" pitchFamily="34" charset="0"/>
                <a:cs typeface="Segoe UI"/>
              </a:rPr>
              <a:t>Komponen</a:t>
            </a:r>
            <a:r>
              <a:rPr lang="en-US" sz="2800" dirty="0" smtClean="0">
                <a:latin typeface="Segoe UI Light" pitchFamily="34" charset="0"/>
                <a:cs typeface="Segoe UI"/>
              </a:rPr>
              <a:t> </a:t>
            </a:r>
            <a:endParaRPr lang="en-US" sz="2800" dirty="0">
              <a:latin typeface="Segoe UI Light" pitchFamily="34" charset="0"/>
              <a:cs typeface="Segoe UI"/>
            </a:endParaRPr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12115800" y="432996"/>
            <a:ext cx="1118051" cy="22286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6618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3234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79853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06470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33088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59702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6320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12938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90000"/>
              </a:lnSpc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r"/>
            <a:endParaRPr lang="en-US" sz="14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D4 LJ PJJ PENS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8707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0" y="0"/>
            <a:ext cx="3810000" cy="8229600"/>
          </a:xfrm>
          <a:prstGeom prst="rect">
            <a:avLst/>
          </a:prstGeom>
          <a:solidFill>
            <a:srgbClr val="1B5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17" name="TextBox 16"/>
          <p:cNvSpPr txBox="1"/>
          <p:nvPr/>
        </p:nvSpPr>
        <p:spPr>
          <a:xfrm>
            <a:off x="383782" y="477237"/>
            <a:ext cx="5274521" cy="609398"/>
          </a:xfrm>
          <a:prstGeom prst="rect">
            <a:avLst/>
          </a:prstGeom>
          <a:solidFill>
            <a:srgbClr val="1FAEFF"/>
          </a:solidFill>
        </p:spPr>
        <p:txBody>
          <a:bodyPr wrap="none" rtlCol="0">
            <a:spAutoFit/>
          </a:bodyPr>
          <a:lstStyle/>
          <a:p>
            <a:r>
              <a:rPr lang="en-US" sz="336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Hardware (</a:t>
            </a:r>
            <a:r>
              <a:rPr lang="en-US" sz="336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Perangkat</a:t>
            </a:r>
            <a:r>
              <a:rPr lang="en-US" sz="336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336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Keras</a:t>
            </a:r>
            <a:r>
              <a:rPr lang="en-US" sz="336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)</a:t>
            </a:r>
            <a:endParaRPr lang="en-US" sz="336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" y="1481078"/>
            <a:ext cx="914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Perangkat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keras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merujuk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pada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mesin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Kategori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meliputi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komputer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itu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sendiri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(CPU)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dan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perangkat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pendukungnya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Input Device 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(Unit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Masukan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). Ex : Keyboard, Mouse, Touchpad, Light Pen, Joystick.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Process Device 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(Unit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Pemrosesan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). 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Ex : 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PSU, RAM, VGA,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Prosesor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Motherboard.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Output Device 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(Unit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Keluaran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)</a:t>
            </a:r>
            <a:r>
              <a:rPr lang="en-US" sz="24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 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Ex : monitor , speaker, printer 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Storage 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penyimpanan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). Ex : tape drive , magnetic tape, HDD	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Peripheral 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tambahan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). Ex : modem, sound card, UPS, </a:t>
            </a:r>
            <a:r>
              <a:rPr lang="en-US" sz="2400" i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optical disk drive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0096500" y="665800"/>
            <a:ext cx="3467100" cy="50354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  </a:t>
            </a:r>
            <a:r>
              <a:rPr lang="en-US" sz="2400" b="1" dirty="0" err="1" smtClean="0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Komponen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ea typeface="Arial Unicode MS" charset="0"/>
              <a:cs typeface="Arial Unicode M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11443" y="1524000"/>
            <a:ext cx="3804558" cy="658368"/>
          </a:xfrm>
          <a:prstGeom prst="rect">
            <a:avLst/>
          </a:prstGeom>
          <a:solidFill>
            <a:srgbClr val="1F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2" rtlCol="0" anchor="ctr"/>
          <a:lstStyle/>
          <a:p>
            <a:endParaRPr lang="en-US" sz="288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48157" y="1676400"/>
            <a:ext cx="3962400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Hardware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Software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Data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Prosedur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Pengguna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5786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2"/>
          <p:cNvSpPr txBox="1">
            <a:spLocks/>
          </p:cNvSpPr>
          <p:nvPr/>
        </p:nvSpPr>
        <p:spPr>
          <a:xfrm>
            <a:off x="609600" y="228600"/>
            <a:ext cx="2171776" cy="950153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1pPr>
            <a:lvl2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2pPr>
            <a:lvl3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3pPr>
            <a:lvl4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4pPr>
            <a:lvl5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5pPr>
            <a:lvl6pPr marL="3448522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75527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2531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9535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400" dirty="0" smtClean="0">
                <a:solidFill>
                  <a:srgbClr val="FFFFFF"/>
                </a:solidFill>
                <a:latin typeface="Segoe UI Light" pitchFamily="34" charset="0"/>
                <a:cs typeface="Segoe UI"/>
              </a:rPr>
              <a:t>DAFTAR ISI </a:t>
            </a:r>
            <a:endParaRPr lang="en-US" sz="2400" dirty="0">
              <a:solidFill>
                <a:srgbClr val="FFFFFF"/>
              </a:solidFill>
              <a:latin typeface="Segoe UI Light" pitchFamily="34" charset="0"/>
              <a:cs typeface="Segoe UI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028628" y="1829048"/>
            <a:ext cx="1866974" cy="1749187"/>
            <a:chOff x="914402" y="1527413"/>
            <a:chExt cx="2171776" cy="1901587"/>
          </a:xfrm>
        </p:grpSpPr>
        <p:sp>
          <p:nvSpPr>
            <p:cNvPr id="6" name="Text Placeholder 2"/>
            <p:cNvSpPr txBox="1">
              <a:spLocks/>
            </p:cNvSpPr>
            <p:nvPr/>
          </p:nvSpPr>
          <p:spPr>
            <a:xfrm>
              <a:off x="914402" y="1528694"/>
              <a:ext cx="2171776" cy="1900306"/>
            </a:xfrm>
            <a:prstGeom prst="rect">
              <a:avLst/>
            </a:prstGeom>
            <a:solidFill>
              <a:srgbClr val="009EB1"/>
            </a:solidFill>
            <a:ln w="57150">
              <a:solidFill>
                <a:schemeClr val="accent5">
                  <a:lumMod val="90000"/>
                </a:schemeClr>
              </a:solidFill>
            </a:ln>
          </p:spPr>
          <p:txBody>
            <a:bodyPr vert="horz" lIns="0" tIns="0" rIns="0" bIns="0" rtlCol="0" anchor="ctr" anchorCtr="0">
              <a:noAutofit/>
            </a:bodyPr>
            <a:lstStyle>
              <a:lvl1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1pPr>
              <a:lvl2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2pPr>
              <a:lvl3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3pPr>
              <a:lvl4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4pPr>
              <a:lvl5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5pPr>
              <a:lvl6pPr marL="3448522" indent="-313502" algn="l" defTabSz="627004" rtl="0" eaLnBrk="1" latinLnBrk="0" hangingPunct="1">
                <a:spcBef>
                  <a:spcPct val="20000"/>
                </a:spcBef>
                <a:buFont typeface="Arial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075527" indent="-313502" algn="l" defTabSz="627004" rtl="0" eaLnBrk="1" latinLnBrk="0" hangingPunct="1">
                <a:spcBef>
                  <a:spcPct val="20000"/>
                </a:spcBef>
                <a:buFont typeface="Arial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02531" indent="-313502" algn="l" defTabSz="627004" rtl="0" eaLnBrk="1" latinLnBrk="0" hangingPunct="1">
                <a:spcBef>
                  <a:spcPct val="20000"/>
                </a:spcBef>
                <a:buFont typeface="Arial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329535" indent="-313502" algn="l" defTabSz="627004" rtl="0" eaLnBrk="1" latinLnBrk="0" hangingPunct="1">
                <a:spcBef>
                  <a:spcPct val="20000"/>
                </a:spcBef>
                <a:buFont typeface="Arial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sz="2400" dirty="0" err="1" smtClean="0">
                  <a:solidFill>
                    <a:srgbClr val="FFFFFF"/>
                  </a:solidFill>
                  <a:latin typeface="Segoe UI Light" pitchFamily="34" charset="0"/>
                  <a:cs typeface="Segoe UI"/>
                </a:rPr>
                <a:t>sejarah</a:t>
              </a:r>
              <a:endParaRPr lang="en-US" sz="2400" dirty="0">
                <a:solidFill>
                  <a:srgbClr val="FFFFFF"/>
                </a:solidFill>
                <a:latin typeface="Segoe UI Light" pitchFamily="34" charset="0"/>
                <a:cs typeface="Segoe UI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2316844" y="1527413"/>
              <a:ext cx="769334" cy="757306"/>
              <a:chOff x="2316844" y="1527413"/>
              <a:chExt cx="769334" cy="757306"/>
            </a:xfrm>
          </p:grpSpPr>
          <p:sp>
            <p:nvSpPr>
              <p:cNvPr id="7" name="Right Triangle 6"/>
              <p:cNvSpPr/>
              <p:nvPr/>
            </p:nvSpPr>
            <p:spPr bwMode="auto">
              <a:xfrm rot="10800000">
                <a:off x="2316844" y="1527413"/>
                <a:ext cx="769334" cy="757306"/>
              </a:xfrm>
              <a:prstGeom prst="rtTriangle">
                <a:avLst/>
              </a:prstGeom>
              <a:solidFill>
                <a:schemeClr val="accent5">
                  <a:lumMod val="90000"/>
                </a:schemeClr>
              </a:solidFill>
              <a:ln w="9525" cap="flat" cmpd="sng" algn="ctr">
                <a:solidFill>
                  <a:schemeClr val="accent5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kkurat Pro" charset="0"/>
                  <a:ea typeface="Arial Unicode MS" charset="0"/>
                  <a:cs typeface="Arial Unicode MS" charset="0"/>
                </a:endParaRP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 rot="21420173">
                <a:off x="2734520" y="1589326"/>
                <a:ext cx="227339" cy="386194"/>
                <a:chOff x="4494878" y="140853"/>
                <a:chExt cx="821312" cy="1395211"/>
              </a:xfrm>
            </p:grpSpPr>
            <p:sp>
              <p:nvSpPr>
                <p:cNvPr id="23" name="Rounded Rectangle 22"/>
                <p:cNvSpPr/>
                <p:nvPr/>
              </p:nvSpPr>
              <p:spPr bwMode="auto">
                <a:xfrm rot="2867875">
                  <a:off x="4111084" y="934888"/>
                  <a:ext cx="953621" cy="186033"/>
                </a:xfrm>
                <a:prstGeom prst="roundRect">
                  <a:avLst>
                    <a:gd name="adj" fmla="val 43453"/>
                  </a:avLst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1" i="0" u="none" strike="noStrike" cap="none" normalizeH="0" baseline="0">
                    <a:ln>
                      <a:solidFill>
                        <a:sysClr val="windowText" lastClr="000000"/>
                      </a:solidFill>
                    </a:ln>
                    <a:solidFill>
                      <a:srgbClr val="9BBB59"/>
                    </a:solidFill>
                    <a:effectLst/>
                    <a:latin typeface="Akkurat Pro" charset="0"/>
                    <a:ea typeface="Arial Unicode MS" charset="0"/>
                    <a:cs typeface="Arial Unicode MS" charset="0"/>
                  </a:endParaRP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 bwMode="auto">
                <a:xfrm rot="7652098">
                  <a:off x="4525568" y="745442"/>
                  <a:ext cx="1395211" cy="186033"/>
                </a:xfrm>
                <a:prstGeom prst="roundRect">
                  <a:avLst>
                    <a:gd name="adj" fmla="val 43453"/>
                  </a:avLst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1" i="0" u="none" strike="noStrike" cap="none" normalizeH="0" baseline="0">
                    <a:ln>
                      <a:solidFill>
                        <a:sysClr val="windowText" lastClr="000000"/>
                      </a:solidFill>
                    </a:ln>
                    <a:solidFill>
                      <a:srgbClr val="9BBB59"/>
                    </a:solidFill>
                    <a:effectLst/>
                    <a:latin typeface="Akkurat Pro" charset="0"/>
                    <a:ea typeface="Arial Unicode MS" charset="0"/>
                    <a:cs typeface="Arial Unicode MS" charset="0"/>
                  </a:endParaRPr>
                </a:p>
              </p:txBody>
            </p:sp>
          </p:grpSp>
        </p:grpSp>
      </p:grpSp>
      <p:grpSp>
        <p:nvGrpSpPr>
          <p:cNvPr id="30" name="Group 29"/>
          <p:cNvGrpSpPr/>
          <p:nvPr/>
        </p:nvGrpSpPr>
        <p:grpSpPr>
          <a:xfrm>
            <a:off x="1018456" y="3779641"/>
            <a:ext cx="1866974" cy="1749187"/>
            <a:chOff x="914402" y="1527413"/>
            <a:chExt cx="2171776" cy="1901587"/>
          </a:xfrm>
        </p:grpSpPr>
        <p:sp>
          <p:nvSpPr>
            <p:cNvPr id="31" name="Text Placeholder 2"/>
            <p:cNvSpPr txBox="1">
              <a:spLocks/>
            </p:cNvSpPr>
            <p:nvPr/>
          </p:nvSpPr>
          <p:spPr>
            <a:xfrm>
              <a:off x="914402" y="1528694"/>
              <a:ext cx="2171776" cy="1900306"/>
            </a:xfrm>
            <a:prstGeom prst="rect">
              <a:avLst/>
            </a:prstGeom>
            <a:solidFill>
              <a:srgbClr val="009EB1"/>
            </a:solidFill>
            <a:ln w="57150">
              <a:solidFill>
                <a:schemeClr val="accent5">
                  <a:lumMod val="90000"/>
                </a:schemeClr>
              </a:solidFill>
            </a:ln>
          </p:spPr>
          <p:txBody>
            <a:bodyPr vert="horz" lIns="0" tIns="0" rIns="0" bIns="0" rtlCol="0" anchor="ctr" anchorCtr="0">
              <a:noAutofit/>
            </a:bodyPr>
            <a:lstStyle>
              <a:lvl1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1pPr>
              <a:lvl2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2pPr>
              <a:lvl3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3pPr>
              <a:lvl4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4pPr>
              <a:lvl5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5pPr>
              <a:lvl6pPr marL="3448522" indent="-313502" algn="l" defTabSz="627004" rtl="0" eaLnBrk="1" latinLnBrk="0" hangingPunct="1">
                <a:spcBef>
                  <a:spcPct val="20000"/>
                </a:spcBef>
                <a:buFont typeface="Arial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075527" indent="-313502" algn="l" defTabSz="627004" rtl="0" eaLnBrk="1" latinLnBrk="0" hangingPunct="1">
                <a:spcBef>
                  <a:spcPct val="20000"/>
                </a:spcBef>
                <a:buFont typeface="Arial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02531" indent="-313502" algn="l" defTabSz="627004" rtl="0" eaLnBrk="1" latinLnBrk="0" hangingPunct="1">
                <a:spcBef>
                  <a:spcPct val="20000"/>
                </a:spcBef>
                <a:buFont typeface="Arial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329535" indent="-313502" algn="l" defTabSz="627004" rtl="0" eaLnBrk="1" latinLnBrk="0" hangingPunct="1">
                <a:spcBef>
                  <a:spcPct val="20000"/>
                </a:spcBef>
                <a:buFont typeface="Arial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sz="2400" dirty="0" err="1" smtClean="0">
                  <a:solidFill>
                    <a:srgbClr val="FFFFFF"/>
                  </a:solidFill>
                  <a:latin typeface="Segoe UI Light" pitchFamily="34" charset="0"/>
                  <a:cs typeface="Segoe UI"/>
                </a:rPr>
                <a:t>Ikhtisar</a:t>
              </a:r>
              <a:r>
                <a:rPr lang="en-US" sz="2400" dirty="0" smtClean="0">
                  <a:solidFill>
                    <a:srgbClr val="FFFFFF"/>
                  </a:solidFill>
                  <a:latin typeface="Segoe UI Light" pitchFamily="34" charset="0"/>
                  <a:cs typeface="Segoe UI"/>
                </a:rPr>
                <a:t> </a:t>
              </a:r>
              <a:endParaRPr lang="en-US" sz="2400" dirty="0">
                <a:solidFill>
                  <a:srgbClr val="FFFFFF"/>
                </a:solidFill>
                <a:latin typeface="Segoe UI Light" pitchFamily="34" charset="0"/>
                <a:cs typeface="Segoe UI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2316844" y="1527413"/>
              <a:ext cx="769334" cy="757306"/>
              <a:chOff x="2316844" y="1527413"/>
              <a:chExt cx="769334" cy="757306"/>
            </a:xfrm>
          </p:grpSpPr>
          <p:sp>
            <p:nvSpPr>
              <p:cNvPr id="33" name="Right Triangle 32"/>
              <p:cNvSpPr/>
              <p:nvPr/>
            </p:nvSpPr>
            <p:spPr bwMode="auto">
              <a:xfrm rot="10800000">
                <a:off x="2316844" y="1527413"/>
                <a:ext cx="769334" cy="757306"/>
              </a:xfrm>
              <a:prstGeom prst="rtTriangle">
                <a:avLst/>
              </a:prstGeom>
              <a:solidFill>
                <a:schemeClr val="accent5">
                  <a:lumMod val="90000"/>
                </a:schemeClr>
              </a:solidFill>
              <a:ln w="9525" cap="flat" cmpd="sng" algn="ctr">
                <a:solidFill>
                  <a:schemeClr val="accent5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kkurat Pro" charset="0"/>
                  <a:ea typeface="Arial Unicode MS" charset="0"/>
                  <a:cs typeface="Arial Unicode MS" charset="0"/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 rot="21420173">
                <a:off x="2734520" y="1589326"/>
                <a:ext cx="227339" cy="386194"/>
                <a:chOff x="4494878" y="140853"/>
                <a:chExt cx="821312" cy="1395211"/>
              </a:xfrm>
            </p:grpSpPr>
            <p:sp>
              <p:nvSpPr>
                <p:cNvPr id="35" name="Rounded Rectangle 34"/>
                <p:cNvSpPr/>
                <p:nvPr/>
              </p:nvSpPr>
              <p:spPr bwMode="auto">
                <a:xfrm rot="2867875">
                  <a:off x="4111084" y="934888"/>
                  <a:ext cx="953621" cy="186033"/>
                </a:xfrm>
                <a:prstGeom prst="roundRect">
                  <a:avLst>
                    <a:gd name="adj" fmla="val 43453"/>
                  </a:avLst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1" i="0" u="none" strike="noStrike" cap="none" normalizeH="0" baseline="0">
                    <a:ln>
                      <a:solidFill>
                        <a:sysClr val="windowText" lastClr="000000"/>
                      </a:solidFill>
                    </a:ln>
                    <a:solidFill>
                      <a:srgbClr val="9BBB59"/>
                    </a:solidFill>
                    <a:effectLst/>
                    <a:latin typeface="Akkurat Pro" charset="0"/>
                    <a:ea typeface="Arial Unicode MS" charset="0"/>
                    <a:cs typeface="Arial Unicode MS" charset="0"/>
                  </a:endParaRPr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 bwMode="auto">
                <a:xfrm rot="7652098">
                  <a:off x="4525568" y="745442"/>
                  <a:ext cx="1395211" cy="186033"/>
                </a:xfrm>
                <a:prstGeom prst="roundRect">
                  <a:avLst>
                    <a:gd name="adj" fmla="val 43453"/>
                  </a:avLst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1" i="0" u="none" strike="noStrike" cap="none" normalizeH="0" baseline="0">
                    <a:ln>
                      <a:solidFill>
                        <a:sysClr val="windowText" lastClr="000000"/>
                      </a:solidFill>
                    </a:ln>
                    <a:solidFill>
                      <a:srgbClr val="9BBB59"/>
                    </a:solidFill>
                    <a:effectLst/>
                    <a:latin typeface="Akkurat Pro" charset="0"/>
                    <a:ea typeface="Arial Unicode MS" charset="0"/>
                    <a:cs typeface="Arial Unicode MS" charset="0"/>
                  </a:endParaRPr>
                </a:p>
              </p:txBody>
            </p:sp>
          </p:grpSp>
        </p:grpSp>
      </p:grpSp>
      <p:grpSp>
        <p:nvGrpSpPr>
          <p:cNvPr id="37" name="Group 36"/>
          <p:cNvGrpSpPr/>
          <p:nvPr/>
        </p:nvGrpSpPr>
        <p:grpSpPr>
          <a:xfrm>
            <a:off x="1035180" y="5718413"/>
            <a:ext cx="1866974" cy="1749187"/>
            <a:chOff x="914402" y="1527413"/>
            <a:chExt cx="2171776" cy="1901587"/>
          </a:xfrm>
        </p:grpSpPr>
        <p:sp>
          <p:nvSpPr>
            <p:cNvPr id="38" name="Text Placeholder 2"/>
            <p:cNvSpPr txBox="1">
              <a:spLocks/>
            </p:cNvSpPr>
            <p:nvPr/>
          </p:nvSpPr>
          <p:spPr>
            <a:xfrm>
              <a:off x="914402" y="1528694"/>
              <a:ext cx="2171776" cy="1900306"/>
            </a:xfrm>
            <a:prstGeom prst="rect">
              <a:avLst/>
            </a:prstGeom>
            <a:solidFill>
              <a:srgbClr val="009EB1"/>
            </a:solidFill>
            <a:ln w="57150">
              <a:solidFill>
                <a:schemeClr val="accent5">
                  <a:lumMod val="90000"/>
                </a:schemeClr>
              </a:solidFill>
            </a:ln>
          </p:spPr>
          <p:txBody>
            <a:bodyPr vert="horz" lIns="0" tIns="0" rIns="0" bIns="0" rtlCol="0" anchor="ctr" anchorCtr="0">
              <a:noAutofit/>
            </a:bodyPr>
            <a:lstStyle>
              <a:lvl1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1pPr>
              <a:lvl2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2pPr>
              <a:lvl3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3pPr>
              <a:lvl4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4pPr>
              <a:lvl5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5pPr>
              <a:lvl6pPr marL="3448522" indent="-313502" algn="l" defTabSz="627004" rtl="0" eaLnBrk="1" latinLnBrk="0" hangingPunct="1">
                <a:spcBef>
                  <a:spcPct val="20000"/>
                </a:spcBef>
                <a:buFont typeface="Arial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075527" indent="-313502" algn="l" defTabSz="627004" rtl="0" eaLnBrk="1" latinLnBrk="0" hangingPunct="1">
                <a:spcBef>
                  <a:spcPct val="20000"/>
                </a:spcBef>
                <a:buFont typeface="Arial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02531" indent="-313502" algn="l" defTabSz="627004" rtl="0" eaLnBrk="1" latinLnBrk="0" hangingPunct="1">
                <a:spcBef>
                  <a:spcPct val="20000"/>
                </a:spcBef>
                <a:buFont typeface="Arial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329535" indent="-313502" algn="l" defTabSz="627004" rtl="0" eaLnBrk="1" latinLnBrk="0" hangingPunct="1">
                <a:spcBef>
                  <a:spcPct val="20000"/>
                </a:spcBef>
                <a:buFont typeface="Arial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sz="2400" dirty="0" err="1" smtClean="0">
                  <a:solidFill>
                    <a:srgbClr val="FFFFFF"/>
                  </a:solidFill>
                  <a:latin typeface="Segoe UI Light" pitchFamily="34" charset="0"/>
                  <a:cs typeface="Segoe UI"/>
                </a:rPr>
                <a:t>Jenis</a:t>
              </a:r>
              <a:r>
                <a:rPr lang="en-US" sz="2400" dirty="0" smtClean="0">
                  <a:solidFill>
                    <a:srgbClr val="FFFFFF"/>
                  </a:solidFill>
                  <a:latin typeface="Segoe UI Light" pitchFamily="34" charset="0"/>
                  <a:cs typeface="Segoe UI"/>
                </a:rPr>
                <a:t> SI</a:t>
              </a:r>
              <a:endParaRPr lang="en-US" sz="2400" dirty="0">
                <a:solidFill>
                  <a:srgbClr val="FFFFFF"/>
                </a:solidFill>
                <a:latin typeface="Segoe UI Light" pitchFamily="34" charset="0"/>
                <a:cs typeface="Segoe UI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2316844" y="1527413"/>
              <a:ext cx="769334" cy="757306"/>
              <a:chOff x="2316844" y="1527413"/>
              <a:chExt cx="769334" cy="757306"/>
            </a:xfrm>
          </p:grpSpPr>
          <p:sp>
            <p:nvSpPr>
              <p:cNvPr id="40" name="Right Triangle 39"/>
              <p:cNvSpPr/>
              <p:nvPr/>
            </p:nvSpPr>
            <p:spPr bwMode="auto">
              <a:xfrm rot="10800000">
                <a:off x="2316844" y="1527413"/>
                <a:ext cx="769334" cy="757306"/>
              </a:xfrm>
              <a:prstGeom prst="rtTriangle">
                <a:avLst/>
              </a:prstGeom>
              <a:solidFill>
                <a:schemeClr val="accent5">
                  <a:lumMod val="90000"/>
                </a:schemeClr>
              </a:solidFill>
              <a:ln w="9525" cap="flat" cmpd="sng" algn="ctr">
                <a:solidFill>
                  <a:schemeClr val="accent5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kkurat Pro" charset="0"/>
                  <a:ea typeface="Arial Unicode MS" charset="0"/>
                  <a:cs typeface="Arial Unicode MS" charset="0"/>
                </a:endParaRP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 rot="21420173">
                <a:off x="2734520" y="1589326"/>
                <a:ext cx="227339" cy="386194"/>
                <a:chOff x="4494878" y="140853"/>
                <a:chExt cx="821312" cy="1395211"/>
              </a:xfrm>
            </p:grpSpPr>
            <p:sp>
              <p:nvSpPr>
                <p:cNvPr id="42" name="Rounded Rectangle 41"/>
                <p:cNvSpPr/>
                <p:nvPr/>
              </p:nvSpPr>
              <p:spPr bwMode="auto">
                <a:xfrm rot="2867875">
                  <a:off x="4111084" y="934888"/>
                  <a:ext cx="953621" cy="186033"/>
                </a:xfrm>
                <a:prstGeom prst="roundRect">
                  <a:avLst>
                    <a:gd name="adj" fmla="val 43453"/>
                  </a:avLst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1" i="0" u="none" strike="noStrike" cap="none" normalizeH="0" baseline="0">
                    <a:ln>
                      <a:solidFill>
                        <a:sysClr val="windowText" lastClr="000000"/>
                      </a:solidFill>
                    </a:ln>
                    <a:solidFill>
                      <a:srgbClr val="9BBB59"/>
                    </a:solidFill>
                    <a:effectLst/>
                    <a:latin typeface="Akkurat Pro" charset="0"/>
                    <a:ea typeface="Arial Unicode MS" charset="0"/>
                    <a:cs typeface="Arial Unicode MS" charset="0"/>
                  </a:endParaRPr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 bwMode="auto">
                <a:xfrm rot="7652098">
                  <a:off x="4525568" y="745442"/>
                  <a:ext cx="1395211" cy="186033"/>
                </a:xfrm>
                <a:prstGeom prst="roundRect">
                  <a:avLst>
                    <a:gd name="adj" fmla="val 43453"/>
                  </a:avLst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1" i="0" u="none" strike="noStrike" cap="none" normalizeH="0" baseline="0">
                    <a:ln>
                      <a:solidFill>
                        <a:sysClr val="windowText" lastClr="000000"/>
                      </a:solidFill>
                    </a:ln>
                    <a:solidFill>
                      <a:srgbClr val="9BBB59"/>
                    </a:solidFill>
                    <a:effectLst/>
                    <a:latin typeface="Akkurat Pro" charset="0"/>
                    <a:ea typeface="Arial Unicode MS" charset="0"/>
                    <a:cs typeface="Arial Unicode MS" charset="0"/>
                  </a:endParaRPr>
                </a:p>
              </p:txBody>
            </p:sp>
          </p:grpSp>
        </p:grpSp>
      </p:grpSp>
      <p:grpSp>
        <p:nvGrpSpPr>
          <p:cNvPr id="44" name="Group 43"/>
          <p:cNvGrpSpPr/>
          <p:nvPr/>
        </p:nvGrpSpPr>
        <p:grpSpPr>
          <a:xfrm>
            <a:off x="3086026" y="1829048"/>
            <a:ext cx="1866974" cy="1749186"/>
            <a:chOff x="914402" y="1527413"/>
            <a:chExt cx="2171776" cy="1901586"/>
          </a:xfrm>
        </p:grpSpPr>
        <p:sp>
          <p:nvSpPr>
            <p:cNvPr id="45" name="Text Placeholder 2"/>
            <p:cNvSpPr txBox="1">
              <a:spLocks/>
            </p:cNvSpPr>
            <p:nvPr/>
          </p:nvSpPr>
          <p:spPr>
            <a:xfrm>
              <a:off x="914402" y="1528693"/>
              <a:ext cx="2171776" cy="1900306"/>
            </a:xfrm>
            <a:prstGeom prst="rect">
              <a:avLst/>
            </a:prstGeom>
            <a:solidFill>
              <a:srgbClr val="009EB1"/>
            </a:solidFill>
            <a:ln w="57150">
              <a:solidFill>
                <a:schemeClr val="accent5">
                  <a:lumMod val="90000"/>
                </a:schemeClr>
              </a:solidFill>
            </a:ln>
          </p:spPr>
          <p:txBody>
            <a:bodyPr vert="horz" lIns="0" tIns="0" rIns="0" bIns="0" rtlCol="0" anchor="ctr" anchorCtr="0">
              <a:noAutofit/>
            </a:bodyPr>
            <a:lstStyle>
              <a:lvl1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1pPr>
              <a:lvl2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2pPr>
              <a:lvl3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3pPr>
              <a:lvl4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4pPr>
              <a:lvl5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5pPr>
              <a:lvl6pPr marL="3448522" indent="-313502" algn="l" defTabSz="627004" rtl="0" eaLnBrk="1" latinLnBrk="0" hangingPunct="1">
                <a:spcBef>
                  <a:spcPct val="20000"/>
                </a:spcBef>
                <a:buFont typeface="Arial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075527" indent="-313502" algn="l" defTabSz="627004" rtl="0" eaLnBrk="1" latinLnBrk="0" hangingPunct="1">
                <a:spcBef>
                  <a:spcPct val="20000"/>
                </a:spcBef>
                <a:buFont typeface="Arial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02531" indent="-313502" algn="l" defTabSz="627004" rtl="0" eaLnBrk="1" latinLnBrk="0" hangingPunct="1">
                <a:spcBef>
                  <a:spcPct val="20000"/>
                </a:spcBef>
                <a:buFont typeface="Arial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329535" indent="-313502" algn="l" defTabSz="627004" rtl="0" eaLnBrk="1" latinLnBrk="0" hangingPunct="1">
                <a:spcBef>
                  <a:spcPct val="20000"/>
                </a:spcBef>
                <a:buFont typeface="Arial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sz="2400" dirty="0" err="1" smtClean="0">
                  <a:solidFill>
                    <a:srgbClr val="FFFFFF"/>
                  </a:solidFill>
                  <a:latin typeface="Segoe UI Light" pitchFamily="34" charset="0"/>
                  <a:cs typeface="Segoe UI"/>
                </a:rPr>
                <a:t>Dampak</a:t>
              </a:r>
              <a:r>
                <a:rPr lang="en-US" sz="2400" dirty="0" smtClean="0">
                  <a:solidFill>
                    <a:srgbClr val="FFFFFF"/>
                  </a:solidFill>
                  <a:latin typeface="Segoe UI Light" pitchFamily="34" charset="0"/>
                  <a:cs typeface="Segoe UI"/>
                </a:rPr>
                <a:t> </a:t>
              </a:r>
              <a:r>
                <a:rPr lang="en-US" sz="2400" dirty="0" err="1" smtClean="0">
                  <a:solidFill>
                    <a:srgbClr val="FFFFFF"/>
                  </a:solidFill>
                  <a:latin typeface="Segoe UI Light" pitchFamily="34" charset="0"/>
                  <a:cs typeface="Segoe UI"/>
                </a:rPr>
                <a:t>Ekonomi</a:t>
              </a:r>
              <a:endParaRPr lang="en-US" sz="2400" dirty="0">
                <a:solidFill>
                  <a:srgbClr val="FFFFFF"/>
                </a:solidFill>
                <a:latin typeface="Segoe UI Light" pitchFamily="34" charset="0"/>
                <a:cs typeface="Segoe UI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2316844" y="1527413"/>
              <a:ext cx="769334" cy="757306"/>
              <a:chOff x="2316844" y="1527413"/>
              <a:chExt cx="769334" cy="757306"/>
            </a:xfrm>
          </p:grpSpPr>
          <p:sp>
            <p:nvSpPr>
              <p:cNvPr id="47" name="Right Triangle 46"/>
              <p:cNvSpPr/>
              <p:nvPr/>
            </p:nvSpPr>
            <p:spPr bwMode="auto">
              <a:xfrm rot="10800000">
                <a:off x="2316844" y="1527413"/>
                <a:ext cx="769334" cy="757306"/>
              </a:xfrm>
              <a:prstGeom prst="rtTriangle">
                <a:avLst/>
              </a:prstGeom>
              <a:solidFill>
                <a:schemeClr val="accent5">
                  <a:lumMod val="90000"/>
                </a:schemeClr>
              </a:solidFill>
              <a:ln w="9525" cap="flat" cmpd="sng" algn="ctr">
                <a:solidFill>
                  <a:schemeClr val="accent5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kkurat Pro" charset="0"/>
                  <a:ea typeface="Arial Unicode MS" charset="0"/>
                  <a:cs typeface="Arial Unicode MS" charset="0"/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 rot="21420173">
                <a:off x="2734520" y="1589326"/>
                <a:ext cx="227339" cy="386194"/>
                <a:chOff x="4494878" y="140853"/>
                <a:chExt cx="821312" cy="1395211"/>
              </a:xfrm>
            </p:grpSpPr>
            <p:sp>
              <p:nvSpPr>
                <p:cNvPr id="49" name="Rounded Rectangle 48"/>
                <p:cNvSpPr/>
                <p:nvPr/>
              </p:nvSpPr>
              <p:spPr bwMode="auto">
                <a:xfrm rot="2867875">
                  <a:off x="4111084" y="934888"/>
                  <a:ext cx="953621" cy="186033"/>
                </a:xfrm>
                <a:prstGeom prst="roundRect">
                  <a:avLst>
                    <a:gd name="adj" fmla="val 43453"/>
                  </a:avLst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1" i="0" u="none" strike="noStrike" cap="none" normalizeH="0" baseline="0">
                    <a:ln>
                      <a:solidFill>
                        <a:sysClr val="windowText" lastClr="000000"/>
                      </a:solidFill>
                    </a:ln>
                    <a:solidFill>
                      <a:srgbClr val="9BBB59"/>
                    </a:solidFill>
                    <a:effectLst/>
                    <a:latin typeface="Akkurat Pro" charset="0"/>
                    <a:ea typeface="Arial Unicode MS" charset="0"/>
                    <a:cs typeface="Arial Unicode MS" charset="0"/>
                  </a:endParaRPr>
                </a:p>
              </p:txBody>
            </p:sp>
            <p:sp>
              <p:nvSpPr>
                <p:cNvPr id="50" name="Rounded Rectangle 49"/>
                <p:cNvSpPr/>
                <p:nvPr/>
              </p:nvSpPr>
              <p:spPr bwMode="auto">
                <a:xfrm rot="7652098">
                  <a:off x="4525568" y="745442"/>
                  <a:ext cx="1395211" cy="186033"/>
                </a:xfrm>
                <a:prstGeom prst="roundRect">
                  <a:avLst>
                    <a:gd name="adj" fmla="val 43453"/>
                  </a:avLst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1" i="0" u="none" strike="noStrike" cap="none" normalizeH="0" baseline="0">
                    <a:ln>
                      <a:solidFill>
                        <a:sysClr val="windowText" lastClr="000000"/>
                      </a:solidFill>
                    </a:ln>
                    <a:solidFill>
                      <a:srgbClr val="9BBB59"/>
                    </a:solidFill>
                    <a:effectLst/>
                    <a:latin typeface="Akkurat Pro" charset="0"/>
                    <a:ea typeface="Arial Unicode MS" charset="0"/>
                    <a:cs typeface="Arial Unicode MS" charset="0"/>
                  </a:endParaRPr>
                </a:p>
              </p:txBody>
            </p:sp>
          </p:grpSp>
        </p:grpSp>
      </p:grpSp>
      <p:grpSp>
        <p:nvGrpSpPr>
          <p:cNvPr id="51" name="Group 50"/>
          <p:cNvGrpSpPr/>
          <p:nvPr/>
        </p:nvGrpSpPr>
        <p:grpSpPr>
          <a:xfrm>
            <a:off x="3122942" y="3779641"/>
            <a:ext cx="1866974" cy="1749186"/>
            <a:chOff x="914402" y="1527413"/>
            <a:chExt cx="2171776" cy="1901586"/>
          </a:xfrm>
        </p:grpSpPr>
        <p:sp>
          <p:nvSpPr>
            <p:cNvPr id="52" name="Text Placeholder 2"/>
            <p:cNvSpPr txBox="1">
              <a:spLocks/>
            </p:cNvSpPr>
            <p:nvPr/>
          </p:nvSpPr>
          <p:spPr>
            <a:xfrm>
              <a:off x="914402" y="1528693"/>
              <a:ext cx="2171776" cy="1900306"/>
            </a:xfrm>
            <a:prstGeom prst="rect">
              <a:avLst/>
            </a:prstGeom>
            <a:solidFill>
              <a:srgbClr val="009EB1"/>
            </a:solidFill>
            <a:ln w="57150">
              <a:solidFill>
                <a:schemeClr val="accent5">
                  <a:lumMod val="90000"/>
                </a:schemeClr>
              </a:solidFill>
            </a:ln>
          </p:spPr>
          <p:txBody>
            <a:bodyPr vert="horz" lIns="0" tIns="0" rIns="0" bIns="0" rtlCol="0" anchor="ctr" anchorCtr="0">
              <a:noAutofit/>
            </a:bodyPr>
            <a:lstStyle>
              <a:lvl1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1pPr>
              <a:lvl2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2pPr>
              <a:lvl3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3pPr>
              <a:lvl4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4pPr>
              <a:lvl5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5pPr>
              <a:lvl6pPr marL="3448522" indent="-313502" algn="l" defTabSz="627004" rtl="0" eaLnBrk="1" latinLnBrk="0" hangingPunct="1">
                <a:spcBef>
                  <a:spcPct val="20000"/>
                </a:spcBef>
                <a:buFont typeface="Arial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075527" indent="-313502" algn="l" defTabSz="627004" rtl="0" eaLnBrk="1" latinLnBrk="0" hangingPunct="1">
                <a:spcBef>
                  <a:spcPct val="20000"/>
                </a:spcBef>
                <a:buFont typeface="Arial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02531" indent="-313502" algn="l" defTabSz="627004" rtl="0" eaLnBrk="1" latinLnBrk="0" hangingPunct="1">
                <a:spcBef>
                  <a:spcPct val="20000"/>
                </a:spcBef>
                <a:buFont typeface="Arial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329535" indent="-313502" algn="l" defTabSz="627004" rtl="0" eaLnBrk="1" latinLnBrk="0" hangingPunct="1">
                <a:spcBef>
                  <a:spcPct val="20000"/>
                </a:spcBef>
                <a:buFont typeface="Arial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sz="2400" dirty="0" err="1" smtClean="0">
                  <a:solidFill>
                    <a:srgbClr val="FFFFFF"/>
                  </a:solidFill>
                  <a:latin typeface="Segoe UI Light" pitchFamily="34" charset="0"/>
                  <a:cs typeface="Segoe UI"/>
                </a:rPr>
                <a:t>Karir</a:t>
              </a:r>
              <a:r>
                <a:rPr lang="en-US" sz="2400" dirty="0" smtClean="0">
                  <a:solidFill>
                    <a:srgbClr val="FFFFFF"/>
                  </a:solidFill>
                  <a:latin typeface="Segoe UI Light" pitchFamily="34" charset="0"/>
                  <a:cs typeface="Segoe UI"/>
                </a:rPr>
                <a:t> </a:t>
              </a:r>
            </a:p>
            <a:p>
              <a:pPr algn="ctr">
                <a:lnSpc>
                  <a:spcPct val="100000"/>
                </a:lnSpc>
              </a:pPr>
              <a:r>
                <a:rPr lang="en-US" sz="2400" dirty="0" err="1" smtClean="0">
                  <a:solidFill>
                    <a:srgbClr val="FFFFFF"/>
                  </a:solidFill>
                  <a:latin typeface="Segoe UI Light" pitchFamily="34" charset="0"/>
                  <a:cs typeface="Segoe UI"/>
                </a:rPr>
                <a:t>Bidang</a:t>
              </a:r>
              <a:r>
                <a:rPr lang="en-US" sz="2400" dirty="0" smtClean="0">
                  <a:solidFill>
                    <a:srgbClr val="FFFFFF"/>
                  </a:solidFill>
                  <a:latin typeface="Segoe UI Light" pitchFamily="34" charset="0"/>
                  <a:cs typeface="Segoe UI"/>
                </a:rPr>
                <a:t> SI</a:t>
              </a:r>
              <a:endParaRPr lang="en-US" sz="2400" dirty="0">
                <a:solidFill>
                  <a:srgbClr val="FFFFFF"/>
                </a:solidFill>
                <a:latin typeface="Segoe UI Light" pitchFamily="34" charset="0"/>
                <a:cs typeface="Segoe UI"/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2316844" y="1527413"/>
              <a:ext cx="769334" cy="757306"/>
              <a:chOff x="2316844" y="1527413"/>
              <a:chExt cx="769334" cy="757306"/>
            </a:xfrm>
          </p:grpSpPr>
          <p:sp>
            <p:nvSpPr>
              <p:cNvPr id="54" name="Right Triangle 53"/>
              <p:cNvSpPr/>
              <p:nvPr/>
            </p:nvSpPr>
            <p:spPr bwMode="auto">
              <a:xfrm rot="10800000">
                <a:off x="2316844" y="1527413"/>
                <a:ext cx="769334" cy="757306"/>
              </a:xfrm>
              <a:prstGeom prst="rtTriangle">
                <a:avLst/>
              </a:prstGeom>
              <a:solidFill>
                <a:schemeClr val="accent5">
                  <a:lumMod val="90000"/>
                </a:schemeClr>
              </a:solidFill>
              <a:ln w="9525" cap="flat" cmpd="sng" algn="ctr">
                <a:solidFill>
                  <a:schemeClr val="accent5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kkurat Pro" charset="0"/>
                  <a:ea typeface="Arial Unicode MS" charset="0"/>
                  <a:cs typeface="Arial Unicode MS" charset="0"/>
                </a:endParaRP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 rot="21420173">
                <a:off x="2734520" y="1589326"/>
                <a:ext cx="227339" cy="386194"/>
                <a:chOff x="4494878" y="140853"/>
                <a:chExt cx="821312" cy="1395211"/>
              </a:xfrm>
            </p:grpSpPr>
            <p:sp>
              <p:nvSpPr>
                <p:cNvPr id="56" name="Rounded Rectangle 55"/>
                <p:cNvSpPr/>
                <p:nvPr/>
              </p:nvSpPr>
              <p:spPr bwMode="auto">
                <a:xfrm rot="2867875">
                  <a:off x="4111084" y="934888"/>
                  <a:ext cx="953621" cy="186033"/>
                </a:xfrm>
                <a:prstGeom prst="roundRect">
                  <a:avLst>
                    <a:gd name="adj" fmla="val 43453"/>
                  </a:avLst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1" i="0" u="none" strike="noStrike" cap="none" normalizeH="0" baseline="0">
                    <a:ln>
                      <a:solidFill>
                        <a:sysClr val="windowText" lastClr="000000"/>
                      </a:solidFill>
                    </a:ln>
                    <a:solidFill>
                      <a:srgbClr val="9BBB59"/>
                    </a:solidFill>
                    <a:effectLst/>
                    <a:latin typeface="Akkurat Pro" charset="0"/>
                    <a:ea typeface="Arial Unicode MS" charset="0"/>
                    <a:cs typeface="Arial Unicode MS" charset="0"/>
                  </a:endParaRPr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 bwMode="auto">
                <a:xfrm rot="7652098">
                  <a:off x="4525568" y="745442"/>
                  <a:ext cx="1395211" cy="186033"/>
                </a:xfrm>
                <a:prstGeom prst="roundRect">
                  <a:avLst>
                    <a:gd name="adj" fmla="val 43453"/>
                  </a:avLst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1" i="0" u="none" strike="noStrike" cap="none" normalizeH="0" baseline="0">
                    <a:ln>
                      <a:solidFill>
                        <a:sysClr val="windowText" lastClr="000000"/>
                      </a:solidFill>
                    </a:ln>
                    <a:solidFill>
                      <a:srgbClr val="9BBB59"/>
                    </a:solidFill>
                    <a:effectLst/>
                    <a:latin typeface="Akkurat Pro" charset="0"/>
                    <a:ea typeface="Arial Unicode MS" charset="0"/>
                    <a:cs typeface="Arial Unicode MS" charset="0"/>
                  </a:endParaRPr>
                </a:p>
              </p:txBody>
            </p:sp>
          </p:grpSp>
        </p:grpSp>
      </p:grpSp>
      <p:grpSp>
        <p:nvGrpSpPr>
          <p:cNvPr id="58" name="Group 57"/>
          <p:cNvGrpSpPr/>
          <p:nvPr/>
        </p:nvGrpSpPr>
        <p:grpSpPr>
          <a:xfrm>
            <a:off x="3126324" y="5708441"/>
            <a:ext cx="1866974" cy="1749186"/>
            <a:chOff x="914402" y="1527413"/>
            <a:chExt cx="2171776" cy="1901586"/>
          </a:xfrm>
        </p:grpSpPr>
        <p:sp>
          <p:nvSpPr>
            <p:cNvPr id="59" name="Text Placeholder 2"/>
            <p:cNvSpPr txBox="1">
              <a:spLocks/>
            </p:cNvSpPr>
            <p:nvPr/>
          </p:nvSpPr>
          <p:spPr>
            <a:xfrm>
              <a:off x="914402" y="1528693"/>
              <a:ext cx="2171776" cy="1900306"/>
            </a:xfrm>
            <a:prstGeom prst="rect">
              <a:avLst/>
            </a:prstGeom>
            <a:solidFill>
              <a:srgbClr val="009EB1"/>
            </a:solidFill>
            <a:ln w="57150">
              <a:solidFill>
                <a:schemeClr val="accent5">
                  <a:lumMod val="90000"/>
                </a:schemeClr>
              </a:solidFill>
            </a:ln>
          </p:spPr>
          <p:txBody>
            <a:bodyPr vert="horz" lIns="0" tIns="0" rIns="0" bIns="0" rtlCol="0" anchor="ctr" anchorCtr="0">
              <a:noAutofit/>
            </a:bodyPr>
            <a:lstStyle>
              <a:lvl1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1pPr>
              <a:lvl2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2pPr>
              <a:lvl3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3pPr>
              <a:lvl4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4pPr>
              <a:lvl5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5pPr>
              <a:lvl6pPr marL="3448522" indent="-313502" algn="l" defTabSz="627004" rtl="0" eaLnBrk="1" latinLnBrk="0" hangingPunct="1">
                <a:spcBef>
                  <a:spcPct val="20000"/>
                </a:spcBef>
                <a:buFont typeface="Arial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075527" indent="-313502" algn="l" defTabSz="627004" rtl="0" eaLnBrk="1" latinLnBrk="0" hangingPunct="1">
                <a:spcBef>
                  <a:spcPct val="20000"/>
                </a:spcBef>
                <a:buFont typeface="Arial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02531" indent="-313502" algn="l" defTabSz="627004" rtl="0" eaLnBrk="1" latinLnBrk="0" hangingPunct="1">
                <a:spcBef>
                  <a:spcPct val="20000"/>
                </a:spcBef>
                <a:buFont typeface="Arial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329535" indent="-313502" algn="l" defTabSz="627004" rtl="0" eaLnBrk="1" latinLnBrk="0" hangingPunct="1">
                <a:spcBef>
                  <a:spcPct val="20000"/>
                </a:spcBef>
                <a:buFont typeface="Arial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sz="2400" dirty="0" smtClean="0">
                  <a:solidFill>
                    <a:srgbClr val="FFFFFF"/>
                  </a:solidFill>
                  <a:latin typeface="Segoe UI Light" pitchFamily="34" charset="0"/>
                  <a:cs typeface="Segoe UI"/>
                </a:rPr>
                <a:t>SI &amp; </a:t>
              </a:r>
              <a:r>
                <a:rPr lang="en-US" sz="2400" dirty="0" err="1" smtClean="0">
                  <a:solidFill>
                    <a:srgbClr val="FFFFFF"/>
                  </a:solidFill>
                  <a:latin typeface="Segoe UI Light" pitchFamily="34" charset="0"/>
                  <a:cs typeface="Segoe UI"/>
                </a:rPr>
                <a:t>Disiplin</a:t>
              </a:r>
              <a:r>
                <a:rPr lang="en-US" sz="2400" dirty="0" smtClean="0">
                  <a:solidFill>
                    <a:srgbClr val="FFFFFF"/>
                  </a:solidFill>
                  <a:latin typeface="Segoe UI Light" pitchFamily="34" charset="0"/>
                  <a:cs typeface="Segoe UI"/>
                </a:rPr>
                <a:t> </a:t>
              </a:r>
              <a:r>
                <a:rPr lang="en-US" sz="2400" dirty="0" err="1" smtClean="0">
                  <a:solidFill>
                    <a:srgbClr val="FFFFFF"/>
                  </a:solidFill>
                  <a:latin typeface="Segoe UI Light" pitchFamily="34" charset="0"/>
                  <a:cs typeface="Segoe UI"/>
                </a:rPr>
                <a:t>Terkait</a:t>
              </a:r>
              <a:endParaRPr lang="en-US" sz="2400" dirty="0">
                <a:solidFill>
                  <a:srgbClr val="FFFFFF"/>
                </a:solidFill>
                <a:latin typeface="Segoe UI Light" pitchFamily="34" charset="0"/>
                <a:cs typeface="Segoe UI"/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2316844" y="1527413"/>
              <a:ext cx="769334" cy="757306"/>
              <a:chOff x="2316844" y="1527413"/>
              <a:chExt cx="769334" cy="757306"/>
            </a:xfrm>
          </p:grpSpPr>
          <p:sp>
            <p:nvSpPr>
              <p:cNvPr id="61" name="Right Triangle 60"/>
              <p:cNvSpPr/>
              <p:nvPr/>
            </p:nvSpPr>
            <p:spPr bwMode="auto">
              <a:xfrm rot="10800000">
                <a:off x="2316844" y="1527413"/>
                <a:ext cx="769334" cy="757306"/>
              </a:xfrm>
              <a:prstGeom prst="rtTriangle">
                <a:avLst/>
              </a:prstGeom>
              <a:solidFill>
                <a:schemeClr val="accent5">
                  <a:lumMod val="90000"/>
                </a:schemeClr>
              </a:solidFill>
              <a:ln w="9525" cap="flat" cmpd="sng" algn="ctr">
                <a:solidFill>
                  <a:schemeClr val="accent5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kkurat Pro" charset="0"/>
                  <a:ea typeface="Arial Unicode MS" charset="0"/>
                  <a:cs typeface="Arial Unicode MS" charset="0"/>
                </a:endParaRP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 rot="21420173">
                <a:off x="2734520" y="1589326"/>
                <a:ext cx="227339" cy="386194"/>
                <a:chOff x="4494878" y="140853"/>
                <a:chExt cx="821312" cy="1395211"/>
              </a:xfrm>
            </p:grpSpPr>
            <p:sp>
              <p:nvSpPr>
                <p:cNvPr id="63" name="Rounded Rectangle 62"/>
                <p:cNvSpPr/>
                <p:nvPr/>
              </p:nvSpPr>
              <p:spPr bwMode="auto">
                <a:xfrm rot="2867875">
                  <a:off x="4111084" y="934888"/>
                  <a:ext cx="953621" cy="186033"/>
                </a:xfrm>
                <a:prstGeom prst="roundRect">
                  <a:avLst>
                    <a:gd name="adj" fmla="val 43453"/>
                  </a:avLst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1" i="0" u="none" strike="noStrike" cap="none" normalizeH="0" baseline="0">
                    <a:ln>
                      <a:solidFill>
                        <a:sysClr val="windowText" lastClr="000000"/>
                      </a:solidFill>
                    </a:ln>
                    <a:solidFill>
                      <a:srgbClr val="9BBB59"/>
                    </a:solidFill>
                    <a:effectLst/>
                    <a:latin typeface="Akkurat Pro" charset="0"/>
                    <a:ea typeface="Arial Unicode MS" charset="0"/>
                    <a:cs typeface="Arial Unicode MS" charset="0"/>
                  </a:endParaRPr>
                </a:p>
              </p:txBody>
            </p:sp>
            <p:sp>
              <p:nvSpPr>
                <p:cNvPr id="64" name="Rounded Rectangle 63"/>
                <p:cNvSpPr/>
                <p:nvPr/>
              </p:nvSpPr>
              <p:spPr bwMode="auto">
                <a:xfrm rot="7652098">
                  <a:off x="4525568" y="745442"/>
                  <a:ext cx="1395211" cy="186033"/>
                </a:xfrm>
                <a:prstGeom prst="roundRect">
                  <a:avLst>
                    <a:gd name="adj" fmla="val 43453"/>
                  </a:avLst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1" i="0" u="none" strike="noStrike" cap="none" normalizeH="0" baseline="0">
                    <a:ln>
                      <a:solidFill>
                        <a:sysClr val="windowText" lastClr="000000"/>
                      </a:solidFill>
                    </a:ln>
                    <a:solidFill>
                      <a:srgbClr val="9BBB59"/>
                    </a:solidFill>
                    <a:effectLst/>
                    <a:latin typeface="Akkurat Pro" charset="0"/>
                    <a:ea typeface="Arial Unicode MS" charset="0"/>
                    <a:cs typeface="Arial Unicode MS" charset="0"/>
                  </a:endParaRPr>
                </a:p>
              </p:txBody>
            </p:sp>
          </p:grpSp>
        </p:grpSp>
      </p:grpSp>
      <p:grpSp>
        <p:nvGrpSpPr>
          <p:cNvPr id="65" name="Group 64"/>
          <p:cNvGrpSpPr/>
          <p:nvPr/>
        </p:nvGrpSpPr>
        <p:grpSpPr>
          <a:xfrm>
            <a:off x="6187618" y="1830226"/>
            <a:ext cx="1866974" cy="1749186"/>
            <a:chOff x="914402" y="1527413"/>
            <a:chExt cx="2171776" cy="1901586"/>
          </a:xfrm>
        </p:grpSpPr>
        <p:sp>
          <p:nvSpPr>
            <p:cNvPr id="66" name="Text Placeholder 2"/>
            <p:cNvSpPr txBox="1">
              <a:spLocks/>
            </p:cNvSpPr>
            <p:nvPr/>
          </p:nvSpPr>
          <p:spPr>
            <a:xfrm>
              <a:off x="914402" y="1528693"/>
              <a:ext cx="2171776" cy="1900306"/>
            </a:xfrm>
            <a:prstGeom prst="rect">
              <a:avLst/>
            </a:prstGeom>
            <a:solidFill>
              <a:srgbClr val="009EB1"/>
            </a:solidFill>
            <a:ln w="57150">
              <a:solidFill>
                <a:schemeClr val="accent5">
                  <a:lumMod val="90000"/>
                </a:schemeClr>
              </a:solidFill>
            </a:ln>
          </p:spPr>
          <p:txBody>
            <a:bodyPr vert="horz" lIns="0" tIns="0" rIns="0" bIns="0" rtlCol="0" anchor="ctr" anchorCtr="0">
              <a:noAutofit/>
            </a:bodyPr>
            <a:lstStyle>
              <a:lvl1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1pPr>
              <a:lvl2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2pPr>
              <a:lvl3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3pPr>
              <a:lvl4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4pPr>
              <a:lvl5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5pPr>
              <a:lvl6pPr marL="3448522" indent="-313502" algn="l" defTabSz="627004" rtl="0" eaLnBrk="1" latinLnBrk="0" hangingPunct="1">
                <a:spcBef>
                  <a:spcPct val="20000"/>
                </a:spcBef>
                <a:buFont typeface="Arial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075527" indent="-313502" algn="l" defTabSz="627004" rtl="0" eaLnBrk="1" latinLnBrk="0" hangingPunct="1">
                <a:spcBef>
                  <a:spcPct val="20000"/>
                </a:spcBef>
                <a:buFont typeface="Arial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02531" indent="-313502" algn="l" defTabSz="627004" rtl="0" eaLnBrk="1" latinLnBrk="0" hangingPunct="1">
                <a:spcBef>
                  <a:spcPct val="20000"/>
                </a:spcBef>
                <a:buFont typeface="Arial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329535" indent="-313502" algn="l" defTabSz="627004" rtl="0" eaLnBrk="1" latinLnBrk="0" hangingPunct="1">
                <a:spcBef>
                  <a:spcPct val="20000"/>
                </a:spcBef>
                <a:buFont typeface="Arial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sz="2400" dirty="0" err="1" smtClean="0">
                  <a:solidFill>
                    <a:srgbClr val="FFFFFF"/>
                  </a:solidFill>
                  <a:latin typeface="Segoe UI Light" pitchFamily="34" charset="0"/>
                  <a:cs typeface="Segoe UI"/>
                </a:rPr>
                <a:t>Karir</a:t>
              </a:r>
              <a:r>
                <a:rPr lang="en-US" sz="2400" dirty="0" smtClean="0">
                  <a:solidFill>
                    <a:srgbClr val="FFFFFF"/>
                  </a:solidFill>
                  <a:latin typeface="Segoe UI Light" pitchFamily="34" charset="0"/>
                  <a:cs typeface="Segoe UI"/>
                </a:rPr>
                <a:t> </a:t>
              </a:r>
            </a:p>
            <a:p>
              <a:pPr algn="ctr">
                <a:lnSpc>
                  <a:spcPct val="100000"/>
                </a:lnSpc>
              </a:pPr>
              <a:r>
                <a:rPr lang="en-US" sz="2400" dirty="0" err="1" smtClean="0">
                  <a:solidFill>
                    <a:srgbClr val="FFFFFF"/>
                  </a:solidFill>
                  <a:latin typeface="Segoe UI Light" pitchFamily="34" charset="0"/>
                  <a:cs typeface="Segoe UI"/>
                </a:rPr>
                <a:t>Bidang</a:t>
              </a:r>
              <a:r>
                <a:rPr lang="en-US" sz="2400" dirty="0" smtClean="0">
                  <a:solidFill>
                    <a:srgbClr val="FFFFFF"/>
                  </a:solidFill>
                  <a:latin typeface="Segoe UI Light" pitchFamily="34" charset="0"/>
                  <a:cs typeface="Segoe UI"/>
                </a:rPr>
                <a:t> SI</a:t>
              </a:r>
              <a:endParaRPr lang="en-US" sz="2400" dirty="0">
                <a:solidFill>
                  <a:srgbClr val="FFFFFF"/>
                </a:solidFill>
                <a:latin typeface="Segoe UI Light" pitchFamily="34" charset="0"/>
                <a:cs typeface="Segoe UI"/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2316844" y="1527413"/>
              <a:ext cx="769334" cy="757306"/>
              <a:chOff x="2316844" y="1527413"/>
              <a:chExt cx="769334" cy="757306"/>
            </a:xfrm>
          </p:grpSpPr>
          <p:sp>
            <p:nvSpPr>
              <p:cNvPr id="68" name="Right Triangle 67"/>
              <p:cNvSpPr/>
              <p:nvPr/>
            </p:nvSpPr>
            <p:spPr bwMode="auto">
              <a:xfrm rot="10800000">
                <a:off x="2316844" y="1527413"/>
                <a:ext cx="769334" cy="757306"/>
              </a:xfrm>
              <a:prstGeom prst="rtTriangle">
                <a:avLst/>
              </a:prstGeom>
              <a:solidFill>
                <a:schemeClr val="accent5">
                  <a:lumMod val="90000"/>
                </a:schemeClr>
              </a:solidFill>
              <a:ln w="9525" cap="flat" cmpd="sng" algn="ctr">
                <a:solidFill>
                  <a:schemeClr val="accent5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kkurat Pro" charset="0"/>
                  <a:ea typeface="Arial Unicode MS" charset="0"/>
                  <a:cs typeface="Arial Unicode MS" charset="0"/>
                </a:endParaRPr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 rot="21420173">
                <a:off x="2734520" y="1589326"/>
                <a:ext cx="227339" cy="386194"/>
                <a:chOff x="4494878" y="140853"/>
                <a:chExt cx="821312" cy="1395211"/>
              </a:xfrm>
            </p:grpSpPr>
            <p:sp>
              <p:nvSpPr>
                <p:cNvPr id="70" name="Rounded Rectangle 69"/>
                <p:cNvSpPr/>
                <p:nvPr/>
              </p:nvSpPr>
              <p:spPr bwMode="auto">
                <a:xfrm rot="2867875">
                  <a:off x="4111084" y="934888"/>
                  <a:ext cx="953621" cy="186033"/>
                </a:xfrm>
                <a:prstGeom prst="roundRect">
                  <a:avLst>
                    <a:gd name="adj" fmla="val 43453"/>
                  </a:avLst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1" i="0" u="none" strike="noStrike" cap="none" normalizeH="0" baseline="0">
                    <a:ln>
                      <a:solidFill>
                        <a:sysClr val="windowText" lastClr="000000"/>
                      </a:solidFill>
                    </a:ln>
                    <a:solidFill>
                      <a:srgbClr val="9BBB59"/>
                    </a:solidFill>
                    <a:effectLst/>
                    <a:latin typeface="Akkurat Pro" charset="0"/>
                    <a:ea typeface="Arial Unicode MS" charset="0"/>
                    <a:cs typeface="Arial Unicode MS" charset="0"/>
                  </a:endParaRPr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 bwMode="auto">
                <a:xfrm rot="7652098">
                  <a:off x="4525568" y="745442"/>
                  <a:ext cx="1395211" cy="186033"/>
                </a:xfrm>
                <a:prstGeom prst="roundRect">
                  <a:avLst>
                    <a:gd name="adj" fmla="val 43453"/>
                  </a:avLst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1" i="0" u="none" strike="noStrike" cap="none" normalizeH="0" baseline="0">
                    <a:ln>
                      <a:solidFill>
                        <a:sysClr val="windowText" lastClr="000000"/>
                      </a:solidFill>
                    </a:ln>
                    <a:solidFill>
                      <a:srgbClr val="9BBB59"/>
                    </a:solidFill>
                    <a:effectLst/>
                    <a:latin typeface="Akkurat Pro" charset="0"/>
                    <a:ea typeface="Arial Unicode MS" charset="0"/>
                    <a:cs typeface="Arial Unicode MS" charset="0"/>
                  </a:endParaRPr>
                </a:p>
              </p:txBody>
            </p:sp>
          </p:grpSp>
        </p:grpSp>
      </p:grpSp>
      <p:grpSp>
        <p:nvGrpSpPr>
          <p:cNvPr id="72" name="Group 71"/>
          <p:cNvGrpSpPr/>
          <p:nvPr/>
        </p:nvGrpSpPr>
        <p:grpSpPr>
          <a:xfrm>
            <a:off x="6195529" y="3779641"/>
            <a:ext cx="1866974" cy="1749186"/>
            <a:chOff x="914402" y="1527413"/>
            <a:chExt cx="2171776" cy="1901586"/>
          </a:xfrm>
        </p:grpSpPr>
        <p:sp>
          <p:nvSpPr>
            <p:cNvPr id="73" name="Text Placeholder 2"/>
            <p:cNvSpPr txBox="1">
              <a:spLocks/>
            </p:cNvSpPr>
            <p:nvPr/>
          </p:nvSpPr>
          <p:spPr>
            <a:xfrm>
              <a:off x="914402" y="1528693"/>
              <a:ext cx="2171776" cy="1900306"/>
            </a:xfrm>
            <a:prstGeom prst="rect">
              <a:avLst/>
            </a:prstGeom>
            <a:solidFill>
              <a:srgbClr val="009EB1"/>
            </a:solidFill>
            <a:ln w="57150">
              <a:solidFill>
                <a:schemeClr val="accent5">
                  <a:lumMod val="90000"/>
                </a:schemeClr>
              </a:solidFill>
            </a:ln>
          </p:spPr>
          <p:txBody>
            <a:bodyPr vert="horz" lIns="0" tIns="0" rIns="0" bIns="0" rtlCol="0" anchor="ctr" anchorCtr="0">
              <a:noAutofit/>
            </a:bodyPr>
            <a:lstStyle>
              <a:lvl1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1pPr>
              <a:lvl2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2pPr>
              <a:lvl3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3pPr>
              <a:lvl4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4pPr>
              <a:lvl5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5pPr>
              <a:lvl6pPr marL="3448522" indent="-313502" algn="l" defTabSz="627004" rtl="0" eaLnBrk="1" latinLnBrk="0" hangingPunct="1">
                <a:spcBef>
                  <a:spcPct val="20000"/>
                </a:spcBef>
                <a:buFont typeface="Arial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075527" indent="-313502" algn="l" defTabSz="627004" rtl="0" eaLnBrk="1" latinLnBrk="0" hangingPunct="1">
                <a:spcBef>
                  <a:spcPct val="20000"/>
                </a:spcBef>
                <a:buFont typeface="Arial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02531" indent="-313502" algn="l" defTabSz="627004" rtl="0" eaLnBrk="1" latinLnBrk="0" hangingPunct="1">
                <a:spcBef>
                  <a:spcPct val="20000"/>
                </a:spcBef>
                <a:buFont typeface="Arial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329535" indent="-313502" algn="l" defTabSz="627004" rtl="0" eaLnBrk="1" latinLnBrk="0" hangingPunct="1">
                <a:spcBef>
                  <a:spcPct val="20000"/>
                </a:spcBef>
                <a:buFont typeface="Arial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sz="2000" dirty="0" err="1" smtClean="0">
                  <a:solidFill>
                    <a:srgbClr val="FFFFFF"/>
                  </a:solidFill>
                  <a:latin typeface="Segoe UI Light" pitchFamily="34" charset="0"/>
                  <a:cs typeface="Segoe UI"/>
                </a:rPr>
                <a:t>Pengembangan</a:t>
              </a:r>
              <a:r>
                <a:rPr lang="en-US" sz="2000" dirty="0" smtClean="0">
                  <a:solidFill>
                    <a:srgbClr val="FFFFFF"/>
                  </a:solidFill>
                  <a:latin typeface="Segoe UI Light" pitchFamily="34" charset="0"/>
                  <a:cs typeface="Segoe UI"/>
                </a:rPr>
                <a:t> </a:t>
              </a:r>
              <a:endParaRPr lang="en-US" sz="2000" dirty="0">
                <a:solidFill>
                  <a:srgbClr val="FFFFFF"/>
                </a:solidFill>
                <a:latin typeface="Segoe UI Light" pitchFamily="34" charset="0"/>
                <a:cs typeface="Segoe UI"/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2316844" y="1527413"/>
              <a:ext cx="769334" cy="757306"/>
              <a:chOff x="2316844" y="1527413"/>
              <a:chExt cx="769334" cy="757306"/>
            </a:xfrm>
          </p:grpSpPr>
          <p:sp>
            <p:nvSpPr>
              <p:cNvPr id="75" name="Right Triangle 74"/>
              <p:cNvSpPr/>
              <p:nvPr/>
            </p:nvSpPr>
            <p:spPr bwMode="auto">
              <a:xfrm rot="10800000">
                <a:off x="2316844" y="1527413"/>
                <a:ext cx="769334" cy="757306"/>
              </a:xfrm>
              <a:prstGeom prst="rtTriangle">
                <a:avLst/>
              </a:prstGeom>
              <a:solidFill>
                <a:schemeClr val="accent5">
                  <a:lumMod val="90000"/>
                </a:schemeClr>
              </a:solidFill>
              <a:ln w="9525" cap="flat" cmpd="sng" algn="ctr">
                <a:solidFill>
                  <a:schemeClr val="accent5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kkurat Pro" charset="0"/>
                  <a:ea typeface="Arial Unicode MS" charset="0"/>
                  <a:cs typeface="Arial Unicode MS" charset="0"/>
                </a:endParaRPr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 rot="21420173">
                <a:off x="2734520" y="1589326"/>
                <a:ext cx="227339" cy="386194"/>
                <a:chOff x="4494878" y="140853"/>
                <a:chExt cx="821312" cy="1395211"/>
              </a:xfrm>
            </p:grpSpPr>
            <p:sp>
              <p:nvSpPr>
                <p:cNvPr id="77" name="Rounded Rectangle 76"/>
                <p:cNvSpPr/>
                <p:nvPr/>
              </p:nvSpPr>
              <p:spPr bwMode="auto">
                <a:xfrm rot="2867875">
                  <a:off x="4111084" y="934888"/>
                  <a:ext cx="953621" cy="186033"/>
                </a:xfrm>
                <a:prstGeom prst="roundRect">
                  <a:avLst>
                    <a:gd name="adj" fmla="val 43453"/>
                  </a:avLst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1" i="0" u="none" strike="noStrike" cap="none" normalizeH="0" baseline="0">
                    <a:ln>
                      <a:solidFill>
                        <a:sysClr val="windowText" lastClr="000000"/>
                      </a:solidFill>
                    </a:ln>
                    <a:solidFill>
                      <a:srgbClr val="9BBB59"/>
                    </a:solidFill>
                    <a:effectLst/>
                    <a:latin typeface="Akkurat Pro" charset="0"/>
                    <a:ea typeface="Arial Unicode MS" charset="0"/>
                    <a:cs typeface="Arial Unicode MS" charset="0"/>
                  </a:endParaRPr>
                </a:p>
              </p:txBody>
            </p:sp>
            <p:sp>
              <p:nvSpPr>
                <p:cNvPr id="78" name="Rounded Rectangle 77"/>
                <p:cNvSpPr/>
                <p:nvPr/>
              </p:nvSpPr>
              <p:spPr bwMode="auto">
                <a:xfrm rot="7652098">
                  <a:off x="4525568" y="745442"/>
                  <a:ext cx="1395211" cy="186033"/>
                </a:xfrm>
                <a:prstGeom prst="roundRect">
                  <a:avLst>
                    <a:gd name="adj" fmla="val 43453"/>
                  </a:avLst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1" i="0" u="none" strike="noStrike" cap="none" normalizeH="0" baseline="0">
                    <a:ln>
                      <a:solidFill>
                        <a:sysClr val="windowText" lastClr="000000"/>
                      </a:solidFill>
                    </a:ln>
                    <a:solidFill>
                      <a:srgbClr val="9BBB59"/>
                    </a:solidFill>
                    <a:effectLst/>
                    <a:latin typeface="Akkurat Pro" charset="0"/>
                    <a:ea typeface="Arial Unicode MS" charset="0"/>
                    <a:cs typeface="Arial Unicode MS" charset="0"/>
                  </a:endParaRPr>
                </a:p>
              </p:txBody>
            </p:sp>
          </p:grpSp>
        </p:grpSp>
      </p:grpSp>
      <p:grpSp>
        <p:nvGrpSpPr>
          <p:cNvPr id="79" name="Group 78"/>
          <p:cNvGrpSpPr/>
          <p:nvPr/>
        </p:nvGrpSpPr>
        <p:grpSpPr>
          <a:xfrm>
            <a:off x="6203944" y="5715000"/>
            <a:ext cx="1866974" cy="1749186"/>
            <a:chOff x="914402" y="1527413"/>
            <a:chExt cx="2171776" cy="1901586"/>
          </a:xfrm>
        </p:grpSpPr>
        <p:sp>
          <p:nvSpPr>
            <p:cNvPr id="80" name="Text Placeholder 2"/>
            <p:cNvSpPr txBox="1">
              <a:spLocks/>
            </p:cNvSpPr>
            <p:nvPr/>
          </p:nvSpPr>
          <p:spPr>
            <a:xfrm>
              <a:off x="914402" y="1528693"/>
              <a:ext cx="2171776" cy="1900306"/>
            </a:xfrm>
            <a:prstGeom prst="rect">
              <a:avLst/>
            </a:prstGeom>
            <a:solidFill>
              <a:srgbClr val="009EB1"/>
            </a:solidFill>
            <a:ln w="57150">
              <a:solidFill>
                <a:schemeClr val="accent5">
                  <a:lumMod val="90000"/>
                </a:schemeClr>
              </a:solidFill>
            </a:ln>
          </p:spPr>
          <p:txBody>
            <a:bodyPr vert="horz" lIns="0" tIns="0" rIns="0" bIns="0" rtlCol="0" anchor="ctr" anchorCtr="0">
              <a:noAutofit/>
            </a:bodyPr>
            <a:lstStyle>
              <a:lvl1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1pPr>
              <a:lvl2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2pPr>
              <a:lvl3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3pPr>
              <a:lvl4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4pPr>
              <a:lvl5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5pPr>
              <a:lvl6pPr marL="3448522" indent="-313502" algn="l" defTabSz="627004" rtl="0" eaLnBrk="1" latinLnBrk="0" hangingPunct="1">
                <a:spcBef>
                  <a:spcPct val="20000"/>
                </a:spcBef>
                <a:buFont typeface="Arial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075527" indent="-313502" algn="l" defTabSz="627004" rtl="0" eaLnBrk="1" latinLnBrk="0" hangingPunct="1">
                <a:spcBef>
                  <a:spcPct val="20000"/>
                </a:spcBef>
                <a:buFont typeface="Arial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02531" indent="-313502" algn="l" defTabSz="627004" rtl="0" eaLnBrk="1" latinLnBrk="0" hangingPunct="1">
                <a:spcBef>
                  <a:spcPct val="20000"/>
                </a:spcBef>
                <a:buFont typeface="Arial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329535" indent="-313502" algn="l" defTabSz="627004" rtl="0" eaLnBrk="1" latinLnBrk="0" hangingPunct="1">
                <a:spcBef>
                  <a:spcPct val="20000"/>
                </a:spcBef>
                <a:buFont typeface="Arial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sz="2400" dirty="0" err="1" smtClean="0">
                  <a:solidFill>
                    <a:srgbClr val="FFFFFF"/>
                  </a:solidFill>
                  <a:latin typeface="Segoe UI Light" pitchFamily="34" charset="0"/>
                  <a:cs typeface="Segoe UI"/>
                </a:rPr>
                <a:t>Penelitian</a:t>
              </a:r>
              <a:r>
                <a:rPr lang="en-US" sz="2400" dirty="0" smtClean="0">
                  <a:solidFill>
                    <a:srgbClr val="FFFFFF"/>
                  </a:solidFill>
                  <a:latin typeface="Segoe UI Light" pitchFamily="34" charset="0"/>
                  <a:cs typeface="Segoe UI"/>
                </a:rPr>
                <a:t>  SI</a:t>
              </a:r>
              <a:endParaRPr lang="en-US" sz="2000" dirty="0">
                <a:solidFill>
                  <a:srgbClr val="FFFFFF"/>
                </a:solidFill>
                <a:latin typeface="Segoe UI Light" pitchFamily="34" charset="0"/>
                <a:cs typeface="Segoe UI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2316844" y="1527413"/>
              <a:ext cx="769334" cy="757306"/>
              <a:chOff x="2316844" y="1527413"/>
              <a:chExt cx="769334" cy="757306"/>
            </a:xfrm>
          </p:grpSpPr>
          <p:sp>
            <p:nvSpPr>
              <p:cNvPr id="82" name="Right Triangle 81"/>
              <p:cNvSpPr/>
              <p:nvPr/>
            </p:nvSpPr>
            <p:spPr bwMode="auto">
              <a:xfrm rot="10800000">
                <a:off x="2316844" y="1527413"/>
                <a:ext cx="769334" cy="757306"/>
              </a:xfrm>
              <a:prstGeom prst="rtTriangle">
                <a:avLst/>
              </a:prstGeom>
              <a:solidFill>
                <a:schemeClr val="accent5">
                  <a:lumMod val="90000"/>
                </a:schemeClr>
              </a:solidFill>
              <a:ln w="9525" cap="flat" cmpd="sng" algn="ctr">
                <a:solidFill>
                  <a:schemeClr val="accent5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kkurat Pro" charset="0"/>
                  <a:ea typeface="Arial Unicode MS" charset="0"/>
                  <a:cs typeface="Arial Unicode MS" charset="0"/>
                </a:endParaRP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 rot="21420173">
                <a:off x="2734520" y="1589326"/>
                <a:ext cx="227339" cy="386194"/>
                <a:chOff x="4494878" y="140853"/>
                <a:chExt cx="821312" cy="1395211"/>
              </a:xfrm>
            </p:grpSpPr>
            <p:sp>
              <p:nvSpPr>
                <p:cNvPr id="84" name="Rounded Rectangle 83"/>
                <p:cNvSpPr/>
                <p:nvPr/>
              </p:nvSpPr>
              <p:spPr bwMode="auto">
                <a:xfrm rot="2867875">
                  <a:off x="4111084" y="934888"/>
                  <a:ext cx="953621" cy="186033"/>
                </a:xfrm>
                <a:prstGeom prst="roundRect">
                  <a:avLst>
                    <a:gd name="adj" fmla="val 43453"/>
                  </a:avLst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1" i="0" u="none" strike="noStrike" cap="none" normalizeH="0" baseline="0">
                    <a:ln>
                      <a:solidFill>
                        <a:sysClr val="windowText" lastClr="000000"/>
                      </a:solidFill>
                    </a:ln>
                    <a:solidFill>
                      <a:srgbClr val="9BBB59"/>
                    </a:solidFill>
                    <a:effectLst/>
                    <a:latin typeface="Akkurat Pro" charset="0"/>
                    <a:ea typeface="Arial Unicode MS" charset="0"/>
                    <a:cs typeface="Arial Unicode MS" charset="0"/>
                  </a:endParaRPr>
                </a:p>
              </p:txBody>
            </p:sp>
            <p:sp>
              <p:nvSpPr>
                <p:cNvPr id="85" name="Rounded Rectangle 84"/>
                <p:cNvSpPr/>
                <p:nvPr/>
              </p:nvSpPr>
              <p:spPr bwMode="auto">
                <a:xfrm rot="7652098">
                  <a:off x="4525568" y="745442"/>
                  <a:ext cx="1395211" cy="186033"/>
                </a:xfrm>
                <a:prstGeom prst="roundRect">
                  <a:avLst>
                    <a:gd name="adj" fmla="val 43453"/>
                  </a:avLst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1" i="0" u="none" strike="noStrike" cap="none" normalizeH="0" baseline="0">
                    <a:ln>
                      <a:solidFill>
                        <a:sysClr val="windowText" lastClr="000000"/>
                      </a:solidFill>
                    </a:ln>
                    <a:solidFill>
                      <a:srgbClr val="9BBB59"/>
                    </a:solidFill>
                    <a:effectLst/>
                    <a:latin typeface="Akkurat Pro" charset="0"/>
                    <a:ea typeface="Arial Unicode MS" charset="0"/>
                    <a:cs typeface="Arial Unicode MS" charset="0"/>
                  </a:endParaRPr>
                </a:p>
              </p:txBody>
            </p:sp>
          </p:grpSp>
        </p:grpSp>
      </p:grpSp>
      <p:grpSp>
        <p:nvGrpSpPr>
          <p:cNvPr id="86" name="Group 85"/>
          <p:cNvGrpSpPr/>
          <p:nvPr/>
        </p:nvGrpSpPr>
        <p:grpSpPr>
          <a:xfrm>
            <a:off x="8292103" y="1829048"/>
            <a:ext cx="1866974" cy="1749186"/>
            <a:chOff x="914402" y="1527413"/>
            <a:chExt cx="2171776" cy="1901586"/>
          </a:xfrm>
        </p:grpSpPr>
        <p:sp>
          <p:nvSpPr>
            <p:cNvPr id="87" name="Text Placeholder 2"/>
            <p:cNvSpPr txBox="1">
              <a:spLocks/>
            </p:cNvSpPr>
            <p:nvPr/>
          </p:nvSpPr>
          <p:spPr>
            <a:xfrm>
              <a:off x="914402" y="1528693"/>
              <a:ext cx="2171776" cy="1900306"/>
            </a:xfrm>
            <a:prstGeom prst="rect">
              <a:avLst/>
            </a:prstGeom>
            <a:solidFill>
              <a:srgbClr val="009EB1"/>
            </a:solidFill>
            <a:ln w="57150">
              <a:solidFill>
                <a:schemeClr val="accent5">
                  <a:lumMod val="90000"/>
                </a:schemeClr>
              </a:solidFill>
            </a:ln>
          </p:spPr>
          <p:txBody>
            <a:bodyPr vert="horz" lIns="0" tIns="0" rIns="0" bIns="0" rtlCol="0" anchor="ctr" anchorCtr="0">
              <a:noAutofit/>
            </a:bodyPr>
            <a:lstStyle>
              <a:lvl1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1pPr>
              <a:lvl2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2pPr>
              <a:lvl3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3pPr>
              <a:lvl4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4pPr>
              <a:lvl5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5pPr>
              <a:lvl6pPr marL="3448522" indent="-313502" algn="l" defTabSz="627004" rtl="0" eaLnBrk="1" latinLnBrk="0" hangingPunct="1">
                <a:spcBef>
                  <a:spcPct val="20000"/>
                </a:spcBef>
                <a:buFont typeface="Arial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075527" indent="-313502" algn="l" defTabSz="627004" rtl="0" eaLnBrk="1" latinLnBrk="0" hangingPunct="1">
                <a:spcBef>
                  <a:spcPct val="20000"/>
                </a:spcBef>
                <a:buFont typeface="Arial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02531" indent="-313502" algn="l" defTabSz="627004" rtl="0" eaLnBrk="1" latinLnBrk="0" hangingPunct="1">
                <a:spcBef>
                  <a:spcPct val="20000"/>
                </a:spcBef>
                <a:buFont typeface="Arial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329535" indent="-313502" algn="l" defTabSz="627004" rtl="0" eaLnBrk="1" latinLnBrk="0" hangingPunct="1">
                <a:spcBef>
                  <a:spcPct val="20000"/>
                </a:spcBef>
                <a:buFont typeface="Arial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sz="2400" dirty="0" err="1" smtClean="0">
                  <a:solidFill>
                    <a:srgbClr val="FFFFFF"/>
                  </a:solidFill>
                  <a:latin typeface="Segoe UI Light" pitchFamily="34" charset="0"/>
                  <a:cs typeface="Segoe UI"/>
                </a:rPr>
                <a:t>Komponen</a:t>
              </a:r>
              <a:r>
                <a:rPr lang="en-US" sz="2400" dirty="0" smtClean="0">
                  <a:solidFill>
                    <a:srgbClr val="FFFFFF"/>
                  </a:solidFill>
                  <a:latin typeface="Segoe UI Light" pitchFamily="34" charset="0"/>
                  <a:cs typeface="Segoe UI"/>
                </a:rPr>
                <a:t> </a:t>
              </a:r>
              <a:endParaRPr lang="en-US" sz="2000" dirty="0">
                <a:solidFill>
                  <a:srgbClr val="FFFFFF"/>
                </a:solidFill>
                <a:latin typeface="Segoe UI Light" pitchFamily="34" charset="0"/>
                <a:cs typeface="Segoe UI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2316844" y="1527413"/>
              <a:ext cx="769334" cy="757306"/>
              <a:chOff x="2316844" y="1527413"/>
              <a:chExt cx="769334" cy="757306"/>
            </a:xfrm>
          </p:grpSpPr>
          <p:sp>
            <p:nvSpPr>
              <p:cNvPr id="89" name="Right Triangle 88"/>
              <p:cNvSpPr/>
              <p:nvPr/>
            </p:nvSpPr>
            <p:spPr bwMode="auto">
              <a:xfrm rot="10800000">
                <a:off x="2316844" y="1527413"/>
                <a:ext cx="769334" cy="757306"/>
              </a:xfrm>
              <a:prstGeom prst="rtTriangle">
                <a:avLst/>
              </a:prstGeom>
              <a:solidFill>
                <a:schemeClr val="accent5">
                  <a:lumMod val="90000"/>
                </a:schemeClr>
              </a:solidFill>
              <a:ln w="9525" cap="flat" cmpd="sng" algn="ctr">
                <a:solidFill>
                  <a:schemeClr val="accent5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kkurat Pro" charset="0"/>
                  <a:ea typeface="Arial Unicode MS" charset="0"/>
                  <a:cs typeface="Arial Unicode MS" charset="0"/>
                </a:endParaRPr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 rot="21420173">
                <a:off x="2734520" y="1589326"/>
                <a:ext cx="227339" cy="386194"/>
                <a:chOff x="4494878" y="140853"/>
                <a:chExt cx="821312" cy="1395211"/>
              </a:xfrm>
            </p:grpSpPr>
            <p:sp>
              <p:nvSpPr>
                <p:cNvPr id="91" name="Rounded Rectangle 90"/>
                <p:cNvSpPr/>
                <p:nvPr/>
              </p:nvSpPr>
              <p:spPr bwMode="auto">
                <a:xfrm rot="2867875">
                  <a:off x="4111084" y="934888"/>
                  <a:ext cx="953621" cy="186033"/>
                </a:xfrm>
                <a:prstGeom prst="roundRect">
                  <a:avLst>
                    <a:gd name="adj" fmla="val 43453"/>
                  </a:avLst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1" i="0" u="none" strike="noStrike" cap="none" normalizeH="0" baseline="0">
                    <a:ln>
                      <a:solidFill>
                        <a:sysClr val="windowText" lastClr="000000"/>
                      </a:solidFill>
                    </a:ln>
                    <a:solidFill>
                      <a:srgbClr val="9BBB59"/>
                    </a:solidFill>
                    <a:effectLst/>
                    <a:latin typeface="Akkurat Pro" charset="0"/>
                    <a:ea typeface="Arial Unicode MS" charset="0"/>
                    <a:cs typeface="Arial Unicode MS" charset="0"/>
                  </a:endParaRPr>
                </a:p>
              </p:txBody>
            </p:sp>
            <p:sp>
              <p:nvSpPr>
                <p:cNvPr id="92" name="Rounded Rectangle 91"/>
                <p:cNvSpPr/>
                <p:nvPr/>
              </p:nvSpPr>
              <p:spPr bwMode="auto">
                <a:xfrm rot="7652098">
                  <a:off x="4525568" y="745442"/>
                  <a:ext cx="1395211" cy="186033"/>
                </a:xfrm>
                <a:prstGeom prst="roundRect">
                  <a:avLst>
                    <a:gd name="adj" fmla="val 43453"/>
                  </a:avLst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1" i="0" u="none" strike="noStrike" cap="none" normalizeH="0" baseline="0">
                    <a:ln>
                      <a:solidFill>
                        <a:sysClr val="windowText" lastClr="000000"/>
                      </a:solidFill>
                    </a:ln>
                    <a:solidFill>
                      <a:srgbClr val="9BBB59"/>
                    </a:solidFill>
                    <a:effectLst/>
                    <a:latin typeface="Akkurat Pro" charset="0"/>
                    <a:ea typeface="Arial Unicode MS" charset="0"/>
                    <a:cs typeface="Arial Unicode MS" charset="0"/>
                  </a:endParaRPr>
                </a:p>
              </p:txBody>
            </p:sp>
          </p:grpSp>
        </p:grpSp>
      </p:grpSp>
      <p:grpSp>
        <p:nvGrpSpPr>
          <p:cNvPr id="94" name="Group 93"/>
          <p:cNvGrpSpPr/>
          <p:nvPr/>
        </p:nvGrpSpPr>
        <p:grpSpPr>
          <a:xfrm>
            <a:off x="8313874" y="3779641"/>
            <a:ext cx="1866974" cy="1749186"/>
            <a:chOff x="914402" y="1527413"/>
            <a:chExt cx="2171776" cy="1901586"/>
          </a:xfrm>
        </p:grpSpPr>
        <p:sp>
          <p:nvSpPr>
            <p:cNvPr id="95" name="Text Placeholder 2"/>
            <p:cNvSpPr txBox="1">
              <a:spLocks/>
            </p:cNvSpPr>
            <p:nvPr/>
          </p:nvSpPr>
          <p:spPr>
            <a:xfrm>
              <a:off x="914402" y="1528693"/>
              <a:ext cx="2171776" cy="1900306"/>
            </a:xfrm>
            <a:prstGeom prst="rect">
              <a:avLst/>
            </a:prstGeom>
            <a:solidFill>
              <a:srgbClr val="009EB1"/>
            </a:solidFill>
            <a:ln w="57150">
              <a:solidFill>
                <a:schemeClr val="accent5">
                  <a:lumMod val="90000"/>
                </a:schemeClr>
              </a:solidFill>
            </a:ln>
          </p:spPr>
          <p:txBody>
            <a:bodyPr vert="horz" lIns="0" tIns="0" rIns="0" bIns="0" rtlCol="0" anchor="ctr" anchorCtr="0">
              <a:noAutofit/>
            </a:bodyPr>
            <a:lstStyle>
              <a:lvl1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1pPr>
              <a:lvl2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2pPr>
              <a:lvl3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3pPr>
              <a:lvl4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4pPr>
              <a:lvl5pPr marL="0" indent="0" algn="l" defTabSz="627004" rtl="0" eaLnBrk="1" latinLnBrk="0" hangingPunct="1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  <a:defRPr sz="2800" kern="1200" baseline="0">
                  <a:solidFill>
                    <a:schemeClr val="tx1"/>
                  </a:solidFill>
                  <a:latin typeface="Segoe Semibold"/>
                  <a:ea typeface="+mn-ea"/>
                  <a:cs typeface="+mn-cs"/>
                </a:defRPr>
              </a:lvl5pPr>
              <a:lvl6pPr marL="3448522" indent="-313502" algn="l" defTabSz="627004" rtl="0" eaLnBrk="1" latinLnBrk="0" hangingPunct="1">
                <a:spcBef>
                  <a:spcPct val="20000"/>
                </a:spcBef>
                <a:buFont typeface="Arial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075527" indent="-313502" algn="l" defTabSz="627004" rtl="0" eaLnBrk="1" latinLnBrk="0" hangingPunct="1">
                <a:spcBef>
                  <a:spcPct val="20000"/>
                </a:spcBef>
                <a:buFont typeface="Arial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02531" indent="-313502" algn="l" defTabSz="627004" rtl="0" eaLnBrk="1" latinLnBrk="0" hangingPunct="1">
                <a:spcBef>
                  <a:spcPct val="20000"/>
                </a:spcBef>
                <a:buFont typeface="Arial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329535" indent="-313502" algn="l" defTabSz="627004" rtl="0" eaLnBrk="1" latinLnBrk="0" hangingPunct="1">
                <a:spcBef>
                  <a:spcPct val="20000"/>
                </a:spcBef>
                <a:buFont typeface="Arial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sz="2400" dirty="0" err="1" smtClean="0">
                  <a:solidFill>
                    <a:srgbClr val="FFFFFF"/>
                  </a:solidFill>
                  <a:latin typeface="Segoe UI Light" pitchFamily="34" charset="0"/>
                  <a:cs typeface="Segoe UI"/>
                </a:rPr>
                <a:t>Bidang</a:t>
              </a:r>
              <a:r>
                <a:rPr lang="en-US" sz="2400" dirty="0" smtClean="0">
                  <a:solidFill>
                    <a:srgbClr val="FFFFFF"/>
                  </a:solidFill>
                  <a:latin typeface="Segoe UI Light" pitchFamily="34" charset="0"/>
                  <a:cs typeface="Segoe UI"/>
                </a:rPr>
                <a:t> </a:t>
              </a:r>
              <a:r>
                <a:rPr lang="en-US" sz="2400" dirty="0" err="1" smtClean="0">
                  <a:solidFill>
                    <a:srgbClr val="FFFFFF"/>
                  </a:solidFill>
                  <a:latin typeface="Segoe UI Light" pitchFamily="34" charset="0"/>
                  <a:cs typeface="Segoe UI"/>
                </a:rPr>
                <a:t>Pendidikan</a:t>
              </a:r>
              <a:r>
                <a:rPr lang="en-US" sz="2400" dirty="0" smtClean="0">
                  <a:solidFill>
                    <a:srgbClr val="FFFFFF"/>
                  </a:solidFill>
                  <a:latin typeface="Segoe UI Light" pitchFamily="34" charset="0"/>
                  <a:cs typeface="Segoe UI"/>
                </a:rPr>
                <a:t> </a:t>
              </a:r>
              <a:endParaRPr lang="en-US" sz="2000" dirty="0">
                <a:solidFill>
                  <a:srgbClr val="FFFFFF"/>
                </a:solidFill>
                <a:latin typeface="Segoe UI Light" pitchFamily="34" charset="0"/>
                <a:cs typeface="Segoe UI"/>
              </a:endParaRP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2316844" y="1527413"/>
              <a:ext cx="769334" cy="757306"/>
              <a:chOff x="2316844" y="1527413"/>
              <a:chExt cx="769334" cy="757306"/>
            </a:xfrm>
          </p:grpSpPr>
          <p:sp>
            <p:nvSpPr>
              <p:cNvPr id="97" name="Right Triangle 96"/>
              <p:cNvSpPr/>
              <p:nvPr/>
            </p:nvSpPr>
            <p:spPr bwMode="auto">
              <a:xfrm rot="10800000">
                <a:off x="2316844" y="1527413"/>
                <a:ext cx="769334" cy="757306"/>
              </a:xfrm>
              <a:prstGeom prst="rtTriangle">
                <a:avLst/>
              </a:prstGeom>
              <a:solidFill>
                <a:schemeClr val="accent5">
                  <a:lumMod val="90000"/>
                </a:schemeClr>
              </a:solidFill>
              <a:ln w="9525" cap="flat" cmpd="sng" algn="ctr">
                <a:solidFill>
                  <a:schemeClr val="accent5">
                    <a:lumMod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kkurat Pro" charset="0"/>
                  <a:ea typeface="Arial Unicode MS" charset="0"/>
                  <a:cs typeface="Arial Unicode MS" charset="0"/>
                </a:endParaRPr>
              </a:p>
            </p:txBody>
          </p:sp>
          <p:grpSp>
            <p:nvGrpSpPr>
              <p:cNvPr id="98" name="Group 97"/>
              <p:cNvGrpSpPr/>
              <p:nvPr/>
            </p:nvGrpSpPr>
            <p:grpSpPr>
              <a:xfrm rot="21420173">
                <a:off x="2734520" y="1589326"/>
                <a:ext cx="227339" cy="386194"/>
                <a:chOff x="4494878" y="140853"/>
                <a:chExt cx="821312" cy="1395211"/>
              </a:xfrm>
            </p:grpSpPr>
            <p:sp>
              <p:nvSpPr>
                <p:cNvPr id="99" name="Rounded Rectangle 98"/>
                <p:cNvSpPr/>
                <p:nvPr/>
              </p:nvSpPr>
              <p:spPr bwMode="auto">
                <a:xfrm rot="2867875">
                  <a:off x="4111084" y="934888"/>
                  <a:ext cx="953621" cy="186033"/>
                </a:xfrm>
                <a:prstGeom prst="roundRect">
                  <a:avLst>
                    <a:gd name="adj" fmla="val 43453"/>
                  </a:avLst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1" i="0" u="none" strike="noStrike" cap="none" normalizeH="0" baseline="0">
                    <a:ln>
                      <a:solidFill>
                        <a:sysClr val="windowText" lastClr="000000"/>
                      </a:solidFill>
                    </a:ln>
                    <a:solidFill>
                      <a:srgbClr val="9BBB59"/>
                    </a:solidFill>
                    <a:effectLst/>
                    <a:latin typeface="Akkurat Pro" charset="0"/>
                    <a:ea typeface="Arial Unicode MS" charset="0"/>
                    <a:cs typeface="Arial Unicode MS" charset="0"/>
                  </a:endParaRPr>
                </a:p>
              </p:txBody>
            </p:sp>
            <p:sp>
              <p:nvSpPr>
                <p:cNvPr id="100" name="Rounded Rectangle 99"/>
                <p:cNvSpPr/>
                <p:nvPr/>
              </p:nvSpPr>
              <p:spPr bwMode="auto">
                <a:xfrm rot="7652098">
                  <a:off x="4525568" y="745442"/>
                  <a:ext cx="1395211" cy="186033"/>
                </a:xfrm>
                <a:prstGeom prst="roundRect">
                  <a:avLst>
                    <a:gd name="adj" fmla="val 43453"/>
                  </a:avLst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1" i="0" u="none" strike="noStrike" cap="none" normalizeH="0" baseline="0">
                    <a:ln>
                      <a:solidFill>
                        <a:sysClr val="windowText" lastClr="000000"/>
                      </a:solidFill>
                    </a:ln>
                    <a:solidFill>
                      <a:srgbClr val="9BBB59"/>
                    </a:solidFill>
                    <a:effectLst/>
                    <a:latin typeface="Akkurat Pro" charset="0"/>
                    <a:ea typeface="Arial Unicode MS" charset="0"/>
                    <a:cs typeface="Arial Unicode MS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81492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0" y="0"/>
            <a:ext cx="3810000" cy="8229600"/>
          </a:xfrm>
          <a:prstGeom prst="rect">
            <a:avLst/>
          </a:prstGeom>
          <a:solidFill>
            <a:srgbClr val="1B5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17" name="TextBox 16"/>
          <p:cNvSpPr txBox="1"/>
          <p:nvPr/>
        </p:nvSpPr>
        <p:spPr>
          <a:xfrm>
            <a:off x="383782" y="477237"/>
            <a:ext cx="5029775" cy="609398"/>
          </a:xfrm>
          <a:prstGeom prst="rect">
            <a:avLst/>
          </a:prstGeom>
          <a:solidFill>
            <a:srgbClr val="1FAEFF"/>
          </a:solidFill>
        </p:spPr>
        <p:txBody>
          <a:bodyPr wrap="none" rtlCol="0">
            <a:spAutoFit/>
          </a:bodyPr>
          <a:lstStyle/>
          <a:p>
            <a:r>
              <a:rPr lang="en-US" sz="336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Software (</a:t>
            </a:r>
            <a:r>
              <a:rPr lang="en-US" sz="336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Perangkat</a:t>
            </a:r>
            <a:r>
              <a:rPr lang="en-US" sz="336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336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Lunak</a:t>
            </a:r>
            <a:r>
              <a:rPr lang="en-US" sz="336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)</a:t>
            </a:r>
            <a:endParaRPr lang="en-US" sz="336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529" y="1481078"/>
            <a:ext cx="9144000" cy="3347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Perangkat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lunak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merujuk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pada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program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komputer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manual (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jika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ada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) yang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dapat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mendukung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 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Program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komputer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adalah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instruksi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mesin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-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dibaca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mengarahkan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sirkuit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perangkat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keras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sistem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berfungsi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cara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menghasilkan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berguna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data. 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Program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umumnya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disimpan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pada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beberapa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media </a:t>
            </a:r>
            <a:r>
              <a:rPr lang="en-US" sz="2400" i="1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input / output 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sering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disk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atau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i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tape.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0096500" y="665800"/>
            <a:ext cx="3467100" cy="50354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  </a:t>
            </a:r>
            <a:r>
              <a:rPr lang="en-US" sz="2400" b="1" dirty="0" err="1" smtClean="0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Komponen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ea typeface="Arial Unicode MS" charset="0"/>
              <a:cs typeface="Arial Unicode M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11443" y="2084832"/>
            <a:ext cx="3804558" cy="658368"/>
          </a:xfrm>
          <a:prstGeom prst="rect">
            <a:avLst/>
          </a:prstGeom>
          <a:solidFill>
            <a:srgbClr val="1F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2" rtlCol="0" anchor="ctr"/>
          <a:lstStyle/>
          <a:p>
            <a:endParaRPr lang="en-US" sz="288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48157" y="1676400"/>
            <a:ext cx="3962400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Hardware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Software</a:t>
            </a: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Data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Prosedur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Pengguna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373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0" y="-32657"/>
            <a:ext cx="3810000" cy="8229600"/>
          </a:xfrm>
          <a:prstGeom prst="rect">
            <a:avLst/>
          </a:prstGeom>
          <a:solidFill>
            <a:srgbClr val="1B5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17" name="TextBox 16"/>
          <p:cNvSpPr txBox="1"/>
          <p:nvPr/>
        </p:nvSpPr>
        <p:spPr>
          <a:xfrm>
            <a:off x="383782" y="477237"/>
            <a:ext cx="2991525" cy="609398"/>
          </a:xfrm>
          <a:prstGeom prst="rect">
            <a:avLst/>
          </a:prstGeom>
          <a:solidFill>
            <a:srgbClr val="1FAEFF"/>
          </a:solidFill>
        </p:spPr>
        <p:txBody>
          <a:bodyPr wrap="none" rtlCol="0">
            <a:spAutoFit/>
          </a:bodyPr>
          <a:lstStyle/>
          <a:p>
            <a:r>
              <a:rPr lang="en-US" sz="336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Sistem</a:t>
            </a:r>
            <a:r>
              <a:rPr lang="en-US" sz="336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336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Operasi</a:t>
            </a:r>
            <a:r>
              <a:rPr lang="en-US" sz="336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endParaRPr lang="en-US" sz="336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529" y="1481078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	Software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sistem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operasi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merupakan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suatu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software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kompleks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yang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mempunyai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banyak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fungsi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Fungsi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yang </a:t>
            </a:r>
            <a:r>
              <a:rPr lang="en-US" sz="2400" b="1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pertama</a:t>
            </a:r>
            <a:r>
              <a:rPr lang="en-US" sz="2400" b="1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adalah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mengatur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semua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perangkat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keras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komputer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terhubung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CPU.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Fungsi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kedua</a:t>
            </a:r>
            <a:r>
              <a:rPr lang="en-US" sz="2400" b="1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adalah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menerjemahkan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segala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aktivitas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pemakai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kepada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CPU agar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segala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diperintahkan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oleh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pemakai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dapat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dikerjakan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oleh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CPU.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Fungsi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yang </a:t>
            </a:r>
            <a:r>
              <a:rPr lang="en-US" sz="2400" b="1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ketiga</a:t>
            </a:r>
            <a:r>
              <a:rPr lang="en-US" sz="2400" b="1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adalah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mengatur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semua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proses yang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terjadi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di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CPU. 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SO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juga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berfungsi</a:t>
            </a:r>
            <a:r>
              <a:rPr lang="en-US" sz="24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sebagai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platform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menjalan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suatu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software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aplikasi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Contoh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: Microsoft 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Windows (Windows 98, Windows 2000, Windows XP,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Windows Vista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), Linux 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(Mandrake, Ubuntu,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Redhat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)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dan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Mac OS (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keluaran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Apple).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0096500" y="665800"/>
            <a:ext cx="3467100" cy="50354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  </a:t>
            </a:r>
            <a:r>
              <a:rPr lang="en-US" sz="2400" b="1" dirty="0" err="1" smtClean="0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Komponen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ea typeface="Arial Unicode MS" charset="0"/>
              <a:cs typeface="Arial Unicode M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11443" y="2618232"/>
            <a:ext cx="3804558" cy="658368"/>
          </a:xfrm>
          <a:prstGeom prst="rect">
            <a:avLst/>
          </a:prstGeom>
          <a:solidFill>
            <a:srgbClr val="1F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2" rtlCol="0" anchor="ctr"/>
          <a:lstStyle/>
          <a:p>
            <a:endParaRPr lang="en-US" sz="288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48157" y="1676400"/>
            <a:ext cx="3967843" cy="4180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Hardware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Software</a:t>
            </a:r>
          </a:p>
          <a:p>
            <a:pPr marL="1377188" lvl="1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0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Sistem</a:t>
            </a:r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Operasi</a:t>
            </a:r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 </a:t>
            </a:r>
          </a:p>
          <a:p>
            <a:pPr marL="1377188" lvl="1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Bahasa </a:t>
            </a:r>
            <a:r>
              <a:rPr lang="en-US" sz="20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Pemrograman</a:t>
            </a:r>
            <a:endParaRPr lang="en-US" sz="20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1377188" lvl="1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Program </a:t>
            </a:r>
            <a:r>
              <a:rPr lang="en-US" sz="20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Aplikasi</a:t>
            </a:r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Data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Prosedur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Pengguna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9709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0" y="-32657"/>
            <a:ext cx="3810000" cy="8229600"/>
          </a:xfrm>
          <a:prstGeom prst="rect">
            <a:avLst/>
          </a:prstGeom>
          <a:solidFill>
            <a:srgbClr val="1B5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17" name="TextBox 16"/>
          <p:cNvSpPr txBox="1"/>
          <p:nvPr/>
        </p:nvSpPr>
        <p:spPr>
          <a:xfrm>
            <a:off x="383782" y="477237"/>
            <a:ext cx="4279698" cy="609398"/>
          </a:xfrm>
          <a:prstGeom prst="rect">
            <a:avLst/>
          </a:prstGeom>
          <a:solidFill>
            <a:srgbClr val="1FAEFF"/>
          </a:solidFill>
        </p:spPr>
        <p:txBody>
          <a:bodyPr wrap="none" rtlCol="0">
            <a:spAutoFit/>
          </a:bodyPr>
          <a:lstStyle/>
          <a:p>
            <a:r>
              <a:rPr lang="en-US" sz="336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Bahasa </a:t>
            </a:r>
            <a:r>
              <a:rPr lang="en-US" sz="336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Pemrograman</a:t>
            </a:r>
            <a:r>
              <a:rPr lang="en-US" sz="336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endParaRPr lang="en-US" sz="336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529" y="1481078"/>
            <a:ext cx="914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	Bahasa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pengrograman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adalah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perangkat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lunak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digunakan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merancang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atau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membuat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program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sesuai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struktur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metode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dimiliki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oleh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bahasa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program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itu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sendiri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Berdasarkan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tingkatannya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bahasa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pemrogramman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dibagi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menjadi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tiga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yaitu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Low </a:t>
            </a:r>
            <a:r>
              <a:rPr lang="en-US" sz="2400" b="1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level programming 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: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sangat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sulit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dimengerti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karena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instruksinya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menggunakan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bahas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mesin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Mid </a:t>
            </a:r>
            <a:r>
              <a:rPr lang="en-US" sz="2400" b="1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level programming 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: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instruksi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sudah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mendekati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bahasa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sehari-hari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Walaupun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begitu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bahasanya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masih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sulit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dimengerti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 Ex : </a:t>
            </a:r>
            <a:r>
              <a:rPr lang="en-US" sz="2400" i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assembler.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High level programming 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: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lebih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terstruktur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mudah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dimengerti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karena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menggunakan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bahasa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sehari-hari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ex : VB,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pascal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, java, c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0096500" y="665800"/>
            <a:ext cx="3467100" cy="50354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  </a:t>
            </a:r>
            <a:r>
              <a:rPr lang="en-US" sz="2400" b="1" dirty="0" err="1" smtClean="0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Komponen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ea typeface="Arial Unicode MS" charset="0"/>
              <a:cs typeface="Arial Unicode M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11443" y="3124200"/>
            <a:ext cx="3804558" cy="658368"/>
          </a:xfrm>
          <a:prstGeom prst="rect">
            <a:avLst/>
          </a:prstGeom>
          <a:solidFill>
            <a:srgbClr val="1F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2" rtlCol="0" anchor="ctr"/>
          <a:lstStyle/>
          <a:p>
            <a:endParaRPr lang="en-US" sz="288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48157" y="1676400"/>
            <a:ext cx="3967843" cy="4180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Hardware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Software</a:t>
            </a:r>
          </a:p>
          <a:p>
            <a:pPr marL="1377188" lvl="1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0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Sistem</a:t>
            </a:r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Operasi</a:t>
            </a:r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 </a:t>
            </a:r>
          </a:p>
          <a:p>
            <a:pPr marL="1377188" lvl="1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Bahasa </a:t>
            </a:r>
            <a:r>
              <a:rPr lang="en-US" sz="20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Pemrograman</a:t>
            </a:r>
            <a:endParaRPr lang="en-US" sz="20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1377188" lvl="1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Program </a:t>
            </a:r>
            <a:r>
              <a:rPr lang="en-US" sz="20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Aplikasi</a:t>
            </a:r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Data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Prosedur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Pengguna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1691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0" y="-32657"/>
            <a:ext cx="3810000" cy="8229600"/>
          </a:xfrm>
          <a:prstGeom prst="rect">
            <a:avLst/>
          </a:prstGeom>
          <a:solidFill>
            <a:srgbClr val="1B5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17" name="TextBox 16"/>
          <p:cNvSpPr txBox="1"/>
          <p:nvPr/>
        </p:nvSpPr>
        <p:spPr>
          <a:xfrm>
            <a:off x="383782" y="477237"/>
            <a:ext cx="3244158" cy="609398"/>
          </a:xfrm>
          <a:prstGeom prst="rect">
            <a:avLst/>
          </a:prstGeom>
          <a:solidFill>
            <a:srgbClr val="1FAEFF"/>
          </a:solidFill>
        </p:spPr>
        <p:txBody>
          <a:bodyPr wrap="none" rtlCol="0">
            <a:spAutoFit/>
          </a:bodyPr>
          <a:lstStyle/>
          <a:p>
            <a:r>
              <a:rPr lang="en-US" sz="336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Program </a:t>
            </a:r>
            <a:r>
              <a:rPr lang="en-US" sz="336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Aplikas</a:t>
            </a:r>
            <a:r>
              <a:rPr lang="en-US" sz="336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</a:t>
            </a:r>
            <a:endParaRPr lang="en-US" sz="336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529" y="1481078"/>
            <a:ext cx="91440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	Program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aplikasi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merupakan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software yang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mempunyai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fungsi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khusus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sesuai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tujuan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pembuatnya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 Program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aplikasi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merupakan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software yang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banyak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digunakan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membantu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menyelesaikan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tugas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tertentu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seperti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membuat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surat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mendengarkan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musik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menonton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VCD,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menghitung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sejumlah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angka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masih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banyak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lagi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 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Berdasarkan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fungsinya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program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aplikasi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dibedakan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menjadi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: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Pengolah</a:t>
            </a:r>
            <a:r>
              <a:rPr lang="en-US" sz="24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Kata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pengolah</a:t>
            </a:r>
            <a:r>
              <a:rPr lang="en-US" sz="24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angka</a:t>
            </a:r>
            <a:endParaRPr lang="en-US" sz="2400" b="1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pengolah</a:t>
            </a:r>
            <a:r>
              <a:rPr lang="en-US" sz="24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grafis</a:t>
            </a:r>
            <a:endParaRPr lang="en-US" sz="2400" b="1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pembuat</a:t>
            </a:r>
            <a:r>
              <a:rPr lang="en-US" sz="24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presentasi</a:t>
            </a:r>
            <a:endParaRPr lang="en-US" sz="2400" b="1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multimedia.</a:t>
            </a:r>
            <a:endParaRPr lang="en-US" sz="24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0096500" y="665800"/>
            <a:ext cx="3467100" cy="50354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  </a:t>
            </a:r>
            <a:r>
              <a:rPr lang="en-US" sz="2400" b="1" dirty="0" err="1" smtClean="0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Komponen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ea typeface="Arial Unicode MS" charset="0"/>
              <a:cs typeface="Arial Unicode M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11443" y="3608832"/>
            <a:ext cx="3804558" cy="658368"/>
          </a:xfrm>
          <a:prstGeom prst="rect">
            <a:avLst/>
          </a:prstGeom>
          <a:solidFill>
            <a:srgbClr val="1F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2" rtlCol="0" anchor="ctr"/>
          <a:lstStyle/>
          <a:p>
            <a:endParaRPr lang="en-US" sz="288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48157" y="1676400"/>
            <a:ext cx="3967843" cy="4180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Hardware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Software</a:t>
            </a:r>
          </a:p>
          <a:p>
            <a:pPr marL="1377188" lvl="1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0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Sistem</a:t>
            </a:r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Operasi</a:t>
            </a:r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 </a:t>
            </a:r>
          </a:p>
          <a:p>
            <a:pPr marL="1377188" lvl="1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Bahasa </a:t>
            </a:r>
            <a:r>
              <a:rPr lang="en-US" sz="20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Pemrograman</a:t>
            </a:r>
            <a:endParaRPr lang="en-US" sz="20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1377188" lvl="1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Program </a:t>
            </a:r>
            <a:r>
              <a:rPr lang="en-US" sz="20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Aplikasi</a:t>
            </a:r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Data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Prosedur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Pengguna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2594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0" y="0"/>
            <a:ext cx="3810000" cy="8229600"/>
          </a:xfrm>
          <a:prstGeom prst="rect">
            <a:avLst/>
          </a:prstGeom>
          <a:solidFill>
            <a:srgbClr val="1B5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17" name="TextBox 16"/>
          <p:cNvSpPr txBox="1"/>
          <p:nvPr/>
        </p:nvSpPr>
        <p:spPr>
          <a:xfrm>
            <a:off x="383782" y="477237"/>
            <a:ext cx="3731018" cy="609398"/>
          </a:xfrm>
          <a:prstGeom prst="rect">
            <a:avLst/>
          </a:prstGeom>
          <a:solidFill>
            <a:srgbClr val="1FAEFF"/>
          </a:solidFill>
        </p:spPr>
        <p:txBody>
          <a:bodyPr wrap="square" rtlCol="0">
            <a:spAutoFit/>
          </a:bodyPr>
          <a:lstStyle/>
          <a:p>
            <a:r>
              <a:rPr lang="en-US" sz="336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Data </a:t>
            </a:r>
            <a:endParaRPr lang="en-US" sz="336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529" y="1481078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	Data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adalah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fakta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digunakan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oleh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program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menghasilkan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yang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berguna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Seperti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program, 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data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biasanya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disimpan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bentuk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mesin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-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dibaca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pada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disk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atau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tape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hingga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komputer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membutuhkannya</a:t>
            </a:r>
            <a:endParaRPr lang="en-US" sz="2400" i="1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0096500" y="665800"/>
            <a:ext cx="3467100" cy="50354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  </a:t>
            </a:r>
            <a:r>
              <a:rPr lang="en-US" sz="2400" b="1" dirty="0" err="1" smtClean="0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Komponen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ea typeface="Arial Unicode MS" charset="0"/>
              <a:cs typeface="Arial Unicode M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11443" y="2667000"/>
            <a:ext cx="3804558" cy="658368"/>
          </a:xfrm>
          <a:prstGeom prst="rect">
            <a:avLst/>
          </a:prstGeom>
          <a:solidFill>
            <a:srgbClr val="1F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2" rtlCol="0" anchor="ctr"/>
          <a:lstStyle/>
          <a:p>
            <a:endParaRPr lang="en-US" sz="288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48157" y="1676400"/>
            <a:ext cx="3434443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Hardware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Software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Data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Prosedur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Pengguna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3035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0" y="0"/>
            <a:ext cx="3810000" cy="8229600"/>
          </a:xfrm>
          <a:prstGeom prst="rect">
            <a:avLst/>
          </a:prstGeom>
          <a:solidFill>
            <a:srgbClr val="1B5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17" name="TextBox 16"/>
          <p:cNvSpPr txBox="1"/>
          <p:nvPr/>
        </p:nvSpPr>
        <p:spPr>
          <a:xfrm>
            <a:off x="383782" y="477237"/>
            <a:ext cx="3731018" cy="609398"/>
          </a:xfrm>
          <a:prstGeom prst="rect">
            <a:avLst/>
          </a:prstGeom>
          <a:solidFill>
            <a:srgbClr val="1FAEFF"/>
          </a:solidFill>
        </p:spPr>
        <p:txBody>
          <a:bodyPr wrap="square" rtlCol="0">
            <a:spAutoFit/>
          </a:bodyPr>
          <a:lstStyle/>
          <a:p>
            <a:r>
              <a:rPr lang="en-US" sz="336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Prosedur</a:t>
            </a:r>
            <a:r>
              <a:rPr lang="en-US" sz="336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endParaRPr lang="en-US" sz="336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529" y="1481078"/>
            <a:ext cx="9144000" cy="113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Sekumpulan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aturan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yang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dipakai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mewujudkan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pemrosesan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data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pembangkitan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output yang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dikehedaki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0096500" y="665800"/>
            <a:ext cx="3467100" cy="50354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  </a:t>
            </a:r>
            <a:r>
              <a:rPr lang="en-US" sz="2400" b="1" dirty="0" err="1" smtClean="0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Komponen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ea typeface="Arial Unicode MS" charset="0"/>
              <a:cs typeface="Arial Unicode M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11443" y="3200400"/>
            <a:ext cx="3804558" cy="658368"/>
          </a:xfrm>
          <a:prstGeom prst="rect">
            <a:avLst/>
          </a:prstGeom>
          <a:solidFill>
            <a:srgbClr val="1F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2" rtlCol="0" anchor="ctr"/>
          <a:lstStyle/>
          <a:p>
            <a:endParaRPr lang="en-US" sz="288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48157" y="1676400"/>
            <a:ext cx="3434443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Hardware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Software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Data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Prosedur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Pengguna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6637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0" y="0"/>
            <a:ext cx="3810000" cy="8229600"/>
          </a:xfrm>
          <a:prstGeom prst="rect">
            <a:avLst/>
          </a:prstGeom>
          <a:solidFill>
            <a:srgbClr val="1B5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17" name="TextBox 16"/>
          <p:cNvSpPr txBox="1"/>
          <p:nvPr/>
        </p:nvSpPr>
        <p:spPr>
          <a:xfrm>
            <a:off x="383782" y="457200"/>
            <a:ext cx="3731018" cy="609398"/>
          </a:xfrm>
          <a:prstGeom prst="rect">
            <a:avLst/>
          </a:prstGeom>
          <a:solidFill>
            <a:srgbClr val="1FAEFF"/>
          </a:solidFill>
        </p:spPr>
        <p:txBody>
          <a:bodyPr wrap="square" rtlCol="0">
            <a:spAutoFit/>
          </a:bodyPr>
          <a:lstStyle/>
          <a:p>
            <a:r>
              <a:rPr lang="en-US" sz="336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Pengguna</a:t>
            </a:r>
            <a:r>
              <a:rPr lang="en-US" sz="336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(Orang)</a:t>
            </a:r>
            <a:endParaRPr lang="en-US" sz="336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529" y="1481078"/>
            <a:ext cx="914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Semua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pihak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bertanggung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jawab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pengembangan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sistem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pemrosesan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penggunaan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keluaran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sistem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infor­masi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Berdasarkan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tugasnya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dibagi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menjadi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Operator 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: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mengoperasikan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komputer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dll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Mulai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menghidupkan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komputer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meletakkan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kertas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pada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printer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dan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entri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data.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System Analyst 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: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menerjemahkan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kebutuhan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pemakai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menjadi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sebuah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rancangan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basis data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aplikasi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Application programmer 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: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pemrogam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aplikasi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dengan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instruksi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dari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system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analist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Database Administrator :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membuat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dan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menjaga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database 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Hardware Engineer  :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menjaga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dan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perbaikan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perangkat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keras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Webmaster :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mengelola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konten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website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Auditor </a:t>
            </a:r>
            <a:r>
              <a:rPr lang="en-US" sz="2400" b="1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: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Memastikan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sistem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tersebut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memenuhi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azas-azas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akuntansi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pengauditan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sehingga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keamanan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sistem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terjamin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0096500" y="665800"/>
            <a:ext cx="3467100" cy="50354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  </a:t>
            </a:r>
            <a:r>
              <a:rPr lang="en-US" sz="2400" b="1" dirty="0" err="1" smtClean="0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Komponen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ea typeface="Arial Unicode MS" charset="0"/>
              <a:cs typeface="Arial Unicode M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06000" y="3785616"/>
            <a:ext cx="3804558" cy="658368"/>
          </a:xfrm>
          <a:prstGeom prst="rect">
            <a:avLst/>
          </a:prstGeom>
          <a:solidFill>
            <a:srgbClr val="1F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2" rtlCol="0" anchor="ctr"/>
          <a:lstStyle/>
          <a:p>
            <a:endParaRPr lang="en-US" sz="288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48157" y="1676400"/>
            <a:ext cx="3434443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Hardware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Software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Data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Prosedur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Pengguna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8801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459242" y="432996"/>
            <a:ext cx="5179558" cy="39739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ctr" defTabSz="62700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defTabSz="1023932">
              <a:lnSpc>
                <a:spcPct val="91000"/>
              </a:lnSpc>
              <a:spcBef>
                <a:spcPct val="0"/>
              </a:spcBef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Attributes &amp; Themes – Personal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124200" y="1156649"/>
            <a:ext cx="9220200" cy="6090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1pPr>
            <a:lvl2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2pPr>
            <a:lvl3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3pPr>
            <a:lvl4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4pPr>
            <a:lvl5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5pPr>
            <a:lvl6pPr marL="3448522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75527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2531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9535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 defTabSz="1023932">
              <a:lnSpc>
                <a:spcPct val="90000"/>
              </a:lnSpc>
              <a:spcBef>
                <a:spcPct val="0"/>
              </a:spcBef>
            </a:pPr>
            <a:r>
              <a:rPr lang="en-US" dirty="0" err="1" smtClean="0">
                <a:solidFill>
                  <a:srgbClr val="C0504D"/>
                </a:solidFill>
                <a:latin typeface="Segoe UI Light" pitchFamily="34" charset="0"/>
                <a:cs typeface="Segoe UI Light" pitchFamily="34" charset="0"/>
              </a:rPr>
              <a:t>Sejarah</a:t>
            </a:r>
            <a:r>
              <a:rPr lang="en-US" dirty="0" smtClean="0">
                <a:solidFill>
                  <a:srgbClr val="C0504D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dirty="0" err="1" smtClean="0">
                <a:solidFill>
                  <a:srgbClr val="C0504D"/>
                </a:solidFill>
                <a:latin typeface="Segoe UI Light" pitchFamily="34" charset="0"/>
                <a:cs typeface="Segoe UI Light" pitchFamily="34" charset="0"/>
              </a:rPr>
              <a:t>Sistem</a:t>
            </a:r>
            <a:r>
              <a:rPr lang="en-US" dirty="0" smtClean="0">
                <a:solidFill>
                  <a:srgbClr val="C0504D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dirty="0" err="1" smtClean="0">
                <a:solidFill>
                  <a:srgbClr val="C0504D"/>
                </a:solidFill>
                <a:latin typeface="Segoe UI Light" pitchFamily="34" charset="0"/>
                <a:cs typeface="Segoe UI Light" pitchFamily="34" charset="0"/>
              </a:rPr>
              <a:t>Informasi</a:t>
            </a:r>
            <a:r>
              <a:rPr lang="en-US" dirty="0" smtClean="0">
                <a:solidFill>
                  <a:srgbClr val="C0504D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endParaRPr lang="en-US" dirty="0" smtClean="0">
              <a:solidFill>
                <a:srgbClr val="C0504D"/>
              </a:solidFill>
              <a:latin typeface="Segoe UI Light" pitchFamily="34" charset="0"/>
              <a:cs typeface="Segoe UI Light" pitchFamily="34" charset="0"/>
            </a:endParaRPr>
          </a:p>
          <a:p>
            <a:pPr lvl="1" algn="just" defTabSz="1023932">
              <a:lnSpc>
                <a:spcPct val="100000"/>
              </a:lnSpc>
              <a:spcBef>
                <a:spcPct val="0"/>
              </a:spcBef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1" algn="just" defTabSz="1023932">
              <a:lnSpc>
                <a:spcPct val="150000"/>
              </a:lnSpc>
              <a:spcBef>
                <a:spcPct val="0"/>
              </a:spcBef>
            </a:pP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informasi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saat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yang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terus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diperbarui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untuk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mempromosikan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pendekatan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etnografi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,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untuk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Memastikan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integritas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data ,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untuk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meningkatkan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efektivitas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efisiensi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sosial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dari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seluruh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proses . [ 12 ]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Secara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umum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,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informasi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yang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berfokus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pada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pengolahan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informasi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dalam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Organisasi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,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terutama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dalam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perusahaan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bisnis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,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berbagi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manfaat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dengan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masyarakat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modern.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1156648"/>
            <a:ext cx="2743199" cy="678819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2800" dirty="0" err="1" smtClean="0">
                <a:latin typeface="Segoe UI Light" pitchFamily="34" charset="0"/>
                <a:cs typeface="Segoe UI"/>
              </a:rPr>
              <a:t>Sejarah</a:t>
            </a:r>
            <a:r>
              <a:rPr lang="en-US" sz="2800" dirty="0" smtClean="0">
                <a:latin typeface="Segoe UI Light" pitchFamily="34" charset="0"/>
                <a:cs typeface="Segoe UI"/>
              </a:rPr>
              <a:t> </a:t>
            </a:r>
            <a:endParaRPr lang="en-US" sz="2800" dirty="0">
              <a:latin typeface="Segoe UI Light" pitchFamily="34" charset="0"/>
              <a:cs typeface="Segoe UI"/>
            </a:endParaRPr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12115800" y="432996"/>
            <a:ext cx="1118051" cy="22286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6618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3234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79853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06470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33088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59702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6320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12938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90000"/>
              </a:lnSpc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r"/>
            <a:endParaRPr lang="en-US" sz="14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D4 LJ PJJ PENS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186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459242" y="432996"/>
            <a:ext cx="5179558" cy="39739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ctr" defTabSz="62700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defTabSz="1023932">
              <a:lnSpc>
                <a:spcPct val="91000"/>
              </a:lnSpc>
              <a:spcBef>
                <a:spcPct val="0"/>
              </a:spcBef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Attributes &amp; Themes – Personal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124200" y="1156649"/>
            <a:ext cx="9220200" cy="6090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1pPr>
            <a:lvl2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2pPr>
            <a:lvl3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3pPr>
            <a:lvl4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4pPr>
            <a:lvl5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5pPr>
            <a:lvl6pPr marL="3448522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75527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2531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9535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 defTabSz="1023932">
              <a:lnSpc>
                <a:spcPct val="90000"/>
              </a:lnSpc>
              <a:spcBef>
                <a:spcPct val="0"/>
              </a:spcBef>
            </a:pPr>
            <a:r>
              <a:rPr lang="en-US" dirty="0" err="1" smtClean="0">
                <a:solidFill>
                  <a:srgbClr val="C0504D"/>
                </a:solidFill>
                <a:latin typeface="Segoe UI Light" pitchFamily="34" charset="0"/>
                <a:cs typeface="Segoe UI Light" pitchFamily="34" charset="0"/>
              </a:rPr>
              <a:t>Sejarah</a:t>
            </a:r>
            <a:r>
              <a:rPr lang="en-US" dirty="0" smtClean="0">
                <a:solidFill>
                  <a:srgbClr val="C0504D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dirty="0" err="1" smtClean="0">
                <a:solidFill>
                  <a:srgbClr val="C0504D"/>
                </a:solidFill>
                <a:latin typeface="Segoe UI Light" pitchFamily="34" charset="0"/>
                <a:cs typeface="Segoe UI Light" pitchFamily="34" charset="0"/>
              </a:rPr>
              <a:t>Sistem</a:t>
            </a:r>
            <a:r>
              <a:rPr lang="en-US" dirty="0" smtClean="0">
                <a:solidFill>
                  <a:srgbClr val="C0504D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dirty="0" err="1" smtClean="0">
                <a:solidFill>
                  <a:srgbClr val="C0504D"/>
                </a:solidFill>
                <a:latin typeface="Segoe UI Light" pitchFamily="34" charset="0"/>
                <a:cs typeface="Segoe UI Light" pitchFamily="34" charset="0"/>
              </a:rPr>
              <a:t>Informasi</a:t>
            </a:r>
            <a:r>
              <a:rPr lang="en-US" dirty="0" smtClean="0">
                <a:solidFill>
                  <a:srgbClr val="C0504D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endParaRPr lang="en-US" dirty="0" smtClean="0">
              <a:solidFill>
                <a:srgbClr val="C0504D"/>
              </a:solidFill>
              <a:latin typeface="Segoe UI Light" pitchFamily="34" charset="0"/>
              <a:cs typeface="Segoe UI Light" pitchFamily="34" charset="0"/>
            </a:endParaRPr>
          </a:p>
          <a:p>
            <a:pPr lvl="1" algn="just" defTabSz="1023932">
              <a:lnSpc>
                <a:spcPct val="100000"/>
              </a:lnSpc>
              <a:spcBef>
                <a:spcPct val="0"/>
              </a:spcBef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1" algn="just" defTabSz="1023932">
              <a:lnSpc>
                <a:spcPct val="150000"/>
              </a:lnSpc>
              <a:spcBef>
                <a:spcPct val="0"/>
              </a:spcBef>
            </a:pP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informasi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saat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yang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terus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diperbarui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untuk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mempromosikan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pendekatan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etnografi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,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untuk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Memastikan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integritas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data ,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untuk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meningkatkan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efektivitas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efisiensi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sosial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dari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seluruh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proses . [ 12 ]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Secara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umum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,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informasi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yang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berfokus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pada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pengolahan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informasi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dalam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Organisasi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,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terutama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dalam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perusahaan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bisnis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,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berbagi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manfaat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dengan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masyarakat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modern.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1156648"/>
            <a:ext cx="2743199" cy="678819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2800" dirty="0" err="1" smtClean="0">
                <a:latin typeface="Segoe UI Light" pitchFamily="34" charset="0"/>
                <a:cs typeface="Segoe UI"/>
              </a:rPr>
              <a:t>Sejarah</a:t>
            </a:r>
            <a:r>
              <a:rPr lang="en-US" sz="2800" dirty="0" smtClean="0">
                <a:latin typeface="Segoe UI Light" pitchFamily="34" charset="0"/>
                <a:cs typeface="Segoe UI"/>
              </a:rPr>
              <a:t> </a:t>
            </a:r>
            <a:endParaRPr lang="en-US" sz="2800" dirty="0">
              <a:latin typeface="Segoe UI Light" pitchFamily="34" charset="0"/>
              <a:cs typeface="Segoe UI"/>
            </a:endParaRPr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12115800" y="432996"/>
            <a:ext cx="1118051" cy="22286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6618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3234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79853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06470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33088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59702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6320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12938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90000"/>
              </a:lnSpc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r"/>
            <a:endParaRPr lang="en-US" sz="14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D4 LJ PJJ PENS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134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allpoper.com/images/00/44/66/54/windows-8-official_0044665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flipH="1">
            <a:off x="-76202" y="0"/>
            <a:ext cx="13784179" cy="8305800"/>
          </a:xfrm>
          <a:prstGeom prst="rect">
            <a:avLst/>
          </a:prstGeom>
          <a:noFill/>
          <a:effectLst>
            <a:reflection blurRad="254000" stA="0" endPos="27000" dist="127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810986" y="1981200"/>
            <a:ext cx="12268200" cy="51054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1pPr>
            <a:lvl2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2pPr>
            <a:lvl3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3pPr>
            <a:lvl4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4pPr>
            <a:lvl5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5pPr>
            <a:lvl6pPr marL="3448522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75527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2531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9535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Segoe UI Light" pitchFamily="34" charset="0"/>
                <a:cs typeface="Segoe UI"/>
              </a:rPr>
              <a:t>Kombinasi</a:t>
            </a:r>
            <a:r>
              <a:rPr lang="en-US" dirty="0" smtClean="0">
                <a:latin typeface="Segoe UI Light" pitchFamily="34" charset="0"/>
                <a:cs typeface="Segoe UI"/>
              </a:rPr>
              <a:t> </a:t>
            </a:r>
            <a:r>
              <a:rPr lang="en-US" dirty="0" err="1" smtClean="0">
                <a:latin typeface="Segoe UI Light" pitchFamily="34" charset="0"/>
                <a:cs typeface="Segoe UI"/>
              </a:rPr>
              <a:t>dari</a:t>
            </a:r>
            <a:r>
              <a:rPr lang="en-US" dirty="0" smtClean="0">
                <a:latin typeface="Segoe UI Light" pitchFamily="34" charset="0"/>
                <a:cs typeface="Segoe UI"/>
              </a:rPr>
              <a:t> </a:t>
            </a:r>
            <a:r>
              <a:rPr lang="en-US" b="1" dirty="0" err="1">
                <a:latin typeface="Segoe UI Light" pitchFamily="34" charset="0"/>
                <a:cs typeface="Segoe UI"/>
              </a:rPr>
              <a:t>teknologi</a:t>
            </a:r>
            <a:r>
              <a:rPr lang="en-US" b="1" dirty="0">
                <a:latin typeface="Segoe UI Light" pitchFamily="34" charset="0"/>
                <a:cs typeface="Segoe UI"/>
              </a:rPr>
              <a:t> </a:t>
            </a:r>
            <a:r>
              <a:rPr lang="en-US" b="1" dirty="0" err="1">
                <a:latin typeface="Segoe UI Light" pitchFamily="34" charset="0"/>
                <a:cs typeface="Segoe UI"/>
              </a:rPr>
              <a:t>informasi</a:t>
            </a:r>
            <a:r>
              <a:rPr lang="en-US" b="1" dirty="0">
                <a:latin typeface="Segoe UI Light" pitchFamily="34" charset="0"/>
                <a:cs typeface="Segoe UI"/>
              </a:rPr>
              <a:t> </a:t>
            </a:r>
            <a:r>
              <a:rPr lang="en-US" dirty="0" err="1">
                <a:latin typeface="Segoe UI Light" pitchFamily="34" charset="0"/>
                <a:cs typeface="Segoe UI"/>
              </a:rPr>
              <a:t>dan</a:t>
            </a:r>
            <a:r>
              <a:rPr lang="en-US" dirty="0">
                <a:latin typeface="Segoe UI Light" pitchFamily="34" charset="0"/>
                <a:cs typeface="Segoe UI"/>
              </a:rPr>
              <a:t> </a:t>
            </a:r>
            <a:r>
              <a:rPr lang="en-US" b="1" dirty="0" err="1">
                <a:latin typeface="Segoe UI Light" pitchFamily="34" charset="0"/>
                <a:cs typeface="Segoe UI"/>
              </a:rPr>
              <a:t>aktivitas</a:t>
            </a:r>
            <a:r>
              <a:rPr lang="en-US" b="1" dirty="0">
                <a:latin typeface="Segoe UI Light" pitchFamily="34" charset="0"/>
                <a:cs typeface="Segoe UI"/>
              </a:rPr>
              <a:t> orang </a:t>
            </a:r>
            <a:r>
              <a:rPr lang="en-US" dirty="0">
                <a:latin typeface="Segoe UI Light" pitchFamily="34" charset="0"/>
                <a:cs typeface="Segoe UI"/>
              </a:rPr>
              <a:t>yang </a:t>
            </a:r>
            <a:r>
              <a:rPr lang="en-US" dirty="0" err="1">
                <a:latin typeface="Segoe UI Light" pitchFamily="34" charset="0"/>
                <a:cs typeface="Segoe UI"/>
              </a:rPr>
              <a:t>menggunakan</a:t>
            </a:r>
            <a:r>
              <a:rPr lang="en-US" dirty="0">
                <a:latin typeface="Segoe UI Light" pitchFamily="34" charset="0"/>
                <a:cs typeface="Segoe UI"/>
              </a:rPr>
              <a:t> </a:t>
            </a:r>
            <a:r>
              <a:rPr lang="en-US" dirty="0" err="1">
                <a:latin typeface="Segoe UI Light" pitchFamily="34" charset="0"/>
                <a:cs typeface="Segoe UI"/>
              </a:rPr>
              <a:t>teknologi</a:t>
            </a:r>
            <a:r>
              <a:rPr lang="en-US" dirty="0">
                <a:latin typeface="Segoe UI Light" pitchFamily="34" charset="0"/>
                <a:cs typeface="Segoe UI"/>
              </a:rPr>
              <a:t> </a:t>
            </a:r>
            <a:r>
              <a:rPr lang="en-US" dirty="0" err="1">
                <a:latin typeface="Segoe UI Light" pitchFamily="34" charset="0"/>
                <a:cs typeface="Segoe UI"/>
              </a:rPr>
              <a:t>itu</a:t>
            </a:r>
            <a:r>
              <a:rPr lang="en-US" dirty="0">
                <a:latin typeface="Segoe UI Light" pitchFamily="34" charset="0"/>
                <a:cs typeface="Segoe UI"/>
              </a:rPr>
              <a:t> </a:t>
            </a:r>
            <a:r>
              <a:rPr lang="en-US" dirty="0" err="1">
                <a:latin typeface="Segoe UI Light" pitchFamily="34" charset="0"/>
                <a:cs typeface="Segoe UI"/>
              </a:rPr>
              <a:t>untuk</a:t>
            </a:r>
            <a:r>
              <a:rPr lang="en-US" dirty="0">
                <a:latin typeface="Segoe UI Light" pitchFamily="34" charset="0"/>
                <a:cs typeface="Segoe UI"/>
              </a:rPr>
              <a:t> </a:t>
            </a:r>
            <a:r>
              <a:rPr lang="en-US" dirty="0" err="1">
                <a:latin typeface="Segoe UI Light" pitchFamily="34" charset="0"/>
                <a:cs typeface="Segoe UI"/>
              </a:rPr>
              <a:t>mendukung</a:t>
            </a:r>
            <a:r>
              <a:rPr lang="en-US" dirty="0">
                <a:latin typeface="Segoe UI Light" pitchFamily="34" charset="0"/>
                <a:cs typeface="Segoe UI"/>
              </a:rPr>
              <a:t> </a:t>
            </a:r>
            <a:r>
              <a:rPr lang="en-US" dirty="0" err="1">
                <a:latin typeface="Segoe UI Light" pitchFamily="34" charset="0"/>
                <a:cs typeface="Segoe UI"/>
              </a:rPr>
              <a:t>operasi</a:t>
            </a:r>
            <a:r>
              <a:rPr lang="en-US" dirty="0">
                <a:latin typeface="Segoe UI Light" pitchFamily="34" charset="0"/>
                <a:cs typeface="Segoe UI"/>
              </a:rPr>
              <a:t> </a:t>
            </a:r>
            <a:r>
              <a:rPr lang="en-US" dirty="0" err="1">
                <a:latin typeface="Segoe UI Light" pitchFamily="34" charset="0"/>
                <a:cs typeface="Segoe UI"/>
              </a:rPr>
              <a:t>dan</a:t>
            </a:r>
            <a:r>
              <a:rPr lang="en-US" dirty="0">
                <a:latin typeface="Segoe UI Light" pitchFamily="34" charset="0"/>
                <a:cs typeface="Segoe UI"/>
              </a:rPr>
              <a:t> </a:t>
            </a:r>
            <a:r>
              <a:rPr lang="en-US" dirty="0" err="1" smtClean="0">
                <a:latin typeface="Segoe UI Light" pitchFamily="34" charset="0"/>
                <a:cs typeface="Segoe UI"/>
              </a:rPr>
              <a:t>manajemen</a:t>
            </a:r>
            <a:r>
              <a:rPr lang="en-US" dirty="0" smtClean="0">
                <a:latin typeface="Segoe UI Light" pitchFamily="34" charset="0"/>
                <a:cs typeface="Segoe UI"/>
              </a:rPr>
              <a:t>. </a:t>
            </a:r>
            <a:r>
              <a:rPr lang="en-US" dirty="0" err="1">
                <a:latin typeface="Segoe UI Light" pitchFamily="34" charset="0"/>
                <a:cs typeface="Segoe UI"/>
              </a:rPr>
              <a:t>Dalam</a:t>
            </a:r>
            <a:r>
              <a:rPr lang="en-US" dirty="0">
                <a:latin typeface="Segoe UI Light" pitchFamily="34" charset="0"/>
                <a:cs typeface="Segoe UI"/>
              </a:rPr>
              <a:t> </a:t>
            </a:r>
            <a:r>
              <a:rPr lang="en-US" dirty="0" err="1">
                <a:latin typeface="Segoe UI Light" pitchFamily="34" charset="0"/>
                <a:cs typeface="Segoe UI"/>
              </a:rPr>
              <a:t>arti</a:t>
            </a:r>
            <a:r>
              <a:rPr lang="en-US" dirty="0">
                <a:latin typeface="Segoe UI Light" pitchFamily="34" charset="0"/>
                <a:cs typeface="Segoe UI"/>
              </a:rPr>
              <a:t> yang </a:t>
            </a:r>
            <a:r>
              <a:rPr lang="en-US" dirty="0" err="1">
                <a:latin typeface="Segoe UI Light" pitchFamily="34" charset="0"/>
                <a:cs typeface="Segoe UI"/>
              </a:rPr>
              <a:t>sangat</a:t>
            </a:r>
            <a:r>
              <a:rPr lang="en-US" dirty="0">
                <a:latin typeface="Segoe UI Light" pitchFamily="34" charset="0"/>
                <a:cs typeface="Segoe UI"/>
              </a:rPr>
              <a:t> </a:t>
            </a:r>
            <a:r>
              <a:rPr lang="en-US" dirty="0" err="1">
                <a:latin typeface="Segoe UI Light" pitchFamily="34" charset="0"/>
                <a:cs typeface="Segoe UI"/>
              </a:rPr>
              <a:t>luas</a:t>
            </a:r>
            <a:r>
              <a:rPr lang="en-US" dirty="0">
                <a:latin typeface="Segoe UI Light" pitchFamily="34" charset="0"/>
                <a:cs typeface="Segoe UI"/>
              </a:rPr>
              <a:t>, </a:t>
            </a:r>
            <a:r>
              <a:rPr lang="en-US" dirty="0" err="1">
                <a:latin typeface="Segoe UI Light" pitchFamily="34" charset="0"/>
                <a:cs typeface="Segoe UI"/>
              </a:rPr>
              <a:t>istilah</a:t>
            </a:r>
            <a:r>
              <a:rPr lang="en-US" dirty="0">
                <a:latin typeface="Segoe UI Light" pitchFamily="34" charset="0"/>
                <a:cs typeface="Segoe UI"/>
              </a:rPr>
              <a:t> </a:t>
            </a:r>
            <a:r>
              <a:rPr lang="en-US" dirty="0" err="1">
                <a:latin typeface="Segoe UI Light" pitchFamily="34" charset="0"/>
                <a:cs typeface="Segoe UI"/>
              </a:rPr>
              <a:t>sistem</a:t>
            </a:r>
            <a:r>
              <a:rPr lang="en-US" dirty="0">
                <a:latin typeface="Segoe UI Light" pitchFamily="34" charset="0"/>
                <a:cs typeface="Segoe UI"/>
              </a:rPr>
              <a:t> </a:t>
            </a:r>
            <a:r>
              <a:rPr lang="en-US" dirty="0" err="1">
                <a:latin typeface="Segoe UI Light" pitchFamily="34" charset="0"/>
                <a:cs typeface="Segoe UI"/>
              </a:rPr>
              <a:t>informasi</a:t>
            </a:r>
            <a:r>
              <a:rPr lang="en-US" dirty="0">
                <a:latin typeface="Segoe UI Light" pitchFamily="34" charset="0"/>
                <a:cs typeface="Segoe UI"/>
              </a:rPr>
              <a:t> yang </a:t>
            </a:r>
            <a:r>
              <a:rPr lang="en-US" dirty="0" err="1">
                <a:latin typeface="Segoe UI Light" pitchFamily="34" charset="0"/>
                <a:cs typeface="Segoe UI"/>
              </a:rPr>
              <a:t>sering</a:t>
            </a:r>
            <a:r>
              <a:rPr lang="en-US" dirty="0">
                <a:latin typeface="Segoe UI Light" pitchFamily="34" charset="0"/>
                <a:cs typeface="Segoe UI"/>
              </a:rPr>
              <a:t> </a:t>
            </a:r>
            <a:r>
              <a:rPr lang="en-US" dirty="0" err="1">
                <a:latin typeface="Segoe UI Light" pitchFamily="34" charset="0"/>
                <a:cs typeface="Segoe UI"/>
              </a:rPr>
              <a:t>digunakan</a:t>
            </a:r>
            <a:r>
              <a:rPr lang="en-US" dirty="0">
                <a:latin typeface="Segoe UI Light" pitchFamily="34" charset="0"/>
                <a:cs typeface="Segoe UI"/>
              </a:rPr>
              <a:t> </a:t>
            </a:r>
            <a:r>
              <a:rPr lang="en-US" dirty="0" err="1">
                <a:latin typeface="Segoe UI Light" pitchFamily="34" charset="0"/>
                <a:cs typeface="Segoe UI"/>
              </a:rPr>
              <a:t>merujuk</a:t>
            </a:r>
            <a:r>
              <a:rPr lang="en-US" dirty="0">
                <a:latin typeface="Segoe UI Light" pitchFamily="34" charset="0"/>
                <a:cs typeface="Segoe UI"/>
              </a:rPr>
              <a:t> </a:t>
            </a:r>
            <a:r>
              <a:rPr lang="en-US" dirty="0" err="1">
                <a:latin typeface="Segoe UI Light" pitchFamily="34" charset="0"/>
                <a:cs typeface="Segoe UI"/>
              </a:rPr>
              <a:t>kepada</a:t>
            </a:r>
            <a:r>
              <a:rPr lang="en-US" dirty="0">
                <a:latin typeface="Segoe UI Light" pitchFamily="34" charset="0"/>
                <a:cs typeface="Segoe UI"/>
              </a:rPr>
              <a:t> </a:t>
            </a:r>
            <a:r>
              <a:rPr lang="en-US" dirty="0" err="1">
                <a:latin typeface="Segoe UI Light" pitchFamily="34" charset="0"/>
                <a:cs typeface="Segoe UI"/>
              </a:rPr>
              <a:t>interaksi</a:t>
            </a:r>
            <a:r>
              <a:rPr lang="en-US" dirty="0">
                <a:latin typeface="Segoe UI Light" pitchFamily="34" charset="0"/>
                <a:cs typeface="Segoe UI"/>
              </a:rPr>
              <a:t> </a:t>
            </a:r>
            <a:r>
              <a:rPr lang="en-US" dirty="0" err="1">
                <a:latin typeface="Segoe UI Light" pitchFamily="34" charset="0"/>
                <a:cs typeface="Segoe UI"/>
              </a:rPr>
              <a:t>antara</a:t>
            </a:r>
            <a:r>
              <a:rPr lang="en-US" dirty="0">
                <a:latin typeface="Segoe UI Light" pitchFamily="34" charset="0"/>
                <a:cs typeface="Segoe UI"/>
              </a:rPr>
              <a:t> orang, proses </a:t>
            </a:r>
            <a:r>
              <a:rPr lang="en-US" dirty="0" err="1">
                <a:latin typeface="Segoe UI Light" pitchFamily="34" charset="0"/>
                <a:cs typeface="Segoe UI"/>
              </a:rPr>
              <a:t>algoritmik</a:t>
            </a:r>
            <a:r>
              <a:rPr lang="en-US" dirty="0">
                <a:latin typeface="Segoe UI Light" pitchFamily="34" charset="0"/>
                <a:cs typeface="Segoe UI"/>
              </a:rPr>
              <a:t>, data, </a:t>
            </a:r>
            <a:r>
              <a:rPr lang="en-US" dirty="0" err="1">
                <a:latin typeface="Segoe UI Light" pitchFamily="34" charset="0"/>
                <a:cs typeface="Segoe UI"/>
              </a:rPr>
              <a:t>dan</a:t>
            </a:r>
            <a:r>
              <a:rPr lang="en-US" dirty="0">
                <a:latin typeface="Segoe UI Light" pitchFamily="34" charset="0"/>
                <a:cs typeface="Segoe UI"/>
              </a:rPr>
              <a:t> </a:t>
            </a:r>
            <a:r>
              <a:rPr lang="en-US" dirty="0" err="1">
                <a:latin typeface="Segoe UI Light" pitchFamily="34" charset="0"/>
                <a:cs typeface="Segoe UI"/>
              </a:rPr>
              <a:t>teknologi</a:t>
            </a:r>
            <a:r>
              <a:rPr lang="en-US" dirty="0">
                <a:latin typeface="Segoe UI Light" pitchFamily="34" charset="0"/>
                <a:cs typeface="Segoe UI"/>
              </a:rPr>
              <a:t>. </a:t>
            </a:r>
            <a:r>
              <a:rPr lang="en-US" dirty="0" err="1">
                <a:latin typeface="Segoe UI Light" pitchFamily="34" charset="0"/>
                <a:cs typeface="Segoe UI"/>
              </a:rPr>
              <a:t>Dalam</a:t>
            </a:r>
            <a:r>
              <a:rPr lang="en-US" dirty="0">
                <a:latin typeface="Segoe UI Light" pitchFamily="34" charset="0"/>
                <a:cs typeface="Segoe UI"/>
              </a:rPr>
              <a:t> </a:t>
            </a:r>
            <a:r>
              <a:rPr lang="en-US" dirty="0" err="1">
                <a:latin typeface="Segoe UI Light" pitchFamily="34" charset="0"/>
                <a:cs typeface="Segoe UI"/>
              </a:rPr>
              <a:t>pengertian</a:t>
            </a:r>
            <a:r>
              <a:rPr lang="en-US" dirty="0">
                <a:latin typeface="Segoe UI Light" pitchFamily="34" charset="0"/>
                <a:cs typeface="Segoe UI"/>
              </a:rPr>
              <a:t> </a:t>
            </a:r>
            <a:r>
              <a:rPr lang="en-US" dirty="0" err="1">
                <a:latin typeface="Segoe UI Light" pitchFamily="34" charset="0"/>
                <a:cs typeface="Segoe UI"/>
              </a:rPr>
              <a:t>ini</a:t>
            </a:r>
            <a:r>
              <a:rPr lang="en-US" dirty="0">
                <a:latin typeface="Segoe UI Light" pitchFamily="34" charset="0"/>
                <a:cs typeface="Segoe UI"/>
              </a:rPr>
              <a:t>, </a:t>
            </a:r>
            <a:r>
              <a:rPr lang="en-US" dirty="0" err="1">
                <a:latin typeface="Segoe UI Light" pitchFamily="34" charset="0"/>
                <a:cs typeface="Segoe UI"/>
              </a:rPr>
              <a:t>istilah</a:t>
            </a:r>
            <a:r>
              <a:rPr lang="en-US" dirty="0">
                <a:latin typeface="Segoe UI Light" pitchFamily="34" charset="0"/>
                <a:cs typeface="Segoe UI"/>
              </a:rPr>
              <a:t> </a:t>
            </a:r>
            <a:r>
              <a:rPr lang="en-US" dirty="0" err="1">
                <a:latin typeface="Segoe UI Light" pitchFamily="34" charset="0"/>
                <a:cs typeface="Segoe UI"/>
              </a:rPr>
              <a:t>ini</a:t>
            </a:r>
            <a:r>
              <a:rPr lang="en-US" dirty="0">
                <a:latin typeface="Segoe UI Light" pitchFamily="34" charset="0"/>
                <a:cs typeface="Segoe UI"/>
              </a:rPr>
              <a:t> </a:t>
            </a:r>
            <a:r>
              <a:rPr lang="en-US" dirty="0" err="1">
                <a:latin typeface="Segoe UI Light" pitchFamily="34" charset="0"/>
                <a:cs typeface="Segoe UI"/>
              </a:rPr>
              <a:t>digunakan</a:t>
            </a:r>
            <a:r>
              <a:rPr lang="en-US" dirty="0">
                <a:latin typeface="Segoe UI Light" pitchFamily="34" charset="0"/>
                <a:cs typeface="Segoe UI"/>
              </a:rPr>
              <a:t> </a:t>
            </a:r>
            <a:r>
              <a:rPr lang="en-US" dirty="0" err="1">
                <a:latin typeface="Segoe UI Light" pitchFamily="34" charset="0"/>
                <a:cs typeface="Segoe UI"/>
              </a:rPr>
              <a:t>untuk</a:t>
            </a:r>
            <a:r>
              <a:rPr lang="en-US" dirty="0">
                <a:latin typeface="Segoe UI Light" pitchFamily="34" charset="0"/>
                <a:cs typeface="Segoe UI"/>
              </a:rPr>
              <a:t> </a:t>
            </a:r>
            <a:r>
              <a:rPr lang="en-US" dirty="0" err="1">
                <a:latin typeface="Segoe UI Light" pitchFamily="34" charset="0"/>
                <a:cs typeface="Segoe UI"/>
              </a:rPr>
              <a:t>merujuk</a:t>
            </a:r>
            <a:r>
              <a:rPr lang="en-US" dirty="0">
                <a:latin typeface="Segoe UI Light" pitchFamily="34" charset="0"/>
                <a:cs typeface="Segoe UI"/>
              </a:rPr>
              <a:t> </a:t>
            </a:r>
            <a:r>
              <a:rPr lang="en-US" dirty="0" err="1">
                <a:latin typeface="Segoe UI Light" pitchFamily="34" charset="0"/>
                <a:cs typeface="Segoe UI"/>
              </a:rPr>
              <a:t>tidak</a:t>
            </a:r>
            <a:r>
              <a:rPr lang="en-US" dirty="0">
                <a:latin typeface="Segoe UI Light" pitchFamily="34" charset="0"/>
                <a:cs typeface="Segoe UI"/>
              </a:rPr>
              <a:t> </a:t>
            </a:r>
            <a:r>
              <a:rPr lang="en-US" dirty="0" err="1">
                <a:latin typeface="Segoe UI Light" pitchFamily="34" charset="0"/>
                <a:cs typeface="Segoe UI"/>
              </a:rPr>
              <a:t>hanya</a:t>
            </a:r>
            <a:r>
              <a:rPr lang="en-US" dirty="0">
                <a:latin typeface="Segoe UI Light" pitchFamily="34" charset="0"/>
                <a:cs typeface="Segoe UI"/>
              </a:rPr>
              <a:t> </a:t>
            </a:r>
            <a:r>
              <a:rPr lang="en-US" dirty="0" err="1">
                <a:latin typeface="Segoe UI Light" pitchFamily="34" charset="0"/>
                <a:cs typeface="Segoe UI"/>
              </a:rPr>
              <a:t>pada</a:t>
            </a:r>
            <a:r>
              <a:rPr lang="en-US" dirty="0">
                <a:latin typeface="Segoe UI Light" pitchFamily="34" charset="0"/>
                <a:cs typeface="Segoe UI"/>
              </a:rPr>
              <a:t> </a:t>
            </a:r>
            <a:r>
              <a:rPr lang="en-US" dirty="0" err="1">
                <a:latin typeface="Segoe UI Light" pitchFamily="34" charset="0"/>
                <a:cs typeface="Segoe UI"/>
              </a:rPr>
              <a:t>penggunaan</a:t>
            </a:r>
            <a:r>
              <a:rPr lang="en-US" dirty="0">
                <a:latin typeface="Segoe UI Light" pitchFamily="34" charset="0"/>
                <a:cs typeface="Segoe UI"/>
              </a:rPr>
              <a:t> </a:t>
            </a:r>
            <a:r>
              <a:rPr lang="en-US" dirty="0" err="1">
                <a:latin typeface="Segoe UI Light" pitchFamily="34" charset="0"/>
                <a:cs typeface="Segoe UI"/>
              </a:rPr>
              <a:t>organisasi</a:t>
            </a:r>
            <a:r>
              <a:rPr lang="en-US" dirty="0">
                <a:latin typeface="Segoe UI Light" pitchFamily="34" charset="0"/>
                <a:cs typeface="Segoe UI"/>
              </a:rPr>
              <a:t> </a:t>
            </a:r>
            <a:r>
              <a:rPr lang="en-US" dirty="0" err="1">
                <a:latin typeface="Segoe UI Light" pitchFamily="34" charset="0"/>
                <a:cs typeface="Segoe UI"/>
              </a:rPr>
              <a:t>teknologi</a:t>
            </a:r>
            <a:r>
              <a:rPr lang="en-US" dirty="0">
                <a:latin typeface="Segoe UI Light" pitchFamily="34" charset="0"/>
                <a:cs typeface="Segoe UI"/>
              </a:rPr>
              <a:t> </a:t>
            </a:r>
            <a:r>
              <a:rPr lang="en-US" dirty="0" err="1">
                <a:latin typeface="Segoe UI Light" pitchFamily="34" charset="0"/>
                <a:cs typeface="Segoe UI"/>
              </a:rPr>
              <a:t>informasi</a:t>
            </a:r>
            <a:r>
              <a:rPr lang="en-US" dirty="0">
                <a:latin typeface="Segoe UI Light" pitchFamily="34" charset="0"/>
                <a:cs typeface="Segoe UI"/>
              </a:rPr>
              <a:t> </a:t>
            </a:r>
            <a:r>
              <a:rPr lang="en-US" dirty="0" err="1">
                <a:latin typeface="Segoe UI Light" pitchFamily="34" charset="0"/>
                <a:cs typeface="Segoe UI"/>
              </a:rPr>
              <a:t>dan</a:t>
            </a:r>
            <a:r>
              <a:rPr lang="en-US" dirty="0">
                <a:latin typeface="Segoe UI Light" pitchFamily="34" charset="0"/>
                <a:cs typeface="Segoe UI"/>
              </a:rPr>
              <a:t> </a:t>
            </a:r>
            <a:r>
              <a:rPr lang="en-US" dirty="0" err="1">
                <a:latin typeface="Segoe UI Light" pitchFamily="34" charset="0"/>
                <a:cs typeface="Segoe UI"/>
              </a:rPr>
              <a:t>komunikasi</a:t>
            </a:r>
            <a:r>
              <a:rPr lang="en-US" dirty="0">
                <a:latin typeface="Segoe UI Light" pitchFamily="34" charset="0"/>
                <a:cs typeface="Segoe UI"/>
              </a:rPr>
              <a:t> (TIK), </a:t>
            </a:r>
            <a:r>
              <a:rPr lang="en-US" dirty="0" err="1">
                <a:latin typeface="Segoe UI Light" pitchFamily="34" charset="0"/>
                <a:cs typeface="Segoe UI"/>
              </a:rPr>
              <a:t>tetapi</a:t>
            </a:r>
            <a:r>
              <a:rPr lang="en-US" dirty="0">
                <a:latin typeface="Segoe UI Light" pitchFamily="34" charset="0"/>
                <a:cs typeface="Segoe UI"/>
              </a:rPr>
              <a:t> </a:t>
            </a:r>
            <a:r>
              <a:rPr lang="en-US" dirty="0" err="1">
                <a:latin typeface="Segoe UI Light" pitchFamily="34" charset="0"/>
                <a:cs typeface="Segoe UI"/>
              </a:rPr>
              <a:t>juga</a:t>
            </a:r>
            <a:r>
              <a:rPr lang="en-US" dirty="0">
                <a:latin typeface="Segoe UI Light" pitchFamily="34" charset="0"/>
                <a:cs typeface="Segoe UI"/>
              </a:rPr>
              <a:t> </a:t>
            </a:r>
            <a:r>
              <a:rPr lang="en-US" dirty="0" err="1">
                <a:latin typeface="Segoe UI Light" pitchFamily="34" charset="0"/>
                <a:cs typeface="Segoe UI"/>
              </a:rPr>
              <a:t>untuk</a:t>
            </a:r>
            <a:r>
              <a:rPr lang="en-US" dirty="0">
                <a:latin typeface="Segoe UI Light" pitchFamily="34" charset="0"/>
                <a:cs typeface="Segoe UI"/>
              </a:rPr>
              <a:t> </a:t>
            </a:r>
            <a:r>
              <a:rPr lang="en-US" dirty="0" err="1">
                <a:latin typeface="Segoe UI Light" pitchFamily="34" charset="0"/>
                <a:cs typeface="Segoe UI"/>
              </a:rPr>
              <a:t>cara</a:t>
            </a:r>
            <a:r>
              <a:rPr lang="en-US" dirty="0">
                <a:latin typeface="Segoe UI Light" pitchFamily="34" charset="0"/>
                <a:cs typeface="Segoe UI"/>
              </a:rPr>
              <a:t> di </a:t>
            </a:r>
            <a:r>
              <a:rPr lang="en-US" dirty="0" err="1">
                <a:latin typeface="Segoe UI Light" pitchFamily="34" charset="0"/>
                <a:cs typeface="Segoe UI"/>
              </a:rPr>
              <a:t>mana</a:t>
            </a:r>
            <a:r>
              <a:rPr lang="en-US" dirty="0">
                <a:latin typeface="Segoe UI Light" pitchFamily="34" charset="0"/>
                <a:cs typeface="Segoe UI"/>
              </a:rPr>
              <a:t> orang </a:t>
            </a:r>
            <a:r>
              <a:rPr lang="en-US" dirty="0" err="1">
                <a:latin typeface="Segoe UI Light" pitchFamily="34" charset="0"/>
                <a:cs typeface="Segoe UI"/>
              </a:rPr>
              <a:t>berinteraksi</a:t>
            </a:r>
            <a:r>
              <a:rPr lang="en-US" dirty="0">
                <a:latin typeface="Segoe UI Light" pitchFamily="34" charset="0"/>
                <a:cs typeface="Segoe UI"/>
              </a:rPr>
              <a:t> </a:t>
            </a:r>
            <a:r>
              <a:rPr lang="en-US" dirty="0" err="1">
                <a:latin typeface="Segoe UI Light" pitchFamily="34" charset="0"/>
                <a:cs typeface="Segoe UI"/>
              </a:rPr>
              <a:t>dengan</a:t>
            </a:r>
            <a:r>
              <a:rPr lang="en-US" dirty="0">
                <a:latin typeface="Segoe UI Light" pitchFamily="34" charset="0"/>
                <a:cs typeface="Segoe UI"/>
              </a:rPr>
              <a:t> </a:t>
            </a:r>
            <a:r>
              <a:rPr lang="en-US" dirty="0" err="1">
                <a:latin typeface="Segoe UI Light" pitchFamily="34" charset="0"/>
                <a:cs typeface="Segoe UI"/>
              </a:rPr>
              <a:t>teknologi</a:t>
            </a:r>
            <a:r>
              <a:rPr lang="en-US" dirty="0">
                <a:latin typeface="Segoe UI Light" pitchFamily="34" charset="0"/>
                <a:cs typeface="Segoe UI"/>
              </a:rPr>
              <a:t> </a:t>
            </a:r>
            <a:r>
              <a:rPr lang="en-US" dirty="0" err="1">
                <a:latin typeface="Segoe UI Light" pitchFamily="34" charset="0"/>
                <a:cs typeface="Segoe UI"/>
              </a:rPr>
              <a:t>ini</a:t>
            </a:r>
            <a:r>
              <a:rPr lang="en-US" dirty="0">
                <a:latin typeface="Segoe UI Light" pitchFamily="34" charset="0"/>
                <a:cs typeface="Segoe UI"/>
              </a:rPr>
              <a:t> </a:t>
            </a:r>
            <a:r>
              <a:rPr lang="en-US" dirty="0" err="1">
                <a:latin typeface="Segoe UI Light" pitchFamily="34" charset="0"/>
                <a:cs typeface="Segoe UI"/>
              </a:rPr>
              <a:t>dalam</a:t>
            </a:r>
            <a:r>
              <a:rPr lang="en-US" dirty="0">
                <a:latin typeface="Segoe UI Light" pitchFamily="34" charset="0"/>
                <a:cs typeface="Segoe UI"/>
              </a:rPr>
              <a:t> </a:t>
            </a:r>
            <a:r>
              <a:rPr lang="en-US" dirty="0" err="1">
                <a:latin typeface="Segoe UI Light" pitchFamily="34" charset="0"/>
                <a:cs typeface="Segoe UI"/>
              </a:rPr>
              <a:t>mendukung</a:t>
            </a:r>
            <a:r>
              <a:rPr lang="en-US" dirty="0">
                <a:latin typeface="Segoe UI Light" pitchFamily="34" charset="0"/>
                <a:cs typeface="Segoe UI"/>
              </a:rPr>
              <a:t> proses </a:t>
            </a:r>
            <a:r>
              <a:rPr lang="en-US" dirty="0" err="1">
                <a:latin typeface="Segoe UI Light" pitchFamily="34" charset="0"/>
                <a:cs typeface="Segoe UI"/>
              </a:rPr>
              <a:t>bisnis</a:t>
            </a:r>
            <a:r>
              <a:rPr lang="en-US" dirty="0" smtClean="0">
                <a:latin typeface="Segoe UI Light" pitchFamily="34" charset="0"/>
                <a:cs typeface="Segoe UI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Segoe UI Light" pitchFamily="34" charset="0"/>
              <a:cs typeface="Segoe UI"/>
            </a:endParaRPr>
          </a:p>
          <a:p>
            <a:pPr algn="ctr">
              <a:lnSpc>
                <a:spcPct val="150000"/>
              </a:lnSpc>
            </a:pPr>
            <a:r>
              <a:rPr lang="en-US" b="1" dirty="0" err="1">
                <a:latin typeface="Segoe UI Light" pitchFamily="34" charset="0"/>
                <a:cs typeface="Segoe UI"/>
              </a:rPr>
              <a:t>Sistem</a:t>
            </a:r>
            <a:r>
              <a:rPr lang="en-US" b="1" dirty="0">
                <a:latin typeface="Segoe UI Light" pitchFamily="34" charset="0"/>
                <a:cs typeface="Segoe UI"/>
              </a:rPr>
              <a:t> </a:t>
            </a:r>
            <a:r>
              <a:rPr lang="en-US" b="1" dirty="0" err="1">
                <a:latin typeface="Segoe UI Light" pitchFamily="34" charset="0"/>
                <a:cs typeface="Segoe UI"/>
              </a:rPr>
              <a:t>informasi</a:t>
            </a:r>
            <a:r>
              <a:rPr lang="en-US" b="1" dirty="0">
                <a:latin typeface="Segoe UI Light" pitchFamily="34" charset="0"/>
                <a:cs typeface="Segoe UI"/>
              </a:rPr>
              <a:t> </a:t>
            </a:r>
            <a:r>
              <a:rPr lang="en-US" b="1" dirty="0" err="1">
                <a:latin typeface="Segoe UI Light" pitchFamily="34" charset="0"/>
                <a:cs typeface="Segoe UI"/>
              </a:rPr>
              <a:t>merupakan</a:t>
            </a:r>
            <a:r>
              <a:rPr lang="en-US" b="1" dirty="0">
                <a:latin typeface="Segoe UI Light" pitchFamily="34" charset="0"/>
                <a:cs typeface="Segoe UI"/>
              </a:rPr>
              <a:t> </a:t>
            </a:r>
            <a:r>
              <a:rPr lang="en-US" b="1" dirty="0" err="1">
                <a:latin typeface="Segoe UI Light" pitchFamily="34" charset="0"/>
                <a:cs typeface="Segoe UI"/>
              </a:rPr>
              <a:t>fokus</a:t>
            </a:r>
            <a:r>
              <a:rPr lang="en-US" b="1" dirty="0">
                <a:latin typeface="Segoe UI Light" pitchFamily="34" charset="0"/>
                <a:cs typeface="Segoe UI"/>
              </a:rPr>
              <a:t> </a:t>
            </a:r>
            <a:r>
              <a:rPr lang="en-US" b="1" dirty="0" err="1">
                <a:latin typeface="Segoe UI Light" pitchFamily="34" charset="0"/>
                <a:cs typeface="Segoe UI"/>
              </a:rPr>
              <a:t>utama</a:t>
            </a:r>
            <a:r>
              <a:rPr lang="en-US" b="1" dirty="0">
                <a:latin typeface="Segoe UI Light" pitchFamily="34" charset="0"/>
                <a:cs typeface="Segoe UI"/>
              </a:rPr>
              <a:t> </a:t>
            </a:r>
            <a:r>
              <a:rPr lang="en-US" b="1" dirty="0" err="1">
                <a:latin typeface="Segoe UI Light" pitchFamily="34" charset="0"/>
                <a:cs typeface="Segoe UI"/>
              </a:rPr>
              <a:t>dari</a:t>
            </a:r>
            <a:r>
              <a:rPr lang="en-US" b="1" dirty="0">
                <a:latin typeface="Segoe UI Light" pitchFamily="34" charset="0"/>
                <a:cs typeface="Segoe UI"/>
              </a:rPr>
              <a:t> </a:t>
            </a:r>
            <a:r>
              <a:rPr lang="en-US" b="1" dirty="0" err="1">
                <a:latin typeface="Segoe UI Light" pitchFamily="34" charset="0"/>
                <a:cs typeface="Segoe UI"/>
              </a:rPr>
              <a:t>studi</a:t>
            </a:r>
            <a:r>
              <a:rPr lang="en-US" b="1" dirty="0">
                <a:latin typeface="Segoe UI Light" pitchFamily="34" charset="0"/>
                <a:cs typeface="Segoe UI"/>
              </a:rPr>
              <a:t> </a:t>
            </a:r>
            <a:r>
              <a:rPr lang="en-US" b="1" dirty="0" err="1">
                <a:latin typeface="Segoe UI Light" pitchFamily="34" charset="0"/>
                <a:cs typeface="Segoe UI"/>
              </a:rPr>
              <a:t>untuk</a:t>
            </a:r>
            <a:r>
              <a:rPr lang="en-US" b="1" dirty="0">
                <a:latin typeface="Segoe UI Light" pitchFamily="34" charset="0"/>
                <a:cs typeface="Segoe UI"/>
              </a:rPr>
              <a:t> </a:t>
            </a:r>
            <a:r>
              <a:rPr lang="en-US" b="1" dirty="0" err="1">
                <a:latin typeface="Segoe UI Light" pitchFamily="34" charset="0"/>
                <a:cs typeface="Segoe UI"/>
              </a:rPr>
              <a:t>disiplin</a:t>
            </a:r>
            <a:r>
              <a:rPr lang="en-US" b="1" dirty="0">
                <a:latin typeface="Segoe UI Light" pitchFamily="34" charset="0"/>
                <a:cs typeface="Segoe UI"/>
              </a:rPr>
              <a:t> </a:t>
            </a:r>
            <a:r>
              <a:rPr lang="en-US" b="1" dirty="0" err="1">
                <a:latin typeface="Segoe UI Light" pitchFamily="34" charset="0"/>
                <a:cs typeface="Segoe UI"/>
              </a:rPr>
              <a:t>sistem</a:t>
            </a:r>
            <a:r>
              <a:rPr lang="en-US" b="1" dirty="0">
                <a:latin typeface="Segoe UI Light" pitchFamily="34" charset="0"/>
                <a:cs typeface="Segoe UI"/>
              </a:rPr>
              <a:t> </a:t>
            </a:r>
            <a:r>
              <a:rPr lang="en-US" b="1" dirty="0" err="1">
                <a:latin typeface="Segoe UI Light" pitchFamily="34" charset="0"/>
                <a:cs typeface="Segoe UI"/>
              </a:rPr>
              <a:t>informasi</a:t>
            </a:r>
            <a:r>
              <a:rPr lang="en-US" b="1" dirty="0">
                <a:latin typeface="Segoe UI Light" pitchFamily="34" charset="0"/>
                <a:cs typeface="Segoe UI"/>
              </a:rPr>
              <a:t> </a:t>
            </a:r>
            <a:r>
              <a:rPr lang="en-US" b="1" dirty="0" err="1">
                <a:latin typeface="Segoe UI Light" pitchFamily="34" charset="0"/>
                <a:cs typeface="Segoe UI"/>
              </a:rPr>
              <a:t>dan</a:t>
            </a:r>
            <a:r>
              <a:rPr lang="en-US" b="1" dirty="0">
                <a:latin typeface="Segoe UI Light" pitchFamily="34" charset="0"/>
                <a:cs typeface="Segoe UI"/>
              </a:rPr>
              <a:t> </a:t>
            </a:r>
            <a:r>
              <a:rPr lang="en-US" b="1" dirty="0" err="1">
                <a:latin typeface="Segoe UI Light" pitchFamily="34" charset="0"/>
                <a:cs typeface="Segoe UI"/>
              </a:rPr>
              <a:t>organisasi</a:t>
            </a:r>
            <a:r>
              <a:rPr lang="en-US" b="1" dirty="0">
                <a:latin typeface="Segoe UI Light" pitchFamily="34" charset="0"/>
                <a:cs typeface="Segoe UI"/>
              </a:rPr>
              <a:t> </a:t>
            </a:r>
            <a:r>
              <a:rPr lang="en-US" b="1" dirty="0" err="1" smtClean="0">
                <a:latin typeface="Segoe UI Light" pitchFamily="34" charset="0"/>
                <a:cs typeface="Segoe UI"/>
              </a:rPr>
              <a:t>informatika</a:t>
            </a:r>
            <a:endParaRPr lang="en-US" b="1" dirty="0">
              <a:latin typeface="Segoe UI Light" pitchFamily="34" charset="0"/>
              <a:cs typeface="Segoe UI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457200" y="277586"/>
            <a:ext cx="12621986" cy="86541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1pPr>
            <a:lvl2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2pPr>
            <a:lvl3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3pPr>
            <a:lvl4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4pPr>
            <a:lvl5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5pPr>
            <a:lvl6pPr marL="3448522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75527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2531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9535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6000" dirty="0" err="1" smtClean="0">
                <a:latin typeface="Segoe UI Light" pitchFamily="34" charset="0"/>
                <a:cs typeface="Segoe UI"/>
              </a:rPr>
              <a:t>Sistem</a:t>
            </a:r>
            <a:r>
              <a:rPr lang="en-US" sz="6000" dirty="0" smtClean="0">
                <a:latin typeface="Segoe UI Light" pitchFamily="34" charset="0"/>
                <a:cs typeface="Segoe UI"/>
              </a:rPr>
              <a:t> </a:t>
            </a:r>
            <a:r>
              <a:rPr lang="en-US" sz="6000" dirty="0" err="1" smtClean="0">
                <a:latin typeface="Segoe UI Light" pitchFamily="34" charset="0"/>
                <a:cs typeface="Segoe UI"/>
              </a:rPr>
              <a:t>informasi</a:t>
            </a:r>
            <a:r>
              <a:rPr lang="en-US" sz="6000" dirty="0" smtClean="0">
                <a:latin typeface="Segoe UI Light" pitchFamily="34" charset="0"/>
                <a:cs typeface="Segoe UI"/>
              </a:rPr>
              <a:t> </a:t>
            </a:r>
            <a:endParaRPr lang="en-US" sz="6000" dirty="0">
              <a:latin typeface="Segoe UI Light" pitchFamily="34" charset="0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253784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459242" y="432996"/>
            <a:ext cx="5179558" cy="39739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ctr" defTabSz="62700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defTabSz="1023932">
              <a:lnSpc>
                <a:spcPct val="91000"/>
              </a:lnSpc>
              <a:spcBef>
                <a:spcPct val="0"/>
              </a:spcBef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informasi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124200" y="1156649"/>
            <a:ext cx="9220200" cy="45583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1pPr>
            <a:lvl2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2pPr>
            <a:lvl3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3pPr>
            <a:lvl4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4pPr>
            <a:lvl5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5pPr>
            <a:lvl6pPr marL="3448522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75527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2531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9535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 defTabSz="1023932">
              <a:lnSpc>
                <a:spcPct val="90000"/>
              </a:lnSpc>
              <a:spcBef>
                <a:spcPct val="0"/>
              </a:spcBef>
            </a:pPr>
            <a:r>
              <a:rPr lang="en-US" dirty="0" err="1" smtClean="0">
                <a:solidFill>
                  <a:srgbClr val="00B0F0"/>
                </a:solidFill>
                <a:latin typeface="Segoe UI Light" pitchFamily="34" charset="0"/>
                <a:cs typeface="Segoe UI Light" pitchFamily="34" charset="0"/>
              </a:rPr>
              <a:t>Jenis</a:t>
            </a:r>
            <a:r>
              <a:rPr lang="en-US" dirty="0" smtClean="0">
                <a:solidFill>
                  <a:srgbClr val="00B0F0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Segoe UI Light" pitchFamily="34" charset="0"/>
                <a:cs typeface="Segoe UI Light" pitchFamily="34" charset="0"/>
              </a:rPr>
              <a:t>Sistem</a:t>
            </a:r>
            <a:r>
              <a:rPr lang="en-US" dirty="0" smtClean="0">
                <a:solidFill>
                  <a:srgbClr val="00B0F0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Segoe UI Light" pitchFamily="34" charset="0"/>
                <a:cs typeface="Segoe UI Light" pitchFamily="34" charset="0"/>
              </a:rPr>
              <a:t>Informasi</a:t>
            </a:r>
            <a:r>
              <a:rPr lang="en-US" dirty="0" smtClean="0">
                <a:solidFill>
                  <a:srgbClr val="00B0F0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endParaRPr lang="en-US" dirty="0" smtClean="0">
              <a:solidFill>
                <a:srgbClr val="00B0F0"/>
              </a:solidFill>
              <a:latin typeface="Segoe UI Light" pitchFamily="34" charset="0"/>
              <a:cs typeface="Segoe UI Light" pitchFamily="34" charset="0"/>
            </a:endParaRPr>
          </a:p>
          <a:p>
            <a:pPr lvl="1" algn="just" defTabSz="1023932">
              <a:lnSpc>
                <a:spcPct val="100000"/>
              </a:lnSpc>
              <a:spcBef>
                <a:spcPct val="0"/>
              </a:spcBef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1" algn="just" defTabSz="1023932"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informasi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yang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ditemukan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dalam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buku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pada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1980-an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adalah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piramida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yang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yang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terdiri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dari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mulai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bawah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ke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atas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Pemrosesan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Transaksi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Informasi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Manajemen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Pendukung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Keputusan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dan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Informasi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Eksekutif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	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Meskipun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model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piramida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tetap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berguna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tetapi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teknologi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baru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telah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dikembangkan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kategori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baru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dari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sistem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informasi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telah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muncul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1156648"/>
            <a:ext cx="2743199" cy="678819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2800" dirty="0" err="1" smtClean="0">
                <a:latin typeface="Segoe UI Light" pitchFamily="34" charset="0"/>
                <a:cs typeface="Segoe UI"/>
              </a:rPr>
              <a:t>Jenis</a:t>
            </a:r>
            <a:r>
              <a:rPr lang="en-US" sz="2800" dirty="0" smtClean="0">
                <a:latin typeface="Segoe UI Light" pitchFamily="34" charset="0"/>
                <a:cs typeface="Segoe UI"/>
              </a:rPr>
              <a:t> SI</a:t>
            </a:r>
            <a:endParaRPr lang="en-US" sz="2800" dirty="0">
              <a:latin typeface="Segoe UI Light" pitchFamily="34" charset="0"/>
              <a:cs typeface="Segoe UI"/>
            </a:endParaRPr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12115800" y="432996"/>
            <a:ext cx="1118051" cy="22286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6618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3234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79853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06470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33088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59702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6320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12938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90000"/>
              </a:lnSpc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r"/>
            <a:endParaRPr lang="en-US" sz="14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D4 LJ PJJ PENS 2014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276600" y="1309049"/>
            <a:ext cx="9220200" cy="45583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1pPr>
            <a:lvl2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2pPr>
            <a:lvl3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3pPr>
            <a:lvl4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4pPr>
            <a:lvl5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5pPr>
            <a:lvl6pPr marL="3448522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75527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2531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9535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 defTabSz="1023932">
              <a:lnSpc>
                <a:spcPct val="90000"/>
              </a:lnSpc>
              <a:spcBef>
                <a:spcPct val="0"/>
              </a:spcBef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5334000" y="2416082"/>
            <a:ext cx="9220200" cy="45583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1pPr>
            <a:lvl2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2pPr>
            <a:lvl3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3pPr>
            <a:lvl4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4pPr>
            <a:lvl5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5pPr>
            <a:lvl6pPr marL="3448522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75527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2531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9535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 defTabSz="1023932">
              <a:lnSpc>
                <a:spcPct val="90000"/>
              </a:lnSpc>
              <a:spcBef>
                <a:spcPct val="0"/>
              </a:spcBef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3276600" y="5446215"/>
            <a:ext cx="9220200" cy="2214066"/>
          </a:xfrm>
          <a:prstGeom prst="rect">
            <a:avLst/>
          </a:prstGeom>
        </p:spPr>
        <p:txBody>
          <a:bodyPr vert="horz" lIns="0" tIns="0" rIns="0" bIns="0" numCol="2" rtlCol="0" anchor="t" anchorCtr="0">
            <a:noAutofit/>
          </a:bodyPr>
          <a:lstStyle>
            <a:lvl1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1pPr>
            <a:lvl2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2pPr>
            <a:lvl3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3pPr>
            <a:lvl4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4pPr>
            <a:lvl5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5pPr>
            <a:lvl6pPr marL="3448522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75527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2531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9535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 defTabSz="1023932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warehouses</a:t>
            </a:r>
          </a:p>
          <a:p>
            <a:pPr marL="342900" lvl="1" indent="-342900" algn="just" defTabSz="1023932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enterprise resource planning</a:t>
            </a:r>
          </a:p>
          <a:p>
            <a:pPr marL="342900" lvl="1" indent="-342900" algn="just" defTabSz="1023932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enterprise systems</a:t>
            </a:r>
          </a:p>
          <a:p>
            <a:pPr marL="342900" lvl="1" indent="-342900" algn="just" defTabSz="1023932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expert systems</a:t>
            </a:r>
          </a:p>
          <a:p>
            <a:pPr marL="342900" lvl="1" indent="-342900" algn="just" defTabSz="1023932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search engines</a:t>
            </a:r>
          </a:p>
          <a:p>
            <a:pPr marL="342900" lvl="1" indent="-342900" algn="just" defTabSz="1023932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geographic information system</a:t>
            </a:r>
          </a:p>
          <a:p>
            <a:pPr marL="342900" lvl="1" indent="-342900" algn="just" defTabSz="1023932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global information system</a:t>
            </a:r>
          </a:p>
          <a:p>
            <a:pPr marL="342900" lvl="1" indent="-342900" algn="just" defTabSz="1023932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office automation.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7247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1752600" y="2057400"/>
            <a:ext cx="8763000" cy="5181600"/>
          </a:xfrm>
          <a:prstGeom prst="rect">
            <a:avLst/>
          </a:prstGeom>
          <a:solidFill>
            <a:srgbClr val="1FAE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2664" tIns="52664" rIns="368650" bIns="526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05324" algn="ctr" defTabSz="1052896" fontAlgn="base">
              <a:spcBef>
                <a:spcPct val="0"/>
              </a:spcBef>
              <a:spcAft>
                <a:spcPct val="0"/>
              </a:spcAft>
            </a:pPr>
            <a:endParaRPr lang="en-US" sz="2800" spc="-115" dirty="0">
              <a:solidFill>
                <a:srgbClr val="FFFFFF"/>
              </a:solidFill>
              <a:latin typeface="Segoe UI Light" pitchFamily="34" charset="0"/>
              <a:cs typeface="Segoe U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PENS D4 LJ PJJ  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4668" y="692782"/>
            <a:ext cx="11693532" cy="67881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6" tIns="45707" rIns="91416" bIns="45707" rtlCol="0" anchor="ctr"/>
          <a:lstStyle/>
          <a:p>
            <a:pPr defTabSz="1053244"/>
            <a:r>
              <a:rPr lang="en-US" sz="4000" b="1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"/>
              </a:rPr>
              <a:t>Komponen</a:t>
            </a:r>
            <a:r>
              <a:rPr lang="en-US" sz="4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"/>
              </a:rPr>
              <a:t>Sistem</a:t>
            </a:r>
            <a:r>
              <a:rPr lang="en-US" sz="4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"/>
              </a:rPr>
              <a:t>Informasi</a:t>
            </a:r>
            <a:endParaRPr lang="en-US" sz="4000" b="1" dirty="0">
              <a:solidFill>
                <a:schemeClr val="bg1"/>
              </a:solidFill>
              <a:latin typeface="Segoe UI Light" panose="020B0502040204020203" pitchFamily="34" charset="0"/>
              <a:cs typeface="Segoe UI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686337"/>
              </p:ext>
            </p:extLst>
          </p:nvPr>
        </p:nvGraphicFramePr>
        <p:xfrm>
          <a:off x="1850662" y="2191914"/>
          <a:ext cx="8512538" cy="3523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r:id="rId3" imgW="5676120" imgH="2349000" progId="">
                  <p:embed/>
                </p:oleObj>
              </mc:Choice>
              <mc:Fallback>
                <p:oleObj r:id="rId3" imgW="5676120" imgH="2349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0662" y="2191914"/>
                        <a:ext cx="8512538" cy="3523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1859644" y="5710291"/>
            <a:ext cx="8503556" cy="1384995"/>
          </a:xfrm>
          <a:prstGeom prst="rect">
            <a:avLst/>
          </a:prstGeom>
          <a:gradFill flip="none" rotWithShape="1">
            <a:gsLst>
              <a:gs pos="0">
                <a:srgbClr val="00829A"/>
              </a:gs>
              <a:gs pos="0">
                <a:srgbClr val="0095A6"/>
              </a:gs>
              <a:gs pos="100000">
                <a:srgbClr val="00ADC4"/>
              </a:gs>
            </a:gsLst>
            <a:lin ang="0" scaled="1"/>
            <a:tileRect/>
          </a:gradFill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8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"/>
              </a:rPr>
              <a:t>Gambar</a:t>
            </a:r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"/>
              </a:rPr>
              <a:t>diatas</a:t>
            </a:r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"/>
              </a:rPr>
              <a:t>  </a:t>
            </a:r>
            <a:r>
              <a:rPr lang="en-US" sz="28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"/>
              </a:rPr>
              <a:t>merupaka</a:t>
            </a:r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"/>
              </a:rPr>
              <a:t>komponen</a:t>
            </a:r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"/>
              </a:rPr>
              <a:t> system </a:t>
            </a:r>
            <a:r>
              <a:rPr lang="en-US" sz="28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"/>
              </a:rPr>
              <a:t>informasi</a:t>
            </a:r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"/>
              </a:rPr>
              <a:t>Menurut</a:t>
            </a:r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"/>
              </a:rPr>
              <a:t>John Burch </a:t>
            </a:r>
            <a:r>
              <a:rPr lang="en-US" sz="2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"/>
              </a:rPr>
              <a:t>dan</a:t>
            </a: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"/>
              </a:rPr>
              <a:t> Gary </a:t>
            </a:r>
            <a:r>
              <a:rPr lang="en-US" sz="2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"/>
              </a:rPr>
              <a:t>Grudnitski</a:t>
            </a: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"/>
              </a:rPr>
              <a:t>dalam</a:t>
            </a: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"/>
              </a:rPr>
              <a:t> “Information </a:t>
            </a:r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"/>
              </a:rPr>
              <a:t>System Theory </a:t>
            </a: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"/>
              </a:rPr>
              <a:t>and Practice</a:t>
            </a:r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"/>
              </a:rPr>
              <a:t>”.</a:t>
            </a: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"/>
            </a:endParaRPr>
          </a:p>
        </p:txBody>
      </p:sp>
      <p:sp>
        <p:nvSpPr>
          <p:cNvPr id="6" name="Isosceles Triangle 5"/>
          <p:cNvSpPr/>
          <p:nvPr/>
        </p:nvSpPr>
        <p:spPr bwMode="auto">
          <a:xfrm>
            <a:off x="9601200" y="2145968"/>
            <a:ext cx="609600" cy="978232"/>
          </a:xfrm>
          <a:prstGeom prst="triangl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kkurat Pro" charset="0"/>
              <a:ea typeface="Arial Unicode MS" charset="0"/>
              <a:cs typeface="Arial Unicode MS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188384" y="2057400"/>
            <a:ext cx="1327216" cy="1219200"/>
            <a:chOff x="9188384" y="2057400"/>
            <a:chExt cx="1327216" cy="1219200"/>
          </a:xfrm>
        </p:grpSpPr>
        <p:sp>
          <p:nvSpPr>
            <p:cNvPr id="8" name="Isosceles Triangle 7"/>
            <p:cNvSpPr/>
            <p:nvPr/>
          </p:nvSpPr>
          <p:spPr bwMode="auto">
            <a:xfrm rot="16200000">
              <a:off x="9242392" y="2003392"/>
              <a:ext cx="1219200" cy="1327216"/>
            </a:xfrm>
            <a:prstGeom prst="triangle">
              <a:avLst>
                <a:gd name="adj" fmla="val 100000"/>
              </a:avLst>
            </a:prstGeom>
            <a:solidFill>
              <a:srgbClr val="1FAE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kkurat Pro" charset="0"/>
                <a:ea typeface="Arial Unicode MS" charset="0"/>
                <a:cs typeface="Arial Unicode MS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 rot="698646">
              <a:off x="9883049" y="2231662"/>
              <a:ext cx="435338" cy="435338"/>
              <a:chOff x="11277600" y="914401"/>
              <a:chExt cx="1371600" cy="1371600"/>
            </a:xfrm>
          </p:grpSpPr>
          <p:cxnSp>
            <p:nvCxnSpPr>
              <p:cNvPr id="11" name="Straight Connector 10"/>
              <p:cNvCxnSpPr/>
              <p:nvPr/>
            </p:nvCxnSpPr>
            <p:spPr bwMode="auto">
              <a:xfrm>
                <a:off x="11277600" y="1676400"/>
                <a:ext cx="609600" cy="609600"/>
              </a:xfrm>
              <a:prstGeom prst="line">
                <a:avLst/>
              </a:prstGeom>
              <a:noFill/>
              <a:ln w="762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 flipV="1">
                <a:off x="11855384" y="914401"/>
                <a:ext cx="793816" cy="1371600"/>
              </a:xfrm>
              <a:prstGeom prst="line">
                <a:avLst/>
              </a:prstGeom>
              <a:noFill/>
              <a:ln w="762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8721039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D4 LJ PJJ PENS 2014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8468" y="415112"/>
            <a:ext cx="11693532" cy="67881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6" tIns="45707" rIns="91416" bIns="45707" rtlCol="0" anchor="t"/>
          <a:lstStyle/>
          <a:p>
            <a:pPr defTabSz="1053244"/>
            <a:r>
              <a:rPr lang="en-US" sz="4000" dirty="0" err="1" smtClean="0">
                <a:solidFill>
                  <a:srgbClr val="00BCF2"/>
                </a:solidFill>
                <a:latin typeface="+mj-lt"/>
                <a:cs typeface="Segoe UI"/>
              </a:rPr>
              <a:t>Tipologi</a:t>
            </a:r>
            <a:r>
              <a:rPr lang="en-US" sz="4000" dirty="0" smtClean="0">
                <a:solidFill>
                  <a:srgbClr val="00BCF2"/>
                </a:solidFill>
                <a:latin typeface="+mj-lt"/>
                <a:cs typeface="Segoe UI"/>
              </a:rPr>
              <a:t> System </a:t>
            </a:r>
            <a:r>
              <a:rPr lang="en-US" sz="4000" dirty="0" err="1" smtClean="0">
                <a:solidFill>
                  <a:srgbClr val="00BCF2"/>
                </a:solidFill>
                <a:latin typeface="+mj-lt"/>
                <a:cs typeface="Segoe UI"/>
              </a:rPr>
              <a:t>Informasi</a:t>
            </a:r>
            <a:r>
              <a:rPr lang="en-US" sz="4000" dirty="0" smtClean="0">
                <a:solidFill>
                  <a:srgbClr val="00BCF2"/>
                </a:solidFill>
                <a:latin typeface="+mj-lt"/>
                <a:cs typeface="Segoe UI"/>
              </a:rPr>
              <a:t> </a:t>
            </a:r>
            <a:r>
              <a:rPr lang="en-US" sz="4000" dirty="0" err="1" smtClean="0">
                <a:solidFill>
                  <a:srgbClr val="00BCF2"/>
                </a:solidFill>
                <a:latin typeface="+mj-lt"/>
                <a:cs typeface="Segoe UI"/>
              </a:rPr>
              <a:t>dibagi</a:t>
            </a:r>
            <a:r>
              <a:rPr lang="en-US" sz="4000" dirty="0" smtClean="0">
                <a:solidFill>
                  <a:srgbClr val="00BCF2"/>
                </a:solidFill>
                <a:latin typeface="+mj-lt"/>
                <a:cs typeface="Segoe UI"/>
              </a:rPr>
              <a:t> </a:t>
            </a:r>
            <a:r>
              <a:rPr lang="en-US" sz="4000" dirty="0" err="1" smtClean="0">
                <a:solidFill>
                  <a:srgbClr val="00BCF2"/>
                </a:solidFill>
                <a:latin typeface="+mj-lt"/>
                <a:cs typeface="Segoe UI"/>
              </a:rPr>
              <a:t>menjadi</a:t>
            </a:r>
            <a:r>
              <a:rPr lang="en-US" sz="4000" dirty="0" smtClean="0">
                <a:solidFill>
                  <a:srgbClr val="00BCF2"/>
                </a:solidFill>
                <a:latin typeface="+mj-lt"/>
                <a:cs typeface="Segoe UI"/>
              </a:rPr>
              <a:t> </a:t>
            </a:r>
            <a:endParaRPr lang="en-US" sz="4000" dirty="0">
              <a:solidFill>
                <a:srgbClr val="00BCF2"/>
              </a:solidFill>
              <a:latin typeface="+mj-lt"/>
              <a:cs typeface="Segoe U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1532971"/>
            <a:ext cx="4267200" cy="181983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07" rIns="91416" bIns="45707" rtlCol="0" anchor="ctr"/>
          <a:lstStyle/>
          <a:p>
            <a:pPr algn="ctr" defTabSz="1053244"/>
            <a:r>
              <a:rPr lang="en-US" sz="2800" dirty="0" smtClean="0">
                <a:solidFill>
                  <a:srgbClr val="FFFFFF"/>
                </a:solidFill>
                <a:latin typeface="Segoe UI Light" pitchFamily="34" charset="0"/>
                <a:cs typeface="Segoe UI"/>
              </a:rPr>
              <a:t>Tingkat </a:t>
            </a:r>
            <a:r>
              <a:rPr lang="en-US" sz="2800" dirty="0" err="1" smtClean="0">
                <a:solidFill>
                  <a:srgbClr val="FFFFFF"/>
                </a:solidFill>
                <a:latin typeface="Segoe UI Light" pitchFamily="34" charset="0"/>
                <a:cs typeface="Segoe UI"/>
              </a:rPr>
              <a:t>strategi</a:t>
            </a:r>
            <a:r>
              <a:rPr lang="en-US" sz="2800" dirty="0" smtClean="0">
                <a:solidFill>
                  <a:srgbClr val="FFFFFF"/>
                </a:solidFill>
                <a:latin typeface="Segoe UI Light" pitchFamily="34" charset="0"/>
                <a:cs typeface="Segoe UI"/>
              </a:rPr>
              <a:t> </a:t>
            </a:r>
            <a:endParaRPr lang="en-US" sz="2800" dirty="0">
              <a:solidFill>
                <a:srgbClr val="FFFFFF"/>
              </a:solidFill>
              <a:latin typeface="Segoe UI Light" pitchFamily="34" charset="0"/>
              <a:cs typeface="Segoe U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43600" y="5634829"/>
            <a:ext cx="4296032" cy="15912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07" rIns="91416" bIns="45707" rtlCol="0" anchor="ctr"/>
          <a:lstStyle/>
          <a:p>
            <a:pPr algn="ctr" defTabSz="1053244"/>
            <a:r>
              <a:rPr lang="en-US" sz="2800" dirty="0" smtClean="0">
                <a:solidFill>
                  <a:srgbClr val="FFFFFF"/>
                </a:solidFill>
                <a:latin typeface="Segoe UI Light" pitchFamily="34" charset="0"/>
                <a:cs typeface="Segoe UI"/>
              </a:rPr>
              <a:t>Tingkat </a:t>
            </a:r>
            <a:r>
              <a:rPr lang="en-US" sz="2800" dirty="0" err="1" smtClean="0">
                <a:solidFill>
                  <a:srgbClr val="FFFFFF"/>
                </a:solidFill>
                <a:latin typeface="Segoe UI Light" pitchFamily="34" charset="0"/>
                <a:cs typeface="Segoe UI"/>
              </a:rPr>
              <a:t>Operasional</a:t>
            </a:r>
            <a:endParaRPr lang="en-US" sz="2800" dirty="0">
              <a:solidFill>
                <a:srgbClr val="FFFFFF"/>
              </a:solidFill>
              <a:latin typeface="Segoe UI Light" pitchFamily="34" charset="0"/>
              <a:cs typeface="Segoe U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0" y="3623778"/>
            <a:ext cx="4267200" cy="174497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07" rIns="91416" bIns="45707" rtlCol="0" anchor="ctr"/>
          <a:lstStyle/>
          <a:p>
            <a:pPr algn="ctr" defTabSz="1053244"/>
            <a:r>
              <a:rPr lang="en-US" sz="2800" dirty="0" smtClean="0">
                <a:solidFill>
                  <a:srgbClr val="FFFFFF"/>
                </a:solidFill>
                <a:latin typeface="Segoe UI Light" pitchFamily="34" charset="0"/>
                <a:cs typeface="Segoe UI"/>
              </a:rPr>
              <a:t>Tingkat </a:t>
            </a:r>
            <a:r>
              <a:rPr lang="en-US" sz="2800" dirty="0" err="1" smtClean="0">
                <a:solidFill>
                  <a:srgbClr val="FFFFFF"/>
                </a:solidFill>
                <a:latin typeface="Segoe UI Light" pitchFamily="34" charset="0"/>
                <a:cs typeface="Segoe UI"/>
              </a:rPr>
              <a:t>Taktik</a:t>
            </a:r>
            <a:endParaRPr lang="en-US" sz="2800" dirty="0">
              <a:solidFill>
                <a:srgbClr val="FFFFFF"/>
              </a:solidFill>
              <a:latin typeface="Segoe UI Light" pitchFamily="34" charset="0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3501658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459242" y="432996"/>
            <a:ext cx="5179558" cy="39739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ctr" defTabSz="62700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defTabSz="1023932">
              <a:lnSpc>
                <a:spcPct val="91000"/>
              </a:lnSpc>
              <a:spcBef>
                <a:spcPct val="0"/>
              </a:spcBef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Attributes &amp; Themes – Personal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124200" y="1156649"/>
            <a:ext cx="9220200" cy="6090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1pPr>
            <a:lvl2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2pPr>
            <a:lvl3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3pPr>
            <a:lvl4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4pPr>
            <a:lvl5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5pPr>
            <a:lvl6pPr marL="3448522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75527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2531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9535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1023932">
              <a:lnSpc>
                <a:spcPct val="90000"/>
              </a:lnSpc>
              <a:spcBef>
                <a:spcPct val="0"/>
              </a:spcBef>
            </a:pPr>
            <a:r>
              <a:rPr lang="en-US" dirty="0" err="1" smtClean="0">
                <a:solidFill>
                  <a:srgbClr val="C0504D"/>
                </a:solidFill>
                <a:latin typeface="Segoe UI Light" pitchFamily="34" charset="0"/>
                <a:cs typeface="Segoe UI Light" pitchFamily="34" charset="0"/>
              </a:rPr>
              <a:t>Tingkatan</a:t>
            </a:r>
            <a:r>
              <a:rPr lang="en-US" dirty="0" smtClean="0">
                <a:solidFill>
                  <a:srgbClr val="C0504D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dirty="0" err="1" smtClean="0">
                <a:solidFill>
                  <a:srgbClr val="C0504D"/>
                </a:solidFill>
                <a:latin typeface="Segoe UI Light" pitchFamily="34" charset="0"/>
                <a:cs typeface="Segoe UI Light" pitchFamily="34" charset="0"/>
              </a:rPr>
              <a:t>Manajemen</a:t>
            </a:r>
            <a:r>
              <a:rPr lang="en-US" dirty="0" smtClean="0">
                <a:solidFill>
                  <a:srgbClr val="C0504D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dirty="0" err="1" smtClean="0">
                <a:solidFill>
                  <a:srgbClr val="C0504D"/>
                </a:solidFill>
                <a:latin typeface="Segoe UI Light" pitchFamily="34" charset="0"/>
                <a:cs typeface="Segoe UI Light" pitchFamily="34" charset="0"/>
              </a:rPr>
              <a:t>Strategis</a:t>
            </a:r>
            <a:endParaRPr lang="en-US" dirty="0" smtClean="0">
              <a:solidFill>
                <a:srgbClr val="C0504D"/>
              </a:solidFill>
              <a:latin typeface="Segoe UI Light" pitchFamily="34" charset="0"/>
              <a:cs typeface="Segoe UI Light" pitchFamily="34" charset="0"/>
            </a:endParaRPr>
          </a:p>
          <a:p>
            <a:pPr lvl="1" defTabSz="1023932">
              <a:lnSpc>
                <a:spcPct val="100000"/>
              </a:lnSpc>
              <a:spcBef>
                <a:spcPct val="0"/>
              </a:spcBef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1" defTabSz="1023932">
              <a:lnSpc>
                <a:spcPct val="150000"/>
              </a:lnSpc>
              <a:spcBef>
                <a:spcPct val="0"/>
              </a:spcBef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Tingkat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Strategis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berkaitan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dengan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kebijakan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jangka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panjang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serta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penempatan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organisasi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pada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lingkungan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1156648"/>
            <a:ext cx="2743199" cy="678819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2800" dirty="0" err="1" smtClean="0">
                <a:latin typeface="Segoe UI Light" pitchFamily="34" charset="0"/>
                <a:cs typeface="Segoe UI"/>
              </a:rPr>
              <a:t>Tipologi</a:t>
            </a:r>
            <a:r>
              <a:rPr lang="en-US" sz="2800" dirty="0" smtClean="0">
                <a:latin typeface="Segoe UI Light" pitchFamily="34" charset="0"/>
                <a:cs typeface="Segoe UI"/>
              </a:rPr>
              <a:t> SI</a:t>
            </a:r>
            <a:endParaRPr lang="en-US" sz="2800" dirty="0">
              <a:latin typeface="Segoe UI Light" pitchFamily="34" charset="0"/>
              <a:cs typeface="Segoe UI"/>
            </a:endParaRPr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12115800" y="432996"/>
            <a:ext cx="1118051" cy="22286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6618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3234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79853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06470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33088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59702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6320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12938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90000"/>
              </a:lnSpc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r"/>
            <a:endParaRPr lang="en-US" sz="14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D4 LJ PJJ PENS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647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459242" y="432996"/>
            <a:ext cx="5179558" cy="39739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ctr" defTabSz="62700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defTabSz="1023932">
              <a:lnSpc>
                <a:spcPct val="91000"/>
              </a:lnSpc>
              <a:spcBef>
                <a:spcPct val="0"/>
              </a:spcBef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Attributes &amp; Themes – Personal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124200" y="1148688"/>
            <a:ext cx="9220200" cy="6090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1pPr>
            <a:lvl2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2pPr>
            <a:lvl3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3pPr>
            <a:lvl4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4pPr>
            <a:lvl5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5pPr>
            <a:lvl6pPr marL="3448522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75527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2531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9535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1023932">
              <a:lnSpc>
                <a:spcPct val="90000"/>
              </a:lnSpc>
              <a:spcBef>
                <a:spcPct val="0"/>
              </a:spcBef>
            </a:pPr>
            <a:r>
              <a:rPr lang="en-US" dirty="0" err="1" smtClean="0">
                <a:solidFill>
                  <a:srgbClr val="FFC000"/>
                </a:solidFill>
                <a:latin typeface="Segoe UI Light" pitchFamily="34" charset="0"/>
                <a:cs typeface="Segoe UI Light" pitchFamily="34" charset="0"/>
              </a:rPr>
              <a:t>Tingkatan</a:t>
            </a:r>
            <a:r>
              <a:rPr lang="en-US" dirty="0" smtClean="0">
                <a:solidFill>
                  <a:srgbClr val="FFC000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Segoe UI Light" pitchFamily="34" charset="0"/>
                <a:cs typeface="Segoe UI Light" pitchFamily="34" charset="0"/>
              </a:rPr>
              <a:t>Manajemen</a:t>
            </a:r>
            <a:r>
              <a:rPr lang="en-US" dirty="0" smtClean="0">
                <a:solidFill>
                  <a:srgbClr val="FFC000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Segoe UI Light" pitchFamily="34" charset="0"/>
                <a:cs typeface="Segoe UI Light" pitchFamily="34" charset="0"/>
              </a:rPr>
              <a:t>Taktis</a:t>
            </a:r>
            <a:endParaRPr lang="en-US" dirty="0" smtClean="0">
              <a:solidFill>
                <a:srgbClr val="FFC000"/>
              </a:solidFill>
              <a:latin typeface="Segoe UI Light" pitchFamily="34" charset="0"/>
              <a:cs typeface="Segoe UI Light" pitchFamily="34" charset="0"/>
            </a:endParaRPr>
          </a:p>
          <a:p>
            <a:pPr lvl="1" defTabSz="1023932">
              <a:lnSpc>
                <a:spcPct val="100000"/>
              </a:lnSpc>
              <a:spcBef>
                <a:spcPct val="0"/>
              </a:spcBef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1" algn="just" defTabSz="1023932">
              <a:lnSpc>
                <a:spcPct val="150000"/>
              </a:lnSpc>
              <a:spcBef>
                <a:spcPct val="0"/>
              </a:spcBef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Tingkat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Manajemen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Taktis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bertugas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untuk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menterjemahkan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kebijakan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strategis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menjadi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bagian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bagian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yang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harus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dikerjakan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serta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mengatur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koordinasi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internal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organisasi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1156648"/>
            <a:ext cx="2743199" cy="678819"/>
          </a:xfrm>
          <a:prstGeom prst="rect">
            <a:avLst/>
          </a:prstGeom>
          <a:solidFill>
            <a:srgbClr val="F79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2800" dirty="0" err="1" smtClean="0">
                <a:latin typeface="Segoe UI Light" pitchFamily="34" charset="0"/>
                <a:cs typeface="Segoe UI"/>
              </a:rPr>
              <a:t>Tipologi</a:t>
            </a:r>
            <a:r>
              <a:rPr lang="en-US" sz="2800" dirty="0" smtClean="0">
                <a:latin typeface="Segoe UI Light" pitchFamily="34" charset="0"/>
                <a:cs typeface="Segoe UI"/>
              </a:rPr>
              <a:t> SI</a:t>
            </a:r>
            <a:endParaRPr lang="en-US" sz="2800" dirty="0">
              <a:latin typeface="Segoe UI Light" pitchFamily="34" charset="0"/>
              <a:cs typeface="Segoe UI"/>
            </a:endParaRPr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12115800" y="432996"/>
            <a:ext cx="1118051" cy="22286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6618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3234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79853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06470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33088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59702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6320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12938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90000"/>
              </a:lnSpc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r"/>
            <a:endParaRPr lang="en-US" sz="14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D4 LJ PJJ PENS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699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459242" y="432996"/>
            <a:ext cx="5179558" cy="39739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ctr" defTabSz="62700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defTabSz="1023932">
              <a:lnSpc>
                <a:spcPct val="91000"/>
              </a:lnSpc>
              <a:spcBef>
                <a:spcPct val="0"/>
              </a:spcBef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Attributes &amp; Themes – Personal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124200" y="1156649"/>
            <a:ext cx="9220200" cy="6090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1pPr>
            <a:lvl2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2pPr>
            <a:lvl3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3pPr>
            <a:lvl4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4pPr>
            <a:lvl5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5pPr>
            <a:lvl6pPr marL="3448522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75527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2531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9535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1023932">
              <a:lnSpc>
                <a:spcPct val="90000"/>
              </a:lnSpc>
              <a:spcBef>
                <a:spcPct val="0"/>
              </a:spcBef>
            </a:pPr>
            <a:r>
              <a:rPr lang="en-US" dirty="0" err="1" smtClean="0">
                <a:solidFill>
                  <a:srgbClr val="9BBB59"/>
                </a:solidFill>
                <a:latin typeface="Segoe UI Light" pitchFamily="34" charset="0"/>
                <a:cs typeface="Segoe UI Light" pitchFamily="34" charset="0"/>
              </a:rPr>
              <a:t>Tingkatan</a:t>
            </a:r>
            <a:r>
              <a:rPr lang="en-US" dirty="0" smtClean="0">
                <a:solidFill>
                  <a:srgbClr val="9BBB59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dirty="0" err="1" smtClean="0">
                <a:solidFill>
                  <a:srgbClr val="9BBB59"/>
                </a:solidFill>
                <a:latin typeface="Segoe UI Light" pitchFamily="34" charset="0"/>
                <a:cs typeface="Segoe UI Light" pitchFamily="34" charset="0"/>
              </a:rPr>
              <a:t>Manajemen</a:t>
            </a:r>
            <a:r>
              <a:rPr lang="en-US" dirty="0" smtClean="0">
                <a:solidFill>
                  <a:srgbClr val="9BBB59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dirty="0" err="1" smtClean="0">
                <a:solidFill>
                  <a:srgbClr val="9BBB59"/>
                </a:solidFill>
                <a:latin typeface="Segoe UI Light" pitchFamily="34" charset="0"/>
                <a:cs typeface="Segoe UI Light" pitchFamily="34" charset="0"/>
              </a:rPr>
              <a:t>Operasional</a:t>
            </a:r>
            <a:r>
              <a:rPr lang="en-US" dirty="0" smtClean="0">
                <a:solidFill>
                  <a:srgbClr val="9BBB59"/>
                </a:solidFill>
                <a:latin typeface="Segoe UI Light" pitchFamily="34" charset="0"/>
                <a:cs typeface="Segoe UI Light" pitchFamily="34" charset="0"/>
              </a:rPr>
              <a:t> </a:t>
            </a:r>
          </a:p>
          <a:p>
            <a:pPr lvl="1" defTabSz="1023932">
              <a:lnSpc>
                <a:spcPct val="100000"/>
              </a:lnSpc>
              <a:spcBef>
                <a:spcPct val="0"/>
              </a:spcBef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1" algn="just" defTabSz="1023932">
              <a:lnSpc>
                <a:spcPct val="150000"/>
              </a:lnSpc>
              <a:spcBef>
                <a:spcPct val="0"/>
              </a:spcBef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Tingkat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Manajemen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Operasional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bertugas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untuk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menjalankan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roda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organisasi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sesuai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dengan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rencana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jangka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panjang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pedoman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yang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telah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disusun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oleh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manajemen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tingkat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taktis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1156648"/>
            <a:ext cx="2743199" cy="678819"/>
          </a:xfrm>
          <a:prstGeom prst="rect">
            <a:avLst/>
          </a:prstGeom>
          <a:solidFill>
            <a:srgbClr val="9BBB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2800" dirty="0" err="1" smtClean="0">
                <a:latin typeface="Segoe UI Light" pitchFamily="34" charset="0"/>
                <a:cs typeface="Segoe UI"/>
              </a:rPr>
              <a:t>Tipologi</a:t>
            </a:r>
            <a:r>
              <a:rPr lang="en-US" sz="2800" dirty="0" smtClean="0">
                <a:latin typeface="Segoe UI Light" pitchFamily="34" charset="0"/>
                <a:cs typeface="Segoe UI"/>
              </a:rPr>
              <a:t> SI</a:t>
            </a:r>
            <a:endParaRPr lang="en-US" sz="2800" dirty="0">
              <a:latin typeface="Segoe UI Light" pitchFamily="34" charset="0"/>
              <a:cs typeface="Segoe UI"/>
            </a:endParaRPr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12115800" y="432996"/>
            <a:ext cx="1118051" cy="22286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6618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3234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79853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06470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33088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59702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6320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12938" algn="l" defTabSz="626618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90000"/>
              </a:lnSpc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r"/>
            <a:endParaRPr lang="en-US" sz="14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D4 LJ PJJ PENS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549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510048" y="0"/>
            <a:ext cx="8481552" cy="822959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1pPr>
            <a:lvl2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2pPr>
            <a:lvl3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3pPr>
            <a:lvl4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4pPr>
            <a:lvl5pPr marL="0" indent="0" algn="l" defTabSz="627004" rtl="0" eaLnBrk="1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2800" kern="1200" baseline="0">
                <a:solidFill>
                  <a:schemeClr val="tx1"/>
                </a:solidFill>
                <a:latin typeface="Segoe Semibold"/>
                <a:ea typeface="+mn-ea"/>
                <a:cs typeface="+mn-cs"/>
              </a:defRPr>
            </a:lvl5pPr>
            <a:lvl6pPr marL="3448522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75527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2531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9535" indent="-313502" algn="l" defTabSz="627004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6000" dirty="0" smtClean="0">
                <a:solidFill>
                  <a:srgbClr val="FFFFFF"/>
                </a:solidFill>
                <a:latin typeface="Segoe UI Light" pitchFamily="34" charset="0"/>
                <a:cs typeface="Segoe UI"/>
              </a:rPr>
              <a:t>Thank you</a:t>
            </a:r>
            <a:endParaRPr lang="en-US" sz="6000" dirty="0">
              <a:solidFill>
                <a:srgbClr val="FFFFFF"/>
              </a:solidFill>
              <a:latin typeface="Segoe UI Light" pitchFamily="34" charset="0"/>
              <a:cs typeface="Segoe U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dirty="0" smtClean="0">
                <a:solidFill>
                  <a:srgbClr val="000000"/>
                </a:solidFill>
              </a:rPr>
              <a:t>D4 LJ PJJ PENS 2014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6293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D4 LJ PJJ PENS 2014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8468" y="415112"/>
            <a:ext cx="11693532" cy="67881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6" tIns="45707" rIns="91416" bIns="45707" rtlCol="0" anchor="t"/>
          <a:lstStyle/>
          <a:p>
            <a:pPr defTabSz="1053244"/>
            <a:r>
              <a:rPr lang="en-US" sz="4000" dirty="0" err="1" smtClean="0">
                <a:solidFill>
                  <a:schemeClr val="bg1"/>
                </a:solidFill>
                <a:latin typeface="+mj-lt"/>
                <a:cs typeface="Segoe UI"/>
              </a:rPr>
              <a:t>Sistem</a:t>
            </a:r>
            <a:r>
              <a:rPr lang="en-US" sz="4000" dirty="0" smtClean="0">
                <a:solidFill>
                  <a:schemeClr val="bg1"/>
                </a:solidFill>
                <a:latin typeface="+mj-lt"/>
                <a:cs typeface="Segoe UI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  <a:cs typeface="Segoe UI"/>
              </a:rPr>
              <a:t>Informasi</a:t>
            </a:r>
            <a:r>
              <a:rPr lang="en-US" sz="4000" dirty="0" smtClean="0">
                <a:solidFill>
                  <a:schemeClr val="bg1"/>
                </a:solidFill>
                <a:latin typeface="+mj-lt"/>
                <a:cs typeface="Segoe UI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  <a:cs typeface="Segoe UI"/>
              </a:rPr>
              <a:t>dibagi</a:t>
            </a:r>
            <a:r>
              <a:rPr lang="en-US" sz="4000" dirty="0" smtClean="0">
                <a:solidFill>
                  <a:schemeClr val="bg1"/>
                </a:solidFill>
                <a:latin typeface="+mj-lt"/>
                <a:cs typeface="Segoe UI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  <a:cs typeface="Segoe UI"/>
              </a:rPr>
              <a:t>menjadi</a:t>
            </a:r>
            <a:r>
              <a:rPr lang="en-US" sz="4000" dirty="0" smtClean="0">
                <a:solidFill>
                  <a:schemeClr val="bg1"/>
                </a:solidFill>
                <a:latin typeface="+mj-lt"/>
                <a:cs typeface="Segoe UI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+mj-lt"/>
                <a:cs typeface="Segoe UI"/>
              </a:rPr>
              <a:t>:</a:t>
            </a:r>
            <a:endParaRPr lang="en-US" sz="4000" dirty="0">
              <a:solidFill>
                <a:schemeClr val="bg1"/>
              </a:solidFill>
              <a:latin typeface="+mj-lt"/>
              <a:cs typeface="Segoe U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438400" y="1495663"/>
            <a:ext cx="8458200" cy="6019800"/>
            <a:chOff x="1752600" y="1676400"/>
            <a:chExt cx="8458200" cy="60198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752600" y="1676400"/>
              <a:ext cx="8077200" cy="6019800"/>
            </a:xfrm>
            <a:prstGeom prst="rect">
              <a:avLst/>
            </a:prstGeom>
            <a:solidFill>
              <a:srgbClr val="1FAE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2664" tIns="52664" rIns="368650" bIns="526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05324" algn="ctr" defTabSz="1052896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pc="-115" dirty="0">
                <a:solidFill>
                  <a:srgbClr val="FFFFFF"/>
                </a:solidFill>
                <a:latin typeface="Segoe UI Light" pitchFamily="34" charset="0"/>
                <a:cs typeface="Segoe UI"/>
              </a:endParaRPr>
            </a:p>
          </p:txBody>
        </p:sp>
        <p:sp>
          <p:nvSpPr>
            <p:cNvPr id="9" name="Isosceles Triangle 8"/>
            <p:cNvSpPr/>
            <p:nvPr/>
          </p:nvSpPr>
          <p:spPr bwMode="auto">
            <a:xfrm>
              <a:off x="9601200" y="2145968"/>
              <a:ext cx="609600" cy="978232"/>
            </a:xfrm>
            <a:prstGeom prst="triangle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kkurat Pro" charset="0"/>
                <a:ea typeface="Arial Unicode MS" charset="0"/>
                <a:cs typeface="Arial Unicode MS" charset="0"/>
              </a:endParaRPr>
            </a:p>
          </p:txBody>
        </p:sp>
        <p:pic>
          <p:nvPicPr>
            <p:cNvPr id="1026" name="Picture 2" descr="http://upload.wikimedia.org/wikipedia/commons/thumb/d/dd/Four-Level-Pyramid-model.png/1024px-Four-Level-Pyramid-mode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7234" y="1819513"/>
              <a:ext cx="7781925" cy="571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/>
            <p:cNvGrpSpPr/>
            <p:nvPr/>
          </p:nvGrpSpPr>
          <p:grpSpPr>
            <a:xfrm>
              <a:off x="8356925" y="1795444"/>
              <a:ext cx="1327216" cy="1219200"/>
              <a:chOff x="9188384" y="2057400"/>
              <a:chExt cx="1327216" cy="1219200"/>
            </a:xfrm>
          </p:grpSpPr>
          <p:sp>
            <p:nvSpPr>
              <p:cNvPr id="11" name="Isosceles Triangle 10"/>
              <p:cNvSpPr/>
              <p:nvPr/>
            </p:nvSpPr>
            <p:spPr bwMode="auto">
              <a:xfrm rot="16200000">
                <a:off x="9242392" y="2003392"/>
                <a:ext cx="1219200" cy="1327216"/>
              </a:xfrm>
              <a:prstGeom prst="triangle">
                <a:avLst>
                  <a:gd name="adj" fmla="val 100000"/>
                </a:avLst>
              </a:prstGeom>
              <a:solidFill>
                <a:srgbClr val="1FAE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ü"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kkurat Pro" charset="0"/>
                  <a:ea typeface="Arial Unicode MS" charset="0"/>
                  <a:cs typeface="Arial Unicode MS" charset="0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 rot="698646">
                <a:off x="9883049" y="2231662"/>
                <a:ext cx="435338" cy="435338"/>
                <a:chOff x="11277600" y="914401"/>
                <a:chExt cx="1371600" cy="1371600"/>
              </a:xfrm>
            </p:grpSpPr>
            <p:cxnSp>
              <p:nvCxnSpPr>
                <p:cNvPr id="13" name="Straight Connector 12"/>
                <p:cNvCxnSpPr/>
                <p:nvPr/>
              </p:nvCxnSpPr>
              <p:spPr bwMode="auto">
                <a:xfrm>
                  <a:off x="11277600" y="1676400"/>
                  <a:ext cx="609600" cy="609600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" name="Straight Connector 13"/>
                <p:cNvCxnSpPr/>
                <p:nvPr/>
              </p:nvCxnSpPr>
              <p:spPr bwMode="auto">
                <a:xfrm flipV="1">
                  <a:off x="11855384" y="914401"/>
                  <a:ext cx="793816" cy="1371600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2410870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0" y="0"/>
            <a:ext cx="3810000" cy="8229600"/>
          </a:xfrm>
          <a:prstGeom prst="rect">
            <a:avLst/>
          </a:prstGeom>
          <a:solidFill>
            <a:srgbClr val="1B5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17" name="TextBox 16"/>
          <p:cNvSpPr txBox="1"/>
          <p:nvPr/>
        </p:nvSpPr>
        <p:spPr>
          <a:xfrm>
            <a:off x="383782" y="477237"/>
            <a:ext cx="4792017" cy="609398"/>
          </a:xfrm>
          <a:prstGeom prst="rect">
            <a:avLst/>
          </a:prstGeom>
          <a:solidFill>
            <a:srgbClr val="1FAEFF"/>
          </a:solidFill>
        </p:spPr>
        <p:txBody>
          <a:bodyPr wrap="none" rtlCol="0">
            <a:spAutoFit/>
          </a:bodyPr>
          <a:lstStyle/>
          <a:p>
            <a:r>
              <a:rPr lang="en-US" sz="336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Sistem</a:t>
            </a:r>
            <a:r>
              <a:rPr lang="en-US" sz="336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336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Informasi</a:t>
            </a:r>
            <a:r>
              <a:rPr lang="en-US" sz="336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336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Eksekutif</a:t>
            </a:r>
            <a:endParaRPr lang="en-US" sz="336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" y="1247042"/>
            <a:ext cx="9144000" cy="445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Suatu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bagian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menyediakan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bagi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eksekuif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mengenai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kinerja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keseluruhan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perusahaan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Mengirimkan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menganalisis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menyajikan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pada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station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kerja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para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pengambil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keputusan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memberikan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gambaran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jelas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kepadanya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mengenai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standar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penting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serta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kejadian-kejadian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sebelum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terlambat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menanganinya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 Data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khususnya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gambaran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pasar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keuangan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statistik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industri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dikumpulkan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sistem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pemrosesan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bisnis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on-line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milik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perusahaan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organisasi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pihak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ketiga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0096500" y="665800"/>
            <a:ext cx="3467100" cy="50354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  </a:t>
            </a:r>
            <a:r>
              <a:rPr lang="en-US" sz="2400" b="1" dirty="0" err="1" smtClean="0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Jenis</a:t>
            </a:r>
            <a:r>
              <a:rPr lang="en-US" sz="2400" b="1" dirty="0" smtClean="0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 SI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ea typeface="Arial Unicode MS" charset="0"/>
              <a:cs typeface="Arial Unicode M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11443" y="1524000"/>
            <a:ext cx="3804558" cy="658368"/>
          </a:xfrm>
          <a:prstGeom prst="rect">
            <a:avLst/>
          </a:prstGeom>
          <a:solidFill>
            <a:srgbClr val="1F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2" rtlCol="0" anchor="ctr"/>
          <a:lstStyle/>
          <a:p>
            <a:endParaRPr lang="en-US" sz="288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48157" y="1676400"/>
            <a:ext cx="3962400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SIE</a:t>
            </a: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SPK</a:t>
            </a: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SIM</a:t>
            </a: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SPT</a:t>
            </a:r>
          </a:p>
        </p:txBody>
      </p:sp>
    </p:spTree>
    <p:extLst>
      <p:ext uri="{BB962C8B-B14F-4D97-AF65-F5344CB8AC3E}">
        <p14:creationId xmlns:p14="http://schemas.microsoft.com/office/powerpoint/2010/main" val="22794772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0" y="0"/>
            <a:ext cx="3810000" cy="8229600"/>
          </a:xfrm>
          <a:prstGeom prst="rect">
            <a:avLst/>
          </a:prstGeom>
          <a:solidFill>
            <a:srgbClr val="1B5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17" name="TextBox 16"/>
          <p:cNvSpPr txBox="1"/>
          <p:nvPr/>
        </p:nvSpPr>
        <p:spPr>
          <a:xfrm>
            <a:off x="457200" y="477237"/>
            <a:ext cx="4335321" cy="646331"/>
          </a:xfrm>
          <a:prstGeom prst="rect">
            <a:avLst/>
          </a:prstGeom>
          <a:solidFill>
            <a:srgbClr val="FF7C8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36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Karakteristik</a:t>
            </a:r>
            <a:r>
              <a:rPr lang="en-US" sz="36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dari</a:t>
            </a:r>
            <a:r>
              <a:rPr lang="en-US" sz="36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SIE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1247042"/>
            <a:ext cx="9144000" cy="2793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Segoe UI Light" panose="020B0502040204020203" pitchFamily="34" charset="0"/>
              <a:buChar char="■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Manajemen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tingkat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atas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Segoe UI Light" panose="020B0502040204020203" pitchFamily="34" charset="0"/>
              <a:buChar char="■"/>
            </a:pP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Dirancang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individu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Segoe UI Light" panose="020B0502040204020203" pitchFamily="34" charset="0"/>
              <a:buChar char="■"/>
            </a:pP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Mengikat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CEO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semua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tingkatan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Segoe UI Light" panose="020B0502040204020203" pitchFamily="34" charset="0"/>
              <a:buChar char="■"/>
            </a:pP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Membutuhkan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biaya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sangat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mahal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perawatan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Segoe UI Light" panose="020B0502040204020203" pitchFamily="34" charset="0"/>
              <a:buChar char="■"/>
            </a:pP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Membutuhkan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staff yang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banyak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982200" y="665800"/>
            <a:ext cx="3619500" cy="50354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 </a:t>
            </a:r>
            <a:r>
              <a:rPr lang="en-US" sz="2400" dirty="0" smtClean="0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 </a:t>
            </a:r>
            <a:r>
              <a:rPr lang="en-US" sz="2400" b="1" dirty="0" err="1" smtClean="0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Jenis</a:t>
            </a:r>
            <a:r>
              <a:rPr lang="en-US" sz="2400" b="1" dirty="0" smtClean="0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 </a:t>
            </a:r>
            <a:r>
              <a:rPr lang="en-US" sz="2400" b="1" dirty="0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SI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ea typeface="Arial Unicode MS" charset="0"/>
              <a:cs typeface="Arial Unicode M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11443" y="2133600"/>
            <a:ext cx="3804558" cy="658368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2" rtlCol="0" anchor="ctr"/>
          <a:lstStyle/>
          <a:p>
            <a:endParaRPr lang="en-US" sz="288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48157" y="1676400"/>
            <a:ext cx="3663043" cy="3206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SIE</a:t>
            </a:r>
          </a:p>
          <a:p>
            <a:pPr marL="1377188" lvl="1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Karakteristik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</a:p>
          <a:p>
            <a:pPr marL="1377188" lvl="1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Contoh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SPK</a:t>
            </a: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SIM</a:t>
            </a: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SPT</a:t>
            </a:r>
          </a:p>
        </p:txBody>
      </p:sp>
    </p:spTree>
    <p:extLst>
      <p:ext uri="{BB962C8B-B14F-4D97-AF65-F5344CB8AC3E}">
        <p14:creationId xmlns:p14="http://schemas.microsoft.com/office/powerpoint/2010/main" val="34333162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0" y="0"/>
            <a:ext cx="3810000" cy="8229600"/>
          </a:xfrm>
          <a:prstGeom prst="rect">
            <a:avLst/>
          </a:prstGeom>
          <a:solidFill>
            <a:srgbClr val="1B5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17" name="TextBox 16"/>
          <p:cNvSpPr txBox="1"/>
          <p:nvPr/>
        </p:nvSpPr>
        <p:spPr>
          <a:xfrm>
            <a:off x="457200" y="477237"/>
            <a:ext cx="4335321" cy="646331"/>
          </a:xfrm>
          <a:prstGeom prst="rect">
            <a:avLst/>
          </a:prstGeom>
          <a:solidFill>
            <a:srgbClr val="FF7C8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36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Contoh</a:t>
            </a: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SIE</a:t>
            </a:r>
            <a:endParaRPr lang="en-US" sz="36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" y="1247042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SIE Bank 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Mandiri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yang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merupakan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modifikasi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pengembangan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system core Bank Exim (BEST) yang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kemudian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disebut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MASTER (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Mandiri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Sistem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Terpadu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).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</a:pP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982200" y="665800"/>
            <a:ext cx="3619500" cy="50354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   </a:t>
            </a:r>
            <a:r>
              <a:rPr lang="en-US" sz="2400" b="1" dirty="0" err="1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Jenis</a:t>
            </a:r>
            <a:r>
              <a:rPr lang="en-US" sz="2400" b="1" dirty="0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 SI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ea typeface="Arial Unicode MS" charset="0"/>
              <a:cs typeface="Arial Unicode M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11443" y="2694432"/>
            <a:ext cx="3804558" cy="658368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2" rtlCol="0" anchor="ctr"/>
          <a:lstStyle/>
          <a:p>
            <a:endParaRPr lang="en-US" sz="288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48157" y="1676400"/>
            <a:ext cx="3663043" cy="3206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SIE</a:t>
            </a:r>
          </a:p>
          <a:p>
            <a:pPr marL="1377188" lvl="1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Karakteristik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</a:p>
          <a:p>
            <a:pPr marL="1377188" lvl="1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contoh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SPK</a:t>
            </a: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SIM</a:t>
            </a: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SPT</a:t>
            </a:r>
          </a:p>
        </p:txBody>
      </p:sp>
    </p:spTree>
    <p:extLst>
      <p:ext uri="{BB962C8B-B14F-4D97-AF65-F5344CB8AC3E}">
        <p14:creationId xmlns:p14="http://schemas.microsoft.com/office/powerpoint/2010/main" val="20897573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0" y="0"/>
            <a:ext cx="3810000" cy="8229600"/>
          </a:xfrm>
          <a:prstGeom prst="rect">
            <a:avLst/>
          </a:prstGeom>
          <a:solidFill>
            <a:srgbClr val="1B5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17" name="TextBox 16"/>
          <p:cNvSpPr txBox="1"/>
          <p:nvPr/>
        </p:nvSpPr>
        <p:spPr>
          <a:xfrm>
            <a:off x="383782" y="477237"/>
            <a:ext cx="5497852" cy="609398"/>
          </a:xfrm>
          <a:prstGeom prst="rect">
            <a:avLst/>
          </a:prstGeom>
          <a:solidFill>
            <a:srgbClr val="1FAEFF"/>
          </a:solidFill>
        </p:spPr>
        <p:txBody>
          <a:bodyPr wrap="none" rtlCol="0">
            <a:spAutoFit/>
          </a:bodyPr>
          <a:lstStyle/>
          <a:p>
            <a:r>
              <a:rPr lang="en-US" sz="336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Sistem</a:t>
            </a:r>
            <a:r>
              <a:rPr lang="en-US" sz="336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336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Pendukung</a:t>
            </a:r>
            <a:r>
              <a:rPr lang="en-US" sz="336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336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Keputusan</a:t>
            </a:r>
            <a:endParaRPr lang="en-US" sz="336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" y="1247042"/>
            <a:ext cx="9144000" cy="223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Sistem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pendukung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keputusan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(decision support system)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adalah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bagian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system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berbasis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computer yang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dipakai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mendukung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pengambilan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keputusan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suatu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organisasai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atuau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perusahaan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secara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semi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terstruktur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spesifik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0096500" y="665800"/>
            <a:ext cx="3467100" cy="50354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   </a:t>
            </a:r>
            <a:r>
              <a:rPr lang="en-US" sz="2400" b="1" dirty="0" err="1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Jenis</a:t>
            </a:r>
            <a:r>
              <a:rPr lang="en-US" sz="2400" b="1" dirty="0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 SI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ea typeface="Arial Unicode MS" charset="0"/>
              <a:cs typeface="Arial Unicode M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11443" y="2084832"/>
            <a:ext cx="3804558" cy="658368"/>
          </a:xfrm>
          <a:prstGeom prst="rect">
            <a:avLst/>
          </a:prstGeom>
          <a:solidFill>
            <a:srgbClr val="1F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2" rtlCol="0" anchor="ctr"/>
          <a:lstStyle/>
          <a:p>
            <a:endParaRPr lang="en-US" sz="288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48157" y="1676400"/>
            <a:ext cx="3586843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SIE</a:t>
            </a: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SPK</a:t>
            </a: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SIM</a:t>
            </a: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SPT</a:t>
            </a:r>
          </a:p>
        </p:txBody>
      </p:sp>
    </p:spTree>
    <p:extLst>
      <p:ext uri="{BB962C8B-B14F-4D97-AF65-F5344CB8AC3E}">
        <p14:creationId xmlns:p14="http://schemas.microsoft.com/office/powerpoint/2010/main" val="19594949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0" y="0"/>
            <a:ext cx="3810000" cy="8229600"/>
          </a:xfrm>
          <a:prstGeom prst="rect">
            <a:avLst/>
          </a:prstGeom>
          <a:solidFill>
            <a:srgbClr val="1B5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17" name="TextBox 16"/>
          <p:cNvSpPr txBox="1"/>
          <p:nvPr/>
        </p:nvSpPr>
        <p:spPr>
          <a:xfrm>
            <a:off x="457200" y="477237"/>
            <a:ext cx="4335321" cy="646331"/>
          </a:xfrm>
          <a:prstGeom prst="rect">
            <a:avLst/>
          </a:prstGeom>
          <a:solidFill>
            <a:srgbClr val="FF7C8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36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Tujuan</a:t>
            </a: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SPK</a:t>
            </a:r>
            <a:endParaRPr lang="en-US" sz="36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" y="1404878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Segoe UI Light" panose="020B0502040204020203" pitchFamily="34" charset="0"/>
              <a:buChar char="■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Membantu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menyelesaiakna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masalah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semi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terstruktur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Segoe UI Light" panose="020B0502040204020203" pitchFamily="34" charset="0"/>
              <a:buChar char="■"/>
            </a:pP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Mendukung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manajer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mengambil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keputusan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Segoe UI Light" panose="020B0502040204020203" pitchFamily="34" charset="0"/>
              <a:buChar char="■"/>
            </a:pP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Meningkatkan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efektifitas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efisiensi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pengambilan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keputusan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Segoe UI Light" panose="020B0502040204020203" pitchFamily="34" charset="0"/>
              <a:buChar char="■"/>
            </a:pP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pemrosesan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spk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dapat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menggunakan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bantuan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system lain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seperti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AI, Expert System , Fuzzy logic </a:t>
            </a:r>
            <a:r>
              <a:rPr lang="en-US" sz="2400" dirty="0" err="1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dll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982200" y="665800"/>
            <a:ext cx="3619500" cy="50354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   </a:t>
            </a:r>
            <a:r>
              <a:rPr lang="en-US" sz="2400" b="1" dirty="0" err="1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Jenis</a:t>
            </a:r>
            <a:r>
              <a:rPr lang="en-US" sz="2400" b="1" dirty="0">
                <a:latin typeface="Segoe UI Light" panose="020B0502040204020203" pitchFamily="34" charset="0"/>
                <a:ea typeface="Arial Unicode MS" charset="0"/>
                <a:cs typeface="Arial Unicode MS" charset="0"/>
              </a:rPr>
              <a:t> SI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ea typeface="Arial Unicode MS" charset="0"/>
              <a:cs typeface="Arial Unicode M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11443" y="2694432"/>
            <a:ext cx="3804558" cy="658368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2" rtlCol="0" anchor="ctr"/>
          <a:lstStyle/>
          <a:p>
            <a:endParaRPr lang="en-US" sz="288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48157" y="1676400"/>
            <a:ext cx="3663043" cy="3206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SIE</a:t>
            </a: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SPK</a:t>
            </a:r>
          </a:p>
          <a:p>
            <a:pPr marL="1377188" lvl="1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Tujuan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</a:p>
          <a:p>
            <a:pPr marL="1377188" lvl="1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Ciri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SPK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SIM</a:t>
            </a:r>
            <a:endParaRPr lang="en-US" sz="2400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marL="750570" indent="-476250">
              <a:spcBef>
                <a:spcPts val="1440"/>
              </a:spcBef>
              <a:buClr>
                <a:schemeClr val="bg1"/>
              </a:buClr>
              <a:buFont typeface="Segoe UI Light" pitchFamily="34" charset="0"/>
              <a:buChar char="■"/>
            </a:pP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SPT</a:t>
            </a:r>
          </a:p>
        </p:txBody>
      </p:sp>
    </p:spTree>
    <p:extLst>
      <p:ext uri="{BB962C8B-B14F-4D97-AF65-F5344CB8AC3E}">
        <p14:creationId xmlns:p14="http://schemas.microsoft.com/office/powerpoint/2010/main" val="26675847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Metro Template Colored Titles Segoe UI 16x9">
  <a:themeElements>
    <a:clrScheme name="Microsoft Corp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BCF2"/>
      </a:accent1>
      <a:accent2>
        <a:srgbClr val="BAD80A"/>
      </a:accent2>
      <a:accent3>
        <a:srgbClr val="FF8C00"/>
      </a:accent3>
      <a:accent4>
        <a:srgbClr val="EC008C"/>
      </a:accent4>
      <a:accent5>
        <a:srgbClr val="00198F"/>
      </a:accent5>
      <a:accent6>
        <a:srgbClr val="68217A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Metro Template Colored Titles Segoe UI 16x9">
  <a:themeElements>
    <a:clrScheme name="Microsoft Corp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BCF2"/>
      </a:accent1>
      <a:accent2>
        <a:srgbClr val="BAD80A"/>
      </a:accent2>
      <a:accent3>
        <a:srgbClr val="FF8C00"/>
      </a:accent3>
      <a:accent4>
        <a:srgbClr val="EC008C"/>
      </a:accent4>
      <a:accent5>
        <a:srgbClr val="00198F"/>
      </a:accent5>
      <a:accent6>
        <a:srgbClr val="68217A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Metro Template Light 16x9">
  <a:themeElements>
    <a:clrScheme name="Windows 8 CP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188F"/>
      </a:accent1>
      <a:accent2>
        <a:srgbClr val="00BCF2"/>
      </a:accent2>
      <a:accent3>
        <a:srgbClr val="7FBA00"/>
      </a:accent3>
      <a:accent4>
        <a:srgbClr val="FF8C00"/>
      </a:accent4>
      <a:accent5>
        <a:srgbClr val="E81123"/>
      </a:accent5>
      <a:accent6>
        <a:srgbClr val="9B4F96"/>
      </a:accent6>
      <a:hlink>
        <a:srgbClr val="00BCF2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Metro Template Colored Titles Segoe UI 16x9">
  <a:themeElements>
    <a:clrScheme name="Windows 8 CP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188F"/>
      </a:accent1>
      <a:accent2>
        <a:srgbClr val="00BCF2"/>
      </a:accent2>
      <a:accent3>
        <a:srgbClr val="7FBA00"/>
      </a:accent3>
      <a:accent4>
        <a:srgbClr val="FF8C00"/>
      </a:accent4>
      <a:accent5>
        <a:srgbClr val="E81123"/>
      </a:accent5>
      <a:accent6>
        <a:srgbClr val="9B4F96"/>
      </a:accent6>
      <a:hlink>
        <a:srgbClr val="00BCF2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1_Blank Presentation">
  <a:themeElements>
    <a:clrScheme name="Blank Presentation 8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00CCFF"/>
      </a:accent1>
      <a:accent2>
        <a:srgbClr val="FF66FF"/>
      </a:accent2>
      <a:accent3>
        <a:srgbClr val="FFFFFF"/>
      </a:accent3>
      <a:accent4>
        <a:srgbClr val="000000"/>
      </a:accent4>
      <a:accent5>
        <a:srgbClr val="AAE2FF"/>
      </a:accent5>
      <a:accent6>
        <a:srgbClr val="E75CE7"/>
      </a:accent6>
      <a:hlink>
        <a:srgbClr val="FF6600"/>
      </a:hlink>
      <a:folHlink>
        <a:srgbClr val="00FF00"/>
      </a:folHlink>
    </a:clrScheme>
    <a:fontScheme name="Blank Presentation">
      <a:majorFont>
        <a:latin typeface="Akkurat Pro"/>
        <a:ea typeface="Arial Unicode MS"/>
        <a:cs typeface="Arial Unicode MS"/>
      </a:majorFont>
      <a:minorFont>
        <a:latin typeface="Akkurat Pro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kkurat Pro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kkurat Pro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Blank Presentation 1">
        <a:dk1>
          <a:srgbClr val="FFFFFF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FFFFFF"/>
        </a:dk1>
        <a:lt1>
          <a:srgbClr val="FFFFFF"/>
        </a:lt1>
        <a:dk2>
          <a:srgbClr val="6633FF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8ADFF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00"/>
        </a:lt1>
        <a:dk2>
          <a:srgbClr val="000000"/>
        </a:dk2>
        <a:lt2>
          <a:srgbClr val="000000"/>
        </a:lt2>
        <a:accent1>
          <a:srgbClr val="000000"/>
        </a:accent1>
        <a:accent2>
          <a:srgbClr val="000000"/>
        </a:accent2>
        <a:accent3>
          <a:srgbClr val="FFFFAA"/>
        </a:accent3>
        <a:accent4>
          <a:srgbClr val="000000"/>
        </a:accent4>
        <a:accent5>
          <a:srgbClr val="AAAAAA"/>
        </a:accent5>
        <a:accent6>
          <a:srgbClr val="00000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CCFFCC"/>
        </a:lt1>
        <a:dk2>
          <a:srgbClr val="000000"/>
        </a:dk2>
        <a:lt2>
          <a:srgbClr val="999999"/>
        </a:lt2>
        <a:accent1>
          <a:srgbClr val="00FF00"/>
        </a:accent1>
        <a:accent2>
          <a:srgbClr val="00FF00"/>
        </a:accent2>
        <a:accent3>
          <a:srgbClr val="E2FFE2"/>
        </a:accent3>
        <a:accent4>
          <a:srgbClr val="000000"/>
        </a:accent4>
        <a:accent5>
          <a:srgbClr val="AAFFAA"/>
        </a:accent5>
        <a:accent6>
          <a:srgbClr val="00E700"/>
        </a:accent6>
        <a:hlink>
          <a:srgbClr val="00FF00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DDFF"/>
        </a:lt1>
        <a:dk2>
          <a:srgbClr val="000000"/>
        </a:dk2>
        <a:lt2>
          <a:srgbClr val="999999"/>
        </a:lt2>
        <a:accent1>
          <a:srgbClr val="FF66FF"/>
        </a:accent1>
        <a:accent2>
          <a:srgbClr val="FF66FF"/>
        </a:accent2>
        <a:accent3>
          <a:srgbClr val="FFEBFF"/>
        </a:accent3>
        <a:accent4>
          <a:srgbClr val="000000"/>
        </a:accent4>
        <a:accent5>
          <a:srgbClr val="FFB8FF"/>
        </a:accent5>
        <a:accent6>
          <a:srgbClr val="E75CE7"/>
        </a:accent6>
        <a:hlink>
          <a:srgbClr val="FF66FF"/>
        </a:hlink>
        <a:folHlink>
          <a:srgbClr val="FF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D9BF"/>
        </a:lt1>
        <a:dk2>
          <a:srgbClr val="000000"/>
        </a:dk2>
        <a:lt2>
          <a:srgbClr val="999999"/>
        </a:lt2>
        <a:accent1>
          <a:srgbClr val="FF6600"/>
        </a:accent1>
        <a:accent2>
          <a:srgbClr val="FF6600"/>
        </a:accent2>
        <a:accent3>
          <a:srgbClr val="FFE9DC"/>
        </a:accent3>
        <a:accent4>
          <a:srgbClr val="000000"/>
        </a:accent4>
        <a:accent5>
          <a:srgbClr val="FFB8AA"/>
        </a:accent5>
        <a:accent6>
          <a:srgbClr val="E75C00"/>
        </a:accent6>
        <a:hlink>
          <a:srgbClr val="FF66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CCF1FF"/>
        </a:lt1>
        <a:dk2>
          <a:srgbClr val="000000"/>
        </a:dk2>
        <a:lt2>
          <a:srgbClr val="999999"/>
        </a:lt2>
        <a:accent1>
          <a:srgbClr val="00CCFF"/>
        </a:accent1>
        <a:accent2>
          <a:srgbClr val="00CCFF"/>
        </a:accent2>
        <a:accent3>
          <a:srgbClr val="E2F7FF"/>
        </a:accent3>
        <a:accent4>
          <a:srgbClr val="000000"/>
        </a:accent4>
        <a:accent5>
          <a:srgbClr val="AAE2FF"/>
        </a:accent5>
        <a:accent6>
          <a:srgbClr val="00B9E7"/>
        </a:accent6>
        <a:hlink>
          <a:srgbClr val="00CCFF"/>
        </a:hlink>
        <a:folHlink>
          <a:srgbClr val="00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999999"/>
        </a:lt2>
        <a:accent1>
          <a:srgbClr val="00CCFF"/>
        </a:accent1>
        <a:accent2>
          <a:srgbClr val="FF66FF"/>
        </a:accent2>
        <a:accent3>
          <a:srgbClr val="FFFFFF"/>
        </a:accent3>
        <a:accent4>
          <a:srgbClr val="000000"/>
        </a:accent4>
        <a:accent5>
          <a:srgbClr val="AAE2FF"/>
        </a:accent5>
        <a:accent6>
          <a:srgbClr val="E75CE7"/>
        </a:accent6>
        <a:hlink>
          <a:srgbClr val="FF6600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FFFFFF"/>
        </a:dk1>
        <a:lt1>
          <a:srgbClr val="FFFFFF"/>
        </a:lt1>
        <a:dk2>
          <a:srgbClr val="FF6600"/>
        </a:dk2>
        <a:lt2>
          <a:srgbClr val="000000"/>
        </a:lt2>
        <a:accent1>
          <a:srgbClr val="FFFFFF"/>
        </a:accent1>
        <a:accent2>
          <a:srgbClr val="FFFFFF"/>
        </a:accent2>
        <a:accent3>
          <a:srgbClr val="FFB8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FFFFFF"/>
        </a:dk1>
        <a:lt1>
          <a:srgbClr val="FFFFFF"/>
        </a:lt1>
        <a:dk2>
          <a:srgbClr val="00CCFF"/>
        </a:dk2>
        <a:lt2>
          <a:srgbClr val="000000"/>
        </a:lt2>
        <a:accent1>
          <a:srgbClr val="FFFFFF"/>
        </a:accent1>
        <a:accent2>
          <a:srgbClr val="FFFFFF"/>
        </a:accent2>
        <a:accent3>
          <a:srgbClr val="AAE2FF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FFFFFF"/>
        </a:dk1>
        <a:lt1>
          <a:srgbClr val="FFFFFF"/>
        </a:lt1>
        <a:dk2>
          <a:srgbClr val="FF66FF"/>
        </a:dk2>
        <a:lt2>
          <a:srgbClr val="000000"/>
        </a:lt2>
        <a:accent1>
          <a:srgbClr val="FFFFFF"/>
        </a:accent1>
        <a:accent2>
          <a:srgbClr val="FFFFFF"/>
        </a:accent2>
        <a:accent3>
          <a:srgbClr val="FFB8FF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FFFFFF"/>
        </a:dk1>
        <a:lt1>
          <a:srgbClr val="FFFFFF"/>
        </a:lt1>
        <a:dk2>
          <a:srgbClr val="00FF00"/>
        </a:dk2>
        <a:lt2>
          <a:srgbClr val="000000"/>
        </a:lt2>
        <a:accent1>
          <a:srgbClr val="FFFFFF"/>
        </a:accent1>
        <a:accent2>
          <a:srgbClr val="FFFFFF"/>
        </a:accent2>
        <a:accent3>
          <a:srgbClr val="AAFF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FFFFFF"/>
        </a:dk1>
        <a:lt1>
          <a:srgbClr val="FFFFFF"/>
        </a:lt1>
        <a:dk2>
          <a:srgbClr val="CC33FF"/>
        </a:dk2>
        <a:lt2>
          <a:srgbClr val="000000"/>
        </a:lt2>
        <a:accent1>
          <a:srgbClr val="FFFFFF"/>
        </a:accent1>
        <a:accent2>
          <a:srgbClr val="FFFFFF"/>
        </a:accent2>
        <a:accent3>
          <a:srgbClr val="E2ADFF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E20382C799044C90FA6DDB09661DC5" ma:contentTypeVersion="0" ma:contentTypeDescription="Create a new document." ma:contentTypeScope="" ma:versionID="cc9cb033a6a1e16e74828326c826792d">
  <xsd:schema xmlns:xsd="http://www.w3.org/2001/XMLSchema" xmlns:xs="http://www.w3.org/2001/XMLSchema" xmlns:p="http://schemas.microsoft.com/office/2006/metadata/properties" xmlns:ns2="230e9df3-be65-4c73-a93b-d1236ebd677e" targetNamespace="http://schemas.microsoft.com/office/2006/metadata/properties" ma:root="true" ma:fieldsID="071507bb9b41ad8b30da5c3a2078b260" ns2:_=""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8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description="" ma:hidden="true" ma:list="{654be45f-f5b2-42a8-a83f-1e58e78fd667}" ma:internalName="TaxCatchAll" ma:showField="CatchAllData" ma:web="a7266bbb-76c4-4d97-bfec-566df644c3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654be45f-f5b2-42a8-a83f-1e58e78fd667}" ma:internalName="TaxCatchAllLabel" ma:readOnly="true" ma:showField="CatchAllDataLabel" ma:web="a7266bbb-76c4-4d97-bfec-566df644c3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KeywordTaxHTField xmlns="230e9df3-be65-4c73-a93b-d1236ebd677e">
      <Terms xmlns="http://schemas.microsoft.com/office/infopath/2007/PartnerControls"/>
    </TaxKeywordTaxHTField>
    <TaxCatchAll xmlns="230e9df3-be65-4c73-a93b-d1236ebd677e"/>
  </documentManagement>
</p:properties>
</file>

<file path=customXml/itemProps1.xml><?xml version="1.0" encoding="utf-8"?>
<ds:datastoreItem xmlns:ds="http://schemas.openxmlformats.org/officeDocument/2006/customXml" ds:itemID="{F4BE4FBC-F92F-44EF-9423-0C87E11440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8D07FD-9198-409C-A4BA-2CBC1FAD45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BD38C5-CC0B-4C7C-96B1-EADDD8F2DFB2}">
  <ds:schemaRefs>
    <ds:schemaRef ds:uri="230e9df3-be65-4c73-a93b-d1236ebd677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49048</TotalTime>
  <Words>1224</Words>
  <Application>Microsoft Office PowerPoint</Application>
  <PresentationFormat>Custom</PresentationFormat>
  <Paragraphs>332</Paragraphs>
  <Slides>35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35</vt:i4>
      </vt:variant>
    </vt:vector>
  </HeadingPairs>
  <TitlesOfParts>
    <vt:vector size="51" baseType="lpstr">
      <vt:lpstr>Arial Unicode MS</vt:lpstr>
      <vt:lpstr>MS PGothic</vt:lpstr>
      <vt:lpstr>Akkurat Light Pro</vt:lpstr>
      <vt:lpstr>Akkurat Pro</vt:lpstr>
      <vt:lpstr>Arial</vt:lpstr>
      <vt:lpstr>Calibri</vt:lpstr>
      <vt:lpstr>Segoe New</vt:lpstr>
      <vt:lpstr>Segoe UI</vt:lpstr>
      <vt:lpstr>Segoe UI Light</vt:lpstr>
      <vt:lpstr>Wingdings</vt:lpstr>
      <vt:lpstr>Office Theme</vt:lpstr>
      <vt:lpstr>2_Metro Template Colored Titles Segoe UI 16x9</vt:lpstr>
      <vt:lpstr>3_Metro Template Colored Titles Segoe UI 16x9</vt:lpstr>
      <vt:lpstr>Metro Template Light 16x9</vt:lpstr>
      <vt:lpstr>Metro Template Colored Titles Segoe UI 16x9</vt:lpstr>
      <vt:lpstr>1_Blank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Wolff Olins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Ciancio</dc:creator>
  <cp:lastModifiedBy>Asus</cp:lastModifiedBy>
  <cp:revision>1216</cp:revision>
  <cp:lastPrinted>2012-07-23T18:16:05Z</cp:lastPrinted>
  <dcterms:created xsi:type="dcterms:W3CDTF">2011-10-17T15:53:35Z</dcterms:created>
  <dcterms:modified xsi:type="dcterms:W3CDTF">2015-01-28T18:26:09Z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0x01010011E20382C799044C90FA6DDB09661DC5</vt:lpwstr>
  </property>
  <property fmtid="{D5CDD505-2E9C-101B-9397-08002B2CF9AE}" pid="3" name="TaxKeyword">
    <vt:lpwstr/>
  </property>
</Properties>
</file>