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7" r:id="rId3"/>
    <p:sldId id="256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04"/>
    <a:srgbClr val="00820F"/>
    <a:srgbClr val="009E13"/>
    <a:srgbClr val="00AAE6"/>
    <a:srgbClr val="00620C"/>
    <a:srgbClr val="007C0F"/>
    <a:srgbClr val="009E35"/>
    <a:srgbClr val="009E40"/>
    <a:srgbClr val="009E38"/>
    <a:srgbClr val="00C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58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01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8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99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09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715000" cy="86836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10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01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6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8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8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chemeClr val="bg1">
                <a:lumMod val="95000"/>
              </a:schemeClr>
            </a:gs>
            <a:gs pos="38000">
              <a:schemeClr val="bg1"/>
            </a:gs>
            <a:gs pos="93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6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8862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1994" y="228600"/>
            <a:ext cx="3469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404"/>
                </a:solidFill>
                <a:latin typeface="Segoe UI Semilight" pitchFamily="34" charset="0"/>
                <a:cs typeface="Segoe UI Semilight" pitchFamily="34" charset="0"/>
              </a:rPr>
              <a:t>Company Name</a:t>
            </a:r>
            <a:endParaRPr lang="en-US" sz="3600" dirty="0">
              <a:solidFill>
                <a:srgbClr val="00B404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3886200" cy="548640"/>
          </a:xfrm>
          <a:prstGeom prst="rect">
            <a:avLst/>
          </a:prstGeom>
          <a:solidFill>
            <a:srgbClr val="00B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2400" dirty="0" smtClean="0">
                <a:latin typeface="Segoe UI Light" pitchFamily="34" charset="0"/>
                <a:cs typeface="Segoe UI Light" pitchFamily="34" charset="0"/>
              </a:rPr>
              <a:t>About us</a:t>
            </a:r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767840"/>
            <a:ext cx="38862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Goals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38862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Mission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2865120"/>
            <a:ext cx="388620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Career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413760"/>
            <a:ext cx="38862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Contact us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3962400"/>
            <a:ext cx="38862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FAQ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33400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404"/>
                </a:solidFill>
                <a:latin typeface="Segoe UI Light" pitchFamily="34" charset="0"/>
                <a:cs typeface="Segoe UI Light" pitchFamily="34" charset="0"/>
              </a:rPr>
              <a:t>About us</a:t>
            </a:r>
            <a:endParaRPr lang="en-US" sz="2800" dirty="0">
              <a:solidFill>
                <a:srgbClr val="00B404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67200" y="1062362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Put information about your company. This is a bulleted list:</a:t>
            </a:r>
          </a:p>
          <a:p>
            <a:pPr marL="625475" indent="-396875">
              <a:spcBef>
                <a:spcPts val="1200"/>
              </a:spcBef>
              <a:buClr>
                <a:srgbClr val="00B404"/>
              </a:buClr>
              <a:buFont typeface="Segoe UI Light" pitchFamily="34" charset="0"/>
              <a:buChar char="■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Sample text</a:t>
            </a:r>
          </a:p>
          <a:p>
            <a:pPr marL="625475" indent="-396875">
              <a:buClr>
                <a:srgbClr val="00B404"/>
              </a:buClr>
              <a:buFont typeface="Segoe UI Light" pitchFamily="34" charset="0"/>
              <a:buChar char="■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Sample text</a:t>
            </a:r>
          </a:p>
          <a:p>
            <a:pPr marL="625475" indent="-396875">
              <a:buClr>
                <a:srgbClr val="00B404"/>
              </a:buClr>
              <a:buFont typeface="Segoe UI Light" pitchFamily="34" charset="0"/>
              <a:buChar char="■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Sample text</a:t>
            </a:r>
          </a:p>
          <a:p>
            <a:pPr marL="625475" indent="-396875">
              <a:buClr>
                <a:srgbClr val="00B404"/>
              </a:buClr>
              <a:buFont typeface="Segoe UI Light" pitchFamily="34" charset="0"/>
              <a:buChar char="■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Sample text</a:t>
            </a:r>
          </a:p>
          <a:p>
            <a:pPr marL="625475" indent="-396875">
              <a:buClr>
                <a:srgbClr val="00B404"/>
              </a:buClr>
              <a:buFont typeface="Segoe UI Light" pitchFamily="34" charset="0"/>
              <a:buChar char="■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</a:t>
            </a:r>
            <a:r>
              <a:rPr lang="en-US" smtClean="0"/>
              <a:t>Metro </a:t>
            </a:r>
            <a:r>
              <a:rPr lang="en-US" smtClean="0"/>
              <a:t>PowerPoint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5328" y="1543336"/>
            <a:ext cx="5486400" cy="1752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r>
              <a:rPr lang="en-US" sz="3200" dirty="0" smtClean="0">
                <a:latin typeface="Segoe UI Light" pitchFamily="34" charset="0"/>
                <a:cs typeface="Segoe UI Light" pitchFamily="34" charset="0"/>
              </a:rPr>
              <a:t>This is a sample text, insert your text here.</a:t>
            </a:r>
            <a:endParaRPr lang="en-US" sz="32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68872" y="1543336"/>
            <a:ext cx="2209800" cy="1752600"/>
          </a:xfrm>
          <a:prstGeom prst="rect">
            <a:avLst/>
          </a:prstGeom>
          <a:solidFill>
            <a:srgbClr val="00B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b"/>
          <a:lstStyle/>
          <a:p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Sample text</a:t>
            </a:r>
            <a:endParaRPr lang="en-US" sz="28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5328" y="3429000"/>
            <a:ext cx="7813344" cy="2743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r>
              <a:rPr lang="en-US" sz="3200" dirty="0" smtClean="0">
                <a:latin typeface="Segoe UI Light" pitchFamily="34" charset="0"/>
                <a:cs typeface="Segoe UI Light" pitchFamily="34" charset="0"/>
              </a:rPr>
              <a:t>This is a sample text, insert your text here.</a:t>
            </a:r>
            <a:endParaRPr lang="en-US" sz="32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more templates from FPPT.com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43250"/>
            <a:ext cx="28575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1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54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67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1_Office Theme</vt:lpstr>
      <vt:lpstr>PowerPoint Presentation</vt:lpstr>
      <vt:lpstr>Windows 8 Metro PowerPoint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Julian</cp:lastModifiedBy>
  <cp:revision>11</cp:revision>
  <dcterms:created xsi:type="dcterms:W3CDTF">2013-02-01T10:00:41Z</dcterms:created>
  <dcterms:modified xsi:type="dcterms:W3CDTF">2013-03-25T00:37:43Z</dcterms:modified>
</cp:coreProperties>
</file>