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8" r:id="rId2"/>
    <p:sldId id="276" r:id="rId3"/>
    <p:sldId id="271" r:id="rId4"/>
    <p:sldId id="277" r:id="rId5"/>
    <p:sldId id="273" r:id="rId6"/>
    <p:sldId id="272" r:id="rId7"/>
    <p:sldId id="278" r:id="rId8"/>
    <p:sldId id="274" r:id="rId9"/>
    <p:sldId id="275" r:id="rId10"/>
    <p:sldId id="27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A917"/>
    <a:srgbClr val="FA6800"/>
    <a:srgbClr val="1BA1E2"/>
    <a:srgbClr val="070E1F"/>
    <a:srgbClr val="091225"/>
    <a:srgbClr val="0F1E3D"/>
    <a:srgbClr val="0D1A35"/>
    <a:srgbClr val="0D1F35"/>
    <a:srgbClr val="CD2548"/>
    <a:srgbClr val="00B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43" autoAdjust="0"/>
    <p:restoredTop sz="76810" autoAdjust="0"/>
  </p:normalViewPr>
  <p:slideViewPr>
    <p:cSldViewPr>
      <p:cViewPr varScale="1">
        <p:scale>
          <a:sx n="75" d="100"/>
          <a:sy n="75" d="100"/>
        </p:scale>
        <p:origin x="90" y="3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1301-18C9-4CA0-A0BF-791B6E0DDD4D}" type="datetimeFigureOut">
              <a:rPr lang="en-GB" smtClean="0"/>
              <a:t>12/12/2012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20BA8-12AF-476D-99B2-894C09A4E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7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22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348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783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58977" y="2259484"/>
            <a:ext cx="10972800" cy="1143000"/>
          </a:xfrm>
          <a:prstGeom prst="rect">
            <a:avLst/>
          </a:prstGeom>
        </p:spPr>
        <p:txBody>
          <a:bodyPr/>
          <a:lstStyle>
            <a:lvl1pPr algn="ctr">
              <a:defRPr sz="4400"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392733" y="3716338"/>
            <a:ext cx="9505288" cy="7207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8925" y="4764906"/>
            <a:ext cx="720000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28925" y="5288401"/>
            <a:ext cx="720000" cy="72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113162" y="5762701"/>
            <a:ext cx="720000" cy="720000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8832963" y="4928402"/>
            <a:ext cx="3176003" cy="39300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20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 smtClean="0"/>
              <a:t>E-mail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8832962" y="5484458"/>
            <a:ext cx="3176003" cy="327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20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 smtClean="0"/>
              <a:t>Twitter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 hasCustomPrompt="1"/>
          </p:nvPr>
        </p:nvSpPr>
        <p:spPr>
          <a:xfrm>
            <a:off x="8832962" y="5975392"/>
            <a:ext cx="3176003" cy="31080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20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 smtClean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73260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2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2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7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2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2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Content and 2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71" y="260648"/>
            <a:ext cx="864096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 flipH="1">
            <a:off x="8304245" y="1628800"/>
            <a:ext cx="3552395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endParaRPr lang="en-US" dirty="0" smtClean="0"/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 flipH="1">
            <a:off x="8304245" y="3933056"/>
            <a:ext cx="3552395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endParaRPr lang="en-US" dirty="0" smtClean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FA6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67408" y="1628800"/>
            <a:ext cx="7128792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42514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7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7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6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45833E-6 3.7037E-7 L -0.02357 3.7037E-7 " pathEditMode="relative" rAng="0" ptsTypes="AA">
                                      <p:cBhvr>
                                        <p:cTn id="27" dur="12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57 3.7037E-6 L -4.79167E-6 3.7037E-6 " pathEditMode="relative" rAng="0" ptsTypes="AA">
                                      <p:cBhvr>
                                        <p:cTn id="29" dur="11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903 0.00857 " pathEditMode="relative" rAng="0" ptsTypes="AA">
                                      <p:cBhvr>
                                        <p:cTn id="31" dur="9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1.45833E-6 3.7037E-7 L -0.02357 3.7037E-7 " pathEditMode="relative" rAng="0" ptsTypes="AA">
                      <p:cBhvr>
                        <p:cTn dur="12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5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57 3.7037E-6 L -4.79167E-6 3.7037E-6 " pathEditMode="relative" rAng="0" ptsTypes="AA">
                      <p:cBhvr>
                        <p:cTn dur="11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5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903 0.00857 " pathEditMode="relative" rAng="0" ptsTypes="AA">
                      <p:cBhvr>
                        <p:cTn dur="9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4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Content and 2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71" y="260648"/>
            <a:ext cx="864096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 flipH="1">
            <a:off x="8304245" y="1628800"/>
            <a:ext cx="3552395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endParaRPr lang="en-US" dirty="0" smtClean="0"/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 flipH="1">
            <a:off x="8304245" y="3933056"/>
            <a:ext cx="3552395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endParaRPr lang="en-US" dirty="0" smtClean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60A9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67408" y="1628800"/>
            <a:ext cx="7128792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93604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7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7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6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45833E-6 3.7037E-7 L -0.02357 3.7037E-7 " pathEditMode="relative" rAng="0" ptsTypes="AA">
                                      <p:cBhvr>
                                        <p:cTn id="27" dur="12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57 3.7037E-6 L -4.79167E-6 3.7037E-6 " pathEditMode="relative" rAng="0" ptsTypes="AA">
                                      <p:cBhvr>
                                        <p:cTn id="29" dur="11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903 0.00857 " pathEditMode="relative" rAng="0" ptsTypes="AA">
                                      <p:cBhvr>
                                        <p:cTn id="31" dur="9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1.45833E-6 3.7037E-7 L -0.02357 3.7037E-7 " pathEditMode="relative" rAng="0" ptsTypes="AA">
                      <p:cBhvr>
                        <p:cTn dur="12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5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57 3.7037E-6 L -4.79167E-6 3.7037E-6 " pathEditMode="relative" rAng="0" ptsTypes="AA">
                      <p:cBhvr>
                        <p:cTn dur="11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5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903 0.00857 " pathEditMode="relative" rAng="0" ptsTypes="AA">
                      <p:cBhvr>
                        <p:cTn dur="9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4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58977" y="2259484"/>
            <a:ext cx="10972800" cy="1143000"/>
          </a:xfrm>
          <a:prstGeom prst="rect">
            <a:avLst/>
          </a:prstGeom>
        </p:spPr>
        <p:txBody>
          <a:bodyPr/>
          <a:lstStyle>
            <a:lvl1pPr algn="ctr">
              <a:defRPr sz="4400"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392733" y="3716338"/>
            <a:ext cx="9505288" cy="7207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158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2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2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">
    <p:bg>
      <p:bgPr>
        <a:solidFill>
          <a:srgbClr val="FA6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58977" y="2857500"/>
            <a:ext cx="10972800" cy="1143000"/>
          </a:xfrm>
          <a:prstGeom prst="rect">
            <a:avLst/>
          </a:prstGeom>
        </p:spPr>
        <p:txBody>
          <a:bodyPr anchor="ctr"/>
          <a:lstStyle>
            <a:lvl1pPr algn="ctr">
              <a:defRPr sz="4400">
                <a:latin typeface="Segoe UI Light" pitchFamily="34" charset="0"/>
              </a:defRPr>
            </a:lvl1pPr>
          </a:lstStyle>
          <a:p>
            <a:r>
              <a:rPr lang="en-US" dirty="0" smtClean="0"/>
              <a:t>Add section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8104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">
        <p:fade/>
      </p:transition>
    </mc:Choice>
    <mc:Fallback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">
    <p:bg>
      <p:bgPr>
        <a:solidFill>
          <a:srgbClr val="60A9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58977" y="2857500"/>
            <a:ext cx="10972800" cy="1143000"/>
          </a:xfrm>
          <a:prstGeom prst="rect">
            <a:avLst/>
          </a:prstGeom>
        </p:spPr>
        <p:txBody>
          <a:bodyPr anchor="ctr"/>
          <a:lstStyle>
            <a:lvl1pPr algn="ctr">
              <a:defRPr sz="4400">
                <a:latin typeface="Segoe UI Light" pitchFamily="34" charset="0"/>
              </a:defRPr>
            </a:lvl1pPr>
          </a:lstStyle>
          <a:p>
            <a:r>
              <a:rPr lang="en-US" dirty="0" smtClean="0"/>
              <a:t>Add section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50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">
        <p:fade/>
      </p:transition>
    </mc:Choice>
    <mc:Fallback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">
    <p:bg>
      <p:bgPr>
        <a:solidFill>
          <a:srgbClr val="1BA1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58977" y="2857500"/>
            <a:ext cx="10972800" cy="1143000"/>
          </a:xfrm>
          <a:prstGeom prst="rect">
            <a:avLst/>
          </a:prstGeom>
        </p:spPr>
        <p:txBody>
          <a:bodyPr anchor="ctr"/>
          <a:lstStyle>
            <a:lvl1pPr algn="ctr">
              <a:defRPr sz="4400">
                <a:latin typeface="Segoe UI Light" pitchFamily="34" charset="0"/>
              </a:defRPr>
            </a:lvl1pPr>
          </a:lstStyle>
          <a:p>
            <a:r>
              <a:rPr lang="en-US" dirty="0" smtClean="0"/>
              <a:t>Add section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7719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">
        <p:fade/>
      </p:transition>
    </mc:Choice>
    <mc:Fallback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08" y="1628800"/>
            <a:ext cx="10828784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1BA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31371" y="260648"/>
            <a:ext cx="864096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9485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6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45833E-6 3.7037E-7 L -0.02357 3.7037E-7 " pathEditMode="relative" rAng="0" ptsTypes="AA">
                                      <p:cBhvr>
                                        <p:cTn id="15" dur="12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57 3.7037E-6 L -4.79167E-6 3.7037E-6 " pathEditMode="relative" rAng="0" ptsTypes="AA">
                                      <p:cBhvr>
                                        <p:cTn id="17" dur="11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903 0.00857 " pathEditMode="relative" rAng="0" ptsTypes="AA">
                                      <p:cBhvr>
                                        <p:cTn id="19" dur="9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1" uiExpan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1.45833E-6 3.7037E-7 L -0.02357 3.7037E-7 " pathEditMode="relative" rAng="0" ptsTypes="AA">
                      <p:cBhvr>
                        <p:cTn dur="12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5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57 3.7037E-6 L -4.79167E-6 3.7037E-6 " pathEditMode="relative" rAng="0" ptsTypes="AA">
                      <p:cBhvr>
                        <p:cTn dur="11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5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903 0.00857 " pathEditMode="relative" rAng="0" ptsTypes="AA">
                      <p:cBhvr>
                        <p:cTn dur="9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4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FA6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31371" y="260648"/>
            <a:ext cx="864096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67408" y="1628800"/>
            <a:ext cx="10828784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51000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7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6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45833E-6 3.7037E-7 L -0.02357 3.7037E-7 " pathEditMode="relative" rAng="0" ptsTypes="AA">
                                      <p:cBhvr>
                                        <p:cTn id="15" dur="12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57 3.7037E-6 L -4.79167E-6 3.7037E-6 " pathEditMode="relative" rAng="0" ptsTypes="AA">
                                      <p:cBhvr>
                                        <p:cTn id="17" dur="11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903 0.00857 " pathEditMode="relative" rAng="0" ptsTypes="AA">
                                      <p:cBhvr>
                                        <p:cTn id="19" dur="9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1.45833E-6 3.7037E-7 L -0.02357 3.7037E-7 " pathEditMode="relative" rAng="0" ptsTypes="AA">
                      <p:cBhvr>
                        <p:cTn dur="12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5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57 3.7037E-6 L -4.79167E-6 3.7037E-6 " pathEditMode="relative" rAng="0" ptsTypes="AA">
                      <p:cBhvr>
                        <p:cTn dur="11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5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903 0.00857 " pathEditMode="relative" rAng="0" ptsTypes="AA">
                      <p:cBhvr>
                        <p:cTn dur="9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4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60A9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31371" y="260648"/>
            <a:ext cx="864096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67408" y="1628800"/>
            <a:ext cx="10828784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72301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7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6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45833E-6 3.7037E-7 L -0.02357 3.7037E-7 " pathEditMode="relative" rAng="0" ptsTypes="AA">
                                      <p:cBhvr>
                                        <p:cTn id="15" dur="12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57 3.7037E-6 L -4.79167E-6 3.7037E-6 " pathEditMode="relative" rAng="0" ptsTypes="AA">
                                      <p:cBhvr>
                                        <p:cTn id="17" dur="11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903 0.00857 " pathEditMode="relative" rAng="0" ptsTypes="AA">
                                      <p:cBhvr>
                                        <p:cTn id="19" dur="9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1.45833E-6 3.7037E-7 L -0.02357 3.7037E-7 " pathEditMode="relative" rAng="0" ptsTypes="AA">
                      <p:cBhvr>
                        <p:cTn dur="12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5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57 3.7037E-6 L -4.79167E-6 3.7037E-6 " pathEditMode="relative" rAng="0" ptsTypes="AA">
                      <p:cBhvr>
                        <p:cTn dur="11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5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903 0.00857 " pathEditMode="relative" rAng="0" ptsTypes="AA">
                      <p:cBhvr>
                        <p:cTn dur="9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4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2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71" y="260648"/>
            <a:ext cx="864096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 flipH="1">
            <a:off x="8304245" y="1628800"/>
            <a:ext cx="3552395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endParaRPr lang="en-US" dirty="0" smtClean="0"/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 flipH="1">
            <a:off x="8304245" y="3933056"/>
            <a:ext cx="3552395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endParaRPr lang="en-US" dirty="0" smtClean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1BA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67408" y="1628800"/>
            <a:ext cx="7128792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58426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7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7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6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45833E-6 3.7037E-7 L -0.02357 3.7037E-7 " pathEditMode="relative" rAng="0" ptsTypes="AA">
                                      <p:cBhvr>
                                        <p:cTn id="27" dur="12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57 3.7037E-6 L -4.79167E-6 3.7037E-6 " pathEditMode="relative" rAng="0" ptsTypes="AA">
                                      <p:cBhvr>
                                        <p:cTn id="29" dur="11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903 0.00857 " pathEditMode="relative" rAng="0" ptsTypes="AA">
                                      <p:cBhvr>
                                        <p:cTn id="31" dur="9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1.45833E-6 3.7037E-7 L -0.02357 3.7037E-7 " pathEditMode="relative" rAng="0" ptsTypes="AA">
                      <p:cBhvr>
                        <p:cTn dur="12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5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57 3.7037E-6 L -4.79167E-6 3.7037E-6 " pathEditMode="relative" rAng="0" ptsTypes="AA">
                      <p:cBhvr>
                        <p:cTn dur="11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5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903 0.00857 " pathEditMode="relative" rAng="0" ptsTypes="AA">
                      <p:cBhvr>
                        <p:cTn dur="9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4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091225"/>
          </a:fgClr>
          <a:bgClr>
            <a:srgbClr val="070E1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413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8" r:id="rId2"/>
    <p:sldLayoutId id="2147483659" r:id="rId3"/>
    <p:sldLayoutId id="2147483660" r:id="rId4"/>
    <p:sldLayoutId id="2147483661" r:id="rId5"/>
    <p:sldLayoutId id="2147483650" r:id="rId6"/>
    <p:sldLayoutId id="2147483656" r:id="rId7"/>
    <p:sldLayoutId id="2147483657" r:id="rId8"/>
    <p:sldLayoutId id="2147483652" r:id="rId9"/>
    <p:sldLayoutId id="2147483662" r:id="rId10"/>
    <p:sldLayoutId id="214748366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Windows 8 Platform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Name</a:t>
            </a:r>
            <a:endParaRPr lang="hr-HR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hr-HR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igrali</a:t>
            </a:r>
            <a:endParaRPr lang="hr-H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igrali.com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0852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</a:t>
            </a:r>
            <a:r>
              <a:rPr lang="en-US" dirty="0" smtClean="0"/>
              <a:t>Phone 8 Sample</a:t>
            </a:r>
            <a:endParaRPr lang="hr-HR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solidFill>
            <a:srgbClr val="60A917"/>
          </a:solidFill>
        </p:spPr>
        <p:txBody>
          <a:bodyPr anchor="b"/>
          <a:lstStyle/>
          <a:p>
            <a:r>
              <a:rPr lang="en-GB" sz="2800" dirty="0" smtClean="0"/>
              <a:t>Tile One</a:t>
            </a:r>
            <a:endParaRPr lang="en-GB" sz="2800" dirty="0"/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solidFill>
            <a:srgbClr val="60A917"/>
          </a:solidFill>
        </p:spPr>
        <p:txBody>
          <a:bodyPr anchor="b"/>
          <a:lstStyle/>
          <a:p>
            <a:r>
              <a:rPr lang="en-GB" sz="2800" dirty="0" smtClean="0"/>
              <a:t>Tile </a:t>
            </a:r>
            <a:r>
              <a:rPr lang="en-GB" sz="2800" dirty="0" smtClean="0"/>
              <a:t>Two</a:t>
            </a:r>
            <a:endParaRPr lang="en-GB" sz="28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Lorem ipsum dolor sit amet</a:t>
            </a:r>
          </a:p>
          <a:p>
            <a:pPr lvl="1"/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adipisicing</a:t>
            </a:r>
            <a:r>
              <a:rPr lang="en-GB" dirty="0"/>
              <a:t> </a:t>
            </a:r>
            <a:r>
              <a:rPr lang="en-GB" dirty="0" err="1"/>
              <a:t>elit</a:t>
            </a:r>
            <a:endParaRPr lang="en-GB" dirty="0"/>
          </a:p>
          <a:p>
            <a:pPr lvl="1"/>
            <a:r>
              <a:rPr lang="pt-BR" dirty="0"/>
              <a:t>sed do eiusmod tempor incididunt ut</a:t>
            </a:r>
          </a:p>
          <a:p>
            <a:pPr lvl="2"/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/>
              <a:t>aliqua</a:t>
            </a:r>
            <a:endParaRPr lang="fr-FR" dirty="0"/>
          </a:p>
          <a:p>
            <a:pPr lvl="2"/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/>
              <a:t>aliqua</a:t>
            </a:r>
            <a:endParaRPr lang="fr-FR" dirty="0"/>
          </a:p>
          <a:p>
            <a:pPr lvl="1"/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aute</a:t>
            </a:r>
            <a:r>
              <a:rPr lang="en-GB" dirty="0"/>
              <a:t> </a:t>
            </a:r>
            <a:r>
              <a:rPr lang="en-GB" dirty="0" err="1"/>
              <a:t>irure</a:t>
            </a:r>
            <a:r>
              <a:rPr lang="en-GB" dirty="0"/>
              <a:t> </a:t>
            </a:r>
            <a:r>
              <a:rPr lang="en-GB" dirty="0" err="1"/>
              <a:t>dolor</a:t>
            </a:r>
            <a:endParaRPr lang="en-GB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05241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1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42389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">
        <p:fade/>
      </p:transition>
    </mc:Choice>
    <mc:Fallback>
      <p:transition spd="med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Lorem ipsum dolor sit </a:t>
            </a:r>
            <a:r>
              <a:rPr lang="da-DK" dirty="0" smtClean="0"/>
              <a:t>amet</a:t>
            </a:r>
          </a:p>
          <a:p>
            <a:pPr lvl="1"/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adipisicing</a:t>
            </a:r>
            <a:r>
              <a:rPr lang="en-GB" dirty="0"/>
              <a:t> </a:t>
            </a:r>
            <a:r>
              <a:rPr lang="en-GB" dirty="0" err="1" smtClean="0"/>
              <a:t>elit</a:t>
            </a:r>
            <a:endParaRPr lang="en-GB" dirty="0" smtClean="0"/>
          </a:p>
          <a:p>
            <a:pPr lvl="1"/>
            <a:r>
              <a:rPr lang="pt-BR" dirty="0"/>
              <a:t>sed do eiusmod tempor incididunt </a:t>
            </a:r>
            <a:r>
              <a:rPr lang="pt-BR" dirty="0" smtClean="0"/>
              <a:t>ut</a:t>
            </a:r>
          </a:p>
          <a:p>
            <a:pPr lvl="2"/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 smtClean="0"/>
              <a:t>aliqua</a:t>
            </a:r>
            <a:endParaRPr lang="fr-FR" dirty="0" smtClean="0"/>
          </a:p>
          <a:p>
            <a:pPr lvl="2"/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 smtClean="0"/>
              <a:t>aliqua</a:t>
            </a:r>
            <a:endParaRPr lang="fr-FR" dirty="0"/>
          </a:p>
          <a:p>
            <a:pPr lvl="1"/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aute</a:t>
            </a:r>
            <a:r>
              <a:rPr lang="en-GB" dirty="0"/>
              <a:t> </a:t>
            </a:r>
            <a:r>
              <a:rPr lang="en-GB" dirty="0" err="1"/>
              <a:t>irure</a:t>
            </a:r>
            <a:r>
              <a:rPr lang="en-GB" dirty="0"/>
              <a:t> </a:t>
            </a:r>
            <a:r>
              <a:rPr lang="en-GB" dirty="0" err="1"/>
              <a:t>dolor</a:t>
            </a:r>
            <a:endParaRPr lang="en-GB" dirty="0"/>
          </a:p>
          <a:p>
            <a:r>
              <a:rPr lang="en-GB" dirty="0" err="1"/>
              <a:t>Excepteur</a:t>
            </a:r>
            <a:r>
              <a:rPr lang="en-GB" dirty="0"/>
              <a:t> </a:t>
            </a:r>
            <a:r>
              <a:rPr lang="en-GB" dirty="0" err="1"/>
              <a:t>sint</a:t>
            </a:r>
            <a:r>
              <a:rPr lang="en-GB" dirty="0"/>
              <a:t> </a:t>
            </a:r>
            <a:r>
              <a:rPr lang="en-GB" dirty="0" err="1"/>
              <a:t>occaecat</a:t>
            </a:r>
            <a:r>
              <a:rPr lang="en-GB" dirty="0"/>
              <a:t> </a:t>
            </a:r>
            <a:r>
              <a:rPr lang="en-GB" dirty="0" err="1"/>
              <a:t>cupidatat</a:t>
            </a:r>
            <a:r>
              <a:rPr lang="en-GB" dirty="0"/>
              <a:t> </a:t>
            </a:r>
            <a:endParaRPr lang="en-GB" dirty="0" smtClean="0"/>
          </a:p>
          <a:p>
            <a:pPr lvl="1"/>
            <a:r>
              <a:rPr lang="it-IT" dirty="0"/>
              <a:t>sunt in culpa qui officia</a:t>
            </a:r>
            <a:endParaRPr lang="en-GB" dirty="0" smtClean="0"/>
          </a:p>
          <a:p>
            <a:pPr lvl="1"/>
            <a:endParaRPr lang="en-GB" dirty="0" smtClean="0"/>
          </a:p>
          <a:p>
            <a:endParaRPr lang="en-GB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 smtClean="0"/>
              <a:t>Modern UI Design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4702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UI Sample</a:t>
            </a:r>
            <a:endParaRPr lang="hr-HR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solidFill>
            <a:srgbClr val="1BA1E2"/>
          </a:solidFill>
        </p:spPr>
        <p:txBody>
          <a:bodyPr anchor="b"/>
          <a:lstStyle/>
          <a:p>
            <a:r>
              <a:rPr lang="en-GB" sz="2800" dirty="0" smtClean="0"/>
              <a:t>Tile One</a:t>
            </a:r>
            <a:endParaRPr lang="en-GB" sz="2800" dirty="0"/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solidFill>
            <a:srgbClr val="1BA1E2"/>
          </a:solidFill>
        </p:spPr>
        <p:txBody>
          <a:bodyPr anchor="b"/>
          <a:lstStyle/>
          <a:p>
            <a:r>
              <a:rPr lang="en-GB" sz="2800" dirty="0" smtClean="0"/>
              <a:t>Tile </a:t>
            </a:r>
            <a:r>
              <a:rPr lang="en-GB" sz="2800" dirty="0" smtClean="0"/>
              <a:t>Two</a:t>
            </a:r>
            <a:endParaRPr lang="en-GB" sz="28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Lorem ipsum dolor sit amet</a:t>
            </a:r>
          </a:p>
          <a:p>
            <a:pPr lvl="1"/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adipisicing</a:t>
            </a:r>
            <a:r>
              <a:rPr lang="en-GB" dirty="0"/>
              <a:t> </a:t>
            </a:r>
            <a:r>
              <a:rPr lang="en-GB" dirty="0" err="1"/>
              <a:t>elit</a:t>
            </a:r>
            <a:endParaRPr lang="en-GB" dirty="0"/>
          </a:p>
          <a:p>
            <a:pPr lvl="1"/>
            <a:r>
              <a:rPr lang="pt-BR" dirty="0"/>
              <a:t>sed do eiusmod tempor incididunt ut</a:t>
            </a:r>
          </a:p>
          <a:p>
            <a:pPr lvl="2"/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/>
              <a:t>aliqua</a:t>
            </a:r>
            <a:endParaRPr lang="fr-FR" dirty="0"/>
          </a:p>
          <a:p>
            <a:pPr lvl="2"/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/>
              <a:t>aliqua</a:t>
            </a:r>
            <a:endParaRPr lang="fr-FR" dirty="0"/>
          </a:p>
          <a:p>
            <a:pPr lvl="1"/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aute</a:t>
            </a:r>
            <a:r>
              <a:rPr lang="en-GB" dirty="0"/>
              <a:t> </a:t>
            </a:r>
            <a:r>
              <a:rPr lang="en-GB" dirty="0" err="1"/>
              <a:t>irure</a:t>
            </a:r>
            <a:r>
              <a:rPr lang="en-GB" dirty="0"/>
              <a:t> </a:t>
            </a:r>
            <a:r>
              <a:rPr lang="en-GB" dirty="0" err="1"/>
              <a:t>dolor</a:t>
            </a:r>
            <a:endParaRPr lang="en-GB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39465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2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45005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">
        <p:fade/>
      </p:transition>
    </mc:Choice>
    <mc:Fallback>
      <p:transition spd="med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8 Platform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Lorem ipsum dolor sit amet</a:t>
            </a:r>
          </a:p>
          <a:p>
            <a:pPr lvl="1"/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adipisicing</a:t>
            </a:r>
            <a:r>
              <a:rPr lang="en-GB" dirty="0"/>
              <a:t> </a:t>
            </a:r>
            <a:r>
              <a:rPr lang="en-GB" dirty="0" err="1"/>
              <a:t>elit</a:t>
            </a:r>
            <a:endParaRPr lang="en-GB" dirty="0"/>
          </a:p>
          <a:p>
            <a:pPr lvl="1"/>
            <a:r>
              <a:rPr lang="pt-BR" dirty="0"/>
              <a:t>sed do eiusmod tempor incididunt ut</a:t>
            </a:r>
          </a:p>
          <a:p>
            <a:pPr lvl="2"/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/>
              <a:t>aliqua</a:t>
            </a:r>
            <a:endParaRPr lang="fr-FR" dirty="0"/>
          </a:p>
          <a:p>
            <a:pPr lvl="2"/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/>
              <a:t>aliqua</a:t>
            </a:r>
            <a:endParaRPr lang="fr-FR" dirty="0"/>
          </a:p>
          <a:p>
            <a:pPr lvl="1"/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aute</a:t>
            </a:r>
            <a:r>
              <a:rPr lang="en-GB" dirty="0"/>
              <a:t> </a:t>
            </a:r>
            <a:r>
              <a:rPr lang="en-GB" dirty="0" err="1"/>
              <a:t>irure</a:t>
            </a:r>
            <a:r>
              <a:rPr lang="en-GB" dirty="0"/>
              <a:t> </a:t>
            </a:r>
            <a:r>
              <a:rPr lang="en-GB" dirty="0" err="1"/>
              <a:t>dolor</a:t>
            </a:r>
            <a:endParaRPr lang="en-GB" dirty="0"/>
          </a:p>
          <a:p>
            <a:r>
              <a:rPr lang="en-GB" dirty="0" err="1"/>
              <a:t>Excepteur</a:t>
            </a:r>
            <a:r>
              <a:rPr lang="en-GB" dirty="0"/>
              <a:t> </a:t>
            </a:r>
            <a:r>
              <a:rPr lang="en-GB" dirty="0" err="1"/>
              <a:t>sint</a:t>
            </a:r>
            <a:r>
              <a:rPr lang="en-GB" dirty="0"/>
              <a:t> </a:t>
            </a:r>
            <a:r>
              <a:rPr lang="en-GB" dirty="0" err="1"/>
              <a:t>occaecat</a:t>
            </a:r>
            <a:r>
              <a:rPr lang="en-GB" dirty="0"/>
              <a:t> </a:t>
            </a:r>
            <a:r>
              <a:rPr lang="en-GB" dirty="0" err="1"/>
              <a:t>cupidatat</a:t>
            </a:r>
            <a:r>
              <a:rPr lang="en-GB" dirty="0"/>
              <a:t> </a:t>
            </a:r>
          </a:p>
          <a:p>
            <a:pPr lvl="1"/>
            <a:r>
              <a:rPr lang="it-IT" dirty="0"/>
              <a:t>sunt in culpa qui officia</a:t>
            </a:r>
            <a:endParaRPr lang="en-GB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28925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8 </a:t>
            </a:r>
            <a:r>
              <a:rPr lang="en-US" dirty="0" smtClean="0"/>
              <a:t>Platform Sample</a:t>
            </a:r>
            <a:endParaRPr lang="hr-HR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solidFill>
            <a:srgbClr val="FA6800"/>
          </a:solidFill>
        </p:spPr>
        <p:txBody>
          <a:bodyPr anchor="b"/>
          <a:lstStyle/>
          <a:p>
            <a:r>
              <a:rPr lang="en-GB" sz="2800" dirty="0" smtClean="0"/>
              <a:t>Tile One</a:t>
            </a:r>
            <a:endParaRPr lang="en-GB" sz="2800" dirty="0"/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solidFill>
            <a:srgbClr val="FA6800"/>
          </a:solidFill>
        </p:spPr>
        <p:txBody>
          <a:bodyPr anchor="b"/>
          <a:lstStyle/>
          <a:p>
            <a:r>
              <a:rPr lang="en-GB" sz="2800" dirty="0" smtClean="0"/>
              <a:t>Tile </a:t>
            </a:r>
            <a:r>
              <a:rPr lang="en-GB" sz="2800" dirty="0" smtClean="0"/>
              <a:t>Two</a:t>
            </a:r>
            <a:endParaRPr lang="en-GB" sz="28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Lorem ipsum dolor sit amet</a:t>
            </a:r>
          </a:p>
          <a:p>
            <a:pPr lvl="1"/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adipisicing</a:t>
            </a:r>
            <a:r>
              <a:rPr lang="en-GB" dirty="0"/>
              <a:t> </a:t>
            </a:r>
            <a:r>
              <a:rPr lang="en-GB" dirty="0" err="1"/>
              <a:t>elit</a:t>
            </a:r>
            <a:endParaRPr lang="en-GB" dirty="0"/>
          </a:p>
          <a:p>
            <a:pPr lvl="1"/>
            <a:r>
              <a:rPr lang="pt-BR" dirty="0"/>
              <a:t>sed do eiusmod tempor incididunt ut</a:t>
            </a:r>
          </a:p>
          <a:p>
            <a:pPr lvl="2"/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/>
              <a:t>aliqua</a:t>
            </a:r>
            <a:endParaRPr lang="fr-FR" dirty="0"/>
          </a:p>
          <a:p>
            <a:pPr lvl="2"/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/>
              <a:t>aliqua</a:t>
            </a:r>
            <a:endParaRPr lang="fr-FR" dirty="0"/>
          </a:p>
          <a:p>
            <a:pPr lvl="1"/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aute</a:t>
            </a:r>
            <a:r>
              <a:rPr lang="en-GB" dirty="0"/>
              <a:t> </a:t>
            </a:r>
            <a:r>
              <a:rPr lang="en-GB" dirty="0" err="1"/>
              <a:t>irure</a:t>
            </a:r>
            <a:r>
              <a:rPr lang="en-GB" dirty="0"/>
              <a:t> </a:t>
            </a:r>
            <a:r>
              <a:rPr lang="en-GB" dirty="0" err="1"/>
              <a:t>dolor</a:t>
            </a:r>
            <a:endParaRPr lang="en-GB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88500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3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40143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">
        <p:fade/>
      </p:transition>
    </mc:Choice>
    <mc:Fallback>
      <p:transition spd="med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Phone 8 SDK</a:t>
            </a:r>
            <a:endParaRPr lang="hr-H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Lorem ipsum dolor sit amet</a:t>
            </a:r>
          </a:p>
          <a:p>
            <a:pPr lvl="1"/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adipisicing</a:t>
            </a:r>
            <a:r>
              <a:rPr lang="en-GB" dirty="0"/>
              <a:t> </a:t>
            </a:r>
            <a:r>
              <a:rPr lang="en-GB" dirty="0" err="1"/>
              <a:t>elit</a:t>
            </a:r>
            <a:endParaRPr lang="en-GB" dirty="0"/>
          </a:p>
          <a:p>
            <a:pPr lvl="1"/>
            <a:r>
              <a:rPr lang="pt-BR" dirty="0"/>
              <a:t>sed do eiusmod tempor incididunt ut</a:t>
            </a:r>
          </a:p>
          <a:p>
            <a:pPr lvl="2"/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/>
              <a:t>aliqua</a:t>
            </a:r>
            <a:endParaRPr lang="fr-FR" dirty="0"/>
          </a:p>
          <a:p>
            <a:pPr lvl="2"/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/>
              <a:t>aliqua</a:t>
            </a:r>
            <a:endParaRPr lang="fr-FR" dirty="0"/>
          </a:p>
          <a:p>
            <a:pPr lvl="1"/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aute</a:t>
            </a:r>
            <a:r>
              <a:rPr lang="en-GB" dirty="0"/>
              <a:t> </a:t>
            </a:r>
            <a:r>
              <a:rPr lang="en-GB" dirty="0" err="1"/>
              <a:t>irure</a:t>
            </a:r>
            <a:r>
              <a:rPr lang="en-GB" dirty="0"/>
              <a:t> </a:t>
            </a:r>
            <a:r>
              <a:rPr lang="en-GB" dirty="0" err="1"/>
              <a:t>dolor</a:t>
            </a:r>
            <a:endParaRPr lang="en-GB" dirty="0"/>
          </a:p>
          <a:p>
            <a:r>
              <a:rPr lang="en-GB" dirty="0" err="1"/>
              <a:t>Excepteur</a:t>
            </a:r>
            <a:r>
              <a:rPr lang="en-GB" dirty="0"/>
              <a:t> </a:t>
            </a:r>
            <a:r>
              <a:rPr lang="en-GB" dirty="0" err="1"/>
              <a:t>sint</a:t>
            </a:r>
            <a:r>
              <a:rPr lang="en-GB" dirty="0"/>
              <a:t> </a:t>
            </a:r>
            <a:r>
              <a:rPr lang="en-GB" dirty="0" err="1"/>
              <a:t>occaecat</a:t>
            </a:r>
            <a:r>
              <a:rPr lang="en-GB" dirty="0"/>
              <a:t> </a:t>
            </a:r>
            <a:r>
              <a:rPr lang="en-GB" dirty="0" err="1"/>
              <a:t>cupidatat</a:t>
            </a:r>
            <a:r>
              <a:rPr lang="en-GB" dirty="0"/>
              <a:t> </a:t>
            </a:r>
          </a:p>
          <a:p>
            <a:pPr lvl="1"/>
            <a:r>
              <a:rPr lang="it-IT" dirty="0"/>
              <a:t>sunt in culpa qui officia</a:t>
            </a:r>
            <a:endParaRPr lang="en-GB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07558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-win8platform.pptx" id="{16664918-F6A6-4CA4-ADF1-9EA3B8635115}" vid="{6DA9D22E-ADE1-468A-87E2-1D55A7A06C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13005</TotalTime>
  <Words>229</Words>
  <Application>Microsoft Office PowerPoint</Application>
  <PresentationFormat>Widescreen</PresentationFormat>
  <Paragraphs>64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Segoe UI</vt:lpstr>
      <vt:lpstr>Segoe UI Light</vt:lpstr>
      <vt:lpstr>Segoe WP</vt:lpstr>
      <vt:lpstr>Office Theme</vt:lpstr>
      <vt:lpstr>Windows 8 Platform</vt:lpstr>
      <vt:lpstr>Section 1</vt:lpstr>
      <vt:lpstr>Modern UI Design</vt:lpstr>
      <vt:lpstr>Modern UI Sample</vt:lpstr>
      <vt:lpstr>Section 2</vt:lpstr>
      <vt:lpstr>Windows 8 Platform</vt:lpstr>
      <vt:lpstr>Windows 8 Platform Sample</vt:lpstr>
      <vt:lpstr>Section 3</vt:lpstr>
      <vt:lpstr>Windows Phone 8 SDK</vt:lpstr>
      <vt:lpstr>Windows Phone 8 Sample</vt:lpstr>
    </vt:vector>
  </TitlesOfParts>
  <Company>Scott Logic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Ralic</dc:creator>
  <cp:lastModifiedBy>Igor Ralic</cp:lastModifiedBy>
  <cp:revision>114</cp:revision>
  <dcterms:created xsi:type="dcterms:W3CDTF">2011-06-17T08:37:44Z</dcterms:created>
  <dcterms:modified xsi:type="dcterms:W3CDTF">2012-12-12T15:40:45Z</dcterms:modified>
</cp:coreProperties>
</file>