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2" r:id="rId5"/>
    <p:sldMasterId id="2147483826" r:id="rId6"/>
    <p:sldMasterId id="2147483868" r:id="rId7"/>
    <p:sldMasterId id="2147483891" r:id="rId8"/>
    <p:sldMasterId id="2147483907" r:id="rId9"/>
    <p:sldMasterId id="2147483916" r:id="rId10"/>
  </p:sldMasterIdLst>
  <p:notesMasterIdLst>
    <p:notesMasterId r:id="rId23"/>
  </p:notesMasterIdLst>
  <p:handoutMasterIdLst>
    <p:handoutMasterId r:id="rId24"/>
  </p:handoutMasterIdLst>
  <p:sldIdLst>
    <p:sldId id="870" r:id="rId11"/>
    <p:sldId id="871" r:id="rId12"/>
    <p:sldId id="889" r:id="rId13"/>
    <p:sldId id="891" r:id="rId14"/>
    <p:sldId id="834" r:id="rId15"/>
    <p:sldId id="874" r:id="rId16"/>
    <p:sldId id="875" r:id="rId17"/>
    <p:sldId id="876" r:id="rId18"/>
    <p:sldId id="878" r:id="rId19"/>
    <p:sldId id="879" r:id="rId20"/>
    <p:sldId id="868" r:id="rId21"/>
    <p:sldId id="873" r:id="rId22"/>
  </p:sldIdLst>
  <p:sldSz cx="13716000" cy="8229600"/>
  <p:notesSz cx="9309100" cy="14795500"/>
  <p:defaultTex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wn Tanner" initials="DT" lastIdx="7" clrIdx="0"/>
  <p:cmAuthor id="1" name="Sam Kim (LCA)" initials="SJK" lastIdx="5" clrIdx="1"/>
  <p:cmAuthor id="2" name="Jean Klingman (LCA)" initials="Jeankl" lastIdx="3" clrIdx="2"/>
  <p:cmAuthor id="3" name="Diane Tibbott (Law Office of Amy Ragen)" initials="DT" lastIdx="5"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188F"/>
    <a:srgbClr val="E81123"/>
    <a:srgbClr val="FF8C00"/>
    <a:srgbClr val="9B4F96"/>
    <a:srgbClr val="7FBA00"/>
    <a:srgbClr val="393737"/>
    <a:srgbClr val="00B4F2"/>
    <a:srgbClr val="55D455"/>
    <a:srgbClr val="FFA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85" autoAdjust="0"/>
    <p:restoredTop sz="98046" autoAdjust="0"/>
  </p:normalViewPr>
  <p:slideViewPr>
    <p:cSldViewPr snapToObjects="1">
      <p:cViewPr>
        <p:scale>
          <a:sx n="66" d="100"/>
          <a:sy n="66" d="100"/>
        </p:scale>
        <p:origin x="-390" y="102"/>
      </p:cViewPr>
      <p:guideLst>
        <p:guide orient="horz" pos="1542"/>
        <p:guide orient="horz" pos="1287"/>
        <p:guide orient="horz" pos="4184"/>
        <p:guide orient="horz" pos="2464"/>
        <p:guide orient="horz" pos="1570"/>
        <p:guide orient="horz" pos="2572"/>
        <p:guide orient="horz" pos="2451"/>
        <p:guide orient="horz" pos="2686"/>
        <p:guide orient="horz" pos="4492"/>
        <p:guide orient="horz" pos="4135"/>
        <p:guide orient="horz" pos="1575"/>
        <p:guide orient="horz" pos="1942"/>
        <p:guide pos="2307"/>
        <p:guide pos="1890"/>
        <p:guide pos="8282"/>
        <p:guide pos="4244"/>
        <p:guide pos="4614"/>
        <p:guide pos="3482"/>
        <p:guide pos="2465"/>
      </p:guideLst>
    </p:cSldViewPr>
  </p:slideViewPr>
  <p:notesTextViewPr>
    <p:cViewPr>
      <p:scale>
        <a:sx n="100" d="100"/>
        <a:sy n="100" d="100"/>
      </p:scale>
      <p:origin x="0" y="0"/>
    </p:cViewPr>
  </p:notesTextViewPr>
  <p:sorterViewPr>
    <p:cViewPr>
      <p:scale>
        <a:sx n="79" d="100"/>
        <a:sy n="7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33943" cy="739775"/>
          </a:xfrm>
          <a:prstGeom prst="rect">
            <a:avLst/>
          </a:prstGeom>
        </p:spPr>
        <p:txBody>
          <a:bodyPr vert="horz" lIns="137728" tIns="68864" rIns="137728" bIns="68864" rtlCol="0"/>
          <a:lstStyle>
            <a:lvl1pPr algn="l">
              <a:defRPr sz="1800"/>
            </a:lvl1pPr>
          </a:lstStyle>
          <a:p>
            <a:endParaRPr lang="en-US" dirty="0">
              <a:latin typeface="Segoe New"/>
            </a:endParaRPr>
          </a:p>
        </p:txBody>
      </p:sp>
      <p:sp>
        <p:nvSpPr>
          <p:cNvPr id="3" name="Date Placeholder 2"/>
          <p:cNvSpPr>
            <a:spLocks noGrp="1"/>
          </p:cNvSpPr>
          <p:nvPr>
            <p:ph type="dt" sz="quarter" idx="1"/>
          </p:nvPr>
        </p:nvSpPr>
        <p:spPr>
          <a:xfrm>
            <a:off x="5273004" y="1"/>
            <a:ext cx="4033943" cy="739775"/>
          </a:xfrm>
          <a:prstGeom prst="rect">
            <a:avLst/>
          </a:prstGeom>
        </p:spPr>
        <p:txBody>
          <a:bodyPr vert="horz" lIns="137728" tIns="68864" rIns="137728" bIns="68864" rtlCol="0"/>
          <a:lstStyle>
            <a:lvl1pPr algn="r">
              <a:defRPr sz="1800"/>
            </a:lvl1pPr>
          </a:lstStyle>
          <a:p>
            <a:fld id="{686E14CC-3A02-B34E-BD81-99005ED4FFD4}" type="datetimeFigureOut">
              <a:rPr lang="en-US" smtClean="0">
                <a:latin typeface="Segoe New"/>
              </a:rPr>
              <a:pPr/>
              <a:t>8/10/2012</a:t>
            </a:fld>
            <a:endParaRPr lang="en-US" dirty="0">
              <a:latin typeface="Segoe New"/>
            </a:endParaRPr>
          </a:p>
        </p:txBody>
      </p:sp>
      <p:sp>
        <p:nvSpPr>
          <p:cNvPr id="4" name="Footer Placeholder 3"/>
          <p:cNvSpPr>
            <a:spLocks noGrp="1"/>
          </p:cNvSpPr>
          <p:nvPr>
            <p:ph type="ftr" sz="quarter" idx="2"/>
          </p:nvPr>
        </p:nvSpPr>
        <p:spPr>
          <a:xfrm>
            <a:off x="1" y="14053157"/>
            <a:ext cx="4033943" cy="739775"/>
          </a:xfrm>
          <a:prstGeom prst="rect">
            <a:avLst/>
          </a:prstGeom>
        </p:spPr>
        <p:txBody>
          <a:bodyPr vert="horz" lIns="137728" tIns="68864" rIns="137728" bIns="68864" rtlCol="0" anchor="b"/>
          <a:lstStyle>
            <a:lvl1pPr algn="l">
              <a:defRPr sz="1800"/>
            </a:lvl1pPr>
          </a:lstStyle>
          <a:p>
            <a:endParaRPr lang="en-US" dirty="0">
              <a:latin typeface="Segoe New"/>
            </a:endParaRPr>
          </a:p>
        </p:txBody>
      </p:sp>
      <p:sp>
        <p:nvSpPr>
          <p:cNvPr id="5" name="Slide Number Placeholder 4"/>
          <p:cNvSpPr>
            <a:spLocks noGrp="1"/>
          </p:cNvSpPr>
          <p:nvPr>
            <p:ph type="sldNum" sz="quarter" idx="3"/>
          </p:nvPr>
        </p:nvSpPr>
        <p:spPr>
          <a:xfrm>
            <a:off x="5273004" y="14053157"/>
            <a:ext cx="4033943" cy="739775"/>
          </a:xfrm>
          <a:prstGeom prst="rect">
            <a:avLst/>
          </a:prstGeom>
        </p:spPr>
        <p:txBody>
          <a:bodyPr vert="horz" lIns="137728" tIns="68864" rIns="137728" bIns="68864" rtlCol="0" anchor="b"/>
          <a:lstStyle>
            <a:lvl1pPr algn="r">
              <a:defRPr sz="1800"/>
            </a:lvl1pPr>
          </a:lstStyle>
          <a:p>
            <a:fld id="{A8B5D288-61EB-7E49-BC85-83BA110F3456}" type="slidenum">
              <a:rPr lang="en-US" smtClean="0">
                <a:latin typeface="Segoe New"/>
              </a:rPr>
              <a:pPr/>
              <a:t>‹#›</a:t>
            </a:fld>
            <a:endParaRPr lang="en-US" dirty="0">
              <a:latin typeface="Segoe New"/>
            </a:endParaRPr>
          </a:p>
        </p:txBody>
      </p:sp>
    </p:spTree>
    <p:extLst>
      <p:ext uri="{BB962C8B-B14F-4D97-AF65-F5344CB8AC3E}">
        <p14:creationId xmlns:p14="http://schemas.microsoft.com/office/powerpoint/2010/main" val="3492887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33943" cy="739775"/>
          </a:xfrm>
          <a:prstGeom prst="rect">
            <a:avLst/>
          </a:prstGeom>
        </p:spPr>
        <p:txBody>
          <a:bodyPr vert="horz" lIns="137728" tIns="68864" rIns="137728" bIns="68864" rtlCol="0"/>
          <a:lstStyle>
            <a:lvl1pPr algn="l">
              <a:defRPr sz="1800">
                <a:latin typeface="Segoe New"/>
              </a:defRPr>
            </a:lvl1pPr>
          </a:lstStyle>
          <a:p>
            <a:endParaRPr lang="en-US" dirty="0"/>
          </a:p>
        </p:txBody>
      </p:sp>
      <p:sp>
        <p:nvSpPr>
          <p:cNvPr id="3" name="Date Placeholder 2"/>
          <p:cNvSpPr>
            <a:spLocks noGrp="1"/>
          </p:cNvSpPr>
          <p:nvPr>
            <p:ph type="dt" idx="1"/>
          </p:nvPr>
        </p:nvSpPr>
        <p:spPr>
          <a:xfrm>
            <a:off x="5273004" y="1"/>
            <a:ext cx="4033943" cy="739775"/>
          </a:xfrm>
          <a:prstGeom prst="rect">
            <a:avLst/>
          </a:prstGeom>
        </p:spPr>
        <p:txBody>
          <a:bodyPr vert="horz" lIns="137728" tIns="68864" rIns="137728" bIns="68864" rtlCol="0"/>
          <a:lstStyle>
            <a:lvl1pPr algn="r">
              <a:defRPr sz="1800">
                <a:latin typeface="Segoe New"/>
              </a:defRPr>
            </a:lvl1pPr>
          </a:lstStyle>
          <a:p>
            <a:fld id="{586D9A73-69BB-BB44-BDD0-CCFC348BCF04}" type="datetimeFigureOut">
              <a:rPr lang="en-US" smtClean="0"/>
              <a:pPr/>
              <a:t>8/10/2012</a:t>
            </a:fld>
            <a:endParaRPr lang="en-US" dirty="0"/>
          </a:p>
        </p:txBody>
      </p:sp>
      <p:sp>
        <p:nvSpPr>
          <p:cNvPr id="4" name="Slide Image Placeholder 3"/>
          <p:cNvSpPr>
            <a:spLocks noGrp="1" noRot="1" noChangeAspect="1"/>
          </p:cNvSpPr>
          <p:nvPr>
            <p:ph type="sldImg" idx="2"/>
          </p:nvPr>
        </p:nvSpPr>
        <p:spPr>
          <a:xfrm>
            <a:off x="31750" y="1109663"/>
            <a:ext cx="9245600" cy="5548312"/>
          </a:xfrm>
          <a:prstGeom prst="rect">
            <a:avLst/>
          </a:prstGeom>
          <a:noFill/>
          <a:ln w="12700">
            <a:solidFill>
              <a:prstClr val="black"/>
            </a:solidFill>
          </a:ln>
        </p:spPr>
        <p:txBody>
          <a:bodyPr vert="horz" lIns="137728" tIns="68864" rIns="137728" bIns="68864" rtlCol="0" anchor="ctr"/>
          <a:lstStyle/>
          <a:p>
            <a:endParaRPr lang="en-US" dirty="0"/>
          </a:p>
        </p:txBody>
      </p:sp>
      <p:sp>
        <p:nvSpPr>
          <p:cNvPr id="5" name="Notes Placeholder 4"/>
          <p:cNvSpPr>
            <a:spLocks noGrp="1"/>
          </p:cNvSpPr>
          <p:nvPr>
            <p:ph type="body" sz="quarter" idx="3"/>
          </p:nvPr>
        </p:nvSpPr>
        <p:spPr>
          <a:xfrm>
            <a:off x="930910" y="7027864"/>
            <a:ext cx="7447280" cy="6657975"/>
          </a:xfrm>
          <a:prstGeom prst="rect">
            <a:avLst/>
          </a:prstGeom>
        </p:spPr>
        <p:txBody>
          <a:bodyPr vert="horz" lIns="137728" tIns="68864" rIns="137728" bIns="6886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14053157"/>
            <a:ext cx="4033943" cy="739775"/>
          </a:xfrm>
          <a:prstGeom prst="rect">
            <a:avLst/>
          </a:prstGeom>
        </p:spPr>
        <p:txBody>
          <a:bodyPr vert="horz" lIns="137728" tIns="68864" rIns="137728" bIns="68864" rtlCol="0" anchor="b"/>
          <a:lstStyle>
            <a:lvl1pPr algn="l">
              <a:defRPr sz="1800">
                <a:latin typeface="Segoe New"/>
              </a:defRPr>
            </a:lvl1pPr>
          </a:lstStyle>
          <a:p>
            <a:endParaRPr lang="en-US" dirty="0"/>
          </a:p>
        </p:txBody>
      </p:sp>
      <p:sp>
        <p:nvSpPr>
          <p:cNvPr id="7" name="Slide Number Placeholder 6"/>
          <p:cNvSpPr>
            <a:spLocks noGrp="1"/>
          </p:cNvSpPr>
          <p:nvPr>
            <p:ph type="sldNum" sz="quarter" idx="5"/>
          </p:nvPr>
        </p:nvSpPr>
        <p:spPr>
          <a:xfrm>
            <a:off x="5273004" y="14053157"/>
            <a:ext cx="4033943" cy="739775"/>
          </a:xfrm>
          <a:prstGeom prst="rect">
            <a:avLst/>
          </a:prstGeom>
        </p:spPr>
        <p:txBody>
          <a:bodyPr vert="horz" lIns="137728" tIns="68864" rIns="137728" bIns="68864" rtlCol="0" anchor="b"/>
          <a:lstStyle>
            <a:lvl1pPr algn="r">
              <a:defRPr sz="1800">
                <a:latin typeface="Segoe New"/>
              </a:defRPr>
            </a:lvl1pPr>
          </a:lstStyle>
          <a:p>
            <a:fld id="{9D307AF1-B9CB-3B45-A11F-D189F8423A7E}" type="slidenum">
              <a:rPr lang="en-US" smtClean="0"/>
              <a:pPr/>
              <a:t>‹#›</a:t>
            </a:fld>
            <a:endParaRPr lang="en-US" dirty="0"/>
          </a:p>
        </p:txBody>
      </p:sp>
    </p:spTree>
    <p:extLst>
      <p:ext uri="{BB962C8B-B14F-4D97-AF65-F5344CB8AC3E}">
        <p14:creationId xmlns:p14="http://schemas.microsoft.com/office/powerpoint/2010/main" val="3636552575"/>
      </p:ext>
    </p:extLst>
  </p:cSld>
  <p:clrMap bg1="lt1" tx1="dk1" bg2="lt2" tx2="dk2" accent1="accent1" accent2="accent2" accent3="accent3" accent4="accent4" accent5="accent5" accent6="accent6" hlink="hlink" folHlink="folHlink"/>
  <p:hf hdr="0" ftr="0" dt="0"/>
  <p:notesStyle>
    <a:lvl1pPr marL="0" algn="l" defTabSz="626618" rtl="0" eaLnBrk="1" latinLnBrk="0" hangingPunct="1">
      <a:defRPr sz="1500" kern="1200">
        <a:solidFill>
          <a:schemeClr val="tx1"/>
        </a:solidFill>
        <a:latin typeface="Segoe New"/>
        <a:ea typeface="+mn-ea"/>
        <a:cs typeface="+mn-cs"/>
      </a:defRPr>
    </a:lvl1pPr>
    <a:lvl2pPr marL="626618" algn="l" defTabSz="626618" rtl="0" eaLnBrk="1" latinLnBrk="0" hangingPunct="1">
      <a:defRPr sz="1500" kern="1200">
        <a:solidFill>
          <a:schemeClr val="tx1"/>
        </a:solidFill>
        <a:latin typeface="Segoe New"/>
        <a:ea typeface="+mn-ea"/>
        <a:cs typeface="+mn-cs"/>
      </a:defRPr>
    </a:lvl2pPr>
    <a:lvl3pPr marL="1253234" algn="l" defTabSz="626618" rtl="0" eaLnBrk="1" latinLnBrk="0" hangingPunct="1">
      <a:defRPr sz="1500" kern="1200">
        <a:solidFill>
          <a:schemeClr val="tx1"/>
        </a:solidFill>
        <a:latin typeface="Segoe New"/>
        <a:ea typeface="+mn-ea"/>
        <a:cs typeface="+mn-cs"/>
      </a:defRPr>
    </a:lvl3pPr>
    <a:lvl4pPr marL="1879853" algn="l" defTabSz="626618" rtl="0" eaLnBrk="1" latinLnBrk="0" hangingPunct="1">
      <a:defRPr sz="1500" kern="1200">
        <a:solidFill>
          <a:schemeClr val="tx1"/>
        </a:solidFill>
        <a:latin typeface="Segoe New"/>
        <a:ea typeface="+mn-ea"/>
        <a:cs typeface="+mn-cs"/>
      </a:defRPr>
    </a:lvl4pPr>
    <a:lvl5pPr marL="2506470" algn="l" defTabSz="626618" rtl="0" eaLnBrk="1" latinLnBrk="0" hangingPunct="1">
      <a:defRPr sz="1500" kern="1200">
        <a:solidFill>
          <a:schemeClr val="tx1"/>
        </a:solidFill>
        <a:latin typeface="Segoe New"/>
        <a:ea typeface="+mn-ea"/>
        <a:cs typeface="+mn-cs"/>
      </a:defRPr>
    </a:lvl5pPr>
    <a:lvl6pPr marL="3133088" algn="l" defTabSz="626618" rtl="0" eaLnBrk="1" latinLnBrk="0" hangingPunct="1">
      <a:defRPr sz="1500" kern="1200">
        <a:solidFill>
          <a:schemeClr val="tx1"/>
        </a:solidFill>
        <a:latin typeface="+mn-lt"/>
        <a:ea typeface="+mn-ea"/>
        <a:cs typeface="+mn-cs"/>
      </a:defRPr>
    </a:lvl6pPr>
    <a:lvl7pPr marL="3759702" algn="l" defTabSz="626618" rtl="0" eaLnBrk="1" latinLnBrk="0" hangingPunct="1">
      <a:defRPr sz="1500" kern="1200">
        <a:solidFill>
          <a:schemeClr val="tx1"/>
        </a:solidFill>
        <a:latin typeface="+mn-lt"/>
        <a:ea typeface="+mn-ea"/>
        <a:cs typeface="+mn-cs"/>
      </a:defRPr>
    </a:lvl7pPr>
    <a:lvl8pPr marL="4386320" algn="l" defTabSz="626618" rtl="0" eaLnBrk="1" latinLnBrk="0" hangingPunct="1">
      <a:defRPr sz="1500" kern="1200">
        <a:solidFill>
          <a:schemeClr val="tx1"/>
        </a:solidFill>
        <a:latin typeface="+mn-lt"/>
        <a:ea typeface="+mn-ea"/>
        <a:cs typeface="+mn-cs"/>
      </a:defRPr>
    </a:lvl8pPr>
    <a:lvl9pPr marL="5012938" algn="l" defTabSz="62661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chemeClr val="tx1"/>
                </a:solidFill>
                <a:latin typeface="Akkurat Pro" charset="0"/>
                <a:ea typeface="ＭＳ Ｐゴシック" charset="0"/>
                <a:cs typeface="ＭＳ Ｐゴシック" charset="0"/>
              </a:defRPr>
            </a:lvl1pPr>
            <a:lvl2pPr marL="1119033" indent="-430396" eaLnBrk="0" hangingPunct="0">
              <a:defRPr sz="4100" b="1">
                <a:solidFill>
                  <a:schemeClr val="tx1"/>
                </a:solidFill>
                <a:latin typeface="Akkurat Pro" charset="0"/>
                <a:ea typeface="ＭＳ Ｐゴシック" charset="0"/>
              </a:defRPr>
            </a:lvl2pPr>
            <a:lvl3pPr marL="1721589" indent="-344317" eaLnBrk="0" hangingPunct="0">
              <a:defRPr sz="4100" b="1">
                <a:solidFill>
                  <a:schemeClr val="tx1"/>
                </a:solidFill>
                <a:latin typeface="Akkurat Pro" charset="0"/>
                <a:ea typeface="ＭＳ Ｐゴシック" charset="0"/>
              </a:defRPr>
            </a:lvl3pPr>
            <a:lvl4pPr marL="2410223" indent="-344317" eaLnBrk="0" hangingPunct="0">
              <a:defRPr sz="4100" b="1">
                <a:solidFill>
                  <a:schemeClr val="tx1"/>
                </a:solidFill>
                <a:latin typeface="Akkurat Pro" charset="0"/>
                <a:ea typeface="ＭＳ Ｐゴシック" charset="0"/>
              </a:defRPr>
            </a:lvl4pPr>
            <a:lvl5pPr marL="3098858" indent="-344317" eaLnBrk="0" hangingPunct="0">
              <a:defRPr sz="4100" b="1">
                <a:solidFill>
                  <a:schemeClr val="tx1"/>
                </a:solidFill>
                <a:latin typeface="Akkurat Pro" charset="0"/>
                <a:ea typeface="ＭＳ Ｐゴシック" charset="0"/>
              </a:defRPr>
            </a:lvl5pPr>
            <a:lvl6pPr marL="3787495"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6pPr>
            <a:lvl7pPr marL="4476129"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7pPr>
            <a:lvl8pPr marL="5164764"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8pPr>
            <a:lvl9pPr marL="5853401"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9pPr>
          </a:lstStyle>
          <a:p>
            <a:fld id="{748B05F7-C622-1F43-89A5-82FA4F05D48E}" type="slidenum">
              <a:rPr lang="en-US" sz="1800" b="0">
                <a:solidFill>
                  <a:srgbClr val="000000"/>
                </a:solidFill>
              </a:rPr>
              <a:pPr/>
              <a:t>1</a:t>
            </a:fld>
            <a:endParaRPr lang="en-US" sz="1800" b="0">
              <a:solidFill>
                <a:srgbClr val="000000"/>
              </a:solidFill>
            </a:endParaRPr>
          </a:p>
        </p:txBody>
      </p:sp>
      <p:sp>
        <p:nvSpPr>
          <p:cNvPr id="31746" name="Rectangle 7"/>
          <p:cNvSpPr txBox="1">
            <a:spLocks noGrp="1" noChangeArrowheads="1"/>
          </p:cNvSpPr>
          <p:nvPr/>
        </p:nvSpPr>
        <p:spPr bwMode="auto">
          <a:xfrm>
            <a:off x="5275158" y="14055726"/>
            <a:ext cx="403394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728" tIns="68864" rIns="137728" bIns="68864" anchor="b"/>
          <a:lstStyle>
            <a:lvl1pPr eaLnBrk="0" hangingPunct="0">
              <a:defRPr sz="2700" b="1">
                <a:solidFill>
                  <a:schemeClr val="tx1"/>
                </a:solidFill>
                <a:latin typeface="Akkurat Pro" charset="0"/>
                <a:ea typeface="ＭＳ Ｐゴシック" charset="0"/>
                <a:cs typeface="ＭＳ Ｐゴシック" charset="0"/>
              </a:defRPr>
            </a:lvl1pPr>
            <a:lvl2pPr marL="742950" indent="-285750" eaLnBrk="0" hangingPunct="0">
              <a:defRPr sz="2700" b="1">
                <a:solidFill>
                  <a:schemeClr val="tx1"/>
                </a:solidFill>
                <a:latin typeface="Akkurat Pro" charset="0"/>
                <a:ea typeface="ＭＳ Ｐゴシック" charset="0"/>
              </a:defRPr>
            </a:lvl2pPr>
            <a:lvl3pPr marL="1143000" indent="-228600" eaLnBrk="0" hangingPunct="0">
              <a:defRPr sz="2700" b="1">
                <a:solidFill>
                  <a:schemeClr val="tx1"/>
                </a:solidFill>
                <a:latin typeface="Akkurat Pro" charset="0"/>
                <a:ea typeface="ＭＳ Ｐゴシック" charset="0"/>
              </a:defRPr>
            </a:lvl3pPr>
            <a:lvl4pPr marL="1600200" indent="-228600" eaLnBrk="0" hangingPunct="0">
              <a:defRPr sz="2700" b="1">
                <a:solidFill>
                  <a:schemeClr val="tx1"/>
                </a:solidFill>
                <a:latin typeface="Akkurat Pro" charset="0"/>
                <a:ea typeface="ＭＳ Ｐゴシック" charset="0"/>
              </a:defRPr>
            </a:lvl4pPr>
            <a:lvl5pPr marL="2057400" indent="-228600" eaLnBrk="0" hangingPunct="0">
              <a:defRPr sz="2700" b="1">
                <a:solidFill>
                  <a:schemeClr val="tx1"/>
                </a:solidFill>
                <a:latin typeface="Akkurat Pro" charset="0"/>
                <a:ea typeface="ＭＳ Ｐゴシック" charset="0"/>
              </a:defRPr>
            </a:lvl5pPr>
            <a:lvl6pPr marL="25146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6pPr>
            <a:lvl7pPr marL="29718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7pPr>
            <a:lvl8pPr marL="34290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8pPr>
            <a:lvl9pPr marL="38862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9pPr>
          </a:lstStyle>
          <a:p>
            <a:pPr algn="r" defTabSz="1377271" fontAlgn="base">
              <a:spcBef>
                <a:spcPct val="0"/>
              </a:spcBef>
              <a:spcAft>
                <a:spcPct val="0"/>
              </a:spcAft>
            </a:pPr>
            <a:fld id="{2FBA233B-99BA-AC4C-A277-99851DE0834E}" type="slidenum">
              <a:rPr lang="en-US" sz="1800" b="0">
                <a:solidFill>
                  <a:srgbClr val="000000"/>
                </a:solidFill>
              </a:rPr>
              <a:pPr algn="r" defTabSz="1377271" fontAlgn="base">
                <a:spcBef>
                  <a:spcPct val="0"/>
                </a:spcBef>
                <a:spcAft>
                  <a:spcPct val="0"/>
                </a:spcAft>
              </a:pPr>
              <a:t>1</a:t>
            </a:fld>
            <a:endParaRPr lang="en-US" sz="1800" b="0">
              <a:solidFill>
                <a:srgbClr val="000000"/>
              </a:solidFill>
            </a:endParaRPr>
          </a:p>
        </p:txBody>
      </p:sp>
      <p:sp>
        <p:nvSpPr>
          <p:cNvPr id="31747" name="Rectangle 2"/>
          <p:cNvSpPr>
            <a:spLocks noGrp="1" noRot="1" noChangeAspect="1" noChangeArrowheads="1"/>
          </p:cNvSpPr>
          <p:nvPr>
            <p:ph type="sldImg"/>
          </p:nvPr>
        </p:nvSpPr>
        <p:spPr>
          <a:xfrm>
            <a:off x="31750" y="1109663"/>
            <a:ext cx="9245600" cy="5548312"/>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Akkurat Pro"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chemeClr val="tx1"/>
                </a:solidFill>
                <a:latin typeface="Akkurat Pro" charset="0"/>
                <a:ea typeface="ＭＳ Ｐゴシック" charset="0"/>
                <a:cs typeface="ＭＳ Ｐゴシック" charset="0"/>
              </a:defRPr>
            </a:lvl1pPr>
            <a:lvl2pPr marL="1119033" indent="-430396" eaLnBrk="0" hangingPunct="0">
              <a:defRPr sz="4100" b="1">
                <a:solidFill>
                  <a:schemeClr val="tx1"/>
                </a:solidFill>
                <a:latin typeface="Akkurat Pro" charset="0"/>
                <a:ea typeface="ＭＳ Ｐゴシック" charset="0"/>
              </a:defRPr>
            </a:lvl2pPr>
            <a:lvl3pPr marL="1721589" indent="-344317" eaLnBrk="0" hangingPunct="0">
              <a:defRPr sz="4100" b="1">
                <a:solidFill>
                  <a:schemeClr val="tx1"/>
                </a:solidFill>
                <a:latin typeface="Akkurat Pro" charset="0"/>
                <a:ea typeface="ＭＳ Ｐゴシック" charset="0"/>
              </a:defRPr>
            </a:lvl3pPr>
            <a:lvl4pPr marL="2410223" indent="-344317" eaLnBrk="0" hangingPunct="0">
              <a:defRPr sz="4100" b="1">
                <a:solidFill>
                  <a:schemeClr val="tx1"/>
                </a:solidFill>
                <a:latin typeface="Akkurat Pro" charset="0"/>
                <a:ea typeface="ＭＳ Ｐゴシック" charset="0"/>
              </a:defRPr>
            </a:lvl4pPr>
            <a:lvl5pPr marL="3098858" indent="-344317" eaLnBrk="0" hangingPunct="0">
              <a:defRPr sz="4100" b="1">
                <a:solidFill>
                  <a:schemeClr val="tx1"/>
                </a:solidFill>
                <a:latin typeface="Akkurat Pro" charset="0"/>
                <a:ea typeface="ＭＳ Ｐゴシック" charset="0"/>
              </a:defRPr>
            </a:lvl5pPr>
            <a:lvl6pPr marL="3787495"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6pPr>
            <a:lvl7pPr marL="4476129"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7pPr>
            <a:lvl8pPr marL="5164764"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8pPr>
            <a:lvl9pPr marL="5853401" indent="-344317" eaLnBrk="0" fontAlgn="base" hangingPunct="0">
              <a:lnSpc>
                <a:spcPct val="80000"/>
              </a:lnSpc>
              <a:spcBef>
                <a:spcPct val="0"/>
              </a:spcBef>
              <a:spcAft>
                <a:spcPct val="0"/>
              </a:spcAft>
              <a:defRPr sz="4100" b="1">
                <a:solidFill>
                  <a:schemeClr val="tx1"/>
                </a:solidFill>
                <a:latin typeface="Akkurat Pro" charset="0"/>
                <a:ea typeface="ＭＳ Ｐゴシック" charset="0"/>
              </a:defRPr>
            </a:lvl9pPr>
          </a:lstStyle>
          <a:p>
            <a:fld id="{748B05F7-C622-1F43-89A5-82FA4F05D48E}" type="slidenum">
              <a:rPr lang="en-US" sz="1800" b="0">
                <a:solidFill>
                  <a:srgbClr val="000000"/>
                </a:solidFill>
              </a:rPr>
              <a:pPr/>
              <a:t>12</a:t>
            </a:fld>
            <a:endParaRPr lang="en-US" sz="1800" b="0">
              <a:solidFill>
                <a:srgbClr val="000000"/>
              </a:solidFill>
            </a:endParaRPr>
          </a:p>
        </p:txBody>
      </p:sp>
      <p:sp>
        <p:nvSpPr>
          <p:cNvPr id="31746" name="Rectangle 7"/>
          <p:cNvSpPr txBox="1">
            <a:spLocks noGrp="1" noChangeArrowheads="1"/>
          </p:cNvSpPr>
          <p:nvPr/>
        </p:nvSpPr>
        <p:spPr bwMode="auto">
          <a:xfrm>
            <a:off x="5275158" y="14055726"/>
            <a:ext cx="403394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728" tIns="68864" rIns="137728" bIns="68864" anchor="b"/>
          <a:lstStyle>
            <a:lvl1pPr eaLnBrk="0" hangingPunct="0">
              <a:defRPr sz="2700" b="1">
                <a:solidFill>
                  <a:schemeClr val="tx1"/>
                </a:solidFill>
                <a:latin typeface="Akkurat Pro" charset="0"/>
                <a:ea typeface="ＭＳ Ｐゴシック" charset="0"/>
                <a:cs typeface="ＭＳ Ｐゴシック" charset="0"/>
              </a:defRPr>
            </a:lvl1pPr>
            <a:lvl2pPr marL="742950" indent="-285750" eaLnBrk="0" hangingPunct="0">
              <a:defRPr sz="2700" b="1">
                <a:solidFill>
                  <a:schemeClr val="tx1"/>
                </a:solidFill>
                <a:latin typeface="Akkurat Pro" charset="0"/>
                <a:ea typeface="ＭＳ Ｐゴシック" charset="0"/>
              </a:defRPr>
            </a:lvl2pPr>
            <a:lvl3pPr marL="1143000" indent="-228600" eaLnBrk="0" hangingPunct="0">
              <a:defRPr sz="2700" b="1">
                <a:solidFill>
                  <a:schemeClr val="tx1"/>
                </a:solidFill>
                <a:latin typeface="Akkurat Pro" charset="0"/>
                <a:ea typeface="ＭＳ Ｐゴシック" charset="0"/>
              </a:defRPr>
            </a:lvl3pPr>
            <a:lvl4pPr marL="1600200" indent="-228600" eaLnBrk="0" hangingPunct="0">
              <a:defRPr sz="2700" b="1">
                <a:solidFill>
                  <a:schemeClr val="tx1"/>
                </a:solidFill>
                <a:latin typeface="Akkurat Pro" charset="0"/>
                <a:ea typeface="ＭＳ Ｐゴシック" charset="0"/>
              </a:defRPr>
            </a:lvl4pPr>
            <a:lvl5pPr marL="2057400" indent="-228600" eaLnBrk="0" hangingPunct="0">
              <a:defRPr sz="2700" b="1">
                <a:solidFill>
                  <a:schemeClr val="tx1"/>
                </a:solidFill>
                <a:latin typeface="Akkurat Pro" charset="0"/>
                <a:ea typeface="ＭＳ Ｐゴシック" charset="0"/>
              </a:defRPr>
            </a:lvl5pPr>
            <a:lvl6pPr marL="25146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6pPr>
            <a:lvl7pPr marL="29718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7pPr>
            <a:lvl8pPr marL="34290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8pPr>
            <a:lvl9pPr marL="3886200" indent="-228600" eaLnBrk="0" fontAlgn="base" hangingPunct="0">
              <a:lnSpc>
                <a:spcPct val="80000"/>
              </a:lnSpc>
              <a:spcBef>
                <a:spcPct val="0"/>
              </a:spcBef>
              <a:spcAft>
                <a:spcPct val="0"/>
              </a:spcAft>
              <a:defRPr sz="2700" b="1">
                <a:solidFill>
                  <a:schemeClr val="tx1"/>
                </a:solidFill>
                <a:latin typeface="Akkurat Pro" charset="0"/>
                <a:ea typeface="ＭＳ Ｐゴシック" charset="0"/>
              </a:defRPr>
            </a:lvl9pPr>
          </a:lstStyle>
          <a:p>
            <a:pPr algn="r" defTabSz="1377271" fontAlgn="base">
              <a:spcBef>
                <a:spcPct val="0"/>
              </a:spcBef>
              <a:spcAft>
                <a:spcPct val="0"/>
              </a:spcAft>
            </a:pPr>
            <a:fld id="{2FBA233B-99BA-AC4C-A277-99851DE0834E}" type="slidenum">
              <a:rPr lang="en-US" sz="1800" b="0">
                <a:solidFill>
                  <a:srgbClr val="000000"/>
                </a:solidFill>
              </a:rPr>
              <a:pPr algn="r" defTabSz="1377271" fontAlgn="base">
                <a:spcBef>
                  <a:spcPct val="0"/>
                </a:spcBef>
                <a:spcAft>
                  <a:spcPct val="0"/>
                </a:spcAft>
              </a:pPr>
              <a:t>12</a:t>
            </a:fld>
            <a:endParaRPr lang="en-US" sz="1800" b="0">
              <a:solidFill>
                <a:srgbClr val="000000"/>
              </a:solidFill>
            </a:endParaRPr>
          </a:p>
        </p:txBody>
      </p:sp>
      <p:sp>
        <p:nvSpPr>
          <p:cNvPr id="31747" name="Rectangle 2"/>
          <p:cNvSpPr>
            <a:spLocks noGrp="1" noRot="1" noChangeAspect="1" noChangeArrowheads="1"/>
          </p:cNvSpPr>
          <p:nvPr>
            <p:ph type="sldImg"/>
          </p:nvPr>
        </p:nvSpPr>
        <p:spPr>
          <a:xfrm>
            <a:off x="31750" y="1109663"/>
            <a:ext cx="9245600" cy="5548312"/>
          </a:xfrm>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Akkurat Pro"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ct val="100000"/>
              </a:lnSpc>
            </a:pPr>
            <a:r>
              <a:rPr lang="ro-RO" sz="2400" dirty="0">
                <a:solidFill>
                  <a:srgbClr val="FFFFFF"/>
                </a:solidFill>
                <a:cs typeface="Segoe New"/>
              </a:rPr>
              <a:t>The overall principles for our new </a:t>
            </a:r>
          </a:p>
          <a:p>
            <a:pPr>
              <a:lnSpc>
                <a:spcPct val="100000"/>
              </a:lnSpc>
            </a:pPr>
            <a:r>
              <a:rPr lang="ro-RO" sz="2400" dirty="0">
                <a:solidFill>
                  <a:srgbClr val="FFFFFF"/>
                </a:solidFill>
                <a:cs typeface="Segoe New"/>
              </a:rPr>
              <a:t>brand serve as guardrails to ensure </a:t>
            </a:r>
          </a:p>
          <a:p>
            <a:pPr>
              <a:lnSpc>
                <a:spcPct val="100000"/>
              </a:lnSpc>
            </a:pPr>
            <a:r>
              <a:rPr lang="ro-RO" sz="2400" dirty="0">
                <a:solidFill>
                  <a:srgbClr val="FFFFFF"/>
                </a:solidFill>
                <a:cs typeface="Segoe New"/>
              </a:rPr>
              <a:t>each execution is the best expression </a:t>
            </a:r>
          </a:p>
          <a:p>
            <a:pPr>
              <a:lnSpc>
                <a:spcPct val="100000"/>
              </a:lnSpc>
            </a:pPr>
            <a:r>
              <a:rPr lang="ro-RO" sz="2400" dirty="0">
                <a:solidFill>
                  <a:srgbClr val="FFFFFF"/>
                </a:solidFill>
                <a:cs typeface="Segoe New"/>
              </a:rPr>
              <a:t>of the Windows experience.</a:t>
            </a:r>
            <a:endParaRPr lang="en-US" sz="2400" dirty="0">
              <a:solidFill>
                <a:srgbClr val="FFFFFF"/>
              </a:solidFill>
              <a:cs typeface="Segoe New"/>
            </a:endParaRPr>
          </a:p>
          <a:p>
            <a:endParaRPr lang="en-US" dirty="0"/>
          </a:p>
        </p:txBody>
      </p:sp>
      <p:sp>
        <p:nvSpPr>
          <p:cNvPr id="4" name="Slide Number Placeholder 3"/>
          <p:cNvSpPr>
            <a:spLocks noGrp="1"/>
          </p:cNvSpPr>
          <p:nvPr>
            <p:ph type="sldNum" sz="quarter" idx="10"/>
          </p:nvPr>
        </p:nvSpPr>
        <p:spPr/>
        <p:txBody>
          <a:bodyPr/>
          <a:lstStyle/>
          <a:p>
            <a:fld id="{9D307AF1-B9CB-3B45-A11F-D189F8423A7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87183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5</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6</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7</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8</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9</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10</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 y="1109663"/>
            <a:ext cx="9245600" cy="5548312"/>
          </a:xfrm>
        </p:spPr>
      </p:sp>
      <p:sp>
        <p:nvSpPr>
          <p:cNvPr id="3" name="Notes Placeholder 2"/>
          <p:cNvSpPr>
            <a:spLocks noGrp="1"/>
          </p:cNvSpPr>
          <p:nvPr>
            <p:ph type="body" idx="1"/>
          </p:nvPr>
        </p:nvSpPr>
        <p:spPr/>
        <p:txBody>
          <a:bodyPr/>
          <a:lstStyle/>
          <a:p>
            <a:pPr>
              <a:lnSpc>
                <a:spcPts val="2410"/>
              </a:lnSpc>
            </a:pPr>
            <a:endParaRPr lang="en-US" sz="3500" dirty="0">
              <a:solidFill>
                <a:srgbClr val="FFFFFF"/>
              </a:solidFill>
              <a:cs typeface="Segoe UI"/>
            </a:endParaRPr>
          </a:p>
        </p:txBody>
      </p:sp>
      <p:sp>
        <p:nvSpPr>
          <p:cNvPr id="4" name="Slide Number Placeholder 3"/>
          <p:cNvSpPr>
            <a:spLocks noGrp="1"/>
          </p:cNvSpPr>
          <p:nvPr>
            <p:ph type="sldNum" sz="quarter" idx="10"/>
          </p:nvPr>
        </p:nvSpPr>
        <p:spPr/>
        <p:txBody>
          <a:bodyPr/>
          <a:lstStyle/>
          <a:p>
            <a:fld id="{6AE59361-C923-F541-9978-A980DC26338B}" type="slidenum">
              <a:rPr lang="en-US" smtClean="0">
                <a:solidFill>
                  <a:prstClr val="black"/>
                </a:solidFill>
                <a:latin typeface="Segoe UI"/>
              </a:rPr>
              <a:pPr/>
              <a:t>11</a:t>
            </a:fld>
            <a:endParaRPr lang="en-US" dirty="0">
              <a:solidFill>
                <a:prstClr val="black"/>
              </a:solidFill>
              <a:latin typeface="Segoe UI"/>
            </a:endParaRPr>
          </a:p>
        </p:txBody>
      </p:sp>
    </p:spTree>
    <p:extLst>
      <p:ext uri="{BB962C8B-B14F-4D97-AF65-F5344CB8AC3E}">
        <p14:creationId xmlns:p14="http://schemas.microsoft.com/office/powerpoint/2010/main" val="36871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2" y="2556518"/>
            <a:ext cx="1165860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663440"/>
            <a:ext cx="9601201" cy="2103120"/>
          </a:xfrm>
        </p:spPr>
        <p:txBody>
          <a:bodyPr/>
          <a:lstStyle>
            <a:lvl1pPr marL="0" indent="0" algn="ctr">
              <a:buNone/>
              <a:defRPr>
                <a:solidFill>
                  <a:schemeClr val="tx1">
                    <a:tint val="75000"/>
                  </a:schemeClr>
                </a:solidFill>
              </a:defRPr>
            </a:lvl1pPr>
            <a:lvl2pPr marL="626618" indent="0" algn="ctr">
              <a:buNone/>
              <a:defRPr>
                <a:solidFill>
                  <a:schemeClr val="tx1">
                    <a:tint val="75000"/>
                  </a:schemeClr>
                </a:solidFill>
              </a:defRPr>
            </a:lvl2pPr>
            <a:lvl3pPr marL="1253234" indent="0" algn="ctr">
              <a:buNone/>
              <a:defRPr>
                <a:solidFill>
                  <a:schemeClr val="tx1">
                    <a:tint val="75000"/>
                  </a:schemeClr>
                </a:solidFill>
              </a:defRPr>
            </a:lvl3pPr>
            <a:lvl4pPr marL="1879853" indent="0" algn="ctr">
              <a:buNone/>
              <a:defRPr>
                <a:solidFill>
                  <a:schemeClr val="tx1">
                    <a:tint val="75000"/>
                  </a:schemeClr>
                </a:solidFill>
              </a:defRPr>
            </a:lvl4pPr>
            <a:lvl5pPr marL="2506470" indent="0" algn="ctr">
              <a:buNone/>
              <a:defRPr>
                <a:solidFill>
                  <a:schemeClr val="tx1">
                    <a:tint val="75000"/>
                  </a:schemeClr>
                </a:solidFill>
              </a:defRPr>
            </a:lvl5pPr>
            <a:lvl6pPr marL="3133088" indent="0" algn="ctr">
              <a:buNone/>
              <a:defRPr>
                <a:solidFill>
                  <a:schemeClr val="tx1">
                    <a:tint val="75000"/>
                  </a:schemeClr>
                </a:solidFill>
              </a:defRPr>
            </a:lvl6pPr>
            <a:lvl7pPr marL="3759702" indent="0" algn="ctr">
              <a:buNone/>
              <a:defRPr>
                <a:solidFill>
                  <a:schemeClr val="tx1">
                    <a:tint val="75000"/>
                  </a:schemeClr>
                </a:solidFill>
              </a:defRPr>
            </a:lvl7pPr>
            <a:lvl8pPr marL="4386320" indent="0" algn="ctr">
              <a:buNone/>
              <a:defRPr>
                <a:solidFill>
                  <a:schemeClr val="tx1">
                    <a:tint val="75000"/>
                  </a:schemeClr>
                </a:solidFill>
              </a:defRPr>
            </a:lvl8pPr>
            <a:lvl9pPr marL="50129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 - Microsoft NDA Only</a:t>
            </a:r>
            <a:endParaRPr lang="en-US"/>
          </a:p>
        </p:txBody>
      </p:sp>
      <p:sp>
        <p:nvSpPr>
          <p:cNvPr id="6" name="Slide Number Placeholder 5"/>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214576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 - Microsoft NDA Only</a:t>
            </a:r>
            <a:endParaRPr lang="en-US"/>
          </a:p>
        </p:txBody>
      </p:sp>
      <p:sp>
        <p:nvSpPr>
          <p:cNvPr id="6" name="Slide Number Placeholder 5"/>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41585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396244"/>
            <a:ext cx="4629150"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396244"/>
            <a:ext cx="13658850"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 - Microsoft NDA Only</a:t>
            </a:r>
            <a:endParaRPr lang="en-US"/>
          </a:p>
        </p:txBody>
      </p:sp>
      <p:sp>
        <p:nvSpPr>
          <p:cNvPr id="6" name="Slide Number Placeholder 5"/>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192337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77090" y="3863001"/>
            <a:ext cx="8455043" cy="541686"/>
          </a:xfrm>
        </p:spPr>
        <p:txBody>
          <a:bodyPr/>
          <a:lstStyle>
            <a:lvl1pPr marL="0" indent="0">
              <a:buNone/>
              <a:defRPr spc="-11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11848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hoto Guitar">
    <p:bg bwMode="gray">
      <p:bgPr>
        <a:blipFill dpi="0" rotWithShape="1">
          <a:blip>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5" y="5744307"/>
            <a:ext cx="13716000" cy="2485294"/>
          </a:xfrm>
          <a:prstGeom prst="rect">
            <a:avLst/>
          </a:prstGeom>
          <a:solidFill>
            <a:srgbClr val="00B4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02" tIns="45650" rIns="45650" bIns="91302" numCol="1" spcCol="0" rtlCol="0" fromWordArt="0" anchor="b" anchorCtr="0" forceAA="0" compatLnSpc="1">
            <a:prstTxWarp prst="textNoShape">
              <a:avLst/>
            </a:prstTxWarp>
            <a:noAutofit/>
          </a:bodyPr>
          <a:lstStyle/>
          <a:p>
            <a:pPr algn="ctr" defTabSz="912713"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0" hasCustomPrompt="1"/>
          </p:nvPr>
        </p:nvSpPr>
        <p:spPr>
          <a:xfrm>
            <a:off x="577019" y="5732866"/>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8" name="Text Placeholder 8"/>
          <p:cNvSpPr>
            <a:spLocks noGrp="1"/>
          </p:cNvSpPr>
          <p:nvPr>
            <p:ph type="body" sz="quarter" idx="11" hasCustomPrompt="1"/>
          </p:nvPr>
        </p:nvSpPr>
        <p:spPr>
          <a:xfrm>
            <a:off x="577090" y="7473683"/>
            <a:ext cx="8455043" cy="541686"/>
          </a:xfrm>
        </p:spPr>
        <p:txBody>
          <a:bodyPr/>
          <a:lstStyle>
            <a:lvl1pPr marL="0" indent="0">
              <a:buNone/>
              <a:defRPr spc="-11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22492539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90"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4463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90"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3537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77090"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9191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90"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3946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E8112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9"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90"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69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33"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696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1153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 - Microsoft NDA Only</a:t>
            </a:r>
            <a:endParaRPr lang="en-US"/>
          </a:p>
        </p:txBody>
      </p:sp>
      <p:sp>
        <p:nvSpPr>
          <p:cNvPr id="6" name="Slide Number Placeholder 5"/>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422451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27072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95982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108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28785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Color Layout 4">
    <p:bg>
      <p:bgPr>
        <a:solidFill>
          <a:srgbClr val="E8112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90462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77105" y="3863001"/>
            <a:ext cx="8455043" cy="541686"/>
          </a:xfrm>
        </p:spPr>
        <p:txBody>
          <a:bodyPr/>
          <a:lstStyle>
            <a:lvl1pPr marL="0" indent="0">
              <a:buNone/>
              <a:defRPr spc="-11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8286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 Guitar">
    <p:bg bwMode="gray">
      <p:bgPr>
        <a:blipFill dpi="0" rotWithShape="1">
          <a:blip>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5" y="5744307"/>
            <a:ext cx="13716000" cy="2485294"/>
          </a:xfrm>
          <a:prstGeom prst="rect">
            <a:avLst/>
          </a:prstGeom>
          <a:solidFill>
            <a:srgbClr val="00B4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41" tIns="45620" rIns="45620" bIns="91241" numCol="1" spcCol="0" rtlCol="0" fromWordArt="0" anchor="b" anchorCtr="0" forceAA="0" compatLnSpc="1">
            <a:prstTxWarp prst="textNoShape">
              <a:avLst/>
            </a:prstTxWarp>
            <a:noAutofit/>
          </a:bodyPr>
          <a:lstStyle/>
          <a:p>
            <a:pPr algn="ctr" defTabSz="912129" fontAlgn="base">
              <a:spcBef>
                <a:spcPct val="0"/>
              </a:spcBef>
              <a:spcAft>
                <a:spcPct val="0"/>
              </a:spcAft>
            </a:pPr>
            <a:endParaRPr lang="en-US"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0" hasCustomPrompt="1"/>
          </p:nvPr>
        </p:nvSpPr>
        <p:spPr>
          <a:xfrm>
            <a:off x="577035" y="5732866"/>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8" name="Text Placeholder 8"/>
          <p:cNvSpPr>
            <a:spLocks noGrp="1"/>
          </p:cNvSpPr>
          <p:nvPr>
            <p:ph type="body" sz="quarter" idx="11" hasCustomPrompt="1"/>
          </p:nvPr>
        </p:nvSpPr>
        <p:spPr>
          <a:xfrm>
            <a:off x="577105" y="7473683"/>
            <a:ext cx="8455043" cy="541686"/>
          </a:xfrm>
        </p:spPr>
        <p:txBody>
          <a:bodyPr/>
          <a:lstStyle>
            <a:lvl1pPr marL="0" indent="0">
              <a:buNone/>
              <a:defRPr spc="-11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8316025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105"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0426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105"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54609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77105"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7295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2" y="5288283"/>
            <a:ext cx="11658600" cy="1634490"/>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2" y="3488056"/>
            <a:ext cx="11658600" cy="1800224"/>
          </a:xfrm>
        </p:spPr>
        <p:txBody>
          <a:bodyPr anchor="b"/>
          <a:lstStyle>
            <a:lvl1pPr marL="0" indent="0">
              <a:buNone/>
              <a:defRPr sz="2800">
                <a:solidFill>
                  <a:schemeClr val="tx1">
                    <a:tint val="75000"/>
                  </a:schemeClr>
                </a:solidFill>
              </a:defRPr>
            </a:lvl1pPr>
            <a:lvl2pPr marL="626618" indent="0">
              <a:buNone/>
              <a:defRPr sz="2500">
                <a:solidFill>
                  <a:schemeClr val="tx1">
                    <a:tint val="75000"/>
                  </a:schemeClr>
                </a:solidFill>
              </a:defRPr>
            </a:lvl2pPr>
            <a:lvl3pPr marL="1253234" indent="0">
              <a:buNone/>
              <a:defRPr sz="2200">
                <a:solidFill>
                  <a:schemeClr val="tx1">
                    <a:tint val="75000"/>
                  </a:schemeClr>
                </a:solidFill>
              </a:defRPr>
            </a:lvl3pPr>
            <a:lvl4pPr marL="1879853" indent="0">
              <a:buNone/>
              <a:defRPr sz="1800">
                <a:solidFill>
                  <a:schemeClr val="tx1">
                    <a:tint val="75000"/>
                  </a:schemeClr>
                </a:solidFill>
              </a:defRPr>
            </a:lvl4pPr>
            <a:lvl5pPr marL="2506470" indent="0">
              <a:buNone/>
              <a:defRPr sz="1800">
                <a:solidFill>
                  <a:schemeClr val="tx1">
                    <a:tint val="75000"/>
                  </a:schemeClr>
                </a:solidFill>
              </a:defRPr>
            </a:lvl5pPr>
            <a:lvl6pPr marL="3133088" indent="0">
              <a:buNone/>
              <a:defRPr sz="1800">
                <a:solidFill>
                  <a:schemeClr val="tx1">
                    <a:tint val="75000"/>
                  </a:schemeClr>
                </a:solidFill>
              </a:defRPr>
            </a:lvl6pPr>
            <a:lvl7pPr marL="3759702" indent="0">
              <a:buNone/>
              <a:defRPr sz="1800">
                <a:solidFill>
                  <a:schemeClr val="tx1">
                    <a:tint val="75000"/>
                  </a:schemeClr>
                </a:solidFill>
              </a:defRPr>
            </a:lvl7pPr>
            <a:lvl8pPr marL="4386320" indent="0">
              <a:buNone/>
              <a:defRPr sz="1800">
                <a:solidFill>
                  <a:schemeClr val="tx1">
                    <a:tint val="75000"/>
                  </a:schemeClr>
                </a:solidFill>
              </a:defRPr>
            </a:lvl8pPr>
            <a:lvl9pPr marL="5012938"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Confidential - Microsoft NDA Only</a:t>
            </a:r>
            <a:endParaRPr lang="en-US"/>
          </a:p>
        </p:txBody>
      </p:sp>
      <p:sp>
        <p:nvSpPr>
          <p:cNvPr id="6" name="Slide Number Placeholder 5"/>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846451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105"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355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E8112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35" y="2122178"/>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105" y="3863001"/>
            <a:ext cx="8455043" cy="541686"/>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46026"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48" y="7548444"/>
            <a:ext cx="2160833" cy="3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0854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91415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11697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52404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82127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75901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Color Layout 4">
    <p:bg>
      <p:bgPr>
        <a:solidFill>
          <a:srgbClr val="E8112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25362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84156" y="274323"/>
            <a:ext cx="12545907" cy="874598"/>
          </a:xfrm>
        </p:spPr>
        <p:txBody>
          <a:bodyPr/>
          <a:lstStyle>
            <a:lvl1pPr>
              <a:defRPr lang="en-US" sz="6200" kern="1200" spc="-115" baseline="0" dirty="0">
                <a:solidFill>
                  <a:schemeClr val="tx1"/>
                </a:soli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84156" y="1737359"/>
            <a:ext cx="12545907" cy="1135696"/>
          </a:xfrm>
        </p:spPr>
        <p:txBody>
          <a:bodyPr/>
          <a:lstStyle>
            <a:lvl1pPr marL="0" indent="0">
              <a:spcBef>
                <a:spcPts val="0"/>
              </a:spcBef>
              <a:spcAft>
                <a:spcPts val="1037"/>
              </a:spcAft>
              <a:buNone/>
              <a:defRPr sz="4600" spc="-115" baseline="0">
                <a:solidFill>
                  <a:schemeClr val="tx1"/>
                </a:solidFill>
                <a:latin typeface="Segoe UI Light" pitchFamily="34" charset="0"/>
              </a:defRPr>
            </a:lvl1pPr>
            <a:lvl2pPr marL="0" indent="0">
              <a:spcBef>
                <a:spcPts val="0"/>
              </a:spcBef>
              <a:spcAft>
                <a:spcPts val="461"/>
              </a:spcAft>
              <a:buNone/>
              <a:defRPr sz="2300" spc="-58" baseline="0">
                <a:solidFill>
                  <a:schemeClr val="tx1"/>
                </a:solidFill>
              </a:defRPr>
            </a:lvl2pPr>
            <a:lvl3pPr marL="0" indent="0">
              <a:spcBef>
                <a:spcPts val="0"/>
              </a:spcBef>
              <a:spcAft>
                <a:spcPts val="461"/>
              </a:spcAft>
              <a:buNone/>
              <a:defRPr sz="2300"/>
            </a:lvl3pPr>
            <a:lvl4pPr marL="0" indent="0">
              <a:spcBef>
                <a:spcPts val="0"/>
              </a:spcBef>
              <a:spcAft>
                <a:spcPts val="461"/>
              </a:spcAft>
              <a:buNone/>
              <a:defRPr/>
            </a:lvl4pPr>
            <a:lvl5pPr marL="0" indent="0">
              <a:spcBef>
                <a:spcPts val="0"/>
              </a:spcBef>
              <a:spcAft>
                <a:spcPts val="461"/>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53917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84156" y="274323"/>
            <a:ext cx="12545907" cy="874598"/>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84156" y="1737362"/>
            <a:ext cx="12545907" cy="1303741"/>
          </a:xfr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89957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2" y="2305052"/>
            <a:ext cx="9144000" cy="6517006"/>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2305052"/>
            <a:ext cx="9144000" cy="6517006"/>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 - Microsoft NDA Only</a:t>
            </a:r>
            <a:endParaRPr lang="en-US"/>
          </a:p>
        </p:txBody>
      </p:sp>
      <p:sp>
        <p:nvSpPr>
          <p:cNvPr id="7" name="Slide Number Placeholder 6"/>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33090964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84156" y="1737362"/>
            <a:ext cx="12545907" cy="1303741"/>
          </a:xfrm>
        </p:spPr>
        <p:txBody>
          <a:bodyPr/>
          <a:lstStyle>
            <a:lvl1pPr>
              <a:lnSpc>
                <a:spcPct val="90000"/>
              </a:lnSpc>
              <a:defRPr>
                <a:solidFill>
                  <a:schemeClr val="tx1"/>
                </a:solidFill>
              </a:defRPr>
            </a:lvl1pPr>
            <a:lvl2pPr>
              <a:lnSpc>
                <a:spcPct val="90000"/>
              </a:lnSpc>
              <a:defRPr>
                <a:solidFill>
                  <a:schemeClr val="tx1"/>
                </a:solidFill>
              </a:defRPr>
            </a:lvl2pPr>
            <a:lvl3pPr>
              <a:lnSpc>
                <a:spcPct val="90000"/>
              </a:lnSpc>
              <a:defRPr>
                <a:solidFill>
                  <a:schemeClr val="tx1"/>
                </a:solidFill>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002503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57330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24898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84156" y="1737362"/>
            <a:ext cx="12545907" cy="130374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2100">
                <a:gradFill>
                  <a:gsLst>
                    <a:gs pos="0">
                      <a:srgbClr val="FFFFFF"/>
                    </a:gs>
                    <a:gs pos="86000">
                      <a:srgbClr val="FFFFFF"/>
                    </a:gs>
                  </a:gsLst>
                  <a:lin ang="5400000" scaled="0"/>
                </a:gradFill>
              </a:defRPr>
            </a:lvl4pPr>
            <a:lvl5pPr>
              <a:buClr>
                <a:srgbClr val="FFFFFF"/>
              </a:buClr>
              <a:buSzPct val="70000"/>
              <a:buFont typeface="Wingdings" pitchFamily="2" charset="2"/>
              <a:buChar char="l"/>
              <a:defRPr sz="21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673509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84156" y="1737362"/>
            <a:ext cx="12545907" cy="130374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7486654"/>
            <a:ext cx="13716001" cy="742950"/>
          </a:xfrm>
          <a:solidFill>
            <a:srgbClr val="FFFF99"/>
          </a:solidFill>
        </p:spPr>
        <p:txBody>
          <a:bodyPr wrap="square" lIns="175541" tIns="87770" rIns="175541" bIns="87770" anchor="b" anchorCtr="0">
            <a:noAutofit/>
          </a:bodyPr>
          <a:lstStyle>
            <a:lvl1pPr algn="r">
              <a:buFont typeface="Arial" pitchFamily="34" charset="0"/>
              <a:buNone/>
              <a:defRPr spc="-5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7428670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77012" y="3862998"/>
            <a:ext cx="8455043" cy="541687"/>
          </a:xfrm>
        </p:spPr>
        <p:txBody>
          <a:bodyPr/>
          <a:lstStyle>
            <a:lvl1pPr marL="0" indent="0">
              <a:buNone/>
              <a:defRPr spc="-11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884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12" y="3862998"/>
            <a:ext cx="8455043" cy="541687"/>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68543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12" y="3862998"/>
            <a:ext cx="8455043" cy="541687"/>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76934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sz="10100" i="0" spc="-11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77012" y="3862998"/>
            <a:ext cx="8455043" cy="541687"/>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956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12" y="3862998"/>
            <a:ext cx="8455043" cy="541687"/>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748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329566"/>
            <a:ext cx="12344401"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842138"/>
            <a:ext cx="6060281" cy="767714"/>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85800" y="2609849"/>
            <a:ext cx="6060281" cy="4741546"/>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9" y="1842138"/>
            <a:ext cx="6062663" cy="767714"/>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967549" y="2609849"/>
            <a:ext cx="6062663" cy="4741546"/>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Confidential - Microsoft NDA Only</a:t>
            </a:r>
            <a:endParaRPr lang="en-US"/>
          </a:p>
        </p:txBody>
      </p:sp>
      <p:sp>
        <p:nvSpPr>
          <p:cNvPr id="9" name="Slide Number Placeholder 8"/>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2375868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E8112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77010" y="2122173"/>
            <a:ext cx="12635285" cy="1424749"/>
          </a:xfrm>
        </p:spPr>
        <p:txBody>
          <a:bodyPr/>
          <a:lstStyle>
            <a:lvl1pPr marL="0" indent="0">
              <a:buNone/>
              <a:defRPr lang="en-US" sz="10100" i="0" kern="1200" spc="-11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77012" y="3862998"/>
            <a:ext cx="8455043" cy="541687"/>
          </a:xfrm>
        </p:spPr>
        <p:txBody>
          <a:bodyPr/>
          <a:lstStyle>
            <a:lvl1pPr marL="0" indent="0">
              <a:buNone/>
              <a:defRPr lang="en-US" sz="3700" kern="1200" spc="-11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1053244"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287725" y="7548369"/>
            <a:ext cx="2160833" cy="3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8380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54272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4235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057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31455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20589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lank Color Layout 4">
    <p:bg>
      <p:bgPr>
        <a:solidFill>
          <a:srgbClr val="E8112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20238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84157" y="274323"/>
            <a:ext cx="12545907" cy="874598"/>
          </a:xfrm>
        </p:spPr>
        <p:txBody>
          <a:bodyPr/>
          <a:lstStyle>
            <a:lvl1pPr>
              <a:defRPr lang="en-US" sz="6200" kern="1200" spc="-115"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84157" y="1737359"/>
            <a:ext cx="12545907" cy="1135696"/>
          </a:xfrm>
        </p:spPr>
        <p:txBody>
          <a:bodyPr/>
          <a:lstStyle>
            <a:lvl1pPr marL="0" indent="0">
              <a:spcBef>
                <a:spcPts val="0"/>
              </a:spcBef>
              <a:spcAft>
                <a:spcPts val="1037"/>
              </a:spcAft>
              <a:buNone/>
              <a:defRPr sz="4600" spc="-115" baseline="0">
                <a:latin typeface="Segoe UI Light" pitchFamily="34" charset="0"/>
              </a:defRPr>
            </a:lvl1pPr>
            <a:lvl2pPr marL="0" indent="0">
              <a:spcBef>
                <a:spcPts val="0"/>
              </a:spcBef>
              <a:spcAft>
                <a:spcPts val="461"/>
              </a:spcAft>
              <a:buNone/>
              <a:defRPr sz="2300" spc="-58" baseline="0"/>
            </a:lvl2pPr>
            <a:lvl3pPr marL="0" indent="0">
              <a:spcBef>
                <a:spcPts val="0"/>
              </a:spcBef>
              <a:spcAft>
                <a:spcPts val="461"/>
              </a:spcAft>
              <a:buNone/>
              <a:defRPr sz="2300"/>
            </a:lvl3pPr>
            <a:lvl4pPr marL="0" indent="0">
              <a:spcBef>
                <a:spcPts val="0"/>
              </a:spcBef>
              <a:spcAft>
                <a:spcPts val="461"/>
              </a:spcAft>
              <a:buNone/>
              <a:defRPr/>
            </a:lvl4pPr>
            <a:lvl5pPr marL="0" indent="0">
              <a:spcBef>
                <a:spcPts val="0"/>
              </a:spcBef>
              <a:spcAft>
                <a:spcPts val="461"/>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14407394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6791" y="274321"/>
            <a:ext cx="12545907" cy="8745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81003" y="2021373"/>
            <a:ext cx="12545907" cy="2122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13616" y="445369"/>
            <a:ext cx="1472434" cy="330394"/>
          </a:xfrm>
          <a:prstGeom prst="rect">
            <a:avLst/>
          </a:prstGeom>
        </p:spPr>
      </p:pic>
      <p:sp>
        <p:nvSpPr>
          <p:cNvPr id="9" name="Text Placeholder 8"/>
          <p:cNvSpPr>
            <a:spLocks noGrp="1"/>
          </p:cNvSpPr>
          <p:nvPr>
            <p:ph type="body" sz="quarter" idx="11"/>
          </p:nvPr>
        </p:nvSpPr>
        <p:spPr>
          <a:xfrm>
            <a:off x="677067" y="7293858"/>
            <a:ext cx="6380442" cy="225703"/>
          </a:xfrm>
        </p:spPr>
        <p:txBody>
          <a:bodyPr/>
          <a:lstStyle>
            <a:lvl1pPr marL="0" indent="0">
              <a:buNone/>
              <a:defRPr sz="1600"/>
            </a:lvl1pPr>
          </a:lstStyle>
          <a:p>
            <a:pPr lvl="0"/>
            <a:r>
              <a:rPr lang="en-US" smtClean="0"/>
              <a:t>Click to edit Master text styles</a:t>
            </a:r>
          </a:p>
        </p:txBody>
      </p:sp>
    </p:spTree>
    <p:extLst>
      <p:ext uri="{BB962C8B-B14F-4D97-AF65-F5344CB8AC3E}">
        <p14:creationId xmlns:p14="http://schemas.microsoft.com/office/powerpoint/2010/main" val="2544978825"/>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11" y="508643"/>
            <a:ext cx="9341645" cy="3669723"/>
          </a:xfrm>
        </p:spPr>
        <p:txBody>
          <a:bodyPr>
            <a:spAutoFit/>
          </a:bodyPr>
          <a:lstStyle>
            <a:lvl1pPr>
              <a:lnSpc>
                <a:spcPct val="80000"/>
              </a:lnSpc>
              <a:defRPr sz="9800"/>
            </a:lvl1pPr>
          </a:lstStyle>
          <a:p>
            <a:r>
              <a:rPr lang="en-US"/>
              <a:t>Click to edit Master title style</a:t>
            </a:r>
          </a:p>
        </p:txBody>
      </p:sp>
      <p:sp>
        <p:nvSpPr>
          <p:cNvPr id="4129" name="Rectangle 33"/>
          <p:cNvSpPr>
            <a:spLocks noGrp="1" noChangeArrowheads="1"/>
          </p:cNvSpPr>
          <p:nvPr>
            <p:ph type="subTitle" sz="quarter" idx="1"/>
          </p:nvPr>
        </p:nvSpPr>
        <p:spPr>
          <a:xfrm>
            <a:off x="688203" y="7335370"/>
            <a:ext cx="9339263" cy="410369"/>
          </a:xfrm>
        </p:spPr>
        <p:txBody>
          <a:bodyPr anchor="b"/>
          <a:lstStyle>
            <a:lvl1pPr>
              <a:defRPr/>
            </a:lvl1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solidFill>
                  <a:srgbClr val="000000"/>
                </a:solidFill>
              </a:rPr>
              <a:t>Confidential - Microsoft NDA Only</a:t>
            </a:r>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Page </a:t>
            </a:r>
            <a:fld id="{AEBE667B-E332-7049-A650-AF62743D5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50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Confidential - Microsoft NDA Only</a:t>
            </a:r>
            <a:endParaRPr lang="en-US"/>
          </a:p>
        </p:txBody>
      </p:sp>
      <p:sp>
        <p:nvSpPr>
          <p:cNvPr id="5" name="Slide Number Placeholder 4"/>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14460191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11" y="548644"/>
            <a:ext cx="9341645" cy="1986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p:txBody>
          <a:bodyPr/>
          <a:lstStyle>
            <a:lvl1pPr>
              <a:defRPr/>
            </a:lvl1pPr>
          </a:lstStyle>
          <a:p>
            <a:pPr>
              <a:defRPr/>
            </a:pPr>
            <a:r>
              <a:rPr lang="en-US" smtClean="0">
                <a:solidFill>
                  <a:srgbClr val="000000"/>
                </a:solidFill>
              </a:rPr>
              <a:t>Confidential - Microsoft NDA Only</a:t>
            </a:r>
            <a:endParaRPr lang="en-US">
              <a:solidFill>
                <a:srgbClr val="000000"/>
              </a:solidFill>
            </a:endParaRPr>
          </a:p>
        </p:txBody>
      </p:sp>
      <p:sp>
        <p:nvSpPr>
          <p:cNvPr id="5" name="Rectangle 4"/>
          <p:cNvSpPr>
            <a:spLocks noGrp="1" noChangeArrowheads="1"/>
          </p:cNvSpPr>
          <p:nvPr>
            <p:ph type="sldNum" sz="quarter" idx="11"/>
          </p:nvPr>
        </p:nvSpPr>
        <p:spPr/>
        <p:txBody>
          <a:bodyPr/>
          <a:lstStyle>
            <a:lvl1pPr>
              <a:defRPr/>
            </a:lvl1pPr>
          </a:lstStyle>
          <a:p>
            <a:pPr>
              <a:defRPr/>
            </a:pPr>
            <a:r>
              <a:rPr lang="en-US">
                <a:solidFill>
                  <a:srgbClr val="000000"/>
                </a:solidFill>
              </a:rPr>
              <a:t>Page </a:t>
            </a:r>
            <a:fld id="{8F9A9E7E-A91E-ED43-93F1-4A5D087B6F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388230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2" y="5288283"/>
            <a:ext cx="11658600" cy="1634490"/>
          </a:xfrm>
        </p:spPr>
        <p:txBody>
          <a:bodyPr/>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2" y="4918954"/>
            <a:ext cx="11658600" cy="369331"/>
          </a:xfrm>
        </p:spPr>
        <p:txBody>
          <a:bodyPr anchor="b"/>
          <a:lstStyle>
            <a:lvl1pPr marL="0" indent="0">
              <a:buNone/>
              <a:defRPr sz="2800"/>
            </a:lvl1pPr>
            <a:lvl2pPr marL="626618" indent="0">
              <a:buNone/>
              <a:defRPr sz="2500"/>
            </a:lvl2pPr>
            <a:lvl3pPr marL="1253234" indent="0">
              <a:buNone/>
              <a:defRPr sz="2200"/>
            </a:lvl3pPr>
            <a:lvl4pPr marL="1879853" indent="0">
              <a:buNone/>
              <a:defRPr sz="2000"/>
            </a:lvl4pPr>
            <a:lvl5pPr marL="2506470" indent="0">
              <a:buNone/>
              <a:defRPr sz="2000"/>
            </a:lvl5pPr>
            <a:lvl6pPr marL="3133088" indent="0">
              <a:buNone/>
              <a:defRPr sz="2000"/>
            </a:lvl6pPr>
            <a:lvl7pPr marL="3759702" indent="0">
              <a:buNone/>
              <a:defRPr sz="2000"/>
            </a:lvl7pPr>
            <a:lvl8pPr marL="4386320" indent="0">
              <a:buNone/>
              <a:defRPr sz="2000"/>
            </a:lvl8pPr>
            <a:lvl9pPr marL="5012937" indent="0">
              <a:buNone/>
              <a:defRPr sz="20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a:lvl1pPr>
          </a:lstStyle>
          <a:p>
            <a:pPr>
              <a:defRPr/>
            </a:pPr>
            <a:r>
              <a:rPr lang="en-US" smtClean="0">
                <a:solidFill>
                  <a:srgbClr val="000000"/>
                </a:solidFill>
              </a:rPr>
              <a:t>Confidential - Microsoft NDA Only</a:t>
            </a:r>
            <a:endParaRPr lang="en-US">
              <a:solidFill>
                <a:srgbClr val="000000"/>
              </a:solidFill>
            </a:endParaRPr>
          </a:p>
        </p:txBody>
      </p:sp>
      <p:sp>
        <p:nvSpPr>
          <p:cNvPr id="5" name="Rectangle 4"/>
          <p:cNvSpPr>
            <a:spLocks noGrp="1" noChangeArrowheads="1"/>
          </p:cNvSpPr>
          <p:nvPr>
            <p:ph type="sldNum" sz="quarter" idx="11"/>
          </p:nvPr>
        </p:nvSpPr>
        <p:spPr/>
        <p:txBody>
          <a:bodyPr/>
          <a:lstStyle>
            <a:lvl1pPr>
              <a:defRPr/>
            </a:lvl1pPr>
          </a:lstStyle>
          <a:p>
            <a:pPr>
              <a:defRPr/>
            </a:pPr>
            <a:r>
              <a:rPr lang="en-US">
                <a:solidFill>
                  <a:srgbClr val="000000"/>
                </a:solidFill>
              </a:rPr>
              <a:t>Page </a:t>
            </a:r>
            <a:fld id="{780E50AD-EB64-B243-B953-7378E7B861D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54179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329566"/>
            <a:ext cx="12344401"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7" y="2199484"/>
            <a:ext cx="6060281" cy="410369"/>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7"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85807" y="2609858"/>
            <a:ext cx="6060281" cy="1599412"/>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53" y="2199484"/>
            <a:ext cx="6062663" cy="410369"/>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7"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967553" y="2609858"/>
            <a:ext cx="6062663" cy="1599412"/>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p:txBody>
          <a:bodyPr/>
          <a:lstStyle>
            <a:lvl1pPr>
              <a:defRPr/>
            </a:lvl1pPr>
          </a:lstStyle>
          <a:p>
            <a:pPr>
              <a:defRPr/>
            </a:pPr>
            <a:r>
              <a:rPr lang="en-US" smtClean="0">
                <a:solidFill>
                  <a:srgbClr val="000000"/>
                </a:solidFill>
              </a:rPr>
              <a:t>Confidential - Microsoft NDA Only</a:t>
            </a:r>
            <a:endParaRPr lang="en-US">
              <a:solidFill>
                <a:srgbClr val="000000"/>
              </a:solidFill>
            </a:endParaRPr>
          </a:p>
        </p:txBody>
      </p:sp>
      <p:sp>
        <p:nvSpPr>
          <p:cNvPr id="8" name="Rectangle 7"/>
          <p:cNvSpPr>
            <a:spLocks noGrp="1" noChangeArrowheads="1"/>
          </p:cNvSpPr>
          <p:nvPr>
            <p:ph type="sldNum" sz="quarter" idx="11"/>
          </p:nvPr>
        </p:nvSpPr>
        <p:spPr/>
        <p:txBody>
          <a:bodyPr/>
          <a:lstStyle>
            <a:lvl1pPr>
              <a:defRPr/>
            </a:lvl1pPr>
          </a:lstStyle>
          <a:p>
            <a:pPr>
              <a:defRPr/>
            </a:pPr>
            <a:r>
              <a:rPr lang="en-US">
                <a:solidFill>
                  <a:srgbClr val="000000"/>
                </a:solidFill>
              </a:rPr>
              <a:t>Page </a:t>
            </a:r>
            <a:fld id="{920AE4E0-F91E-EF4A-BB8D-DD19CD2CA33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13524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a:lvl1pPr>
          </a:lstStyle>
          <a:p>
            <a:pPr>
              <a:defRPr/>
            </a:pPr>
            <a:r>
              <a:rPr lang="en-US" smtClean="0">
                <a:solidFill>
                  <a:srgbClr val="000000"/>
                </a:solidFill>
              </a:rPr>
              <a:t>Confidential - Microsoft NDA Only</a:t>
            </a:r>
            <a:endParaRPr lang="en-US">
              <a:solidFill>
                <a:srgbClr val="000000"/>
              </a:solidFill>
            </a:endParaRPr>
          </a:p>
        </p:txBody>
      </p:sp>
      <p:sp>
        <p:nvSpPr>
          <p:cNvPr id="3" name="Rectangle 2"/>
          <p:cNvSpPr>
            <a:spLocks noGrp="1" noChangeArrowheads="1"/>
          </p:cNvSpPr>
          <p:nvPr>
            <p:ph type="sldNum" sz="quarter" idx="11"/>
          </p:nvPr>
        </p:nvSpPr>
        <p:spPr/>
        <p:txBody>
          <a:bodyPr/>
          <a:lstStyle>
            <a:lvl1pPr>
              <a:defRPr/>
            </a:lvl1pPr>
          </a:lstStyle>
          <a:p>
            <a:pPr>
              <a:defRPr/>
            </a:pPr>
            <a:r>
              <a:rPr lang="en-US">
                <a:solidFill>
                  <a:srgbClr val="000000"/>
                </a:solidFill>
              </a:rPr>
              <a:t>Page </a:t>
            </a:r>
            <a:fld id="{3E9E81CC-4A19-6A4C-A937-99A7BC61B3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07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73897" y="550548"/>
            <a:ext cx="9182100" cy="5027294"/>
          </a:xfrm>
        </p:spPr>
        <p:txBody>
          <a:bodyPr/>
          <a:lstStyle>
            <a:lvl1pPr algn="l">
              <a:lnSpc>
                <a:spcPct val="80000"/>
              </a:lnSpc>
              <a:defRPr sz="9800">
                <a:solidFill>
                  <a:schemeClr val="tx1"/>
                </a:solidFill>
              </a:defRPr>
            </a:lvl1pPr>
          </a:lstStyle>
          <a:p>
            <a:r>
              <a:rPr lang="en-US"/>
              <a:t>Click to edit Master title style</a:t>
            </a:r>
          </a:p>
        </p:txBody>
      </p:sp>
    </p:spTree>
    <p:extLst>
      <p:ext uri="{BB962C8B-B14F-4D97-AF65-F5344CB8AC3E}">
        <p14:creationId xmlns:p14="http://schemas.microsoft.com/office/powerpoint/2010/main" val="24623755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ext slide - secondary">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48649"/>
            <a:ext cx="9342001" cy="1785361"/>
          </a:xfrm>
        </p:spPr>
        <p:txBody>
          <a:bodyPr/>
          <a:lstStyle>
            <a:lvl1pPr marL="0" indent="0">
              <a:defRPr>
                <a:solidFill>
                  <a:schemeClr val="tx1"/>
                </a:solidFill>
              </a:defRPr>
            </a:lvl1pPr>
            <a:lvl2pPr marL="0" indent="0">
              <a:lnSpc>
                <a:spcPct val="90000"/>
              </a:lnSpc>
              <a:buNone/>
              <a:defRPr sz="2500">
                <a:solidFill>
                  <a:schemeClr val="tx1"/>
                </a:solidFill>
              </a:defRPr>
            </a:lvl2pPr>
            <a:lvl3pPr marL="0" indent="0">
              <a:lnSpc>
                <a:spcPct val="90000"/>
              </a:lnSpc>
              <a:buNone/>
              <a:defRPr sz="2500" b="0" cap="none" baseline="0">
                <a:solidFill>
                  <a:schemeClr val="tx1"/>
                </a:solidFill>
                <a:latin typeface="Akkurat Light Pro" pitchFamily="2" charset="0"/>
              </a:defRPr>
            </a:lvl3pPr>
            <a:lvl4pPr marL="315485" indent="-315485">
              <a:lnSpc>
                <a:spcPct val="90000"/>
              </a:lnSpc>
              <a:defRPr sz="2500" b="0" cap="none" baseline="0">
                <a:solidFill>
                  <a:schemeClr val="tx1"/>
                </a:solidFill>
                <a:latin typeface="Akkurat Light Pro" pitchFamily="2" charset="0"/>
              </a:defRPr>
            </a:lvl4pPr>
            <a:lvl5pPr marL="631552" indent="-315485">
              <a:lnSpc>
                <a:spcPct val="90000"/>
              </a:lnSpc>
              <a:defRPr sz="2500" b="0" cap="none" baseline="0">
                <a:solidFill>
                  <a:schemeClr val="tx1"/>
                </a:solidFill>
                <a:latin typeface="Akkurat Light Pro" pitchFamily="2"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US" noProof="0"/>
          </a:p>
        </p:txBody>
      </p:sp>
      <p:sp>
        <p:nvSpPr>
          <p:cNvPr id="4" name="Footer Placeholder 4"/>
          <p:cNvSpPr>
            <a:spLocks noGrp="1"/>
          </p:cNvSpPr>
          <p:nvPr>
            <p:ph type="ftr" sz="quarter" idx="10"/>
          </p:nvPr>
        </p:nvSpPr>
        <p:spPr/>
        <p:txBody>
          <a:bodyPr/>
          <a:lstStyle>
            <a:lvl1pPr>
              <a:lnSpc>
                <a:spcPct val="80000"/>
              </a:lnSpc>
              <a:defRPr b="1"/>
            </a:lvl1pPr>
          </a:lstStyle>
          <a:p>
            <a:pPr>
              <a:defRPr/>
            </a:pPr>
            <a:r>
              <a:rPr lang="en-US" smtClean="0">
                <a:solidFill>
                  <a:srgbClr val="000000"/>
                </a:solidFill>
              </a:rPr>
              <a:t>Confidential - Microsoft NDA Only</a:t>
            </a:r>
            <a:endParaRPr lang="en-US">
              <a:solidFill>
                <a:srgbClr val="000000"/>
              </a:solidFill>
            </a:endParaRPr>
          </a:p>
        </p:txBody>
      </p:sp>
      <p:sp>
        <p:nvSpPr>
          <p:cNvPr id="5" name="Slide Number Placeholder 5"/>
          <p:cNvSpPr>
            <a:spLocks noGrp="1"/>
          </p:cNvSpPr>
          <p:nvPr>
            <p:ph type="sldNum" sz="quarter" idx="11"/>
          </p:nvPr>
        </p:nvSpPr>
        <p:spPr/>
        <p:txBody>
          <a:bodyPr/>
          <a:lstStyle>
            <a:lvl1pPr>
              <a:lnSpc>
                <a:spcPct val="80000"/>
              </a:lnSpc>
              <a:defRPr b="1"/>
            </a:lvl1pPr>
          </a:lstStyle>
          <a:p>
            <a:pPr>
              <a:defRPr/>
            </a:pPr>
            <a:r>
              <a:rPr lang="en-US">
                <a:solidFill>
                  <a:srgbClr val="000000"/>
                </a:solidFill>
              </a:rPr>
              <a:t>Page </a:t>
            </a:r>
            <a:fld id="{B1242447-901E-A641-8210-287A71B5AE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83798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slide - primary">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6529" indent="-6529">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US" noProof="0"/>
          </a:p>
        </p:txBody>
      </p:sp>
      <p:sp>
        <p:nvSpPr>
          <p:cNvPr id="4" name="Footer Placeholder 4"/>
          <p:cNvSpPr>
            <a:spLocks noGrp="1"/>
          </p:cNvSpPr>
          <p:nvPr>
            <p:ph type="ftr" sz="quarter" idx="10"/>
          </p:nvPr>
        </p:nvSpPr>
        <p:spPr/>
        <p:txBody>
          <a:bodyPr/>
          <a:lstStyle>
            <a:lvl1pPr>
              <a:lnSpc>
                <a:spcPct val="80000"/>
              </a:lnSpc>
              <a:defRPr b="1"/>
            </a:lvl1pPr>
          </a:lstStyle>
          <a:p>
            <a:pPr>
              <a:defRPr/>
            </a:pPr>
            <a:r>
              <a:rPr lang="en-US" smtClean="0">
                <a:solidFill>
                  <a:srgbClr val="000000"/>
                </a:solidFill>
              </a:rPr>
              <a:t>Confidential - Microsoft NDA Only</a:t>
            </a:r>
            <a:endParaRPr lang="en-US" dirty="0">
              <a:solidFill>
                <a:srgbClr val="000000"/>
              </a:solidFill>
            </a:endParaRPr>
          </a:p>
        </p:txBody>
      </p:sp>
      <p:sp>
        <p:nvSpPr>
          <p:cNvPr id="5" name="Slide Number Placeholder 5"/>
          <p:cNvSpPr>
            <a:spLocks noGrp="1"/>
          </p:cNvSpPr>
          <p:nvPr>
            <p:ph type="sldNum" sz="quarter" idx="11"/>
          </p:nvPr>
        </p:nvSpPr>
        <p:spPr/>
        <p:txBody>
          <a:bodyPr/>
          <a:lstStyle>
            <a:lvl1pPr>
              <a:lnSpc>
                <a:spcPct val="80000"/>
              </a:lnSpc>
              <a:defRPr b="1"/>
            </a:lvl1pPr>
          </a:lstStyle>
          <a:p>
            <a:pPr>
              <a:defRPr/>
            </a:pPr>
            <a:r>
              <a:rPr lang="en-US">
                <a:solidFill>
                  <a:srgbClr val="000000"/>
                </a:solidFill>
              </a:rPr>
              <a:t>Page </a:t>
            </a:r>
            <a:fld id="{4A75DC2A-3888-8B41-95D0-BC4FCAD595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87691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2" y="2556518"/>
            <a:ext cx="1165860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663440"/>
            <a:ext cx="9601201" cy="2103120"/>
          </a:xfrm>
        </p:spPr>
        <p:txBody>
          <a:bodyPr/>
          <a:lstStyle>
            <a:lvl1pPr marL="0" indent="0" algn="ctr">
              <a:buNone/>
              <a:defRPr>
                <a:solidFill>
                  <a:schemeClr val="tx1">
                    <a:tint val="75000"/>
                  </a:schemeClr>
                </a:solidFill>
              </a:defRPr>
            </a:lvl1pPr>
            <a:lvl2pPr marL="626618" indent="0" algn="ctr">
              <a:buNone/>
              <a:defRPr>
                <a:solidFill>
                  <a:schemeClr val="tx1">
                    <a:tint val="75000"/>
                  </a:schemeClr>
                </a:solidFill>
              </a:defRPr>
            </a:lvl2pPr>
            <a:lvl3pPr marL="1253234" indent="0" algn="ctr">
              <a:buNone/>
              <a:defRPr>
                <a:solidFill>
                  <a:schemeClr val="tx1">
                    <a:tint val="75000"/>
                  </a:schemeClr>
                </a:solidFill>
              </a:defRPr>
            </a:lvl3pPr>
            <a:lvl4pPr marL="1879853" indent="0" algn="ctr">
              <a:buNone/>
              <a:defRPr>
                <a:solidFill>
                  <a:schemeClr val="tx1">
                    <a:tint val="75000"/>
                  </a:schemeClr>
                </a:solidFill>
              </a:defRPr>
            </a:lvl4pPr>
            <a:lvl5pPr marL="2506470" indent="0" algn="ctr">
              <a:buNone/>
              <a:defRPr>
                <a:solidFill>
                  <a:schemeClr val="tx1">
                    <a:tint val="75000"/>
                  </a:schemeClr>
                </a:solidFill>
              </a:defRPr>
            </a:lvl5pPr>
            <a:lvl6pPr marL="3133088" indent="0" algn="ctr">
              <a:buNone/>
              <a:defRPr>
                <a:solidFill>
                  <a:schemeClr val="tx1">
                    <a:tint val="75000"/>
                  </a:schemeClr>
                </a:solidFill>
              </a:defRPr>
            </a:lvl6pPr>
            <a:lvl7pPr marL="3759702" indent="0" algn="ctr">
              <a:buNone/>
              <a:defRPr>
                <a:solidFill>
                  <a:schemeClr val="tx1">
                    <a:tint val="75000"/>
                  </a:schemeClr>
                </a:solidFill>
              </a:defRPr>
            </a:lvl7pPr>
            <a:lvl8pPr marL="4386320" indent="0" algn="ctr">
              <a:buNone/>
              <a:defRPr>
                <a:solidFill>
                  <a:schemeClr val="tx1">
                    <a:tint val="75000"/>
                  </a:schemeClr>
                </a:solidFill>
              </a:defRPr>
            </a:lvl8pPr>
            <a:lvl9pPr marL="50129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51943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18286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2" y="5288283"/>
            <a:ext cx="11658600" cy="1634490"/>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2" y="3488056"/>
            <a:ext cx="11658600" cy="1800224"/>
          </a:xfrm>
        </p:spPr>
        <p:txBody>
          <a:bodyPr anchor="b"/>
          <a:lstStyle>
            <a:lvl1pPr marL="0" indent="0">
              <a:buNone/>
              <a:defRPr sz="2800">
                <a:solidFill>
                  <a:schemeClr val="tx1">
                    <a:tint val="75000"/>
                  </a:schemeClr>
                </a:solidFill>
              </a:defRPr>
            </a:lvl1pPr>
            <a:lvl2pPr marL="626618" indent="0">
              <a:buNone/>
              <a:defRPr sz="2500">
                <a:solidFill>
                  <a:schemeClr val="tx1">
                    <a:tint val="75000"/>
                  </a:schemeClr>
                </a:solidFill>
              </a:defRPr>
            </a:lvl2pPr>
            <a:lvl3pPr marL="1253234" indent="0">
              <a:buNone/>
              <a:defRPr sz="2200">
                <a:solidFill>
                  <a:schemeClr val="tx1">
                    <a:tint val="75000"/>
                  </a:schemeClr>
                </a:solidFill>
              </a:defRPr>
            </a:lvl3pPr>
            <a:lvl4pPr marL="1879853" indent="0">
              <a:buNone/>
              <a:defRPr sz="1800">
                <a:solidFill>
                  <a:schemeClr val="tx1">
                    <a:tint val="75000"/>
                  </a:schemeClr>
                </a:solidFill>
              </a:defRPr>
            </a:lvl4pPr>
            <a:lvl5pPr marL="2506470" indent="0">
              <a:buNone/>
              <a:defRPr sz="1800">
                <a:solidFill>
                  <a:schemeClr val="tx1">
                    <a:tint val="75000"/>
                  </a:schemeClr>
                </a:solidFill>
              </a:defRPr>
            </a:lvl5pPr>
            <a:lvl6pPr marL="3133088" indent="0">
              <a:buNone/>
              <a:defRPr sz="1800">
                <a:solidFill>
                  <a:schemeClr val="tx1">
                    <a:tint val="75000"/>
                  </a:schemeClr>
                </a:solidFill>
              </a:defRPr>
            </a:lvl6pPr>
            <a:lvl7pPr marL="3759702" indent="0">
              <a:buNone/>
              <a:defRPr sz="1800">
                <a:solidFill>
                  <a:schemeClr val="tx1">
                    <a:tint val="75000"/>
                  </a:schemeClr>
                </a:solidFill>
              </a:defRPr>
            </a:lvl7pPr>
            <a:lvl8pPr marL="4386320" indent="0">
              <a:buNone/>
              <a:defRPr sz="1800">
                <a:solidFill>
                  <a:schemeClr val="tx1">
                    <a:tint val="75000"/>
                  </a:schemeClr>
                </a:solidFill>
              </a:defRPr>
            </a:lvl8pPr>
            <a:lvl9pPr marL="5012938"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
        <p:nvSpPr>
          <p:cNvPr id="4" name="Slide Number Placeholder 3"/>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695824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2" y="2305052"/>
            <a:ext cx="9144000" cy="6517006"/>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2305052"/>
            <a:ext cx="9144000" cy="6517006"/>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62413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329566"/>
            <a:ext cx="12344401"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842138"/>
            <a:ext cx="6060281" cy="767714"/>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85800" y="2609849"/>
            <a:ext cx="6060281" cy="4741546"/>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9" y="1842138"/>
            <a:ext cx="6062663" cy="767714"/>
          </a:xfrm>
        </p:spPr>
        <p:txBody>
          <a:bodyPr anchor="b"/>
          <a:lstStyle>
            <a:lvl1pPr marL="0" indent="0">
              <a:buNone/>
              <a:defRPr sz="3200" b="1"/>
            </a:lvl1pPr>
            <a:lvl2pPr marL="626618" indent="0">
              <a:buNone/>
              <a:defRPr sz="2800" b="1"/>
            </a:lvl2pPr>
            <a:lvl3pPr marL="1253234" indent="0">
              <a:buNone/>
              <a:defRPr sz="2500" b="1"/>
            </a:lvl3pPr>
            <a:lvl4pPr marL="1879853" indent="0">
              <a:buNone/>
              <a:defRPr sz="2200" b="1"/>
            </a:lvl4pPr>
            <a:lvl5pPr marL="2506470" indent="0">
              <a:buNone/>
              <a:defRPr sz="2200" b="1"/>
            </a:lvl5pPr>
            <a:lvl6pPr marL="3133088" indent="0">
              <a:buNone/>
              <a:defRPr sz="2200" b="1"/>
            </a:lvl6pPr>
            <a:lvl7pPr marL="3759702" indent="0">
              <a:buNone/>
              <a:defRPr sz="2200" b="1"/>
            </a:lvl7pPr>
            <a:lvl8pPr marL="4386320" indent="0">
              <a:buNone/>
              <a:defRPr sz="2200" b="1"/>
            </a:lvl8pPr>
            <a:lvl9pPr marL="501293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967549" y="2609849"/>
            <a:ext cx="6062663" cy="4741546"/>
          </a:xfrm>
        </p:spPr>
        <p:txBody>
          <a:bodyPr/>
          <a:lstStyle>
            <a:lvl1pPr>
              <a:defRPr sz="32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89714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37994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15396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0" y="327662"/>
            <a:ext cx="4512470" cy="1394461"/>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362575" y="327665"/>
            <a:ext cx="7667625" cy="7023736"/>
          </a:xfrm>
        </p:spPr>
        <p:txBody>
          <a:bodyPr/>
          <a:lstStyle>
            <a:lvl1pPr>
              <a:defRPr sz="45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10" y="1722121"/>
            <a:ext cx="4512470" cy="5629277"/>
          </a:xfrm>
        </p:spPr>
        <p:txBody>
          <a:bodyPr/>
          <a:lstStyle>
            <a:lvl1pPr marL="0" indent="0">
              <a:buNone/>
              <a:defRPr sz="1800"/>
            </a:lvl1pPr>
            <a:lvl2pPr marL="626618" indent="0">
              <a:buNone/>
              <a:defRPr sz="1500"/>
            </a:lvl2pPr>
            <a:lvl3pPr marL="1253234" indent="0">
              <a:buNone/>
              <a:defRPr sz="1400"/>
            </a:lvl3pPr>
            <a:lvl4pPr marL="1879853" indent="0">
              <a:buNone/>
              <a:defRPr sz="1200"/>
            </a:lvl4pPr>
            <a:lvl5pPr marL="2506470" indent="0">
              <a:buNone/>
              <a:defRPr sz="1200"/>
            </a:lvl5pPr>
            <a:lvl6pPr marL="3133088" indent="0">
              <a:buNone/>
              <a:defRPr sz="1200"/>
            </a:lvl6pPr>
            <a:lvl7pPr marL="3759702" indent="0">
              <a:buNone/>
              <a:defRPr sz="1200"/>
            </a:lvl7pPr>
            <a:lvl8pPr marL="4386320" indent="0">
              <a:buNone/>
              <a:defRPr sz="1200"/>
            </a:lvl8pPr>
            <a:lvl9pPr marL="501293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008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4" y="5760720"/>
            <a:ext cx="8229600" cy="680086"/>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688434" y="735330"/>
            <a:ext cx="8229600" cy="4937760"/>
          </a:xfrm>
        </p:spPr>
        <p:txBody>
          <a:bodyPr/>
          <a:lstStyle>
            <a:lvl1pPr marL="0" indent="0">
              <a:buNone/>
              <a:defRPr sz="4500"/>
            </a:lvl1pPr>
            <a:lvl2pPr marL="626618" indent="0">
              <a:buNone/>
              <a:defRPr sz="3800"/>
            </a:lvl2pPr>
            <a:lvl3pPr marL="1253234" indent="0">
              <a:buNone/>
              <a:defRPr sz="3200"/>
            </a:lvl3pPr>
            <a:lvl4pPr marL="1879853" indent="0">
              <a:buNone/>
              <a:defRPr sz="2800"/>
            </a:lvl4pPr>
            <a:lvl5pPr marL="2506470" indent="0">
              <a:buNone/>
              <a:defRPr sz="2800"/>
            </a:lvl5pPr>
            <a:lvl6pPr marL="3133088" indent="0">
              <a:buNone/>
              <a:defRPr sz="2800"/>
            </a:lvl6pPr>
            <a:lvl7pPr marL="3759702" indent="0">
              <a:buNone/>
              <a:defRPr sz="2800"/>
            </a:lvl7pPr>
            <a:lvl8pPr marL="4386320" indent="0">
              <a:buNone/>
              <a:defRPr sz="2800"/>
            </a:lvl8pPr>
            <a:lvl9pPr marL="5012938" indent="0">
              <a:buNone/>
              <a:defRPr sz="2800"/>
            </a:lvl9pPr>
          </a:lstStyle>
          <a:p>
            <a:endParaRPr lang="en-US"/>
          </a:p>
        </p:txBody>
      </p:sp>
      <p:sp>
        <p:nvSpPr>
          <p:cNvPr id="4" name="Text Placeholder 3"/>
          <p:cNvSpPr>
            <a:spLocks noGrp="1"/>
          </p:cNvSpPr>
          <p:nvPr>
            <p:ph type="body" sz="half" idx="2"/>
          </p:nvPr>
        </p:nvSpPr>
        <p:spPr>
          <a:xfrm>
            <a:off x="2688434" y="6440806"/>
            <a:ext cx="8229600" cy="965834"/>
          </a:xfrm>
        </p:spPr>
        <p:txBody>
          <a:bodyPr/>
          <a:lstStyle>
            <a:lvl1pPr marL="0" indent="0">
              <a:buNone/>
              <a:defRPr sz="1800"/>
            </a:lvl1pPr>
            <a:lvl2pPr marL="626618" indent="0">
              <a:buNone/>
              <a:defRPr sz="1500"/>
            </a:lvl2pPr>
            <a:lvl3pPr marL="1253234" indent="0">
              <a:buNone/>
              <a:defRPr sz="1400"/>
            </a:lvl3pPr>
            <a:lvl4pPr marL="1879853" indent="0">
              <a:buNone/>
              <a:defRPr sz="1200"/>
            </a:lvl4pPr>
            <a:lvl5pPr marL="2506470" indent="0">
              <a:buNone/>
              <a:defRPr sz="1200"/>
            </a:lvl5pPr>
            <a:lvl6pPr marL="3133088" indent="0">
              <a:buNone/>
              <a:defRPr sz="1200"/>
            </a:lvl6pPr>
            <a:lvl7pPr marL="3759702" indent="0">
              <a:buNone/>
              <a:defRPr sz="1200"/>
            </a:lvl7pPr>
            <a:lvl8pPr marL="4386320" indent="0">
              <a:buNone/>
              <a:defRPr sz="1200"/>
            </a:lvl8pPr>
            <a:lvl9pPr marL="501293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38862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553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396244"/>
            <a:ext cx="4629150"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396244"/>
            <a:ext cx="13658850"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016E38-7D59-CB41-9D16-178143F49F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699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0" y="327662"/>
            <a:ext cx="4512470" cy="1394461"/>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362575" y="327665"/>
            <a:ext cx="7667625" cy="7023736"/>
          </a:xfrm>
        </p:spPr>
        <p:txBody>
          <a:bodyPr/>
          <a:lstStyle>
            <a:lvl1pPr>
              <a:defRPr sz="45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10" y="1722121"/>
            <a:ext cx="4512470" cy="5629277"/>
          </a:xfrm>
        </p:spPr>
        <p:txBody>
          <a:bodyPr/>
          <a:lstStyle>
            <a:lvl1pPr marL="0" indent="0">
              <a:buNone/>
              <a:defRPr sz="1800"/>
            </a:lvl1pPr>
            <a:lvl2pPr marL="626618" indent="0">
              <a:buNone/>
              <a:defRPr sz="1500"/>
            </a:lvl2pPr>
            <a:lvl3pPr marL="1253234" indent="0">
              <a:buNone/>
              <a:defRPr sz="1400"/>
            </a:lvl3pPr>
            <a:lvl4pPr marL="1879853" indent="0">
              <a:buNone/>
              <a:defRPr sz="1200"/>
            </a:lvl4pPr>
            <a:lvl5pPr marL="2506470" indent="0">
              <a:buNone/>
              <a:defRPr sz="1200"/>
            </a:lvl5pPr>
            <a:lvl6pPr marL="3133088" indent="0">
              <a:buNone/>
              <a:defRPr sz="1200"/>
            </a:lvl6pPr>
            <a:lvl7pPr marL="3759702" indent="0">
              <a:buNone/>
              <a:defRPr sz="1200"/>
            </a:lvl7pPr>
            <a:lvl8pPr marL="4386320" indent="0">
              <a:buNone/>
              <a:defRPr sz="1200"/>
            </a:lvl8pPr>
            <a:lvl9pPr marL="501293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 - Microsoft NDA Only</a:t>
            </a:r>
            <a:endParaRPr lang="en-US"/>
          </a:p>
        </p:txBody>
      </p:sp>
      <p:sp>
        <p:nvSpPr>
          <p:cNvPr id="7" name="Slide Number Placeholder 6"/>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158140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4" y="5760720"/>
            <a:ext cx="8229600" cy="680086"/>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688434" y="735330"/>
            <a:ext cx="8229600" cy="4937760"/>
          </a:xfrm>
        </p:spPr>
        <p:txBody>
          <a:bodyPr/>
          <a:lstStyle>
            <a:lvl1pPr marL="0" indent="0">
              <a:buNone/>
              <a:defRPr sz="4500"/>
            </a:lvl1pPr>
            <a:lvl2pPr marL="626618" indent="0">
              <a:buNone/>
              <a:defRPr sz="3800"/>
            </a:lvl2pPr>
            <a:lvl3pPr marL="1253234" indent="0">
              <a:buNone/>
              <a:defRPr sz="3200"/>
            </a:lvl3pPr>
            <a:lvl4pPr marL="1879853" indent="0">
              <a:buNone/>
              <a:defRPr sz="2800"/>
            </a:lvl4pPr>
            <a:lvl5pPr marL="2506470" indent="0">
              <a:buNone/>
              <a:defRPr sz="2800"/>
            </a:lvl5pPr>
            <a:lvl6pPr marL="3133088" indent="0">
              <a:buNone/>
              <a:defRPr sz="2800"/>
            </a:lvl6pPr>
            <a:lvl7pPr marL="3759702" indent="0">
              <a:buNone/>
              <a:defRPr sz="2800"/>
            </a:lvl7pPr>
            <a:lvl8pPr marL="4386320" indent="0">
              <a:buNone/>
              <a:defRPr sz="2800"/>
            </a:lvl8pPr>
            <a:lvl9pPr marL="5012938" indent="0">
              <a:buNone/>
              <a:defRPr sz="2800"/>
            </a:lvl9pPr>
          </a:lstStyle>
          <a:p>
            <a:endParaRPr lang="en-US"/>
          </a:p>
        </p:txBody>
      </p:sp>
      <p:sp>
        <p:nvSpPr>
          <p:cNvPr id="4" name="Text Placeholder 3"/>
          <p:cNvSpPr>
            <a:spLocks noGrp="1"/>
          </p:cNvSpPr>
          <p:nvPr>
            <p:ph type="body" sz="half" idx="2"/>
          </p:nvPr>
        </p:nvSpPr>
        <p:spPr>
          <a:xfrm>
            <a:off x="2688434" y="6440806"/>
            <a:ext cx="8229600" cy="965834"/>
          </a:xfrm>
        </p:spPr>
        <p:txBody>
          <a:bodyPr/>
          <a:lstStyle>
            <a:lvl1pPr marL="0" indent="0">
              <a:buNone/>
              <a:defRPr sz="1800"/>
            </a:lvl1pPr>
            <a:lvl2pPr marL="626618" indent="0">
              <a:buNone/>
              <a:defRPr sz="1500"/>
            </a:lvl2pPr>
            <a:lvl3pPr marL="1253234" indent="0">
              <a:buNone/>
              <a:defRPr sz="1400"/>
            </a:lvl3pPr>
            <a:lvl4pPr marL="1879853" indent="0">
              <a:buNone/>
              <a:defRPr sz="1200"/>
            </a:lvl4pPr>
            <a:lvl5pPr marL="2506470" indent="0">
              <a:buNone/>
              <a:defRPr sz="1200"/>
            </a:lvl5pPr>
            <a:lvl6pPr marL="3133088" indent="0">
              <a:buNone/>
              <a:defRPr sz="1200"/>
            </a:lvl6pPr>
            <a:lvl7pPr marL="3759702" indent="0">
              <a:buNone/>
              <a:defRPr sz="1200"/>
            </a:lvl7pPr>
            <a:lvl8pPr marL="4386320" indent="0">
              <a:buNone/>
              <a:defRPr sz="1200"/>
            </a:lvl8pPr>
            <a:lvl9pPr marL="501293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Confidential - Microsoft NDA Only</a:t>
            </a:r>
            <a:endParaRPr lang="en-US"/>
          </a:p>
        </p:txBody>
      </p:sp>
      <p:sp>
        <p:nvSpPr>
          <p:cNvPr id="7" name="Slide Number Placeholder 6"/>
          <p:cNvSpPr>
            <a:spLocks noGrp="1"/>
          </p:cNvSpPr>
          <p:nvPr>
            <p:ph type="sldNum" sz="quarter" idx="12"/>
          </p:nvPr>
        </p:nvSpPr>
        <p:spPr/>
        <p:txBody>
          <a:bodyPr/>
          <a:lstStyle/>
          <a:p>
            <a:fld id="{FE016E38-7D59-CB41-9D16-178143F49FE1}" type="slidenum">
              <a:rPr lang="en-US" smtClean="0"/>
              <a:pPr/>
              <a:t>‹#›</a:t>
            </a:fld>
            <a:endParaRPr lang="en-US"/>
          </a:p>
        </p:txBody>
      </p:sp>
    </p:spTree>
    <p:extLst>
      <p:ext uri="{BB962C8B-B14F-4D97-AF65-F5344CB8AC3E}">
        <p14:creationId xmlns:p14="http://schemas.microsoft.com/office/powerpoint/2010/main" val="64157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329566"/>
            <a:ext cx="12344401" cy="1371600"/>
          </a:xfrm>
          <a:prstGeom prst="rect">
            <a:avLst/>
          </a:prstGeom>
        </p:spPr>
        <p:txBody>
          <a:bodyPr vert="horz" lIns="125325" tIns="62665" rIns="125325" bIns="6266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1" y="1920247"/>
            <a:ext cx="12344401" cy="5431157"/>
          </a:xfrm>
          <a:prstGeom prst="rect">
            <a:avLst/>
          </a:prstGeom>
        </p:spPr>
        <p:txBody>
          <a:bodyPr vert="horz" lIns="125325" tIns="62665" rIns="125325" bIns="6266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7627624"/>
            <a:ext cx="3200400" cy="438150"/>
          </a:xfrm>
          <a:prstGeom prst="rect">
            <a:avLst/>
          </a:prstGeom>
        </p:spPr>
        <p:txBody>
          <a:bodyPr vert="horz" lIns="125325" tIns="62665" rIns="125325" bIns="62665" rtlCol="0" anchor="ctr"/>
          <a:lstStyle>
            <a:lvl1pPr algn="l">
              <a:defRPr sz="1500">
                <a:solidFill>
                  <a:schemeClr val="tx1">
                    <a:tint val="75000"/>
                  </a:schemeClr>
                </a:solidFill>
                <a:latin typeface="Segoe New"/>
              </a:defRPr>
            </a:lvl1pPr>
          </a:lstStyle>
          <a:p>
            <a:endParaRPr lang="en-US" dirty="0"/>
          </a:p>
        </p:txBody>
      </p:sp>
      <p:sp>
        <p:nvSpPr>
          <p:cNvPr id="5" name="Footer Placeholder 4"/>
          <p:cNvSpPr>
            <a:spLocks noGrp="1"/>
          </p:cNvSpPr>
          <p:nvPr>
            <p:ph type="ftr" sz="quarter" idx="3"/>
          </p:nvPr>
        </p:nvSpPr>
        <p:spPr>
          <a:xfrm>
            <a:off x="4686302" y="7627624"/>
            <a:ext cx="4343400" cy="438150"/>
          </a:xfrm>
          <a:prstGeom prst="rect">
            <a:avLst/>
          </a:prstGeom>
        </p:spPr>
        <p:txBody>
          <a:bodyPr vert="horz" lIns="125325" tIns="62665" rIns="125325" bIns="62665" rtlCol="0" anchor="ctr"/>
          <a:lstStyle>
            <a:lvl1pPr algn="ctr">
              <a:defRPr sz="1500">
                <a:solidFill>
                  <a:schemeClr val="tx1">
                    <a:tint val="75000"/>
                  </a:schemeClr>
                </a:solidFill>
                <a:latin typeface="Segoe New"/>
              </a:defRPr>
            </a:lvl1pPr>
          </a:lstStyle>
          <a:p>
            <a:r>
              <a:rPr lang="en-US" smtClean="0"/>
              <a:t>Confidential - Microsoft NDA Only</a:t>
            </a:r>
            <a:endParaRPr lang="en-US" dirty="0"/>
          </a:p>
        </p:txBody>
      </p:sp>
      <p:sp>
        <p:nvSpPr>
          <p:cNvPr id="6" name="Slide Number Placeholder 5"/>
          <p:cNvSpPr>
            <a:spLocks noGrp="1"/>
          </p:cNvSpPr>
          <p:nvPr>
            <p:ph type="sldNum" sz="quarter" idx="4"/>
          </p:nvPr>
        </p:nvSpPr>
        <p:spPr>
          <a:xfrm>
            <a:off x="9829802" y="7627624"/>
            <a:ext cx="3200400" cy="438150"/>
          </a:xfrm>
          <a:prstGeom prst="rect">
            <a:avLst/>
          </a:prstGeom>
        </p:spPr>
        <p:txBody>
          <a:bodyPr vert="horz" lIns="125325" tIns="62665" rIns="125325" bIns="62665" rtlCol="0" anchor="ctr"/>
          <a:lstStyle>
            <a:lvl1pPr algn="r">
              <a:defRPr sz="1500">
                <a:solidFill>
                  <a:schemeClr val="tx1">
                    <a:tint val="75000"/>
                  </a:schemeClr>
                </a:solidFill>
                <a:latin typeface="Segoe New"/>
              </a:defRPr>
            </a:lvl1pPr>
          </a:lstStyle>
          <a:p>
            <a:fld id="{FE016E38-7D59-CB41-9D16-178143F49FE1}" type="slidenum">
              <a:rPr lang="en-US" smtClean="0"/>
              <a:pPr/>
              <a:t>‹#›</a:t>
            </a:fld>
            <a:endParaRPr lang="en-US" dirty="0"/>
          </a:p>
        </p:txBody>
      </p:sp>
    </p:spTree>
    <p:extLst>
      <p:ext uri="{BB962C8B-B14F-4D97-AF65-F5344CB8AC3E}">
        <p14:creationId xmlns:p14="http://schemas.microsoft.com/office/powerpoint/2010/main" val="216953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626618" rtl="0" eaLnBrk="1" latinLnBrk="0" hangingPunct="1">
        <a:spcBef>
          <a:spcPct val="0"/>
        </a:spcBef>
        <a:buNone/>
        <a:defRPr sz="6000" kern="1200">
          <a:solidFill>
            <a:schemeClr val="tx1"/>
          </a:solidFill>
          <a:latin typeface="Segoe New"/>
          <a:ea typeface="+mj-ea"/>
          <a:cs typeface="+mj-cs"/>
        </a:defRPr>
      </a:lvl1pPr>
    </p:titleStyle>
    <p:bodyStyle>
      <a:lvl1pPr marL="469963" indent="-469963" algn="l" defTabSz="626618" rtl="0" eaLnBrk="1" latinLnBrk="0" hangingPunct="1">
        <a:spcBef>
          <a:spcPct val="20000"/>
        </a:spcBef>
        <a:buFont typeface="Arial"/>
        <a:buChar char="•"/>
        <a:defRPr sz="4500" kern="1200">
          <a:solidFill>
            <a:schemeClr val="tx1"/>
          </a:solidFill>
          <a:latin typeface="Segoe New"/>
          <a:ea typeface="+mn-ea"/>
          <a:cs typeface="+mn-cs"/>
        </a:defRPr>
      </a:lvl1pPr>
      <a:lvl2pPr marL="1018251" indent="-391635" algn="l" defTabSz="626618" rtl="0" eaLnBrk="1" latinLnBrk="0" hangingPunct="1">
        <a:spcBef>
          <a:spcPct val="20000"/>
        </a:spcBef>
        <a:buFont typeface="Arial"/>
        <a:buChar char="–"/>
        <a:defRPr sz="3800" kern="1200">
          <a:solidFill>
            <a:schemeClr val="tx1"/>
          </a:solidFill>
          <a:latin typeface="Segoe New"/>
          <a:ea typeface="+mn-ea"/>
          <a:cs typeface="+mn-cs"/>
        </a:defRPr>
      </a:lvl2pPr>
      <a:lvl3pPr marL="1566545" indent="-313308" algn="l" defTabSz="626618" rtl="0" eaLnBrk="1" latinLnBrk="0" hangingPunct="1">
        <a:spcBef>
          <a:spcPct val="20000"/>
        </a:spcBef>
        <a:buFont typeface="Arial"/>
        <a:buChar char="•"/>
        <a:defRPr sz="3200" kern="1200">
          <a:solidFill>
            <a:schemeClr val="tx1"/>
          </a:solidFill>
          <a:latin typeface="Segoe New"/>
          <a:ea typeface="+mn-ea"/>
          <a:cs typeface="+mn-cs"/>
        </a:defRPr>
      </a:lvl3pPr>
      <a:lvl4pPr marL="2193161" indent="-313308" algn="l" defTabSz="626618" rtl="0" eaLnBrk="1" latinLnBrk="0" hangingPunct="1">
        <a:spcBef>
          <a:spcPct val="20000"/>
        </a:spcBef>
        <a:buFont typeface="Arial"/>
        <a:buChar char="–"/>
        <a:defRPr sz="2800" kern="1200">
          <a:solidFill>
            <a:schemeClr val="tx1"/>
          </a:solidFill>
          <a:latin typeface="Segoe New"/>
          <a:ea typeface="+mn-ea"/>
          <a:cs typeface="+mn-cs"/>
        </a:defRPr>
      </a:lvl4pPr>
      <a:lvl5pPr marL="2819779" indent="-313308" algn="l" defTabSz="626618" rtl="0" eaLnBrk="1" latinLnBrk="0" hangingPunct="1">
        <a:spcBef>
          <a:spcPct val="20000"/>
        </a:spcBef>
        <a:buFont typeface="Arial"/>
        <a:buChar char="»"/>
        <a:defRPr sz="2800" kern="1200">
          <a:solidFill>
            <a:schemeClr val="tx1"/>
          </a:solidFill>
          <a:latin typeface="Segoe New"/>
          <a:ea typeface="+mn-ea"/>
          <a:cs typeface="+mn-cs"/>
        </a:defRPr>
      </a:lvl5pPr>
      <a:lvl6pPr marL="3446392" indent="-313308" algn="l" defTabSz="626618" rtl="0" eaLnBrk="1" latinLnBrk="0" hangingPunct="1">
        <a:spcBef>
          <a:spcPct val="20000"/>
        </a:spcBef>
        <a:buFont typeface="Arial"/>
        <a:buChar char="•"/>
        <a:defRPr sz="2800" kern="1200">
          <a:solidFill>
            <a:schemeClr val="tx1"/>
          </a:solidFill>
          <a:latin typeface="+mn-lt"/>
          <a:ea typeface="+mn-ea"/>
          <a:cs typeface="+mn-cs"/>
        </a:defRPr>
      </a:lvl6pPr>
      <a:lvl7pPr marL="4073012" indent="-313308" algn="l" defTabSz="626618" rtl="0" eaLnBrk="1" latinLnBrk="0" hangingPunct="1">
        <a:spcBef>
          <a:spcPct val="20000"/>
        </a:spcBef>
        <a:buFont typeface="Arial"/>
        <a:buChar char="•"/>
        <a:defRPr sz="2800" kern="1200">
          <a:solidFill>
            <a:schemeClr val="tx1"/>
          </a:solidFill>
          <a:latin typeface="+mn-lt"/>
          <a:ea typeface="+mn-ea"/>
          <a:cs typeface="+mn-cs"/>
        </a:defRPr>
      </a:lvl7pPr>
      <a:lvl8pPr marL="4699629" indent="-313308" algn="l" defTabSz="626618" rtl="0" eaLnBrk="1" latinLnBrk="0" hangingPunct="1">
        <a:spcBef>
          <a:spcPct val="20000"/>
        </a:spcBef>
        <a:buFont typeface="Arial"/>
        <a:buChar char="•"/>
        <a:defRPr sz="2800" kern="1200">
          <a:solidFill>
            <a:schemeClr val="tx1"/>
          </a:solidFill>
          <a:latin typeface="+mn-lt"/>
          <a:ea typeface="+mn-ea"/>
          <a:cs typeface="+mn-cs"/>
        </a:defRPr>
      </a:lvl8pPr>
      <a:lvl9pPr marL="5326248" indent="-313308" algn="l" defTabSz="626618"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228" y="274401"/>
            <a:ext cx="12545907" cy="86049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84161" y="1737362"/>
            <a:ext cx="12545906" cy="231268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24221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ransition>
    <p:fade/>
  </p:transition>
  <p:hf sldNum="0" hdr="0" dt="0"/>
  <p:txStyles>
    <p:titleStyle>
      <a:lvl1pPr algn="l" defTabSz="1046693" rtl="0" eaLnBrk="1" latinLnBrk="0" hangingPunct="1">
        <a:lnSpc>
          <a:spcPct val="90000"/>
        </a:lnSpc>
        <a:spcBef>
          <a:spcPct val="0"/>
        </a:spcBef>
        <a:buNone/>
        <a:defRPr lang="en-US" sz="6100" b="0" kern="1200" cap="none" spc="-11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96159" indent="-396159" algn="l" defTabSz="1046693" rtl="0" eaLnBrk="1" latinLnBrk="0" hangingPunct="1">
        <a:lnSpc>
          <a:spcPct val="90000"/>
        </a:lnSpc>
        <a:spcBef>
          <a:spcPct val="20000"/>
        </a:spcBef>
        <a:buSzPct val="90000"/>
        <a:buFont typeface="Arial" pitchFamily="34" charset="0"/>
        <a:buChar char="•"/>
        <a:defRPr sz="37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721444" indent="-325285" algn="l" defTabSz="1046693" rtl="0" eaLnBrk="1" latinLnBrk="0" hangingPunct="1">
        <a:lnSpc>
          <a:spcPct val="90000"/>
        </a:lnSpc>
        <a:spcBef>
          <a:spcPct val="20000"/>
        </a:spcBef>
        <a:buSzPct val="90000"/>
        <a:buFont typeface="Arial" pitchFamily="34" charset="0"/>
        <a:buChar char="•"/>
        <a:tabLst>
          <a:tab pos="721444" algn="l"/>
        </a:tabLst>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1046737" indent="-325285" algn="l" defTabSz="1046693" rtl="0" eaLnBrk="1" latinLnBrk="0" hangingPunct="1">
        <a:lnSpc>
          <a:spcPct val="90000"/>
        </a:lnSpc>
        <a:spcBef>
          <a:spcPct val="20000"/>
        </a:spcBef>
        <a:buSzPct val="90000"/>
        <a:buFont typeface="Arial" pitchFamily="34" charset="0"/>
        <a:buChar char="•"/>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697311" indent="-256248" algn="l" defTabSz="1046693" rtl="0" eaLnBrk="1" latinLnBrk="0" hangingPunct="1">
        <a:lnSpc>
          <a:spcPct val="90000"/>
        </a:lnSpc>
        <a:spcBef>
          <a:spcPct val="20000"/>
        </a:spcBef>
        <a:buSzPct val="90000"/>
        <a:buFont typeface="Arial" pitchFamily="34" charset="0"/>
        <a:buChar char="•"/>
        <a:tabLst>
          <a:tab pos="1046737" algn="l"/>
        </a:tabLst>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960814" indent="-263505" algn="l" defTabSz="1046693" rtl="0" eaLnBrk="1" latinLnBrk="0" hangingPunct="1">
        <a:lnSpc>
          <a:spcPct val="90000"/>
        </a:lnSpc>
        <a:spcBef>
          <a:spcPct val="20000"/>
        </a:spcBef>
        <a:buSzPct val="90000"/>
        <a:buFont typeface="Arial" pitchFamily="34" charset="0"/>
        <a:buChar char="•"/>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878419" indent="-261676" algn="l" defTabSz="104669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01768" indent="-261676" algn="l" defTabSz="104669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25123" indent="-261676" algn="l" defTabSz="104669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8462" indent="-261676" algn="l" defTabSz="104669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6693" rtl="0" eaLnBrk="1" latinLnBrk="0" hangingPunct="1">
        <a:defRPr sz="2200" kern="1200">
          <a:solidFill>
            <a:schemeClr val="tx1"/>
          </a:solidFill>
          <a:latin typeface="+mn-lt"/>
          <a:ea typeface="+mn-ea"/>
          <a:cs typeface="+mn-cs"/>
        </a:defRPr>
      </a:lvl1pPr>
      <a:lvl2pPr marL="523349" algn="l" defTabSz="1046693" rtl="0" eaLnBrk="1" latinLnBrk="0" hangingPunct="1">
        <a:defRPr sz="2200" kern="1200">
          <a:solidFill>
            <a:schemeClr val="tx1"/>
          </a:solidFill>
          <a:latin typeface="+mn-lt"/>
          <a:ea typeface="+mn-ea"/>
          <a:cs typeface="+mn-cs"/>
        </a:defRPr>
      </a:lvl2pPr>
      <a:lvl3pPr marL="1046693" algn="l" defTabSz="1046693" rtl="0" eaLnBrk="1" latinLnBrk="0" hangingPunct="1">
        <a:defRPr sz="2200" kern="1200">
          <a:solidFill>
            <a:schemeClr val="tx1"/>
          </a:solidFill>
          <a:latin typeface="+mn-lt"/>
          <a:ea typeface="+mn-ea"/>
          <a:cs typeface="+mn-cs"/>
        </a:defRPr>
      </a:lvl3pPr>
      <a:lvl4pPr marL="1570054" algn="l" defTabSz="1046693" rtl="0" eaLnBrk="1" latinLnBrk="0" hangingPunct="1">
        <a:defRPr sz="2200" kern="1200">
          <a:solidFill>
            <a:schemeClr val="tx1"/>
          </a:solidFill>
          <a:latin typeface="+mn-lt"/>
          <a:ea typeface="+mn-ea"/>
          <a:cs typeface="+mn-cs"/>
        </a:defRPr>
      </a:lvl4pPr>
      <a:lvl5pPr marL="2093399" algn="l" defTabSz="1046693" rtl="0" eaLnBrk="1" latinLnBrk="0" hangingPunct="1">
        <a:defRPr sz="2200" kern="1200">
          <a:solidFill>
            <a:schemeClr val="tx1"/>
          </a:solidFill>
          <a:latin typeface="+mn-lt"/>
          <a:ea typeface="+mn-ea"/>
          <a:cs typeface="+mn-cs"/>
        </a:defRPr>
      </a:lvl5pPr>
      <a:lvl6pPr marL="2616754" algn="l" defTabSz="1046693" rtl="0" eaLnBrk="1" latinLnBrk="0" hangingPunct="1">
        <a:defRPr sz="2200" kern="1200">
          <a:solidFill>
            <a:schemeClr val="tx1"/>
          </a:solidFill>
          <a:latin typeface="+mn-lt"/>
          <a:ea typeface="+mn-ea"/>
          <a:cs typeface="+mn-cs"/>
        </a:defRPr>
      </a:lvl6pPr>
      <a:lvl7pPr marL="3140096" algn="l" defTabSz="1046693" rtl="0" eaLnBrk="1" latinLnBrk="0" hangingPunct="1">
        <a:defRPr sz="2200" kern="1200">
          <a:solidFill>
            <a:schemeClr val="tx1"/>
          </a:solidFill>
          <a:latin typeface="+mn-lt"/>
          <a:ea typeface="+mn-ea"/>
          <a:cs typeface="+mn-cs"/>
        </a:defRPr>
      </a:lvl7pPr>
      <a:lvl8pPr marL="3663426" algn="l" defTabSz="1046693" rtl="0" eaLnBrk="1" latinLnBrk="0" hangingPunct="1">
        <a:defRPr sz="2200" kern="1200">
          <a:solidFill>
            <a:schemeClr val="tx1"/>
          </a:solidFill>
          <a:latin typeface="+mn-lt"/>
          <a:ea typeface="+mn-ea"/>
          <a:cs typeface="+mn-cs"/>
        </a:defRPr>
      </a:lvl8pPr>
      <a:lvl9pPr marL="4186794" algn="l" defTabSz="1046693"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228" y="274401"/>
            <a:ext cx="12545907" cy="86049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84175" y="1737362"/>
            <a:ext cx="12545906" cy="231268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1970181"/>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Lst>
  <p:transition>
    <p:fade/>
  </p:transition>
  <p:hf sldNum="0" hdr="0" dt="0"/>
  <p:txStyles>
    <p:titleStyle>
      <a:lvl1pPr algn="l" defTabSz="1046026" rtl="0" eaLnBrk="1" latinLnBrk="0" hangingPunct="1">
        <a:lnSpc>
          <a:spcPct val="90000"/>
        </a:lnSpc>
        <a:spcBef>
          <a:spcPct val="0"/>
        </a:spcBef>
        <a:buNone/>
        <a:defRPr lang="en-US" sz="6100" b="0" kern="1200" cap="none" spc="-11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95900" indent="-395900" algn="l" defTabSz="1046026" rtl="0" eaLnBrk="1" latinLnBrk="0" hangingPunct="1">
        <a:lnSpc>
          <a:spcPct val="90000"/>
        </a:lnSpc>
        <a:spcBef>
          <a:spcPct val="20000"/>
        </a:spcBef>
        <a:buSzPct val="90000"/>
        <a:buFont typeface="Arial" pitchFamily="34" charset="0"/>
        <a:buChar char="•"/>
        <a:defRPr sz="37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720983" indent="-325079" algn="l" defTabSz="1046026" rtl="0" eaLnBrk="1" latinLnBrk="0" hangingPunct="1">
        <a:lnSpc>
          <a:spcPct val="90000"/>
        </a:lnSpc>
        <a:spcBef>
          <a:spcPct val="20000"/>
        </a:spcBef>
        <a:buSzPct val="90000"/>
        <a:buFont typeface="Arial" pitchFamily="34" charset="0"/>
        <a:buChar char="•"/>
        <a:tabLst>
          <a:tab pos="720983" algn="l"/>
        </a:tabLst>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1046070" indent="-325079" algn="l" defTabSz="1046026" rtl="0" eaLnBrk="1" latinLnBrk="0" hangingPunct="1">
        <a:lnSpc>
          <a:spcPct val="90000"/>
        </a:lnSpc>
        <a:spcBef>
          <a:spcPct val="20000"/>
        </a:spcBef>
        <a:buSzPct val="90000"/>
        <a:buFont typeface="Arial" pitchFamily="34" charset="0"/>
        <a:buChar char="•"/>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696222" indent="-256082" algn="l" defTabSz="1046026" rtl="0" eaLnBrk="1" latinLnBrk="0" hangingPunct="1">
        <a:lnSpc>
          <a:spcPct val="90000"/>
        </a:lnSpc>
        <a:spcBef>
          <a:spcPct val="20000"/>
        </a:spcBef>
        <a:buSzPct val="90000"/>
        <a:buFont typeface="Arial" pitchFamily="34" charset="0"/>
        <a:buChar char="•"/>
        <a:tabLst>
          <a:tab pos="1046070" algn="l"/>
        </a:tabLst>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959557" indent="-263335" algn="l" defTabSz="1046026" rtl="0" eaLnBrk="1" latinLnBrk="0" hangingPunct="1">
        <a:lnSpc>
          <a:spcPct val="90000"/>
        </a:lnSpc>
        <a:spcBef>
          <a:spcPct val="20000"/>
        </a:spcBef>
        <a:buSzPct val="90000"/>
        <a:buFont typeface="Arial" pitchFamily="34" charset="0"/>
        <a:buChar char="•"/>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876576" indent="-261507" algn="l" defTabSz="104602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9591" indent="-261507" algn="l" defTabSz="104602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22609" indent="-261507" algn="l" defTabSz="104602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5615" indent="-261507" algn="l" defTabSz="104602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6026" rtl="0" eaLnBrk="1" latinLnBrk="0" hangingPunct="1">
        <a:defRPr sz="2200" kern="1200">
          <a:solidFill>
            <a:schemeClr val="tx1"/>
          </a:solidFill>
          <a:latin typeface="+mn-lt"/>
          <a:ea typeface="+mn-ea"/>
          <a:cs typeface="+mn-cs"/>
        </a:defRPr>
      </a:lvl1pPr>
      <a:lvl2pPr marL="523011" algn="l" defTabSz="1046026" rtl="0" eaLnBrk="1" latinLnBrk="0" hangingPunct="1">
        <a:defRPr sz="2200" kern="1200">
          <a:solidFill>
            <a:schemeClr val="tx1"/>
          </a:solidFill>
          <a:latin typeface="+mn-lt"/>
          <a:ea typeface="+mn-ea"/>
          <a:cs typeface="+mn-cs"/>
        </a:defRPr>
      </a:lvl2pPr>
      <a:lvl3pPr marL="1046026" algn="l" defTabSz="1046026" rtl="0" eaLnBrk="1" latinLnBrk="0" hangingPunct="1">
        <a:defRPr sz="2200" kern="1200">
          <a:solidFill>
            <a:schemeClr val="tx1"/>
          </a:solidFill>
          <a:latin typeface="+mn-lt"/>
          <a:ea typeface="+mn-ea"/>
          <a:cs typeface="+mn-cs"/>
        </a:defRPr>
      </a:lvl3pPr>
      <a:lvl4pPr marL="1569052" algn="l" defTabSz="1046026" rtl="0" eaLnBrk="1" latinLnBrk="0" hangingPunct="1">
        <a:defRPr sz="2200" kern="1200">
          <a:solidFill>
            <a:schemeClr val="tx1"/>
          </a:solidFill>
          <a:latin typeface="+mn-lt"/>
          <a:ea typeface="+mn-ea"/>
          <a:cs typeface="+mn-cs"/>
        </a:defRPr>
      </a:lvl4pPr>
      <a:lvl5pPr marL="2092062" algn="l" defTabSz="1046026" rtl="0" eaLnBrk="1" latinLnBrk="0" hangingPunct="1">
        <a:defRPr sz="2200" kern="1200">
          <a:solidFill>
            <a:schemeClr val="tx1"/>
          </a:solidFill>
          <a:latin typeface="+mn-lt"/>
          <a:ea typeface="+mn-ea"/>
          <a:cs typeface="+mn-cs"/>
        </a:defRPr>
      </a:lvl5pPr>
      <a:lvl6pPr marL="2615080" algn="l" defTabSz="1046026" rtl="0" eaLnBrk="1" latinLnBrk="0" hangingPunct="1">
        <a:defRPr sz="2200" kern="1200">
          <a:solidFill>
            <a:schemeClr val="tx1"/>
          </a:solidFill>
          <a:latin typeface="+mn-lt"/>
          <a:ea typeface="+mn-ea"/>
          <a:cs typeface="+mn-cs"/>
        </a:defRPr>
      </a:lvl6pPr>
      <a:lvl7pPr marL="3138083" algn="l" defTabSz="1046026" rtl="0" eaLnBrk="1" latinLnBrk="0" hangingPunct="1">
        <a:defRPr sz="2200" kern="1200">
          <a:solidFill>
            <a:schemeClr val="tx1"/>
          </a:solidFill>
          <a:latin typeface="+mn-lt"/>
          <a:ea typeface="+mn-ea"/>
          <a:cs typeface="+mn-cs"/>
        </a:defRPr>
      </a:lvl7pPr>
      <a:lvl8pPr marL="3661075" algn="l" defTabSz="1046026" rtl="0" eaLnBrk="1" latinLnBrk="0" hangingPunct="1">
        <a:defRPr sz="2200" kern="1200">
          <a:solidFill>
            <a:schemeClr val="tx1"/>
          </a:solidFill>
          <a:latin typeface="+mn-lt"/>
          <a:ea typeface="+mn-ea"/>
          <a:cs typeface="+mn-cs"/>
        </a:defRPr>
      </a:lvl8pPr>
      <a:lvl9pPr marL="4184114" algn="l" defTabSz="1046026" rtl="0" eaLnBrk="1" latinLnBrk="0" hangingPunct="1">
        <a:defRPr sz="2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156" y="274323"/>
            <a:ext cx="12545907" cy="874598"/>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84154" y="1737363"/>
            <a:ext cx="12545906" cy="130374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677862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Lst>
  <p:transition>
    <p:fade/>
  </p:transition>
  <p:hf sldNum="0" hdr="0" dt="0"/>
  <p:txStyles>
    <p:titleStyle>
      <a:lvl1pPr algn="l" defTabSz="1053244" rtl="0" eaLnBrk="1" latinLnBrk="0" hangingPunct="1">
        <a:lnSpc>
          <a:spcPct val="90000"/>
        </a:lnSpc>
        <a:spcBef>
          <a:spcPct val="0"/>
        </a:spcBef>
        <a:buNone/>
        <a:defRPr lang="en-US" sz="6200" b="0" kern="1200" cap="none" spc="-115" baseline="0" dirty="0">
          <a:ln w="3175">
            <a:noFill/>
          </a:ln>
          <a:solidFill>
            <a:schemeClr val="tx1"/>
          </a:solidFill>
          <a:effectLst/>
          <a:latin typeface="Segoe UI Light" pitchFamily="34" charset="0"/>
          <a:ea typeface="+mn-ea"/>
          <a:cs typeface="+mn-cs"/>
        </a:defRPr>
      </a:lvl1pPr>
    </p:titleStyle>
    <p:bodyStyle>
      <a:lvl1pPr marL="398639" indent="-398639" algn="l" defTabSz="1053244" rtl="0" eaLnBrk="1" latinLnBrk="0" hangingPunct="1">
        <a:lnSpc>
          <a:spcPct val="90000"/>
        </a:lnSpc>
        <a:spcBef>
          <a:spcPct val="20000"/>
        </a:spcBef>
        <a:buClrTx/>
        <a:buSzPct val="90000"/>
        <a:buFont typeface="Arial" pitchFamily="34" charset="0"/>
        <a:buChar char="•"/>
        <a:defRPr sz="3700" kern="1200">
          <a:solidFill>
            <a:schemeClr val="tx1"/>
          </a:solidFill>
          <a:latin typeface="+mj-lt"/>
          <a:ea typeface="+mn-ea"/>
          <a:cs typeface="+mn-cs"/>
        </a:defRPr>
      </a:lvl1pPr>
      <a:lvl2pPr marL="725962" indent="-327324" algn="l" defTabSz="1053244" rtl="0" eaLnBrk="1" latinLnBrk="0" hangingPunct="1">
        <a:lnSpc>
          <a:spcPct val="90000"/>
        </a:lnSpc>
        <a:spcBef>
          <a:spcPct val="20000"/>
        </a:spcBef>
        <a:buClrTx/>
        <a:buSzPct val="90000"/>
        <a:buFont typeface="Arial" pitchFamily="34" charset="0"/>
        <a:buChar char="•"/>
        <a:tabLst>
          <a:tab pos="725962" algn="l"/>
        </a:tabLst>
        <a:defRPr sz="2300" kern="1200">
          <a:solidFill>
            <a:schemeClr val="tx1"/>
          </a:solidFill>
          <a:latin typeface="+mn-lt"/>
          <a:ea typeface="+mn-ea"/>
          <a:cs typeface="+mn-cs"/>
        </a:defRPr>
      </a:lvl2pPr>
      <a:lvl3pPr marL="1053284" indent="-327324" algn="l" defTabSz="1053244" rtl="0" eaLnBrk="1" latinLnBrk="0" hangingPunct="1">
        <a:lnSpc>
          <a:spcPct val="90000"/>
        </a:lnSpc>
        <a:spcBef>
          <a:spcPct val="20000"/>
        </a:spcBef>
        <a:buClrTx/>
        <a:buSzPct val="90000"/>
        <a:buFont typeface="Arial" pitchFamily="34" charset="0"/>
        <a:buChar char="•"/>
        <a:defRPr sz="2100" kern="1200">
          <a:solidFill>
            <a:schemeClr val="tx1"/>
          </a:solidFill>
          <a:latin typeface="+mn-lt"/>
          <a:ea typeface="+mn-ea"/>
          <a:cs typeface="+mn-cs"/>
        </a:defRPr>
      </a:lvl3pPr>
      <a:lvl4pPr marL="1707932" indent="-257838" algn="l" defTabSz="1053244" rtl="0" eaLnBrk="1" latinLnBrk="0" hangingPunct="1">
        <a:lnSpc>
          <a:spcPct val="90000"/>
        </a:lnSpc>
        <a:spcBef>
          <a:spcPct val="20000"/>
        </a:spcBef>
        <a:buClrTx/>
        <a:buSzPct val="90000"/>
        <a:buFont typeface="Arial" pitchFamily="34" charset="0"/>
        <a:buChar char="•"/>
        <a:tabLst>
          <a:tab pos="1053284" algn="l"/>
        </a:tabLst>
        <a:defRPr sz="23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07932" indent="0" algn="l" defTabSz="1053244" rtl="0" eaLnBrk="1" latinLnBrk="0" hangingPunct="1">
        <a:lnSpc>
          <a:spcPct val="90000"/>
        </a:lnSpc>
        <a:spcBef>
          <a:spcPct val="20000"/>
        </a:spcBef>
        <a:buClrTx/>
        <a:buSzPct val="90000"/>
        <a:buFont typeface="Arial" pitchFamily="34" charset="0"/>
        <a:buNone/>
        <a:defRPr sz="23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896419"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3041"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49663"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76285"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53244" rtl="0" eaLnBrk="1" latinLnBrk="0" hangingPunct="1">
        <a:defRPr sz="2100" kern="1200">
          <a:solidFill>
            <a:schemeClr val="tx1"/>
          </a:solidFill>
          <a:latin typeface="+mn-lt"/>
          <a:ea typeface="+mn-ea"/>
          <a:cs typeface="+mn-cs"/>
        </a:defRPr>
      </a:lvl1pPr>
      <a:lvl2pPr marL="526621" algn="l" defTabSz="1053244" rtl="0" eaLnBrk="1" latinLnBrk="0" hangingPunct="1">
        <a:defRPr sz="2100" kern="1200">
          <a:solidFill>
            <a:schemeClr val="tx1"/>
          </a:solidFill>
          <a:latin typeface="+mn-lt"/>
          <a:ea typeface="+mn-ea"/>
          <a:cs typeface="+mn-cs"/>
        </a:defRPr>
      </a:lvl2pPr>
      <a:lvl3pPr marL="1053244" algn="l" defTabSz="1053244" rtl="0" eaLnBrk="1" latinLnBrk="0" hangingPunct="1">
        <a:defRPr sz="2100" kern="1200">
          <a:solidFill>
            <a:schemeClr val="tx1"/>
          </a:solidFill>
          <a:latin typeface="+mn-lt"/>
          <a:ea typeface="+mn-ea"/>
          <a:cs typeface="+mn-cs"/>
        </a:defRPr>
      </a:lvl3pPr>
      <a:lvl4pPr marL="1579866" algn="l" defTabSz="1053244" rtl="0" eaLnBrk="1" latinLnBrk="0" hangingPunct="1">
        <a:defRPr sz="2100" kern="1200">
          <a:solidFill>
            <a:schemeClr val="tx1"/>
          </a:solidFill>
          <a:latin typeface="+mn-lt"/>
          <a:ea typeface="+mn-ea"/>
          <a:cs typeface="+mn-cs"/>
        </a:defRPr>
      </a:lvl4pPr>
      <a:lvl5pPr marL="2106487" algn="l" defTabSz="1053244" rtl="0" eaLnBrk="1" latinLnBrk="0" hangingPunct="1">
        <a:defRPr sz="2100" kern="1200">
          <a:solidFill>
            <a:schemeClr val="tx1"/>
          </a:solidFill>
          <a:latin typeface="+mn-lt"/>
          <a:ea typeface="+mn-ea"/>
          <a:cs typeface="+mn-cs"/>
        </a:defRPr>
      </a:lvl5pPr>
      <a:lvl6pPr marL="2633110" algn="l" defTabSz="1053244" rtl="0" eaLnBrk="1" latinLnBrk="0" hangingPunct="1">
        <a:defRPr sz="2100" kern="1200">
          <a:solidFill>
            <a:schemeClr val="tx1"/>
          </a:solidFill>
          <a:latin typeface="+mn-lt"/>
          <a:ea typeface="+mn-ea"/>
          <a:cs typeface="+mn-cs"/>
        </a:defRPr>
      </a:lvl6pPr>
      <a:lvl7pPr marL="3159731" algn="l" defTabSz="1053244" rtl="0" eaLnBrk="1" latinLnBrk="0" hangingPunct="1">
        <a:defRPr sz="2100" kern="1200">
          <a:solidFill>
            <a:schemeClr val="tx1"/>
          </a:solidFill>
          <a:latin typeface="+mn-lt"/>
          <a:ea typeface="+mn-ea"/>
          <a:cs typeface="+mn-cs"/>
        </a:defRPr>
      </a:lvl7pPr>
      <a:lvl8pPr marL="3686351" algn="l" defTabSz="1053244" rtl="0" eaLnBrk="1" latinLnBrk="0" hangingPunct="1">
        <a:defRPr sz="2100" kern="1200">
          <a:solidFill>
            <a:schemeClr val="tx1"/>
          </a:solidFill>
          <a:latin typeface="+mn-lt"/>
          <a:ea typeface="+mn-ea"/>
          <a:cs typeface="+mn-cs"/>
        </a:defRPr>
      </a:lvl8pPr>
      <a:lvl9pPr marL="4212974" algn="l" defTabSz="1053244"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156" y="274323"/>
            <a:ext cx="12545907" cy="8745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84154" y="1737363"/>
            <a:ext cx="12545906" cy="130374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39199802"/>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5" r:id="rId13"/>
    <p:sldLayoutId id="2147483906" r:id="rId14"/>
  </p:sldLayoutIdLst>
  <p:transition>
    <p:fade/>
  </p:transition>
  <p:hf sldNum="0" hdr="0" dt="0"/>
  <p:txStyles>
    <p:titleStyle>
      <a:lvl1pPr algn="l" defTabSz="1053244" rtl="0" eaLnBrk="1" latinLnBrk="0" hangingPunct="1">
        <a:lnSpc>
          <a:spcPct val="90000"/>
        </a:lnSpc>
        <a:spcBef>
          <a:spcPct val="0"/>
        </a:spcBef>
        <a:buNone/>
        <a:defRPr lang="en-US" sz="6200" b="0" kern="1200" cap="none" spc="-11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98639" indent="-398639" algn="l" defTabSz="1053244" rtl="0" eaLnBrk="1" latinLnBrk="0" hangingPunct="1">
        <a:lnSpc>
          <a:spcPct val="90000"/>
        </a:lnSpc>
        <a:spcBef>
          <a:spcPct val="20000"/>
        </a:spcBef>
        <a:buSzPct val="90000"/>
        <a:buFont typeface="Arial" pitchFamily="34" charset="0"/>
        <a:buChar char="•"/>
        <a:defRPr sz="37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725962" indent="-327324" algn="l" defTabSz="1053244" rtl="0" eaLnBrk="1" latinLnBrk="0" hangingPunct="1">
        <a:lnSpc>
          <a:spcPct val="90000"/>
        </a:lnSpc>
        <a:spcBef>
          <a:spcPct val="20000"/>
        </a:spcBef>
        <a:buSzPct val="90000"/>
        <a:buFont typeface="Arial" pitchFamily="34" charset="0"/>
        <a:buChar char="•"/>
        <a:tabLst>
          <a:tab pos="725962" algn="l"/>
        </a:tabLst>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1053284" indent="-327324" algn="l" defTabSz="1053244" rtl="0" eaLnBrk="1" latinLnBrk="0" hangingPunct="1">
        <a:lnSpc>
          <a:spcPct val="90000"/>
        </a:lnSpc>
        <a:spcBef>
          <a:spcPct val="20000"/>
        </a:spcBef>
        <a:buSzPct val="90000"/>
        <a:buFont typeface="Arial" pitchFamily="34" charset="0"/>
        <a:buChar char="•"/>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707932" indent="-257838" algn="l" defTabSz="1053244" rtl="0" eaLnBrk="1" latinLnBrk="0" hangingPunct="1">
        <a:lnSpc>
          <a:spcPct val="90000"/>
        </a:lnSpc>
        <a:spcBef>
          <a:spcPct val="20000"/>
        </a:spcBef>
        <a:buSzPct val="90000"/>
        <a:buFont typeface="Arial" pitchFamily="34" charset="0"/>
        <a:buChar char="•"/>
        <a:tabLst>
          <a:tab pos="1053284" algn="l"/>
        </a:tabLst>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973083" indent="-265150" algn="l" defTabSz="1053244" rtl="0" eaLnBrk="1" latinLnBrk="0" hangingPunct="1">
        <a:lnSpc>
          <a:spcPct val="90000"/>
        </a:lnSpc>
        <a:spcBef>
          <a:spcPct val="20000"/>
        </a:spcBef>
        <a:buSzPct val="90000"/>
        <a:buFont typeface="Arial" pitchFamily="34" charset="0"/>
        <a:buChar char="•"/>
        <a:defRPr sz="23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896419"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3041"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49663"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76285" indent="-263310" algn="l" defTabSz="105324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53244" rtl="0" eaLnBrk="1" latinLnBrk="0" hangingPunct="1">
        <a:defRPr sz="2100" kern="1200">
          <a:solidFill>
            <a:schemeClr val="tx1"/>
          </a:solidFill>
          <a:latin typeface="+mn-lt"/>
          <a:ea typeface="+mn-ea"/>
          <a:cs typeface="+mn-cs"/>
        </a:defRPr>
      </a:lvl1pPr>
      <a:lvl2pPr marL="526621" algn="l" defTabSz="1053244" rtl="0" eaLnBrk="1" latinLnBrk="0" hangingPunct="1">
        <a:defRPr sz="2100" kern="1200">
          <a:solidFill>
            <a:schemeClr val="tx1"/>
          </a:solidFill>
          <a:latin typeface="+mn-lt"/>
          <a:ea typeface="+mn-ea"/>
          <a:cs typeface="+mn-cs"/>
        </a:defRPr>
      </a:lvl2pPr>
      <a:lvl3pPr marL="1053244" algn="l" defTabSz="1053244" rtl="0" eaLnBrk="1" latinLnBrk="0" hangingPunct="1">
        <a:defRPr sz="2100" kern="1200">
          <a:solidFill>
            <a:schemeClr val="tx1"/>
          </a:solidFill>
          <a:latin typeface="+mn-lt"/>
          <a:ea typeface="+mn-ea"/>
          <a:cs typeface="+mn-cs"/>
        </a:defRPr>
      </a:lvl3pPr>
      <a:lvl4pPr marL="1579866" algn="l" defTabSz="1053244" rtl="0" eaLnBrk="1" latinLnBrk="0" hangingPunct="1">
        <a:defRPr sz="2100" kern="1200">
          <a:solidFill>
            <a:schemeClr val="tx1"/>
          </a:solidFill>
          <a:latin typeface="+mn-lt"/>
          <a:ea typeface="+mn-ea"/>
          <a:cs typeface="+mn-cs"/>
        </a:defRPr>
      </a:lvl4pPr>
      <a:lvl5pPr marL="2106487" algn="l" defTabSz="1053244" rtl="0" eaLnBrk="1" latinLnBrk="0" hangingPunct="1">
        <a:defRPr sz="2100" kern="1200">
          <a:solidFill>
            <a:schemeClr val="tx1"/>
          </a:solidFill>
          <a:latin typeface="+mn-lt"/>
          <a:ea typeface="+mn-ea"/>
          <a:cs typeface="+mn-cs"/>
        </a:defRPr>
      </a:lvl5pPr>
      <a:lvl6pPr marL="2633110" algn="l" defTabSz="1053244" rtl="0" eaLnBrk="1" latinLnBrk="0" hangingPunct="1">
        <a:defRPr sz="2100" kern="1200">
          <a:solidFill>
            <a:schemeClr val="tx1"/>
          </a:solidFill>
          <a:latin typeface="+mn-lt"/>
          <a:ea typeface="+mn-ea"/>
          <a:cs typeface="+mn-cs"/>
        </a:defRPr>
      </a:lvl6pPr>
      <a:lvl7pPr marL="3159731" algn="l" defTabSz="1053244" rtl="0" eaLnBrk="1" latinLnBrk="0" hangingPunct="1">
        <a:defRPr sz="2100" kern="1200">
          <a:solidFill>
            <a:schemeClr val="tx1"/>
          </a:solidFill>
          <a:latin typeface="+mn-lt"/>
          <a:ea typeface="+mn-ea"/>
          <a:cs typeface="+mn-cs"/>
        </a:defRPr>
      </a:lvl7pPr>
      <a:lvl8pPr marL="3686351" algn="l" defTabSz="1053244" rtl="0" eaLnBrk="1" latinLnBrk="0" hangingPunct="1">
        <a:defRPr sz="2100" kern="1200">
          <a:solidFill>
            <a:schemeClr val="tx1"/>
          </a:solidFill>
          <a:latin typeface="+mn-lt"/>
          <a:ea typeface="+mn-ea"/>
          <a:cs typeface="+mn-cs"/>
        </a:defRPr>
      </a:lvl8pPr>
      <a:lvl9pPr marL="4212974" algn="l" defTabSz="1053244" rtl="0" eaLnBrk="1" latinLnBrk="0" hangingPunct="1">
        <a:defRPr sz="21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031939" y="1"/>
            <a:ext cx="684068" cy="54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 </a:t>
            </a:r>
          </a:p>
        </p:txBody>
      </p:sp>
      <p:sp>
        <p:nvSpPr>
          <p:cNvPr id="1027" name="Rectangle 3"/>
          <p:cNvSpPr>
            <a:spLocks noGrp="1" noChangeArrowheads="1"/>
          </p:cNvSpPr>
          <p:nvPr>
            <p:ph type="body" idx="1"/>
          </p:nvPr>
        </p:nvSpPr>
        <p:spPr bwMode="auto">
          <a:xfrm>
            <a:off x="686239" y="547969"/>
            <a:ext cx="9340995" cy="198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6240" y="7276543"/>
            <a:ext cx="2582573" cy="69420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eaLnBrk="0" hangingPunct="0">
              <a:lnSpc>
                <a:spcPct val="100000"/>
              </a:lnSpc>
              <a:defRPr sz="1200" b="0">
                <a:solidFill>
                  <a:schemeClr val="tx2"/>
                </a:solidFill>
                <a:latin typeface="Akkurat Light Pro" charset="0"/>
                <a:ea typeface="Arial Unicode MS" charset="0"/>
                <a:cs typeface="Arial Unicode MS" charset="0"/>
              </a:defRPr>
            </a:lvl1pPr>
          </a:lstStyle>
          <a:p>
            <a:pPr defTabSz="913938" fontAlgn="base">
              <a:spcBef>
                <a:spcPct val="0"/>
              </a:spcBef>
              <a:spcAft>
                <a:spcPct val="0"/>
              </a:spcAft>
              <a:defRPr/>
            </a:pPr>
            <a:r>
              <a:rPr lang="en-US" smtClean="0">
                <a:solidFill>
                  <a:srgbClr val="000000"/>
                </a:solidFill>
              </a:rPr>
              <a:t>Confidential - Microsoft NDA Only</a:t>
            </a:r>
            <a:endParaRPr lang="en-US">
              <a:solidFill>
                <a:srgbClr val="000000"/>
              </a:solidFill>
            </a:endParaRPr>
          </a:p>
        </p:txBody>
      </p:sp>
      <p:sp>
        <p:nvSpPr>
          <p:cNvPr id="1030" name="Rectangle 6"/>
          <p:cNvSpPr>
            <a:spLocks noGrp="1" noChangeArrowheads="1"/>
          </p:cNvSpPr>
          <p:nvPr>
            <p:ph type="sldNum" sz="quarter" idx="4"/>
          </p:nvPr>
        </p:nvSpPr>
        <p:spPr bwMode="auto">
          <a:xfrm>
            <a:off x="10343287" y="7284946"/>
            <a:ext cx="2686484" cy="6858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r" eaLnBrk="0" hangingPunct="0">
              <a:lnSpc>
                <a:spcPct val="100000"/>
              </a:lnSpc>
              <a:defRPr sz="1200" b="0">
                <a:solidFill>
                  <a:schemeClr val="tx2"/>
                </a:solidFill>
                <a:latin typeface="Akkurat Light Pro" charset="0"/>
                <a:cs typeface="Arial Unicode MS" charset="0"/>
              </a:defRPr>
            </a:lvl1pPr>
          </a:lstStyle>
          <a:p>
            <a:pPr defTabSz="913938" fontAlgn="base">
              <a:spcBef>
                <a:spcPct val="0"/>
              </a:spcBef>
              <a:spcAft>
                <a:spcPct val="0"/>
              </a:spcAft>
              <a:defRPr/>
            </a:pPr>
            <a:r>
              <a:rPr lang="en-US" smtClean="0">
                <a:solidFill>
                  <a:srgbClr val="000000"/>
                </a:solidFill>
                <a:ea typeface="ＭＳ Ｐゴシック" charset="0"/>
              </a:rPr>
              <a:t>Page </a:t>
            </a:r>
            <a:fld id="{216DE260-53AD-7943-8094-54EA4195CBBE}" type="slidenum">
              <a:rPr lang="en-US" smtClean="0">
                <a:solidFill>
                  <a:srgbClr val="000000"/>
                </a:solidFill>
                <a:ea typeface="ＭＳ Ｐゴシック" charset="0"/>
              </a:rPr>
              <a:pPr defTabSz="913938" fontAlgn="base">
                <a:spcBef>
                  <a:spcPct val="0"/>
                </a:spcBef>
                <a:spcAft>
                  <a:spcPct val="0"/>
                </a:spcAft>
                <a:defRPr/>
              </a:pPr>
              <a:t>‹#›</a:t>
            </a:fld>
            <a:endParaRPr lang="en-US">
              <a:solidFill>
                <a:srgbClr val="000000"/>
              </a:solidFill>
              <a:ea typeface="ＭＳ Ｐゴシック" charset="0"/>
            </a:endParaRPr>
          </a:p>
        </p:txBody>
      </p:sp>
    </p:spTree>
    <p:extLst>
      <p:ext uri="{BB962C8B-B14F-4D97-AF65-F5344CB8AC3E}">
        <p14:creationId xmlns:p14="http://schemas.microsoft.com/office/powerpoint/2010/main" val="95275432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Lst>
  <p:hf sldNum="0" hdr="0" dt="0"/>
  <p:txStyles>
    <p:titleStyle>
      <a:lvl1pPr algn="l" rtl="0" eaLnBrk="0" fontAlgn="base" hangingPunct="0">
        <a:lnSpc>
          <a:spcPct val="85000"/>
        </a:lnSpc>
        <a:spcBef>
          <a:spcPct val="0"/>
        </a:spcBef>
        <a:spcAft>
          <a:spcPct val="0"/>
        </a:spcAft>
        <a:defRPr sz="3200" b="1">
          <a:solidFill>
            <a:schemeClr val="tx1"/>
          </a:solidFill>
          <a:latin typeface="+mj-lt"/>
          <a:ea typeface="ＭＳ Ｐゴシック" charset="0"/>
          <a:cs typeface="+mj-cs"/>
        </a:defRPr>
      </a:lvl1pPr>
      <a:lvl2pPr algn="l" rtl="0" eaLnBrk="0" fontAlgn="base" hangingPunct="0">
        <a:lnSpc>
          <a:spcPct val="85000"/>
        </a:lnSpc>
        <a:spcBef>
          <a:spcPct val="0"/>
        </a:spcBef>
        <a:spcAft>
          <a:spcPct val="0"/>
        </a:spcAft>
        <a:defRPr sz="3200" b="1">
          <a:solidFill>
            <a:schemeClr val="tx1"/>
          </a:solidFill>
          <a:latin typeface="Akkurat Pro" charset="0"/>
          <a:ea typeface="ＭＳ Ｐゴシック" charset="0"/>
          <a:cs typeface="Arial Unicode MS" charset="0"/>
        </a:defRPr>
      </a:lvl2pPr>
      <a:lvl3pPr algn="l" rtl="0" eaLnBrk="0" fontAlgn="base" hangingPunct="0">
        <a:lnSpc>
          <a:spcPct val="85000"/>
        </a:lnSpc>
        <a:spcBef>
          <a:spcPct val="0"/>
        </a:spcBef>
        <a:spcAft>
          <a:spcPct val="0"/>
        </a:spcAft>
        <a:defRPr sz="3200" b="1">
          <a:solidFill>
            <a:schemeClr val="tx1"/>
          </a:solidFill>
          <a:latin typeface="Akkurat Pro" charset="0"/>
          <a:ea typeface="ＭＳ Ｐゴシック" charset="0"/>
          <a:cs typeface="Arial Unicode MS" charset="0"/>
        </a:defRPr>
      </a:lvl3pPr>
      <a:lvl4pPr algn="l" rtl="0" eaLnBrk="0" fontAlgn="base" hangingPunct="0">
        <a:lnSpc>
          <a:spcPct val="85000"/>
        </a:lnSpc>
        <a:spcBef>
          <a:spcPct val="0"/>
        </a:spcBef>
        <a:spcAft>
          <a:spcPct val="0"/>
        </a:spcAft>
        <a:defRPr sz="3200" b="1">
          <a:solidFill>
            <a:schemeClr val="tx1"/>
          </a:solidFill>
          <a:latin typeface="Akkurat Pro" charset="0"/>
          <a:ea typeface="ＭＳ Ｐゴシック" charset="0"/>
          <a:cs typeface="Arial Unicode MS" charset="0"/>
        </a:defRPr>
      </a:lvl4pPr>
      <a:lvl5pPr algn="l" rtl="0" eaLnBrk="0" fontAlgn="base" hangingPunct="0">
        <a:lnSpc>
          <a:spcPct val="85000"/>
        </a:lnSpc>
        <a:spcBef>
          <a:spcPct val="0"/>
        </a:spcBef>
        <a:spcAft>
          <a:spcPct val="0"/>
        </a:spcAft>
        <a:defRPr sz="3200" b="1">
          <a:solidFill>
            <a:schemeClr val="tx1"/>
          </a:solidFill>
          <a:latin typeface="Akkurat Pro" charset="0"/>
          <a:ea typeface="ＭＳ Ｐゴシック" charset="0"/>
          <a:cs typeface="Arial Unicode MS" charset="0"/>
        </a:defRPr>
      </a:lvl5pPr>
      <a:lvl6pPr marL="626618" algn="l" rtl="0" fontAlgn="base">
        <a:lnSpc>
          <a:spcPct val="85000"/>
        </a:lnSpc>
        <a:spcBef>
          <a:spcPct val="0"/>
        </a:spcBef>
        <a:spcAft>
          <a:spcPct val="0"/>
        </a:spcAft>
        <a:defRPr sz="3200" b="1">
          <a:solidFill>
            <a:schemeClr val="tx1"/>
          </a:solidFill>
          <a:latin typeface="Akkurat Pro" charset="0"/>
          <a:ea typeface="Arial Unicode MS" charset="0"/>
          <a:cs typeface="Arial Unicode MS" charset="0"/>
        </a:defRPr>
      </a:lvl6pPr>
      <a:lvl7pPr marL="1253234" algn="l" rtl="0" fontAlgn="base">
        <a:lnSpc>
          <a:spcPct val="85000"/>
        </a:lnSpc>
        <a:spcBef>
          <a:spcPct val="0"/>
        </a:spcBef>
        <a:spcAft>
          <a:spcPct val="0"/>
        </a:spcAft>
        <a:defRPr sz="3200" b="1">
          <a:solidFill>
            <a:schemeClr val="tx1"/>
          </a:solidFill>
          <a:latin typeface="Akkurat Pro" charset="0"/>
          <a:ea typeface="Arial Unicode MS" charset="0"/>
          <a:cs typeface="Arial Unicode MS" charset="0"/>
        </a:defRPr>
      </a:lvl7pPr>
      <a:lvl8pPr marL="1879853" algn="l" rtl="0" fontAlgn="base">
        <a:lnSpc>
          <a:spcPct val="85000"/>
        </a:lnSpc>
        <a:spcBef>
          <a:spcPct val="0"/>
        </a:spcBef>
        <a:spcAft>
          <a:spcPct val="0"/>
        </a:spcAft>
        <a:defRPr sz="3200" b="1">
          <a:solidFill>
            <a:schemeClr val="tx1"/>
          </a:solidFill>
          <a:latin typeface="Akkurat Pro" charset="0"/>
          <a:ea typeface="Arial Unicode MS" charset="0"/>
          <a:cs typeface="Arial Unicode MS" charset="0"/>
        </a:defRPr>
      </a:lvl8pPr>
      <a:lvl9pPr marL="2506470" algn="l" rtl="0" fontAlgn="base">
        <a:lnSpc>
          <a:spcPct val="85000"/>
        </a:lnSpc>
        <a:spcBef>
          <a:spcPct val="0"/>
        </a:spcBef>
        <a:spcAft>
          <a:spcPct val="0"/>
        </a:spcAft>
        <a:defRPr sz="3200" b="1">
          <a:solidFill>
            <a:schemeClr val="tx1"/>
          </a:solidFill>
          <a:latin typeface="Akkurat Pro" charset="0"/>
          <a:ea typeface="Arial Unicode MS" charset="0"/>
          <a:cs typeface="Arial Unicode MS" charset="0"/>
        </a:defRPr>
      </a:lvl9pPr>
    </p:titleStyle>
    <p:bodyStyle>
      <a:lvl1pPr marL="468659" indent="-468659" algn="l" rtl="0" eaLnBrk="0" fontAlgn="base" hangingPunct="0">
        <a:lnSpc>
          <a:spcPct val="80000"/>
        </a:lnSpc>
        <a:spcBef>
          <a:spcPct val="0"/>
        </a:spcBef>
        <a:spcAft>
          <a:spcPct val="0"/>
        </a:spcAft>
        <a:defRPr sz="3200" b="1">
          <a:solidFill>
            <a:schemeClr val="tx1"/>
          </a:solidFill>
          <a:latin typeface="+mn-lt"/>
          <a:ea typeface="ＭＳ Ｐゴシック" charset="0"/>
          <a:cs typeface="+mn-cs"/>
        </a:defRPr>
      </a:lvl1pPr>
      <a:lvl2pPr marL="312440" indent="-310487" algn="l" rtl="0" eaLnBrk="0" fontAlgn="base" hangingPunct="0">
        <a:lnSpc>
          <a:spcPct val="80000"/>
        </a:lnSpc>
        <a:spcBef>
          <a:spcPct val="0"/>
        </a:spcBef>
        <a:spcAft>
          <a:spcPct val="0"/>
        </a:spcAft>
        <a:buFont typeface="Akkurat Pro" charset="0"/>
        <a:buChar char="–"/>
        <a:defRPr sz="3200" b="1">
          <a:solidFill>
            <a:schemeClr val="tx1"/>
          </a:solidFill>
          <a:latin typeface="+mn-lt"/>
          <a:ea typeface="+mn-ea"/>
          <a:cs typeface="+mn-cs"/>
        </a:defRPr>
      </a:lvl2pPr>
      <a:lvl3pPr marL="786958" indent="-316347" algn="l" rtl="0" eaLnBrk="0" fontAlgn="base" hangingPunct="0">
        <a:lnSpc>
          <a:spcPct val="80000"/>
        </a:lnSpc>
        <a:spcBef>
          <a:spcPct val="0"/>
        </a:spcBef>
        <a:spcAft>
          <a:spcPct val="0"/>
        </a:spcAft>
        <a:buFont typeface="Akkurat Pro" charset="0"/>
        <a:buChar char="–"/>
        <a:defRPr sz="3200" b="1">
          <a:solidFill>
            <a:schemeClr val="tx1"/>
          </a:solidFill>
          <a:latin typeface="+mn-lt"/>
          <a:ea typeface="+mn-ea"/>
          <a:cs typeface="+mn-cs"/>
        </a:defRPr>
      </a:lvl3pPr>
      <a:lvl4pPr marL="1251714" indent="-308532" algn="l" rtl="0" eaLnBrk="0" fontAlgn="base" hangingPunct="0">
        <a:lnSpc>
          <a:spcPct val="80000"/>
        </a:lnSpc>
        <a:spcBef>
          <a:spcPct val="0"/>
        </a:spcBef>
        <a:spcAft>
          <a:spcPct val="0"/>
        </a:spcAft>
        <a:defRPr sz="3200" b="1">
          <a:solidFill>
            <a:schemeClr val="tx1"/>
          </a:solidFill>
          <a:latin typeface="+mn-lt"/>
          <a:ea typeface="+mn-ea"/>
          <a:cs typeface="+mn-cs"/>
        </a:defRPr>
      </a:lvl4pPr>
      <a:lvl5pPr marL="1730139" indent="-310487" algn="l" rtl="0" eaLnBrk="0" fontAlgn="base" hangingPunct="0">
        <a:lnSpc>
          <a:spcPct val="80000"/>
        </a:lnSpc>
        <a:spcBef>
          <a:spcPct val="0"/>
        </a:spcBef>
        <a:spcAft>
          <a:spcPct val="0"/>
        </a:spcAft>
        <a:defRPr sz="3200" b="1">
          <a:solidFill>
            <a:schemeClr val="tx1"/>
          </a:solidFill>
          <a:latin typeface="+mn-lt"/>
          <a:ea typeface="+mn-ea"/>
          <a:cs typeface="+mn-cs"/>
        </a:defRPr>
      </a:lvl5pPr>
      <a:lvl6pPr marL="2358519" indent="-311134" algn="l" rtl="0" fontAlgn="base">
        <a:lnSpc>
          <a:spcPct val="80000"/>
        </a:lnSpc>
        <a:spcBef>
          <a:spcPct val="0"/>
        </a:spcBef>
        <a:spcAft>
          <a:spcPct val="0"/>
        </a:spcAft>
        <a:defRPr sz="3200" b="1">
          <a:solidFill>
            <a:schemeClr val="tx1"/>
          </a:solidFill>
          <a:latin typeface="+mn-lt"/>
          <a:ea typeface="+mn-ea"/>
          <a:cs typeface="+mn-cs"/>
        </a:defRPr>
      </a:lvl6pPr>
      <a:lvl7pPr marL="2985133" indent="-311134" algn="l" rtl="0" fontAlgn="base">
        <a:lnSpc>
          <a:spcPct val="80000"/>
        </a:lnSpc>
        <a:spcBef>
          <a:spcPct val="0"/>
        </a:spcBef>
        <a:spcAft>
          <a:spcPct val="0"/>
        </a:spcAft>
        <a:defRPr sz="3200" b="1">
          <a:solidFill>
            <a:schemeClr val="tx1"/>
          </a:solidFill>
          <a:latin typeface="+mn-lt"/>
          <a:ea typeface="+mn-ea"/>
          <a:cs typeface="+mn-cs"/>
        </a:defRPr>
      </a:lvl7pPr>
      <a:lvl8pPr marL="3611752" indent="-311134" algn="l" rtl="0" fontAlgn="base">
        <a:lnSpc>
          <a:spcPct val="80000"/>
        </a:lnSpc>
        <a:spcBef>
          <a:spcPct val="0"/>
        </a:spcBef>
        <a:spcAft>
          <a:spcPct val="0"/>
        </a:spcAft>
        <a:defRPr sz="3200" b="1">
          <a:solidFill>
            <a:schemeClr val="tx1"/>
          </a:solidFill>
          <a:latin typeface="+mn-lt"/>
          <a:ea typeface="+mn-ea"/>
          <a:cs typeface="+mn-cs"/>
        </a:defRPr>
      </a:lvl8pPr>
      <a:lvl9pPr marL="4238371" indent="-311134" algn="l" rtl="0" fontAlgn="base">
        <a:lnSpc>
          <a:spcPct val="80000"/>
        </a:lnSpc>
        <a:spcBef>
          <a:spcPct val="0"/>
        </a:spcBef>
        <a:spcAft>
          <a:spcPct val="0"/>
        </a:spcAft>
        <a:defRPr sz="3200" b="1">
          <a:solidFill>
            <a:schemeClr val="tx1"/>
          </a:solidFill>
          <a:latin typeface="+mn-lt"/>
          <a:ea typeface="+mn-ea"/>
          <a:cs typeface="+mn-cs"/>
        </a:defRPr>
      </a:lvl9pPr>
    </p:bodyStyle>
    <p:other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7" algn="l" defTabSz="626618" rtl="0" eaLnBrk="1" latinLnBrk="0" hangingPunct="1">
        <a:defRPr sz="25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329566"/>
            <a:ext cx="12344401" cy="1371600"/>
          </a:xfrm>
          <a:prstGeom prst="rect">
            <a:avLst/>
          </a:prstGeom>
        </p:spPr>
        <p:txBody>
          <a:bodyPr vert="horz" lIns="125325" tIns="62665" rIns="125325" bIns="6266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1" y="1920247"/>
            <a:ext cx="12344401" cy="5431157"/>
          </a:xfrm>
          <a:prstGeom prst="rect">
            <a:avLst/>
          </a:prstGeom>
        </p:spPr>
        <p:txBody>
          <a:bodyPr vert="horz" lIns="125325" tIns="62665" rIns="125325" bIns="6266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7627624"/>
            <a:ext cx="3200400" cy="438150"/>
          </a:xfrm>
          <a:prstGeom prst="rect">
            <a:avLst/>
          </a:prstGeom>
        </p:spPr>
        <p:txBody>
          <a:bodyPr vert="horz" lIns="125325" tIns="62665" rIns="125325" bIns="62665" rtlCol="0" anchor="ctr"/>
          <a:lstStyle>
            <a:lvl1pPr algn="l">
              <a:defRPr sz="1500">
                <a:solidFill>
                  <a:schemeClr val="tx1">
                    <a:tint val="75000"/>
                  </a:schemeClr>
                </a:solidFill>
                <a:latin typeface="Segoe New"/>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4686302" y="7627624"/>
            <a:ext cx="4343400" cy="438150"/>
          </a:xfrm>
          <a:prstGeom prst="rect">
            <a:avLst/>
          </a:prstGeom>
        </p:spPr>
        <p:txBody>
          <a:bodyPr vert="horz" lIns="125325" tIns="62665" rIns="125325" bIns="62665" rtlCol="0" anchor="ctr"/>
          <a:lstStyle>
            <a:lvl1pPr algn="ctr">
              <a:defRPr sz="1500">
                <a:solidFill>
                  <a:schemeClr val="tx1">
                    <a:tint val="75000"/>
                  </a:schemeClr>
                </a:solidFill>
                <a:latin typeface="Segoe New"/>
              </a:defRPr>
            </a:lvl1pPr>
          </a:lstStyle>
          <a:p>
            <a:r>
              <a:rPr lang="en-US" smtClean="0">
                <a:solidFill>
                  <a:prstClr val="black">
                    <a:tint val="75000"/>
                  </a:prstClr>
                </a:solidFill>
              </a:rPr>
              <a:t>Confidential - Microsoft NDA Only</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9829802" y="7627624"/>
            <a:ext cx="3200400" cy="438150"/>
          </a:xfrm>
          <a:prstGeom prst="rect">
            <a:avLst/>
          </a:prstGeom>
        </p:spPr>
        <p:txBody>
          <a:bodyPr vert="horz" lIns="125325" tIns="62665" rIns="125325" bIns="62665" rtlCol="0" anchor="ctr"/>
          <a:lstStyle>
            <a:lvl1pPr algn="r">
              <a:defRPr sz="1500">
                <a:solidFill>
                  <a:schemeClr val="tx1">
                    <a:tint val="75000"/>
                  </a:schemeClr>
                </a:solidFill>
                <a:latin typeface="Segoe New"/>
              </a:defRPr>
            </a:lvl1pPr>
          </a:lstStyle>
          <a:p>
            <a:fld id="{FE016E38-7D59-CB41-9D16-178143F49FE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923700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dt="0"/>
  <p:txStyles>
    <p:titleStyle>
      <a:lvl1pPr algn="ctr" defTabSz="626618" rtl="0" eaLnBrk="1" latinLnBrk="0" hangingPunct="1">
        <a:spcBef>
          <a:spcPct val="0"/>
        </a:spcBef>
        <a:buNone/>
        <a:defRPr sz="6000" kern="1200">
          <a:solidFill>
            <a:schemeClr val="tx1"/>
          </a:solidFill>
          <a:latin typeface="Segoe New"/>
          <a:ea typeface="+mj-ea"/>
          <a:cs typeface="+mj-cs"/>
        </a:defRPr>
      </a:lvl1pPr>
    </p:titleStyle>
    <p:bodyStyle>
      <a:lvl1pPr marL="469963" indent="-469963" algn="l" defTabSz="626618" rtl="0" eaLnBrk="1" latinLnBrk="0" hangingPunct="1">
        <a:spcBef>
          <a:spcPct val="20000"/>
        </a:spcBef>
        <a:buFont typeface="Arial"/>
        <a:buChar char="•"/>
        <a:defRPr sz="4500" kern="1200">
          <a:solidFill>
            <a:schemeClr val="tx1"/>
          </a:solidFill>
          <a:latin typeface="Segoe New"/>
          <a:ea typeface="+mn-ea"/>
          <a:cs typeface="+mn-cs"/>
        </a:defRPr>
      </a:lvl1pPr>
      <a:lvl2pPr marL="1018251" indent="-391635" algn="l" defTabSz="626618" rtl="0" eaLnBrk="1" latinLnBrk="0" hangingPunct="1">
        <a:spcBef>
          <a:spcPct val="20000"/>
        </a:spcBef>
        <a:buFont typeface="Arial"/>
        <a:buChar char="–"/>
        <a:defRPr sz="3800" kern="1200">
          <a:solidFill>
            <a:schemeClr val="tx1"/>
          </a:solidFill>
          <a:latin typeface="Segoe New"/>
          <a:ea typeface="+mn-ea"/>
          <a:cs typeface="+mn-cs"/>
        </a:defRPr>
      </a:lvl2pPr>
      <a:lvl3pPr marL="1566545" indent="-313308" algn="l" defTabSz="626618" rtl="0" eaLnBrk="1" latinLnBrk="0" hangingPunct="1">
        <a:spcBef>
          <a:spcPct val="20000"/>
        </a:spcBef>
        <a:buFont typeface="Arial"/>
        <a:buChar char="•"/>
        <a:defRPr sz="3200" kern="1200">
          <a:solidFill>
            <a:schemeClr val="tx1"/>
          </a:solidFill>
          <a:latin typeface="Segoe New"/>
          <a:ea typeface="+mn-ea"/>
          <a:cs typeface="+mn-cs"/>
        </a:defRPr>
      </a:lvl3pPr>
      <a:lvl4pPr marL="2193161" indent="-313308" algn="l" defTabSz="626618" rtl="0" eaLnBrk="1" latinLnBrk="0" hangingPunct="1">
        <a:spcBef>
          <a:spcPct val="20000"/>
        </a:spcBef>
        <a:buFont typeface="Arial"/>
        <a:buChar char="–"/>
        <a:defRPr sz="2800" kern="1200">
          <a:solidFill>
            <a:schemeClr val="tx1"/>
          </a:solidFill>
          <a:latin typeface="Segoe New"/>
          <a:ea typeface="+mn-ea"/>
          <a:cs typeface="+mn-cs"/>
        </a:defRPr>
      </a:lvl4pPr>
      <a:lvl5pPr marL="2819779" indent="-313308" algn="l" defTabSz="626618" rtl="0" eaLnBrk="1" latinLnBrk="0" hangingPunct="1">
        <a:spcBef>
          <a:spcPct val="20000"/>
        </a:spcBef>
        <a:buFont typeface="Arial"/>
        <a:buChar char="»"/>
        <a:defRPr sz="2800" kern="1200">
          <a:solidFill>
            <a:schemeClr val="tx1"/>
          </a:solidFill>
          <a:latin typeface="Segoe New"/>
          <a:ea typeface="+mn-ea"/>
          <a:cs typeface="+mn-cs"/>
        </a:defRPr>
      </a:lvl5pPr>
      <a:lvl6pPr marL="3446392" indent="-313308" algn="l" defTabSz="626618" rtl="0" eaLnBrk="1" latinLnBrk="0" hangingPunct="1">
        <a:spcBef>
          <a:spcPct val="20000"/>
        </a:spcBef>
        <a:buFont typeface="Arial"/>
        <a:buChar char="•"/>
        <a:defRPr sz="2800" kern="1200">
          <a:solidFill>
            <a:schemeClr val="tx1"/>
          </a:solidFill>
          <a:latin typeface="+mn-lt"/>
          <a:ea typeface="+mn-ea"/>
          <a:cs typeface="+mn-cs"/>
        </a:defRPr>
      </a:lvl6pPr>
      <a:lvl7pPr marL="4073012" indent="-313308" algn="l" defTabSz="626618" rtl="0" eaLnBrk="1" latinLnBrk="0" hangingPunct="1">
        <a:spcBef>
          <a:spcPct val="20000"/>
        </a:spcBef>
        <a:buFont typeface="Arial"/>
        <a:buChar char="•"/>
        <a:defRPr sz="2800" kern="1200">
          <a:solidFill>
            <a:schemeClr val="tx1"/>
          </a:solidFill>
          <a:latin typeface="+mn-lt"/>
          <a:ea typeface="+mn-ea"/>
          <a:cs typeface="+mn-cs"/>
        </a:defRPr>
      </a:lvl7pPr>
      <a:lvl8pPr marL="4699629" indent="-313308" algn="l" defTabSz="626618" rtl="0" eaLnBrk="1" latinLnBrk="0" hangingPunct="1">
        <a:spcBef>
          <a:spcPct val="20000"/>
        </a:spcBef>
        <a:buFont typeface="Arial"/>
        <a:buChar char="•"/>
        <a:defRPr sz="2800" kern="1200">
          <a:solidFill>
            <a:schemeClr val="tx1"/>
          </a:solidFill>
          <a:latin typeface="+mn-lt"/>
          <a:ea typeface="+mn-ea"/>
          <a:cs typeface="+mn-cs"/>
        </a:defRPr>
      </a:lvl8pPr>
      <a:lvl9pPr marL="5326248" indent="-313308" algn="l" defTabSz="626618"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3" Type="http://schemas.openxmlformats.org/officeDocument/2006/relationships/hyperlink" Target="http://windows.microsoft.com/en-US/windows-8/release-preview?ocid=S_ADC_W8R_AdCenter_Video_EN-US&amp;semid=ef_BNG_e_rpvideofjds9fu92hrnvdks45&amp;WT.search=1" TargetMode="External"/><Relationship Id="rId2" Type="http://schemas.openxmlformats.org/officeDocument/2006/relationships/notesSlide" Target="../notesSlides/notesSlide2.xml"/><Relationship Id="rId1" Type="http://schemas.openxmlformats.org/officeDocument/2006/relationships/slideLayout" Target="../slideLayouts/slideLayout67.xml"/><Relationship Id="rId4" Type="http://schemas.openxmlformats.org/officeDocument/2006/relationships/hyperlink" Target="http://go.microsoft.com/fwlink/?LinkId=2515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6" name="Text Placeholder 2"/>
          <p:cNvSpPr txBox="1">
            <a:spLocks/>
          </p:cNvSpPr>
          <p:nvPr/>
        </p:nvSpPr>
        <p:spPr>
          <a:xfrm>
            <a:off x="510048" y="0"/>
            <a:ext cx="8481552" cy="8229598"/>
          </a:xfrm>
          <a:prstGeom prst="rect">
            <a:avLst/>
          </a:prstGeom>
        </p:spPr>
        <p:txBody>
          <a:bodyPr vert="horz" lIns="0" tIns="0" rIns="0" bIns="0" rtlCol="0" anchor="ctr"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a:lnSpc>
                <a:spcPct val="100000"/>
              </a:lnSpc>
            </a:pPr>
            <a:r>
              <a:rPr lang="en-US" sz="6000" dirty="0" smtClean="0">
                <a:solidFill>
                  <a:srgbClr val="FFFFFF"/>
                </a:solidFill>
                <a:latin typeface="Segoe UI Light" pitchFamily="34" charset="0"/>
                <a:cs typeface="Segoe UI"/>
              </a:rPr>
              <a:t>Windows 8 Themes</a:t>
            </a:r>
            <a:endParaRPr lang="en-US" sz="6000" dirty="0">
              <a:solidFill>
                <a:srgbClr val="FFFFFF"/>
              </a:solidFill>
              <a:latin typeface="Segoe UI Light" pitchFamily="34" charset="0"/>
              <a:cs typeface="Segoe UI"/>
            </a:endParaRPr>
          </a:p>
        </p:txBody>
      </p:sp>
      <p:sp>
        <p:nvSpPr>
          <p:cNvPr id="7" name="TextBox 6"/>
          <p:cNvSpPr txBox="1"/>
          <p:nvPr/>
        </p:nvSpPr>
        <p:spPr>
          <a:xfrm>
            <a:off x="566807" y="6531061"/>
            <a:ext cx="2822889" cy="738664"/>
          </a:xfrm>
          <a:prstGeom prst="rect">
            <a:avLst/>
          </a:prstGeom>
          <a:noFill/>
        </p:spPr>
        <p:txBody>
          <a:bodyPr wrap="none" lIns="0" tIns="0" rIns="0" bIns="0" rtlCol="0">
            <a:spAutoFit/>
          </a:bodyPr>
          <a:lstStyle/>
          <a:p>
            <a:pPr defTabSz="914232"/>
            <a:r>
              <a:rPr lang="en-US" sz="2400" kern="0" dirty="0" smtClean="0">
                <a:gradFill>
                  <a:gsLst>
                    <a:gs pos="0">
                      <a:srgbClr val="FFFFFF"/>
                    </a:gs>
                    <a:gs pos="86000">
                      <a:srgbClr val="FFFFFF"/>
                    </a:gs>
                  </a:gsLst>
                  <a:lin ang="5400000" scaled="0"/>
                </a:gradFill>
                <a:latin typeface="Segoe UI Light" pitchFamily="34" charset="0"/>
              </a:rPr>
              <a:t>August 2012</a:t>
            </a:r>
            <a:endParaRPr lang="en-US" sz="2400" kern="0" dirty="0">
              <a:gradFill>
                <a:gsLst>
                  <a:gs pos="0">
                    <a:srgbClr val="FFFFFF"/>
                  </a:gs>
                  <a:gs pos="86000">
                    <a:srgbClr val="FFFFFF"/>
                  </a:gs>
                </a:gsLst>
                <a:lin ang="5400000" scaled="0"/>
              </a:gradFill>
              <a:latin typeface="Segoe UI Light" pitchFamily="34" charset="0"/>
            </a:endParaRPr>
          </a:p>
          <a:p>
            <a:pPr defTabSz="914232"/>
            <a:r>
              <a:rPr lang="en-US" sz="2400" kern="0" dirty="0" smtClean="0">
                <a:gradFill>
                  <a:gsLst>
                    <a:gs pos="0">
                      <a:srgbClr val="FFFFFF"/>
                    </a:gs>
                    <a:gs pos="86000">
                      <a:srgbClr val="FFFFFF"/>
                    </a:gs>
                  </a:gsLst>
                  <a:lin ang="5400000" scaled="0"/>
                </a:gradFill>
                <a:latin typeface="Segoe UI Light" pitchFamily="34" charset="0"/>
              </a:rPr>
              <a:t>Microsoft Confidential</a:t>
            </a:r>
            <a:endParaRPr lang="en-US" sz="2400" kern="0" dirty="0">
              <a:gradFill>
                <a:gsLst>
                  <a:gs pos="0">
                    <a:srgbClr val="FFFFFF"/>
                  </a:gs>
                  <a:gs pos="86000">
                    <a:srgbClr val="FFFFFF"/>
                  </a:gs>
                </a:gsLst>
                <a:lin ang="5400000" scaled="0"/>
              </a:gradFill>
              <a:latin typeface="Segoe UI Light" pitchFamily="34" charset="0"/>
            </a:endParaRPr>
          </a:p>
        </p:txBody>
      </p:sp>
      <p:sp>
        <p:nvSpPr>
          <p:cNvPr id="2" name="Footer Placeholder 1"/>
          <p:cNvSpPr>
            <a:spLocks noGrp="1"/>
          </p:cNvSpPr>
          <p:nvPr>
            <p:ph type="ftr" sz="quarter" idx="10"/>
          </p:nvPr>
        </p:nvSpPr>
        <p:spPr/>
        <p:txBody>
          <a:bodyPr/>
          <a:lstStyle/>
          <a:p>
            <a:pPr>
              <a:defRPr/>
            </a:pPr>
            <a:r>
              <a:rPr lang="en-US" smtClean="0">
                <a:solidFill>
                  <a:srgbClr val="000000"/>
                </a:solidFill>
              </a:rPr>
              <a:t>Confidential - Microsoft NDA Only</a:t>
            </a:r>
            <a:endParaRPr lang="en-US">
              <a:solidFill>
                <a:srgbClr val="000000"/>
              </a:solidFill>
            </a:endParaRPr>
          </a:p>
        </p:txBody>
      </p:sp>
    </p:spTree>
    <p:extLst>
      <p:ext uri="{BB962C8B-B14F-4D97-AF65-F5344CB8AC3E}">
        <p14:creationId xmlns:p14="http://schemas.microsoft.com/office/powerpoint/2010/main" val="17548021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Additional Themes </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295400"/>
            <a:ext cx="76417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100000"/>
              </a:lnSpc>
              <a:spcBef>
                <a:spcPct val="0"/>
              </a:spcBef>
              <a:spcAft>
                <a:spcPts val="600"/>
              </a:spcAft>
            </a:pPr>
            <a:r>
              <a:rPr lang="en-US" sz="2200" dirty="0" smtClean="0">
                <a:solidFill>
                  <a:srgbClr val="00BCF2"/>
                </a:solidFill>
                <a:latin typeface="Segoe UI Light" pitchFamily="34" charset="0"/>
                <a:cs typeface="Segoe UI Light" pitchFamily="34" charset="0"/>
              </a:rPr>
              <a:t>On the go</a:t>
            </a:r>
          </a:p>
          <a:p>
            <a:pPr lvl="1" defTabSz="1023932">
              <a:lnSpc>
                <a:spcPct val="100000"/>
              </a:lnSpc>
              <a:spcBef>
                <a:spcPct val="0"/>
              </a:spcBef>
              <a:spcAft>
                <a:spcPts val="1200"/>
              </a:spcAft>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8 PCs and tablets are designed to use less power and have longer battery life. Now you’ll have more time to do what you want, wherever you are, and spend less time searching for an outlet.</a:t>
            </a:r>
            <a:endParaRPr lang="en-US" sz="14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600"/>
              </a:spcAft>
            </a:pPr>
            <a:r>
              <a:rPr lang="en-US" sz="2200" dirty="0" smtClean="0">
                <a:solidFill>
                  <a:srgbClr val="00BCF2"/>
                </a:solidFill>
                <a:latin typeface="Segoe UI Light" pitchFamily="34" charset="0"/>
                <a:cs typeface="Segoe UI Light" pitchFamily="34" charset="0"/>
              </a:rPr>
              <a:t>Compatibility</a:t>
            </a:r>
          </a:p>
          <a:p>
            <a:pPr lvl="1" defTabSz="1023932">
              <a:lnSpc>
                <a:spcPct val="91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Plug in a device, and it just works. And if your device has a companion app, you can set it to automatically connect.</a:t>
            </a:r>
          </a:p>
          <a:p>
            <a:pPr lvl="1" defTabSz="1023932">
              <a:lnSpc>
                <a:spcPct val="91000"/>
              </a:lnSpc>
              <a:spcBef>
                <a:spcPct val="0"/>
              </a:spcBef>
            </a:pP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600"/>
              </a:spcAft>
            </a:pPr>
            <a:r>
              <a:rPr lang="en-US" sz="2200" dirty="0" smtClean="0">
                <a:solidFill>
                  <a:srgbClr val="00BCF2"/>
                </a:solidFill>
                <a:latin typeface="Segoe UI Light" pitchFamily="34" charset="0"/>
                <a:cs typeface="Segoe UI Light" pitchFamily="34" charset="0"/>
              </a:rPr>
              <a:t>A PC for the whole family</a:t>
            </a:r>
            <a:endParaRPr lang="en-US" sz="2200" dirty="0">
              <a:solidFill>
                <a:srgbClr val="00BCF2"/>
              </a:solidFill>
              <a:latin typeface="Segoe UI Light" pitchFamily="34" charset="0"/>
              <a:cs typeface="Segoe UI Light" pitchFamily="34" charset="0"/>
            </a:endParaRPr>
          </a:p>
          <a:p>
            <a:pPr lvl="1" defTabSz="1023932">
              <a:lnSpc>
                <a:spcPct val="91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Unique user IDs means a personalized experience for every member of your family. </a:t>
            </a:r>
            <a:r>
              <a:rPr lang="en-US" sz="1800" dirty="0" smtClean="0">
                <a:solidFill>
                  <a:schemeClr val="tx1">
                    <a:lumMod val="65000"/>
                    <a:lumOff val="35000"/>
                  </a:schemeClr>
                </a:solidFill>
                <a:latin typeface="Segoe UI" pitchFamily="34" charset="0"/>
                <a:ea typeface="Segoe UI" pitchFamily="34" charset="0"/>
                <a:cs typeface="Segoe UI" pitchFamily="34" charset="0"/>
              </a:rPr>
              <a:t> </a:t>
            </a:r>
          </a:p>
          <a:p>
            <a:pPr lvl="1" defTabSz="1023932">
              <a:lnSpc>
                <a:spcPct val="91000"/>
              </a:lnSpc>
              <a:spcBef>
                <a:spcPct val="0"/>
              </a:spcBef>
            </a:pPr>
            <a:endParaRPr lang="en-US" sz="1400" dirty="0" smtClean="0">
              <a:solidFill>
                <a:schemeClr val="tx1">
                  <a:lumMod val="65000"/>
                  <a:lumOff val="35000"/>
                </a:schemeClr>
              </a:solidFill>
              <a:latin typeface="Segoe UI" pitchFamily="34" charset="0"/>
              <a:cs typeface="Segoe UI" pitchFamily="34" charset="0"/>
            </a:endParaRPr>
          </a:p>
        </p:txBody>
      </p:sp>
      <p:sp>
        <p:nvSpPr>
          <p:cNvPr id="2" name="Rectangle 1"/>
          <p:cNvSpPr/>
          <p:nvPr/>
        </p:nvSpPr>
        <p:spPr>
          <a:xfrm>
            <a:off x="0" y="1156648"/>
            <a:ext cx="3810000" cy="6788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solidFill>
                  <a:srgbClr val="00BCF2"/>
                </a:solidFill>
                <a:latin typeface="Segoe UI Light" pitchFamily="34" charset="0"/>
                <a:cs typeface="Segoe UI"/>
              </a:rPr>
              <a:t>Additional Themes </a:t>
            </a:r>
            <a:endParaRPr lang="en-US" sz="2800" dirty="0">
              <a:solidFill>
                <a:srgbClr val="00BCF2"/>
              </a:solidFill>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9</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12122643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191000" y="1349585"/>
            <a:ext cx="7704260"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spcAft>
                <a:spcPts val="600"/>
              </a:spcAft>
            </a:pPr>
            <a:r>
              <a:rPr lang="en-US" sz="2200" dirty="0">
                <a:solidFill>
                  <a:srgbClr val="00188F"/>
                </a:solidFill>
                <a:latin typeface="Segoe UI Light" pitchFamily="34" charset="0"/>
                <a:ea typeface="Segoe UI" pitchFamily="34" charset="0"/>
                <a:cs typeface="Segoe UI Light" pitchFamily="34" charset="0"/>
              </a:rPr>
              <a:t>Windows Store</a:t>
            </a:r>
          </a:p>
          <a:p>
            <a:pPr lvl="1" defTabSz="1023932">
              <a:lnSpc>
                <a:spcPct val="9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Requires an active Internet connection and 1024 x 768 minimum screen resolution to access the Windows Store and to download and run apps. </a:t>
            </a: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0000"/>
              </a:lnSpc>
              <a:spcBef>
                <a:spcPct val="0"/>
              </a:spcBef>
            </a:pPr>
            <a:endParaRPr lang="en-US" sz="1400" dirty="0">
              <a:solidFill>
                <a:srgbClr val="00188F"/>
              </a:solidFill>
              <a:latin typeface="Segoe UI Light" pitchFamily="34" charset="0"/>
              <a:ea typeface="Segoe UI" pitchFamily="34" charset="0"/>
              <a:cs typeface="Segoe UI Light" pitchFamily="34" charset="0"/>
            </a:endParaRPr>
          </a:p>
          <a:p>
            <a:pPr lvl="1" defTabSz="1023932">
              <a:lnSpc>
                <a:spcPct val="90000"/>
              </a:lnSpc>
              <a:spcBef>
                <a:spcPct val="0"/>
              </a:spcBef>
              <a:spcAft>
                <a:spcPts val="600"/>
              </a:spcAft>
            </a:pPr>
            <a:r>
              <a:rPr lang="en-US" sz="2200" dirty="0" smtClean="0">
                <a:solidFill>
                  <a:srgbClr val="00188F"/>
                </a:solidFill>
                <a:latin typeface="Segoe UI Light" pitchFamily="34" charset="0"/>
                <a:ea typeface="Segoe UI" pitchFamily="34" charset="0"/>
                <a:cs typeface="Segoe UI Light" pitchFamily="34" charset="0"/>
              </a:rPr>
              <a:t>Snap</a:t>
            </a:r>
            <a:endParaRPr lang="en-US" sz="1800" dirty="0">
              <a:solidFill>
                <a:srgbClr val="00188F"/>
              </a:solidFill>
              <a:latin typeface="Segoe UI" pitchFamily="34" charset="0"/>
              <a:ea typeface="Segoe UI" pitchFamily="34" charset="0"/>
              <a:cs typeface="Segoe UI" pitchFamily="34" charset="0"/>
            </a:endParaRPr>
          </a:p>
          <a:p>
            <a:pPr lvl="1" defTabSz="1023932">
              <a:lnSpc>
                <a:spcPct val="9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Requires 1366 x 768 minimum screen resolution to snap apps side by side</a:t>
            </a:r>
            <a:r>
              <a:rPr lang="en-US" sz="1800" dirty="0" smtClean="0">
                <a:solidFill>
                  <a:schemeClr val="tx1">
                    <a:lumMod val="65000"/>
                    <a:lumOff val="35000"/>
                  </a:schemeClr>
                </a:solidFill>
                <a:latin typeface="Segoe UI" pitchFamily="34" charset="0"/>
                <a:ea typeface="Segoe UI" pitchFamily="34" charset="0"/>
                <a:cs typeface="Segoe UI" pitchFamily="34" charset="0"/>
              </a:rPr>
              <a:t>.</a:t>
            </a:r>
          </a:p>
          <a:p>
            <a:pPr lvl="1" defTabSz="1023932">
              <a:lnSpc>
                <a:spcPct val="90000"/>
              </a:lnSpc>
              <a:spcBef>
                <a:spcPct val="0"/>
              </a:spcBef>
            </a:pPr>
            <a:endParaRPr lang="en-US" sz="1400" dirty="0">
              <a:solidFill>
                <a:srgbClr val="00BCF2"/>
              </a:solidFill>
              <a:latin typeface="Segoe UI Semibold" pitchFamily="34" charset="0"/>
              <a:cs typeface="Segoe ui"/>
            </a:endParaRPr>
          </a:p>
          <a:p>
            <a:pPr lvl="1" defTabSz="1023932">
              <a:lnSpc>
                <a:spcPct val="90000"/>
              </a:lnSpc>
              <a:spcBef>
                <a:spcPct val="0"/>
              </a:spcBef>
              <a:spcAft>
                <a:spcPts val="600"/>
              </a:spcAft>
            </a:pPr>
            <a:r>
              <a:rPr lang="en-US" sz="2200" dirty="0">
                <a:solidFill>
                  <a:srgbClr val="00188F"/>
                </a:solidFill>
                <a:latin typeface="Segoe UI Light" pitchFamily="34" charset="0"/>
                <a:ea typeface="Segoe UI" pitchFamily="34" charset="0"/>
                <a:cs typeface="Segoe UI Light" pitchFamily="34" charset="0"/>
              </a:rPr>
              <a:t>Xbox </a:t>
            </a:r>
            <a:r>
              <a:rPr lang="en-US" sz="2200" dirty="0" smtClean="0">
                <a:solidFill>
                  <a:srgbClr val="00188F"/>
                </a:solidFill>
                <a:latin typeface="Segoe UI Light" pitchFamily="34" charset="0"/>
                <a:ea typeface="Segoe UI" pitchFamily="34" charset="0"/>
                <a:cs typeface="Segoe UI Light" pitchFamily="34" charset="0"/>
              </a:rPr>
              <a:t>and </a:t>
            </a:r>
            <a:r>
              <a:rPr lang="en-US" sz="2200" dirty="0">
                <a:solidFill>
                  <a:srgbClr val="00188F"/>
                </a:solidFill>
                <a:latin typeface="Segoe UI Light" pitchFamily="34" charset="0"/>
                <a:ea typeface="Segoe UI" pitchFamily="34" charset="0"/>
                <a:cs typeface="Segoe UI Light" pitchFamily="34" charset="0"/>
              </a:rPr>
              <a:t>Windows 8</a:t>
            </a:r>
          </a:p>
          <a:p>
            <a:pPr lvl="1" defTabSz="1023932">
              <a:lnSpc>
                <a:spcPct val="90000"/>
              </a:lnSpc>
              <a:spcBef>
                <a:spcPct val="0"/>
              </a:spcBef>
            </a:pPr>
            <a:r>
              <a:rPr lang="en-US" sz="1800" smtClean="0">
                <a:solidFill>
                  <a:schemeClr val="tx1">
                    <a:lumMod val="65000"/>
                    <a:lumOff val="35000"/>
                  </a:schemeClr>
                </a:solidFill>
                <a:latin typeface="Segoe UI" pitchFamily="34" charset="0"/>
                <a:ea typeface="Segoe UI" pitchFamily="34" charset="0"/>
                <a:cs typeface="Segoe UI" pitchFamily="34" charset="0"/>
              </a:rPr>
              <a:t>Coming </a:t>
            </a:r>
            <a:r>
              <a:rPr lang="en-US" sz="1800" dirty="0">
                <a:solidFill>
                  <a:schemeClr val="tx1">
                    <a:lumMod val="65000"/>
                    <a:lumOff val="35000"/>
                  </a:schemeClr>
                </a:solidFill>
                <a:latin typeface="Segoe UI" pitchFamily="34" charset="0"/>
                <a:ea typeface="Segoe UI" pitchFamily="34" charset="0"/>
                <a:cs typeface="Segoe UI" pitchFamily="34" charset="0"/>
              </a:rPr>
              <a:t>Holiday 2012. Available content and features vary by device. Second screen control is available with select games and Xbox LIVE content. Additional fees and/or requirements apply for some content. See xbox.com/live</a:t>
            </a:r>
            <a:r>
              <a:rPr lang="en-US" sz="1800" dirty="0" smtClean="0">
                <a:solidFill>
                  <a:schemeClr val="tx1">
                    <a:lumMod val="65000"/>
                    <a:lumOff val="35000"/>
                  </a:schemeClr>
                </a:solidFill>
                <a:latin typeface="Segoe UI" pitchFamily="34" charset="0"/>
                <a:ea typeface="Segoe UI" pitchFamily="34" charset="0"/>
                <a:cs typeface="Segoe UI" pitchFamily="34" charset="0"/>
              </a:rPr>
              <a:t>.</a:t>
            </a:r>
          </a:p>
          <a:p>
            <a:pPr lvl="1" defTabSz="1023932">
              <a:lnSpc>
                <a:spcPct val="90000"/>
              </a:lnSpc>
              <a:spcBef>
                <a:spcPct val="0"/>
              </a:spcBef>
            </a:pPr>
            <a:endParaRPr lang="en-US" sz="1400" dirty="0">
              <a:solidFill>
                <a:srgbClr val="E81123"/>
              </a:solidFill>
              <a:latin typeface="Segoe UI Light" pitchFamily="34" charset="0"/>
              <a:ea typeface="Segoe UI" pitchFamily="34" charset="0"/>
              <a:cs typeface="Segoe UI Light" pitchFamily="34" charset="0"/>
            </a:endParaRPr>
          </a:p>
          <a:p>
            <a:pPr lvl="1" defTabSz="1023932">
              <a:lnSpc>
                <a:spcPct val="91000"/>
              </a:lnSpc>
              <a:spcBef>
                <a:spcPct val="0"/>
              </a:spcBef>
              <a:spcAft>
                <a:spcPts val="1800"/>
              </a:spcAft>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1383"/>
              </a:spcAft>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1383"/>
              </a:spcAft>
            </a:pPr>
            <a:endParaRPr lang="en-US" sz="1400" dirty="0">
              <a:solidFill>
                <a:srgbClr val="393737"/>
              </a:solidFill>
              <a:latin typeface="Segoe ui"/>
              <a:cs typeface="Segoe ui"/>
            </a:endParaRPr>
          </a:p>
        </p:txBody>
      </p:sp>
      <p:sp>
        <p:nvSpPr>
          <p:cNvPr id="10" name="Text Placeholder 2"/>
          <p:cNvSpPr txBox="1">
            <a:spLocks/>
          </p:cNvSpPr>
          <p:nvPr/>
        </p:nvSpPr>
        <p:spPr>
          <a:xfrm>
            <a:off x="10134600" y="1335183"/>
            <a:ext cx="2667000"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pPr>
            <a:endParaRPr lang="en-US" sz="1400" dirty="0">
              <a:solidFill>
                <a:srgbClr val="00BCF2"/>
              </a:solidFill>
              <a:latin typeface="Segoe UI Semibold" pitchFamily="34" charset="0"/>
              <a:cs typeface="Segoe ui"/>
            </a:endParaRPr>
          </a:p>
          <a:p>
            <a:pPr lvl="1" defTabSz="1023932">
              <a:lnSpc>
                <a:spcPct val="90000"/>
              </a:lnSpc>
              <a:spcBef>
                <a:spcPct val="0"/>
              </a:spcBef>
            </a:pPr>
            <a:endParaRPr lang="en-US" sz="1400" dirty="0">
              <a:solidFill>
                <a:srgbClr val="00BCF2"/>
              </a:solidFill>
              <a:latin typeface="Segoe ui"/>
              <a:cs typeface="Segoe ui"/>
            </a:endParaRPr>
          </a:p>
          <a:p>
            <a:pPr lvl="1" defTabSz="1023932">
              <a:lnSpc>
                <a:spcPct val="91000"/>
              </a:lnSpc>
              <a:spcBef>
                <a:spcPct val="0"/>
              </a:spcBef>
            </a:pPr>
            <a:endParaRPr lang="en-US" sz="1400" dirty="0">
              <a:solidFill>
                <a:srgbClr val="393737"/>
              </a:solidFill>
              <a:latin typeface="Segoe ui"/>
              <a:cs typeface="Segoe ui"/>
            </a:endParaRPr>
          </a:p>
          <a:p>
            <a:pPr lvl="1" defTabSz="1023932">
              <a:lnSpc>
                <a:spcPct val="91000"/>
              </a:lnSpc>
              <a:spcBef>
                <a:spcPct val="0"/>
              </a:spcBef>
              <a:spcAft>
                <a:spcPts val="346"/>
              </a:spcAft>
            </a:pP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346"/>
              </a:spcAft>
            </a:pPr>
            <a:endParaRPr lang="en-US" sz="1400" dirty="0">
              <a:solidFill>
                <a:srgbClr val="00BCF2"/>
              </a:solidFill>
              <a:latin typeface="Segoe UI"/>
            </a:endParaRPr>
          </a:p>
        </p:txBody>
      </p:sp>
      <p:sp>
        <p:nvSpPr>
          <p:cNvPr id="13" name="Rectangle 12"/>
          <p:cNvSpPr/>
          <p:nvPr/>
        </p:nvSpPr>
        <p:spPr>
          <a:xfrm>
            <a:off x="-13648" y="1143000"/>
            <a:ext cx="3657599" cy="6788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solidFill>
                  <a:srgbClr val="00188F"/>
                </a:solidFill>
                <a:latin typeface="Segoe UI Light" pitchFamily="34" charset="0"/>
                <a:cs typeface="Segoe UI"/>
              </a:rPr>
              <a:t>Notes and details</a:t>
            </a:r>
            <a:endParaRPr lang="en-US" sz="2800" dirty="0">
              <a:solidFill>
                <a:srgbClr val="00188F"/>
              </a:solidFill>
              <a:latin typeface="Segoe UI Light" pitchFamily="34" charset="0"/>
              <a:cs typeface="Segoe UI"/>
            </a:endParaRPr>
          </a:p>
        </p:txBody>
      </p:sp>
      <p:sp>
        <p:nvSpPr>
          <p:cNvPr id="9"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Notes and details</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11" name="Slide Number Placeholder 1"/>
          <p:cNvSpPr txBox="1">
            <a:spLocks/>
          </p:cNvSpPr>
          <p:nvPr/>
        </p:nvSpPr>
        <p:spPr>
          <a:xfrm>
            <a:off x="12115800" y="421944"/>
            <a:ext cx="1118051" cy="233914"/>
          </a:xfrm>
          <a:prstGeom prst="rect">
            <a:avLst/>
          </a:prstGeom>
        </p:spPr>
        <p:txBody>
          <a:bodyPr lIns="0" tIns="0" rIns="0" bIns="0"/>
          <a:lstStyle>
            <a:defPPr>
              <a:defRPr lang="en-US"/>
            </a:defPPr>
            <a:lvl1pPr lvl="0" algn="r">
              <a:lnSpc>
                <a:spcPct val="90000"/>
              </a:lnSpc>
              <a:defRPr sz="1400">
                <a:solidFill>
                  <a:schemeClr val="tx1">
                    <a:lumMod val="65000"/>
                    <a:lumOff val="35000"/>
                  </a:schemeClr>
                </a:solidFill>
                <a:latin typeface="Segoe UI" pitchFamily="34" charset="0"/>
                <a:ea typeface="Segoe UI" pitchFamily="34" charset="0"/>
                <a:cs typeface="Segoe UI" pitchFamily="34" charset="0"/>
              </a:defRPr>
            </a:lvl1pPr>
          </a:lstStyle>
          <a:p>
            <a:r>
              <a:rPr lang="en-US" dirty="0" smtClean="0"/>
              <a:t>10</a:t>
            </a:r>
            <a:endParaRPr lang="en-US" dirty="0"/>
          </a:p>
          <a:p>
            <a:endParaRPr lang="en-US" dirty="0"/>
          </a:p>
        </p:txBody>
      </p:sp>
      <p:sp>
        <p:nvSpPr>
          <p:cNvPr id="2" name="Footer Placeholder 1"/>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926236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6" name="Text Placeholder 2"/>
          <p:cNvSpPr txBox="1">
            <a:spLocks/>
          </p:cNvSpPr>
          <p:nvPr/>
        </p:nvSpPr>
        <p:spPr>
          <a:xfrm>
            <a:off x="510048" y="0"/>
            <a:ext cx="8481552" cy="8229598"/>
          </a:xfrm>
          <a:prstGeom prst="rect">
            <a:avLst/>
          </a:prstGeom>
        </p:spPr>
        <p:txBody>
          <a:bodyPr vert="horz" lIns="0" tIns="0" rIns="0" bIns="0" rtlCol="0" anchor="ctr"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a:lnSpc>
                <a:spcPct val="100000"/>
              </a:lnSpc>
            </a:pPr>
            <a:r>
              <a:rPr lang="en-US" sz="6000" dirty="0" smtClean="0">
                <a:solidFill>
                  <a:srgbClr val="FFFFFF"/>
                </a:solidFill>
                <a:latin typeface="Segoe UI Light" pitchFamily="34" charset="0"/>
                <a:cs typeface="Segoe UI"/>
              </a:rPr>
              <a:t>Thank you</a:t>
            </a:r>
            <a:endParaRPr lang="en-US" sz="6000" dirty="0">
              <a:solidFill>
                <a:srgbClr val="FFFFFF"/>
              </a:solidFill>
              <a:latin typeface="Segoe UI Light" pitchFamily="34" charset="0"/>
              <a:cs typeface="Segoe UI"/>
            </a:endParaRPr>
          </a:p>
        </p:txBody>
      </p:sp>
      <p:sp>
        <p:nvSpPr>
          <p:cNvPr id="7" name="TextBox 6"/>
          <p:cNvSpPr txBox="1"/>
          <p:nvPr/>
        </p:nvSpPr>
        <p:spPr>
          <a:xfrm>
            <a:off x="566807" y="6531061"/>
            <a:ext cx="2822889" cy="738664"/>
          </a:xfrm>
          <a:prstGeom prst="rect">
            <a:avLst/>
          </a:prstGeom>
          <a:noFill/>
        </p:spPr>
        <p:txBody>
          <a:bodyPr wrap="none" lIns="0" tIns="0" rIns="0" bIns="0" rtlCol="0">
            <a:spAutoFit/>
          </a:bodyPr>
          <a:lstStyle/>
          <a:p>
            <a:pPr defTabSz="914232"/>
            <a:r>
              <a:rPr lang="en-US" sz="2400" kern="0" dirty="0" smtClean="0">
                <a:gradFill>
                  <a:gsLst>
                    <a:gs pos="0">
                      <a:srgbClr val="FFFFFF"/>
                    </a:gs>
                    <a:gs pos="86000">
                      <a:srgbClr val="FFFFFF"/>
                    </a:gs>
                  </a:gsLst>
                  <a:lin ang="5400000" scaled="0"/>
                </a:gradFill>
                <a:latin typeface="Segoe UI Light" pitchFamily="34" charset="0"/>
              </a:rPr>
              <a:t>August 2012</a:t>
            </a:r>
            <a:endParaRPr lang="en-US" sz="2400" kern="0" dirty="0">
              <a:gradFill>
                <a:gsLst>
                  <a:gs pos="0">
                    <a:srgbClr val="FFFFFF"/>
                  </a:gs>
                  <a:gs pos="86000">
                    <a:srgbClr val="FFFFFF"/>
                  </a:gs>
                </a:gsLst>
                <a:lin ang="5400000" scaled="0"/>
              </a:gradFill>
              <a:latin typeface="Segoe UI Light" pitchFamily="34" charset="0"/>
            </a:endParaRPr>
          </a:p>
          <a:p>
            <a:pPr defTabSz="914232"/>
            <a:r>
              <a:rPr lang="en-US" sz="2400" kern="0" dirty="0" smtClean="0">
                <a:gradFill>
                  <a:gsLst>
                    <a:gs pos="0">
                      <a:srgbClr val="FFFFFF"/>
                    </a:gs>
                    <a:gs pos="86000">
                      <a:srgbClr val="FFFFFF"/>
                    </a:gs>
                  </a:gsLst>
                  <a:lin ang="5400000" scaled="0"/>
                </a:gradFill>
                <a:latin typeface="Segoe UI Light" pitchFamily="34" charset="0"/>
              </a:rPr>
              <a:t>Microsoft Confidential</a:t>
            </a:r>
            <a:endParaRPr lang="en-US" sz="2400" kern="0" dirty="0">
              <a:gradFill>
                <a:gsLst>
                  <a:gs pos="0">
                    <a:srgbClr val="FFFFFF"/>
                  </a:gs>
                  <a:gs pos="86000">
                    <a:srgbClr val="FFFFFF"/>
                  </a:gs>
                </a:gsLst>
                <a:lin ang="5400000" scaled="0"/>
              </a:gradFill>
              <a:latin typeface="Segoe UI Light" pitchFamily="34" charset="0"/>
            </a:endParaRPr>
          </a:p>
        </p:txBody>
      </p:sp>
      <p:sp>
        <p:nvSpPr>
          <p:cNvPr id="2" name="Footer Placeholder 1"/>
          <p:cNvSpPr>
            <a:spLocks noGrp="1"/>
          </p:cNvSpPr>
          <p:nvPr>
            <p:ph type="ftr" sz="quarter" idx="10"/>
          </p:nvPr>
        </p:nvSpPr>
        <p:spPr/>
        <p:txBody>
          <a:bodyPr/>
          <a:lstStyle/>
          <a:p>
            <a:pPr>
              <a:defRPr/>
            </a:pPr>
            <a:r>
              <a:rPr lang="en-US" smtClean="0">
                <a:solidFill>
                  <a:srgbClr val="000000"/>
                </a:solidFill>
              </a:rPr>
              <a:t>Confidential - Microsoft NDA Only</a:t>
            </a:r>
            <a:endParaRPr lang="en-US">
              <a:solidFill>
                <a:srgbClr val="000000"/>
              </a:solidFill>
            </a:endParaRPr>
          </a:p>
        </p:txBody>
      </p:sp>
    </p:spTree>
    <p:extLst>
      <p:ext uri="{BB962C8B-B14F-4D97-AF65-F5344CB8AC3E}">
        <p14:creationId xmlns:p14="http://schemas.microsoft.com/office/powerpoint/2010/main" val="19646293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6" name="Text Placeholder 2"/>
          <p:cNvSpPr txBox="1">
            <a:spLocks/>
          </p:cNvSpPr>
          <p:nvPr/>
        </p:nvSpPr>
        <p:spPr>
          <a:xfrm>
            <a:off x="4114809" y="1892455"/>
            <a:ext cx="8649865" cy="6046894"/>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a:lnSpc>
                <a:spcPct val="100000"/>
              </a:lnSpc>
            </a:pPr>
            <a:r>
              <a:rPr lang="en-US" sz="3600" dirty="0" smtClean="0">
                <a:solidFill>
                  <a:srgbClr val="FFFFFF"/>
                </a:solidFill>
                <a:latin typeface="Segoe UI"/>
                <a:cs typeface="Segoe UI"/>
              </a:rPr>
              <a:t>Overview of themes and benefits</a:t>
            </a:r>
          </a:p>
          <a:p>
            <a:pPr>
              <a:lnSpc>
                <a:spcPct val="100000"/>
              </a:lnSpc>
            </a:pPr>
            <a:r>
              <a:rPr lang="en-US" sz="3600" dirty="0" smtClean="0">
                <a:solidFill>
                  <a:srgbClr val="FFFFFF"/>
                </a:solidFill>
                <a:latin typeface="Segoe UI"/>
                <a:cs typeface="Segoe UI"/>
              </a:rPr>
              <a:t>Descriptions of benefits</a:t>
            </a:r>
          </a:p>
          <a:p>
            <a:pPr>
              <a:lnSpc>
                <a:spcPct val="100000"/>
              </a:lnSpc>
            </a:pPr>
            <a:r>
              <a:rPr lang="en-US" sz="3600" dirty="0" smtClean="0">
                <a:solidFill>
                  <a:srgbClr val="FFFFFF"/>
                </a:solidFill>
                <a:latin typeface="Segoe UI"/>
                <a:cs typeface="Segoe UI"/>
              </a:rPr>
              <a:t>Notes and details to remember</a:t>
            </a:r>
          </a:p>
          <a:p>
            <a:pPr>
              <a:lnSpc>
                <a:spcPct val="100000"/>
              </a:lnSpc>
            </a:pPr>
            <a:r>
              <a:rPr lang="en-US" sz="3600" dirty="0" smtClean="0">
                <a:solidFill>
                  <a:srgbClr val="FFFFFF"/>
                </a:solidFill>
                <a:latin typeface="Segoe UI"/>
                <a:cs typeface="Segoe UI"/>
              </a:rPr>
              <a:t>Descriptions for Windows 8 editions</a:t>
            </a:r>
          </a:p>
          <a:p>
            <a:pPr>
              <a:lnSpc>
                <a:spcPct val="100000"/>
              </a:lnSpc>
            </a:pPr>
            <a:endParaRPr lang="en-US" sz="3600" dirty="0">
              <a:solidFill>
                <a:srgbClr val="FFFFFF"/>
              </a:solidFill>
              <a:latin typeface="Segoe UI"/>
              <a:cs typeface="Segoe UI"/>
            </a:endParaRPr>
          </a:p>
          <a:p>
            <a:pPr>
              <a:lnSpc>
                <a:spcPct val="100000"/>
              </a:lnSpc>
            </a:pPr>
            <a:r>
              <a:rPr lang="en-US" sz="3600" dirty="0" smtClean="0">
                <a:solidFill>
                  <a:srgbClr val="FFFFFF"/>
                </a:solidFill>
                <a:latin typeface="Segoe UI"/>
                <a:cs typeface="Segoe UI"/>
                <a:hlinkClick r:id="rId3"/>
              </a:rPr>
              <a:t>Windows 8 Release Preview website</a:t>
            </a:r>
            <a:endParaRPr lang="en-US" sz="3600" dirty="0" smtClean="0">
              <a:solidFill>
                <a:srgbClr val="FFFFFF"/>
              </a:solidFill>
              <a:latin typeface="Segoe UI"/>
              <a:cs typeface="Segoe UI"/>
            </a:endParaRPr>
          </a:p>
          <a:p>
            <a:pPr>
              <a:lnSpc>
                <a:spcPct val="100000"/>
              </a:lnSpc>
            </a:pPr>
            <a:r>
              <a:rPr lang="en-US" sz="3600" dirty="0">
                <a:solidFill>
                  <a:srgbClr val="FFFFFF"/>
                </a:solidFill>
                <a:latin typeface="Segoe UI"/>
                <a:cs typeface="Segoe UI"/>
                <a:hlinkClick r:id="rId4"/>
              </a:rPr>
              <a:t>P</a:t>
            </a:r>
            <a:r>
              <a:rPr lang="en-US" sz="3600" dirty="0" smtClean="0">
                <a:solidFill>
                  <a:srgbClr val="FFFFFF"/>
                </a:solidFill>
                <a:latin typeface="Segoe UI"/>
                <a:cs typeface="Segoe UI"/>
                <a:hlinkClick r:id="rId4"/>
              </a:rPr>
              <a:t>roduct guide (Release Preview, PDF)</a:t>
            </a:r>
            <a:endParaRPr lang="en-US" sz="3600" dirty="0" smtClean="0">
              <a:solidFill>
                <a:srgbClr val="FFFFFF"/>
              </a:solidFill>
              <a:latin typeface="Segoe UI"/>
              <a:cs typeface="Segoe UI"/>
            </a:endParaRPr>
          </a:p>
        </p:txBody>
      </p:sp>
      <p:sp>
        <p:nvSpPr>
          <p:cNvPr id="10" name="Text Placeholder 2"/>
          <p:cNvSpPr txBox="1">
            <a:spLocks/>
          </p:cNvSpPr>
          <p:nvPr/>
        </p:nvSpPr>
        <p:spPr>
          <a:xfrm>
            <a:off x="566749" y="1980119"/>
            <a:ext cx="3003215" cy="1296481"/>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a:lnSpc>
                <a:spcPct val="90000"/>
              </a:lnSpc>
            </a:pPr>
            <a:r>
              <a:rPr lang="en-US" sz="2400" dirty="0" smtClean="0">
                <a:solidFill>
                  <a:srgbClr val="FFFFFF"/>
                </a:solidFill>
                <a:latin typeface="Segoe UI"/>
                <a:cs typeface="Segoe UI"/>
              </a:rPr>
              <a:t>In this document</a:t>
            </a:r>
            <a:endParaRPr lang="en-US" sz="2400" dirty="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endParaRPr lang="en-US" sz="2400" dirty="0" smtClean="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endParaRPr lang="en-US" sz="2400" dirty="0" smtClean="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endParaRPr lang="en-US" sz="2400" dirty="0" smtClean="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r>
              <a:rPr lang="en-US" sz="2400" dirty="0" smtClean="0">
                <a:solidFill>
                  <a:srgbClr val="FFFFFF"/>
                </a:solidFill>
                <a:latin typeface="Segoe UI"/>
                <a:cs typeface="Segoe UI"/>
              </a:rPr>
              <a:t> </a:t>
            </a:r>
            <a:endParaRPr lang="en-US" sz="2400" dirty="0">
              <a:solidFill>
                <a:srgbClr val="FFFFFF"/>
              </a:solidFill>
              <a:latin typeface="Segoe UI"/>
              <a:cs typeface="Segoe UI"/>
            </a:endParaRPr>
          </a:p>
        </p:txBody>
      </p:sp>
      <p:sp>
        <p:nvSpPr>
          <p:cNvPr id="9" name="Rectangle 8"/>
          <p:cNvSpPr/>
          <p:nvPr/>
        </p:nvSpPr>
        <p:spPr>
          <a:xfrm>
            <a:off x="346068" y="284486"/>
            <a:ext cx="11693532" cy="6788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6" tIns="45707" rIns="91416" bIns="45707" rtlCol="0" anchor="ctr"/>
          <a:lstStyle/>
          <a:p>
            <a:pPr defTabSz="1053244"/>
            <a:r>
              <a:rPr lang="en-US" sz="4000" dirty="0" smtClean="0">
                <a:solidFill>
                  <a:schemeClr val="bg1"/>
                </a:solidFill>
                <a:latin typeface="Segoe UI Light" pitchFamily="34" charset="0"/>
                <a:cs typeface="Segoe UI"/>
              </a:rPr>
              <a:t>Messaging resources</a:t>
            </a:r>
            <a:endParaRPr lang="en-US" sz="4000" dirty="0">
              <a:solidFill>
                <a:schemeClr val="bg1"/>
              </a:solidFill>
              <a:latin typeface="Segoe UI Light" pitchFamily="34" charset="0"/>
              <a:cs typeface="Segoe UI"/>
            </a:endParaRPr>
          </a:p>
        </p:txBody>
      </p:sp>
      <p:sp>
        <p:nvSpPr>
          <p:cNvPr id="11" name="Slide Number Placeholder 1"/>
          <p:cNvSpPr txBox="1">
            <a:spLocks/>
          </p:cNvSpPr>
          <p:nvPr/>
        </p:nvSpPr>
        <p:spPr>
          <a:xfrm>
            <a:off x="12115800" y="421944"/>
            <a:ext cx="1118051" cy="233914"/>
          </a:xfrm>
          <a:prstGeom prst="rect">
            <a:avLst/>
          </a:prstGeom>
        </p:spPr>
        <p:txBody>
          <a:bodyPr lIns="0" tIns="0" rIns="0" bIns="0"/>
          <a:lstStyle>
            <a:defPPr>
              <a:defRPr lang="en-US"/>
            </a:defPPr>
            <a:lvl1pPr lvl="0" algn="r">
              <a:lnSpc>
                <a:spcPct val="90000"/>
              </a:lnSpc>
              <a:defRPr sz="1400">
                <a:solidFill>
                  <a:schemeClr val="tx1">
                    <a:lumMod val="65000"/>
                    <a:lumOff val="35000"/>
                  </a:schemeClr>
                </a:solidFill>
                <a:latin typeface="Segoe UI" pitchFamily="34" charset="0"/>
                <a:ea typeface="Segoe UI" pitchFamily="34" charset="0"/>
                <a:cs typeface="Segoe UI" pitchFamily="34" charset="0"/>
              </a:defRPr>
            </a:lvl1pPr>
          </a:lstStyle>
          <a:p>
            <a:r>
              <a:rPr lang="en-US" dirty="0">
                <a:solidFill>
                  <a:schemeClr val="bg1"/>
                </a:solidFill>
              </a:rPr>
              <a:t>2</a:t>
            </a:r>
          </a:p>
        </p:txBody>
      </p:sp>
      <p:sp>
        <p:nvSpPr>
          <p:cNvPr id="7" name="Text Placeholder 2"/>
          <p:cNvSpPr txBox="1">
            <a:spLocks/>
          </p:cNvSpPr>
          <p:nvPr/>
        </p:nvSpPr>
        <p:spPr>
          <a:xfrm>
            <a:off x="578185" y="4648200"/>
            <a:ext cx="3003215" cy="1296481"/>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a:lnSpc>
                <a:spcPct val="90000"/>
              </a:lnSpc>
            </a:pPr>
            <a:r>
              <a:rPr lang="en-US" sz="2400" dirty="0" smtClean="0">
                <a:solidFill>
                  <a:srgbClr val="FFFFFF"/>
                </a:solidFill>
                <a:latin typeface="Segoe UI"/>
                <a:cs typeface="Segoe UI"/>
              </a:rPr>
              <a:t>Other references</a:t>
            </a:r>
            <a:endParaRPr lang="en-US" sz="2400" dirty="0">
              <a:solidFill>
                <a:srgbClr val="FFFFFF"/>
              </a:solidFill>
              <a:latin typeface="Segoe UI"/>
              <a:cs typeface="Segoe UI"/>
            </a:endParaRPr>
          </a:p>
          <a:p>
            <a:pPr>
              <a:lnSpc>
                <a:spcPct val="90000"/>
              </a:lnSpc>
            </a:pPr>
            <a:endParaRPr lang="en-US" sz="2400" dirty="0" smtClean="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endParaRPr lang="en-US" sz="2400" dirty="0" smtClean="0">
              <a:solidFill>
                <a:srgbClr val="FFFFFF"/>
              </a:solidFill>
              <a:latin typeface="Segoe UI"/>
              <a:cs typeface="Segoe UI"/>
            </a:endParaRPr>
          </a:p>
          <a:p>
            <a:pPr>
              <a:lnSpc>
                <a:spcPct val="90000"/>
              </a:lnSpc>
            </a:pPr>
            <a:endParaRPr lang="en-US" sz="2400" dirty="0">
              <a:solidFill>
                <a:srgbClr val="FFFFFF"/>
              </a:solidFill>
              <a:latin typeface="Segoe UI"/>
              <a:cs typeface="Segoe UI"/>
            </a:endParaRPr>
          </a:p>
          <a:p>
            <a:pPr>
              <a:lnSpc>
                <a:spcPct val="90000"/>
              </a:lnSpc>
            </a:pPr>
            <a:r>
              <a:rPr lang="en-US" sz="2400" dirty="0" smtClean="0">
                <a:solidFill>
                  <a:srgbClr val="FFFFFF"/>
                </a:solidFill>
                <a:latin typeface="Segoe UI"/>
                <a:cs typeface="Segoe UI"/>
              </a:rPr>
              <a:t> </a:t>
            </a:r>
            <a:endParaRPr lang="en-US" sz="2400" dirty="0">
              <a:solidFill>
                <a:srgbClr val="FFFFFF"/>
              </a:solidFill>
              <a:latin typeface="Segoe UI"/>
              <a:cs typeface="Segoe UI"/>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Confidential - Microsoft NDA Only</a:t>
            </a:r>
            <a:endParaRPr lang="en-US">
              <a:solidFill>
                <a:prstClr val="black">
                  <a:tint val="75000"/>
                </a:prstClr>
              </a:solidFill>
            </a:endParaRPr>
          </a:p>
        </p:txBody>
      </p:sp>
    </p:spTree>
    <p:extLst>
      <p:ext uri="{BB962C8B-B14F-4D97-AF65-F5344CB8AC3E}">
        <p14:creationId xmlns:p14="http://schemas.microsoft.com/office/powerpoint/2010/main" val="22907628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Microsoft NDA Only</a:t>
            </a:r>
            <a:endParaRPr lang="en-US"/>
          </a:p>
        </p:txBody>
      </p:sp>
      <p:sp>
        <p:nvSpPr>
          <p:cNvPr id="5" name="Rectangle 4"/>
          <p:cNvSpPr/>
          <p:nvPr/>
        </p:nvSpPr>
        <p:spPr>
          <a:xfrm>
            <a:off x="346068" y="284486"/>
            <a:ext cx="11693532" cy="6788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6" tIns="45707" rIns="91416" bIns="45707" rtlCol="0" anchor="ctr"/>
          <a:lstStyle/>
          <a:p>
            <a:pPr defTabSz="1053244"/>
            <a:r>
              <a:rPr lang="en-US" sz="4000" dirty="0" smtClean="0">
                <a:solidFill>
                  <a:srgbClr val="00BCF2"/>
                </a:solidFill>
                <a:latin typeface="+mj-lt"/>
                <a:cs typeface="Segoe UI"/>
              </a:rPr>
              <a:t>Windows 8 editions</a:t>
            </a:r>
            <a:endParaRPr lang="en-US" sz="4000" dirty="0">
              <a:solidFill>
                <a:srgbClr val="00BCF2"/>
              </a:solidFill>
              <a:latin typeface="+mj-lt"/>
              <a:cs typeface="Segoe UI"/>
            </a:endParaRPr>
          </a:p>
        </p:txBody>
      </p:sp>
      <p:sp>
        <p:nvSpPr>
          <p:cNvPr id="7" name="TextBox 6"/>
          <p:cNvSpPr txBox="1"/>
          <p:nvPr/>
        </p:nvSpPr>
        <p:spPr>
          <a:xfrm>
            <a:off x="1371600" y="2286000"/>
            <a:ext cx="10972800" cy="4031873"/>
          </a:xfrm>
          <a:prstGeom prst="rect">
            <a:avLst/>
          </a:prstGeom>
          <a:noFill/>
        </p:spPr>
        <p:txBody>
          <a:bodyPr wrap="square" lIns="0" tIns="0" rIns="0" bIns="0" rtlCol="0">
            <a:spAutoFit/>
          </a:bodyPr>
          <a:lstStyle/>
          <a:p>
            <a:pPr>
              <a:spcAft>
                <a:spcPts val="1200"/>
              </a:spcAft>
            </a:pPr>
            <a:r>
              <a:rPr lang="en-US" sz="1800" dirty="0" smtClean="0">
                <a:solidFill>
                  <a:srgbClr val="00188F"/>
                </a:solidFill>
                <a:cs typeface="Segoe UI"/>
              </a:rPr>
              <a:t>Windows 8 has been reimagined to be all about you. Put what matters most right on your Start screen, and get instant access to your people, apps, sites and more, so you can spend less time searching and more time doing. Windows 8 is smooth, intuitive, and designed to let you do what you want, the way you want.</a:t>
            </a:r>
          </a:p>
          <a:p>
            <a:pPr marL="140804" algn="ctr"/>
            <a:r>
              <a:rPr lang="en-US" sz="1800" dirty="0">
                <a:solidFill>
                  <a:srgbClr val="00188F"/>
                </a:solidFill>
                <a:cs typeface="Segoe UI"/>
              </a:rPr>
              <a:t>Start up quickly</a:t>
            </a:r>
          </a:p>
          <a:p>
            <a:pPr marL="140804" algn="ctr"/>
            <a:r>
              <a:rPr lang="en-US" sz="1800" dirty="0">
                <a:solidFill>
                  <a:srgbClr val="00188F"/>
                </a:solidFill>
                <a:cs typeface="Segoe UI"/>
              </a:rPr>
              <a:t>Customize your Start screen with live tiles</a:t>
            </a:r>
          </a:p>
          <a:p>
            <a:pPr marL="140804" algn="ctr"/>
            <a:r>
              <a:rPr lang="en-US" sz="1800" dirty="0">
                <a:solidFill>
                  <a:srgbClr val="00188F"/>
                </a:solidFill>
                <a:cs typeface="Segoe UI"/>
              </a:rPr>
              <a:t>Browse faster with Internet Explorer</a:t>
            </a:r>
          </a:p>
          <a:p>
            <a:pPr marL="140804" algn="ctr"/>
            <a:r>
              <a:rPr lang="en-US" sz="1800" dirty="0">
                <a:solidFill>
                  <a:srgbClr val="00188F"/>
                </a:solidFill>
                <a:cs typeface="Segoe UI"/>
              </a:rPr>
              <a:t>Stay safer with Windows Defender</a:t>
            </a:r>
          </a:p>
          <a:p>
            <a:pPr marL="140804" algn="ctr"/>
            <a:r>
              <a:rPr lang="en-US" sz="1800" dirty="0">
                <a:solidFill>
                  <a:srgbClr val="00188F"/>
                </a:solidFill>
                <a:cs typeface="Segoe UI"/>
              </a:rPr>
              <a:t>Get great apps at the Windows Store</a:t>
            </a:r>
          </a:p>
          <a:p>
            <a:pPr marL="140804" algn="ctr"/>
            <a:r>
              <a:rPr lang="en-US" sz="1800" dirty="0">
                <a:solidFill>
                  <a:srgbClr val="00188F"/>
                </a:solidFill>
                <a:cs typeface="Segoe UI"/>
              </a:rPr>
              <a:t>Plus Mail, Photos, SkyDrive and more built-in</a:t>
            </a:r>
          </a:p>
          <a:p>
            <a:endParaRPr lang="en-US" sz="1800" dirty="0">
              <a:solidFill>
                <a:srgbClr val="00188F"/>
              </a:solidFill>
              <a:cs typeface="Segoe UI"/>
            </a:endParaRPr>
          </a:p>
          <a:p>
            <a:r>
              <a:rPr lang="en-US" sz="1800" dirty="0" smtClean="0">
                <a:solidFill>
                  <a:srgbClr val="00188F"/>
                </a:solidFill>
                <a:cs typeface="Segoe UI"/>
              </a:rPr>
              <a:t> </a:t>
            </a:r>
          </a:p>
          <a:p>
            <a:pPr marL="140804"/>
            <a:endParaRPr lang="en-US" sz="1800" dirty="0" smtClean="0">
              <a:solidFill>
                <a:srgbClr val="00188F"/>
              </a:solidFill>
              <a:cs typeface="Segoe UI"/>
            </a:endParaRPr>
          </a:p>
          <a:p>
            <a:pPr marL="140804"/>
            <a:endParaRPr lang="en-US" sz="1800" dirty="0" smtClean="0">
              <a:solidFill>
                <a:srgbClr val="00188F"/>
              </a:solidFill>
              <a:cs typeface="Segoe UI"/>
            </a:endParaRPr>
          </a:p>
          <a:p>
            <a:r>
              <a:rPr lang="en-US" sz="1800" dirty="0" smtClean="0">
                <a:solidFill>
                  <a:srgbClr val="00188F"/>
                </a:solidFill>
                <a:cs typeface="Segoe UI"/>
              </a:rPr>
              <a:t> </a:t>
            </a:r>
            <a:endParaRPr lang="en-US" sz="1800" dirty="0">
              <a:solidFill>
                <a:srgbClr val="00188F"/>
              </a:solidFill>
              <a:cs typeface="Segoe UI"/>
            </a:endParaRPr>
          </a:p>
        </p:txBody>
      </p:sp>
      <p:sp>
        <p:nvSpPr>
          <p:cNvPr id="8" name="Rectangle 7"/>
          <p:cNvSpPr/>
          <p:nvPr/>
        </p:nvSpPr>
        <p:spPr bwMode="auto">
          <a:xfrm>
            <a:off x="474359" y="5029200"/>
            <a:ext cx="12759492" cy="99032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664" tIns="52664" rIns="368650" bIns="52664" numCol="1" spcCol="0" rtlCol="0" fromWordArt="0" anchor="ctr" anchorCtr="0" forceAA="0" compatLnSpc="1">
            <a:prstTxWarp prst="textNoShape">
              <a:avLst/>
            </a:prstTxWarp>
            <a:noAutofit/>
          </a:bodyPr>
          <a:lstStyle/>
          <a:p>
            <a:pPr marL="105324" algn="ctr" defTabSz="1052896" fontAlgn="base">
              <a:spcBef>
                <a:spcPct val="0"/>
              </a:spcBef>
              <a:spcAft>
                <a:spcPct val="0"/>
              </a:spcAft>
            </a:pPr>
            <a:r>
              <a:rPr lang="en-US" sz="2800" dirty="0">
                <a:solidFill>
                  <a:srgbClr val="FFFFFF"/>
                </a:solidFill>
                <a:latin typeface="Segoe UI Light" pitchFamily="34" charset="0"/>
                <a:cs typeface="Segoe UI"/>
              </a:rPr>
              <a:t>Windows 8 Pro</a:t>
            </a:r>
          </a:p>
          <a:p>
            <a:pPr marL="105324" algn="ctr" defTabSz="1052896" fontAlgn="base">
              <a:spcBef>
                <a:spcPct val="0"/>
              </a:spcBef>
              <a:spcAft>
                <a:spcPts val="691"/>
              </a:spcAft>
            </a:pPr>
            <a:r>
              <a:rPr lang="en-US" sz="2800" dirty="0">
                <a:solidFill>
                  <a:srgbClr val="FFFFFF"/>
                </a:solidFill>
                <a:latin typeface="Segoe UI Light" pitchFamily="34" charset="0"/>
                <a:cs typeface="Segoe UI"/>
              </a:rPr>
              <a:t>Ready for business</a:t>
            </a:r>
          </a:p>
        </p:txBody>
      </p:sp>
      <p:sp>
        <p:nvSpPr>
          <p:cNvPr id="9" name="TextBox 8"/>
          <p:cNvSpPr txBox="1"/>
          <p:nvPr/>
        </p:nvSpPr>
        <p:spPr>
          <a:xfrm>
            <a:off x="1371600" y="6204852"/>
            <a:ext cx="10972800" cy="1815882"/>
          </a:xfrm>
          <a:prstGeom prst="rect">
            <a:avLst/>
          </a:prstGeom>
          <a:noFill/>
        </p:spPr>
        <p:txBody>
          <a:bodyPr wrap="square" lIns="0" tIns="0" rIns="0" bIns="0" rtlCol="0">
            <a:spAutoFit/>
          </a:bodyPr>
          <a:lstStyle/>
          <a:p>
            <a:pPr marL="105324" defTabSz="1052896" fontAlgn="base">
              <a:spcBef>
                <a:spcPct val="0"/>
              </a:spcBef>
              <a:spcAft>
                <a:spcPts val="1200"/>
              </a:spcAft>
            </a:pPr>
            <a:r>
              <a:rPr lang="en-US" sz="1800" dirty="0">
                <a:solidFill>
                  <a:srgbClr val="00188F"/>
                </a:solidFill>
                <a:cs typeface="Segoe UI"/>
              </a:rPr>
              <a:t>With Windows 8 Pro, you get everything in Windows 8, plus enhanced features that help you easily connect to company networks, access files on the go, encrypt your data, and more</a:t>
            </a:r>
            <a:r>
              <a:rPr lang="en-US" sz="1800" dirty="0" smtClean="0">
                <a:solidFill>
                  <a:srgbClr val="00188F"/>
                </a:solidFill>
                <a:cs typeface="Segoe UI"/>
              </a:rPr>
              <a:t>.</a:t>
            </a:r>
            <a:endParaRPr lang="en-US" sz="1800" dirty="0">
              <a:solidFill>
                <a:srgbClr val="00188F"/>
              </a:solidFill>
              <a:cs typeface="Segoe UI"/>
            </a:endParaRPr>
          </a:p>
          <a:p>
            <a:pPr marL="105324" algn="ctr" defTabSz="1052896" fontAlgn="base">
              <a:spcBef>
                <a:spcPct val="0"/>
              </a:spcBef>
              <a:spcAft>
                <a:spcPct val="0"/>
              </a:spcAft>
            </a:pPr>
            <a:r>
              <a:rPr lang="en-US" sz="1800" dirty="0">
                <a:solidFill>
                  <a:srgbClr val="00188F"/>
                </a:solidFill>
                <a:cs typeface="Segoe UI"/>
              </a:rPr>
              <a:t>Encrypt your data with </a:t>
            </a:r>
            <a:r>
              <a:rPr lang="en-US" sz="1800" dirty="0" err="1">
                <a:solidFill>
                  <a:srgbClr val="00188F"/>
                </a:solidFill>
                <a:cs typeface="Segoe UI"/>
              </a:rPr>
              <a:t>BitLocker</a:t>
            </a:r>
            <a:endParaRPr lang="en-US" sz="1800" dirty="0">
              <a:solidFill>
                <a:srgbClr val="00188F"/>
              </a:solidFill>
              <a:cs typeface="Segoe UI"/>
            </a:endParaRPr>
          </a:p>
          <a:p>
            <a:pPr marL="105324" algn="ctr" defTabSz="1052896" fontAlgn="base">
              <a:spcBef>
                <a:spcPct val="0"/>
              </a:spcBef>
              <a:spcAft>
                <a:spcPct val="0"/>
              </a:spcAft>
            </a:pPr>
            <a:r>
              <a:rPr lang="en-US" sz="1800" dirty="0">
                <a:solidFill>
                  <a:srgbClr val="00188F"/>
                </a:solidFill>
                <a:cs typeface="Segoe UI"/>
              </a:rPr>
              <a:t>Access your PC on-the-go with Remote Desktop </a:t>
            </a:r>
          </a:p>
          <a:p>
            <a:pPr marL="105324" algn="ctr" defTabSz="1052896" fontAlgn="base">
              <a:spcBef>
                <a:spcPct val="0"/>
              </a:spcBef>
              <a:spcAft>
                <a:spcPct val="0"/>
              </a:spcAft>
            </a:pPr>
            <a:r>
              <a:rPr lang="en-US" sz="1800" dirty="0">
                <a:solidFill>
                  <a:srgbClr val="00188F"/>
                </a:solidFill>
                <a:cs typeface="Segoe UI"/>
              </a:rPr>
              <a:t>Connect to company networks with domain join</a:t>
            </a:r>
          </a:p>
          <a:p>
            <a:pPr marL="105324" defTabSz="1052896" fontAlgn="base">
              <a:spcBef>
                <a:spcPct val="0"/>
              </a:spcBef>
              <a:spcAft>
                <a:spcPct val="0"/>
              </a:spcAft>
            </a:pPr>
            <a:endParaRPr lang="en-US" sz="1800" dirty="0" smtClean="0">
              <a:solidFill>
                <a:srgbClr val="00188F"/>
              </a:solidFill>
              <a:cs typeface="Segoe UI"/>
            </a:endParaRPr>
          </a:p>
        </p:txBody>
      </p:sp>
      <p:sp>
        <p:nvSpPr>
          <p:cNvPr id="10" name="Rectangle 9"/>
          <p:cNvSpPr/>
          <p:nvPr/>
        </p:nvSpPr>
        <p:spPr bwMode="auto">
          <a:xfrm>
            <a:off x="449654" y="1125841"/>
            <a:ext cx="12698022" cy="10077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664" tIns="52664" rIns="368650" bIns="52664" numCol="1" spcCol="0" rtlCol="0" fromWordArt="0" anchor="ctr" anchorCtr="0" forceAA="0" compatLnSpc="1">
            <a:prstTxWarp prst="textNoShape">
              <a:avLst/>
            </a:prstTxWarp>
            <a:noAutofit/>
          </a:bodyPr>
          <a:lstStyle/>
          <a:p>
            <a:pPr marL="105324" algn="ctr" defTabSz="1052896" fontAlgn="base">
              <a:spcBef>
                <a:spcPct val="0"/>
              </a:spcBef>
              <a:spcAft>
                <a:spcPct val="0"/>
              </a:spcAft>
            </a:pPr>
            <a:r>
              <a:rPr lang="en-US" sz="2800" spc="-115" dirty="0">
                <a:solidFill>
                  <a:srgbClr val="FFFFFF"/>
                </a:solidFill>
                <a:latin typeface="Segoe UI Light" pitchFamily="34" charset="0"/>
                <a:cs typeface="Segoe UI"/>
              </a:rPr>
              <a:t>Windows 8</a:t>
            </a:r>
          </a:p>
          <a:p>
            <a:pPr marL="105324" algn="ctr" defTabSz="1052896" fontAlgn="base">
              <a:spcBef>
                <a:spcPct val="0"/>
              </a:spcBef>
              <a:spcAft>
                <a:spcPts val="691"/>
              </a:spcAft>
            </a:pPr>
            <a:r>
              <a:rPr lang="en-US" sz="2800" spc="-115" dirty="0">
                <a:solidFill>
                  <a:srgbClr val="FFFFFF"/>
                </a:solidFill>
                <a:latin typeface="Segoe UI Light" pitchFamily="34" charset="0"/>
                <a:cs typeface="Segoe UI"/>
              </a:rPr>
              <a:t>Beautiful, fast, fluid</a:t>
            </a:r>
          </a:p>
        </p:txBody>
      </p:sp>
    </p:spTree>
    <p:extLst>
      <p:ext uri="{BB962C8B-B14F-4D97-AF65-F5344CB8AC3E}">
        <p14:creationId xmlns:p14="http://schemas.microsoft.com/office/powerpoint/2010/main" val="191134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Microsoft NDA Only</a:t>
            </a:r>
            <a:endParaRPr lang="en-US"/>
          </a:p>
        </p:txBody>
      </p:sp>
      <p:sp>
        <p:nvSpPr>
          <p:cNvPr id="5" name="Rectangle 4"/>
          <p:cNvSpPr/>
          <p:nvPr/>
        </p:nvSpPr>
        <p:spPr>
          <a:xfrm>
            <a:off x="498468" y="415112"/>
            <a:ext cx="11693532" cy="6788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6" tIns="45707" rIns="91416" bIns="45707" rtlCol="0" anchor="t"/>
          <a:lstStyle/>
          <a:p>
            <a:pPr defTabSz="1053244"/>
            <a:r>
              <a:rPr lang="en-US" sz="4000" dirty="0" smtClean="0">
                <a:solidFill>
                  <a:srgbClr val="00BCF2"/>
                </a:solidFill>
                <a:latin typeface="+mj-lt"/>
                <a:cs typeface="Segoe UI"/>
              </a:rPr>
              <a:t>Windows 8 </a:t>
            </a:r>
            <a:endParaRPr lang="en-US" sz="4000" dirty="0">
              <a:solidFill>
                <a:srgbClr val="00BCF2"/>
              </a:solidFill>
              <a:latin typeface="+mj-lt"/>
              <a:cs typeface="Segoe UI"/>
            </a:endParaRPr>
          </a:p>
          <a:p>
            <a:pPr defTabSz="1053244"/>
            <a:endParaRPr lang="en-US" sz="4000" dirty="0" smtClean="0">
              <a:solidFill>
                <a:srgbClr val="00BCF2"/>
              </a:solidFill>
              <a:latin typeface="+mj-lt"/>
              <a:cs typeface="Segoe UI"/>
            </a:endParaRPr>
          </a:p>
          <a:p>
            <a:pPr defTabSz="1053244"/>
            <a:endParaRPr lang="en-US" sz="4000" dirty="0" smtClean="0">
              <a:solidFill>
                <a:srgbClr val="00BCF2"/>
              </a:solidFill>
              <a:latin typeface="+mj-lt"/>
              <a:cs typeface="Segoe UI"/>
            </a:endParaRPr>
          </a:p>
          <a:p>
            <a:pPr defTabSz="1053244"/>
            <a:endParaRPr lang="en-US" sz="4000" dirty="0">
              <a:solidFill>
                <a:srgbClr val="00BCF2"/>
              </a:solidFill>
              <a:latin typeface="+mj-lt"/>
              <a:cs typeface="Segoe UI"/>
            </a:endParaRPr>
          </a:p>
        </p:txBody>
      </p:sp>
      <p:sp>
        <p:nvSpPr>
          <p:cNvPr id="6" name="Rectangle 5"/>
          <p:cNvSpPr/>
          <p:nvPr/>
        </p:nvSpPr>
        <p:spPr>
          <a:xfrm>
            <a:off x="673352" y="4724400"/>
            <a:ext cx="2362200" cy="6788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tIns="45707" rIns="91416" bIns="45707" rtlCol="0" anchor="ctr"/>
          <a:lstStyle/>
          <a:p>
            <a:pPr defTabSz="1053244"/>
            <a:r>
              <a:rPr lang="en-US" sz="2800" dirty="0" smtClean="0">
                <a:solidFill>
                  <a:srgbClr val="FFFFFF"/>
                </a:solidFill>
                <a:latin typeface="Segoe UI Light" pitchFamily="34" charset="0"/>
                <a:cs typeface="Segoe UI"/>
              </a:rPr>
              <a:t>Personal</a:t>
            </a:r>
            <a:endParaRPr lang="en-US" sz="2800" dirty="0">
              <a:solidFill>
                <a:srgbClr val="FFFFFF"/>
              </a:solidFill>
              <a:latin typeface="Segoe UI Light" pitchFamily="34" charset="0"/>
              <a:cs typeface="Segoe UI"/>
            </a:endParaRPr>
          </a:p>
        </p:txBody>
      </p:sp>
      <p:sp>
        <p:nvSpPr>
          <p:cNvPr id="7" name="Rectangle 6"/>
          <p:cNvSpPr/>
          <p:nvPr/>
        </p:nvSpPr>
        <p:spPr>
          <a:xfrm>
            <a:off x="3276600" y="4724400"/>
            <a:ext cx="2362200" cy="6788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80" tIns="45707" rIns="91416" bIns="45707" rtlCol="0" anchor="ctr"/>
          <a:lstStyle/>
          <a:p>
            <a:pPr defTabSz="1053244"/>
            <a:r>
              <a:rPr lang="en-US" sz="2800" dirty="0" smtClean="0">
                <a:solidFill>
                  <a:srgbClr val="FFFFFF"/>
                </a:solidFill>
                <a:latin typeface="Segoe UI Light" pitchFamily="34" charset="0"/>
                <a:cs typeface="Segoe UI"/>
              </a:rPr>
              <a:t>Connected</a:t>
            </a:r>
            <a:endParaRPr lang="en-US" sz="2800" dirty="0">
              <a:solidFill>
                <a:srgbClr val="FFFFFF"/>
              </a:solidFill>
              <a:latin typeface="Segoe UI Light" pitchFamily="34" charset="0"/>
              <a:cs typeface="Segoe UI"/>
            </a:endParaRPr>
          </a:p>
        </p:txBody>
      </p:sp>
      <p:sp>
        <p:nvSpPr>
          <p:cNvPr id="8" name="Rectangle 7"/>
          <p:cNvSpPr/>
          <p:nvPr/>
        </p:nvSpPr>
        <p:spPr>
          <a:xfrm>
            <a:off x="5867400" y="4724400"/>
            <a:ext cx="2362200" cy="67881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82880" tIns="45707" rIns="91416" bIns="45707" rtlCol="0" anchor="ctr"/>
          <a:lstStyle/>
          <a:p>
            <a:pPr defTabSz="1053244"/>
            <a:r>
              <a:rPr lang="en-US" sz="2800" dirty="0" smtClean="0">
                <a:solidFill>
                  <a:srgbClr val="FFFFFF"/>
                </a:solidFill>
                <a:latin typeface="Segoe UI Light" pitchFamily="34" charset="0"/>
                <a:cs typeface="Segoe UI"/>
              </a:rPr>
              <a:t>Harmonious</a:t>
            </a:r>
            <a:endParaRPr lang="en-US" sz="2800" dirty="0">
              <a:solidFill>
                <a:srgbClr val="FFFFFF"/>
              </a:solidFill>
              <a:latin typeface="Segoe UI Light" pitchFamily="34" charset="0"/>
              <a:cs typeface="Segoe UI"/>
            </a:endParaRPr>
          </a:p>
        </p:txBody>
      </p:sp>
      <p:sp>
        <p:nvSpPr>
          <p:cNvPr id="9" name="Text Placeholder 2"/>
          <p:cNvSpPr txBox="1">
            <a:spLocks/>
          </p:cNvSpPr>
          <p:nvPr/>
        </p:nvSpPr>
        <p:spPr>
          <a:xfrm>
            <a:off x="620737" y="1563671"/>
            <a:ext cx="9971063"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100000"/>
              </a:lnSpc>
              <a:spcBef>
                <a:spcPct val="0"/>
              </a:spcBef>
              <a:spcAft>
                <a:spcPts val="1200"/>
              </a:spcAft>
            </a:pPr>
            <a:r>
              <a:rPr lang="en-US" dirty="0" smtClean="0">
                <a:solidFill>
                  <a:srgbClr val="00BCF2"/>
                </a:solidFill>
                <a:latin typeface="Segoe UI Light" pitchFamily="34" charset="0"/>
                <a:ea typeface="Segoe UI" pitchFamily="34" charset="0"/>
                <a:cs typeface="Segoe UI Light" pitchFamily="34" charset="0"/>
              </a:rPr>
              <a:t>Windows </a:t>
            </a:r>
            <a:r>
              <a:rPr lang="en-US" dirty="0">
                <a:solidFill>
                  <a:srgbClr val="00BCF2"/>
                </a:solidFill>
                <a:latin typeface="Segoe UI Light" pitchFamily="34" charset="0"/>
                <a:ea typeface="Segoe UI" pitchFamily="34" charset="0"/>
                <a:cs typeface="Segoe UI Light" pitchFamily="34" charset="0"/>
              </a:rPr>
              <a:t>8 has been reimagined to be all about you. Put what matters most right on your Start screen, and get instant access to your people, </a:t>
            </a:r>
            <a:r>
              <a:rPr lang="en-US" dirty="0" smtClean="0">
                <a:solidFill>
                  <a:srgbClr val="00BCF2"/>
                </a:solidFill>
                <a:latin typeface="Segoe UI Light" pitchFamily="34" charset="0"/>
                <a:ea typeface="Segoe UI" pitchFamily="34" charset="0"/>
                <a:cs typeface="Segoe UI Light" pitchFamily="34" charset="0"/>
              </a:rPr>
              <a:t>apps, sites </a:t>
            </a:r>
            <a:r>
              <a:rPr lang="en-US" dirty="0">
                <a:solidFill>
                  <a:srgbClr val="00BCF2"/>
                </a:solidFill>
                <a:latin typeface="Segoe UI Light" pitchFamily="34" charset="0"/>
                <a:ea typeface="Segoe UI" pitchFamily="34" charset="0"/>
                <a:cs typeface="Segoe UI Light" pitchFamily="34" charset="0"/>
              </a:rPr>
              <a:t>and </a:t>
            </a:r>
            <a:r>
              <a:rPr lang="en-US" dirty="0" smtClean="0">
                <a:solidFill>
                  <a:srgbClr val="00BCF2"/>
                </a:solidFill>
                <a:latin typeface="Segoe UI Light" pitchFamily="34" charset="0"/>
                <a:ea typeface="Segoe UI" pitchFamily="34" charset="0"/>
                <a:cs typeface="Segoe UI Light" pitchFamily="34" charset="0"/>
              </a:rPr>
              <a:t>more, </a:t>
            </a:r>
            <a:r>
              <a:rPr lang="en-US" dirty="0">
                <a:solidFill>
                  <a:srgbClr val="00BCF2"/>
                </a:solidFill>
                <a:latin typeface="Segoe UI Light" pitchFamily="34" charset="0"/>
                <a:ea typeface="Segoe UI" pitchFamily="34" charset="0"/>
                <a:cs typeface="Segoe UI Light" pitchFamily="34" charset="0"/>
              </a:rPr>
              <a:t>so you can spend less time searching and more time doing. </a:t>
            </a:r>
          </a:p>
          <a:p>
            <a:pPr lvl="1" defTabSz="1023932">
              <a:lnSpc>
                <a:spcPct val="100000"/>
              </a:lnSpc>
              <a:spcBef>
                <a:spcPct val="0"/>
              </a:spcBef>
              <a:spcAft>
                <a:spcPts val="1200"/>
              </a:spcAft>
            </a:pPr>
            <a:endParaRPr lang="en-US" dirty="0" smtClean="0">
              <a:solidFill>
                <a:srgbClr val="00BCF2"/>
              </a:solidFill>
              <a:latin typeface="Segoe UI Light" pitchFamily="34" charset="0"/>
              <a:ea typeface="Segoe UI" pitchFamily="34" charset="0"/>
              <a:cs typeface="Segoe UI Light" pitchFamily="34" charset="0"/>
            </a:endParaRPr>
          </a:p>
          <a:p>
            <a:pPr lvl="1" defTabSz="1023932">
              <a:lnSpc>
                <a:spcPct val="100000"/>
              </a:lnSpc>
              <a:spcBef>
                <a:spcPct val="0"/>
              </a:spcBef>
            </a:pPr>
            <a:r>
              <a:rPr lang="en-US" dirty="0" smtClean="0">
                <a:solidFill>
                  <a:srgbClr val="00BCF2"/>
                </a:solidFill>
                <a:latin typeface="Segoe UI Light" pitchFamily="34" charset="0"/>
                <a:ea typeface="Segoe UI" pitchFamily="34" charset="0"/>
                <a:cs typeface="Segoe UI Light" pitchFamily="34" charset="0"/>
              </a:rPr>
              <a:t>The Windows 8 experience is: </a:t>
            </a:r>
            <a:endParaRPr lang="en-US" dirty="0">
              <a:solidFill>
                <a:srgbClr val="00BCF2"/>
              </a:solidFill>
              <a:latin typeface="Segoe UI Light" pitchFamily="34" charset="0"/>
              <a:ea typeface="Segoe UI" pitchFamily="34" charset="0"/>
              <a:cs typeface="Segoe UI Light" pitchFamily="34" charset="0"/>
            </a:endParaRPr>
          </a:p>
          <a:p>
            <a:pPr lvl="1" defTabSz="1023932">
              <a:lnSpc>
                <a:spcPct val="91000"/>
              </a:lnSpc>
              <a:spcBef>
                <a:spcPct val="0"/>
              </a:spcBef>
            </a:pPr>
            <a:endParaRPr lang="en-US" sz="14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pP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 </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10" name="Rectangle 9"/>
          <p:cNvSpPr/>
          <p:nvPr/>
        </p:nvSpPr>
        <p:spPr>
          <a:xfrm>
            <a:off x="8458200" y="4724400"/>
            <a:ext cx="2362200" cy="678818"/>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lIns="182880" tIns="45707" rIns="91416" bIns="45707" rtlCol="0" anchor="ctr"/>
          <a:lstStyle/>
          <a:p>
            <a:pPr defTabSz="1053244"/>
            <a:r>
              <a:rPr lang="en-US" sz="2800" dirty="0" smtClean="0">
                <a:solidFill>
                  <a:srgbClr val="FFFFFF"/>
                </a:solidFill>
                <a:latin typeface="Segoe UI Light" pitchFamily="34" charset="0"/>
                <a:cs typeface="Segoe UI"/>
              </a:rPr>
              <a:t>Open</a:t>
            </a:r>
            <a:endParaRPr lang="en-US" sz="2800" dirty="0">
              <a:solidFill>
                <a:srgbClr val="FFFFFF"/>
              </a:solidFill>
              <a:latin typeface="Segoe UI Light" pitchFamily="34" charset="0"/>
              <a:cs typeface="Segoe UI"/>
            </a:endParaRPr>
          </a:p>
        </p:txBody>
      </p:sp>
    </p:spTree>
    <p:extLst>
      <p:ext uri="{BB962C8B-B14F-4D97-AF65-F5344CB8AC3E}">
        <p14:creationId xmlns:p14="http://schemas.microsoft.com/office/powerpoint/2010/main" val="135016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Attributes &amp; Themes – Personal</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343031"/>
            <a:ext cx="74893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pPr>
            <a:r>
              <a:rPr lang="en-US" dirty="0" smtClean="0">
                <a:solidFill>
                  <a:srgbClr val="00BCF2"/>
                </a:solidFill>
                <a:latin typeface="Segoe UI Light" pitchFamily="34" charset="0"/>
                <a:cs typeface="Segoe UI Light" pitchFamily="34" charset="0"/>
              </a:rPr>
              <a:t>Windows 8 is more personal</a:t>
            </a:r>
            <a:endParaRPr lang="en-US" dirty="0">
              <a:solidFill>
                <a:srgbClr val="00BCF2"/>
              </a:solidFill>
              <a:latin typeface="Segoe UI Light" pitchFamily="34" charset="0"/>
              <a:cs typeface="Segoe UI Light" pitchFamily="34" charset="0"/>
            </a:endParaRPr>
          </a:p>
          <a:p>
            <a:pPr lvl="1" defTabSz="1023932">
              <a:lnSpc>
                <a:spcPct val="90000"/>
              </a:lnSpc>
              <a:spcBef>
                <a:spcPct val="0"/>
              </a:spcBef>
            </a:pPr>
            <a:endParaRPr lang="en-US" sz="2200" dirty="0">
              <a:solidFill>
                <a:srgbClr val="00BCF2"/>
              </a:solidFill>
              <a:latin typeface="Segoe UI" pitchFamily="34" charset="0"/>
              <a:ea typeface="Segoe UI" pitchFamily="34" charset="0"/>
              <a:cs typeface="Segoe UI" pitchFamily="34" charset="0"/>
            </a:endParaRPr>
          </a:p>
          <a:p>
            <a:pPr lvl="1" defTabSz="1023932">
              <a:lnSpc>
                <a:spcPct val="100000"/>
              </a:lnSpc>
              <a:spcBef>
                <a:spcPct val="0"/>
              </a:spcBef>
            </a:pPr>
            <a:r>
              <a:rPr lang="en-US" sz="2200" dirty="0">
                <a:solidFill>
                  <a:srgbClr val="00BCF2"/>
                </a:solidFill>
                <a:latin typeface="Segoe UI Light" pitchFamily="34" charset="0"/>
                <a:cs typeface="Segoe UI Light" pitchFamily="34" charset="0"/>
              </a:rPr>
              <a:t>Attributes: </a:t>
            </a:r>
            <a:r>
              <a:rPr lang="en-US" sz="2200" dirty="0" smtClean="0">
                <a:solidFill>
                  <a:srgbClr val="00BCF2"/>
                </a:solidFill>
                <a:latin typeface="Segoe UI Light" pitchFamily="34" charset="0"/>
                <a:cs typeface="Segoe UI Light" pitchFamily="34" charset="0"/>
              </a:rPr>
              <a:t>expressive</a:t>
            </a:r>
            <a:r>
              <a:rPr lang="en-US" sz="2200" dirty="0">
                <a:solidFill>
                  <a:srgbClr val="00BCF2"/>
                </a:solidFill>
                <a:latin typeface="Segoe UI Light" pitchFamily="34" charset="0"/>
                <a:cs typeface="Segoe UI Light" pitchFamily="34" charset="0"/>
              </a:rPr>
              <a:t>, unique, </a:t>
            </a:r>
            <a:r>
              <a:rPr lang="en-US" sz="2200" dirty="0" smtClean="0">
                <a:solidFill>
                  <a:srgbClr val="00BCF2"/>
                </a:solidFill>
                <a:latin typeface="Segoe UI Light" pitchFamily="34" charset="0"/>
                <a:cs typeface="Segoe UI Light" pitchFamily="34" charset="0"/>
              </a:rPr>
              <a:t>tailored</a:t>
            </a:r>
            <a:endParaRPr lang="en-US" sz="2200" dirty="0">
              <a:solidFill>
                <a:srgbClr val="00BCF2"/>
              </a:solidFill>
              <a:latin typeface="Segoe UI Light" pitchFamily="34" charset="0"/>
              <a:cs typeface="Segoe UI Light" pitchFamily="34" charset="0"/>
            </a:endParaRPr>
          </a:p>
          <a:p>
            <a:pPr lvl="1" defTabSz="1023932">
              <a:lnSpc>
                <a:spcPct val="100000"/>
              </a:lnSpc>
              <a:spcBef>
                <a:spcPct val="0"/>
              </a:spcBef>
            </a:pPr>
            <a:r>
              <a:rPr lang="en-US" sz="2200" dirty="0">
                <a:solidFill>
                  <a:srgbClr val="00BCF2"/>
                </a:solidFill>
                <a:latin typeface="Segoe UI Light" pitchFamily="34" charset="0"/>
                <a:cs typeface="Segoe UI Light" pitchFamily="34" charset="0"/>
              </a:rPr>
              <a:t>Themes: Make it </a:t>
            </a:r>
            <a:r>
              <a:rPr lang="en-US" sz="2200" dirty="0" smtClean="0">
                <a:solidFill>
                  <a:srgbClr val="00BCF2"/>
                </a:solidFill>
                <a:latin typeface="Segoe UI Light" pitchFamily="34" charset="0"/>
                <a:cs typeface="Segoe UI Light" pitchFamily="34" charset="0"/>
              </a:rPr>
              <a:t>yours; </a:t>
            </a:r>
            <a:r>
              <a:rPr lang="en-US" sz="2200" dirty="0">
                <a:solidFill>
                  <a:srgbClr val="00BCF2"/>
                </a:solidFill>
                <a:latin typeface="Segoe UI Light" pitchFamily="34" charset="0"/>
                <a:cs typeface="Segoe UI Light" pitchFamily="34" charset="0"/>
              </a:rPr>
              <a:t>Windows 8 is uniquely </a:t>
            </a:r>
            <a:r>
              <a:rPr lang="en-US" sz="2200" dirty="0" smtClean="0">
                <a:solidFill>
                  <a:srgbClr val="00BCF2"/>
                </a:solidFill>
                <a:latin typeface="Segoe UI Light" pitchFamily="34" charset="0"/>
                <a:cs typeface="Segoe UI Light" pitchFamily="34" charset="0"/>
              </a:rPr>
              <a:t>yours</a:t>
            </a:r>
          </a:p>
          <a:p>
            <a:pPr lvl="1" defTabSz="1023932">
              <a:lnSpc>
                <a:spcPct val="100000"/>
              </a:lnSpc>
              <a:spcBef>
                <a:spcPct val="0"/>
              </a:spcBef>
            </a:pPr>
            <a:endParaRPr lang="en-US" sz="1800" dirty="0">
              <a:solidFill>
                <a:srgbClr val="00BCF2"/>
              </a:solidFill>
              <a:latin typeface="Segoe UI Light" pitchFamily="34" charset="0"/>
              <a:cs typeface="Segoe UI Light"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Personalize your Windows 8 experience with the people</a:t>
            </a:r>
            <a:r>
              <a:rPr lang="en-US" sz="1800" dirty="0">
                <a:solidFill>
                  <a:schemeClr val="tx1">
                    <a:lumMod val="65000"/>
                    <a:lumOff val="35000"/>
                  </a:schemeClr>
                </a:solidFill>
                <a:latin typeface="Segoe UI" pitchFamily="34" charset="0"/>
                <a:ea typeface="Segoe UI" pitchFamily="34" charset="0"/>
                <a:cs typeface="Segoe UI" pitchFamily="34" charset="0"/>
              </a:rPr>
              <a:t>, apps, and  </a:t>
            </a:r>
            <a:r>
              <a:rPr lang="en-US" sz="1800" dirty="0" smtClean="0">
                <a:solidFill>
                  <a:schemeClr val="tx1">
                    <a:lumMod val="65000"/>
                    <a:lumOff val="35000"/>
                  </a:schemeClr>
                </a:solidFill>
                <a:latin typeface="Segoe UI" pitchFamily="34" charset="0"/>
                <a:ea typeface="Segoe UI" pitchFamily="34" charset="0"/>
                <a:cs typeface="Segoe UI" pitchFamily="34" charset="0"/>
              </a:rPr>
              <a:t>sites you care about most. Pin your favorites to your Start screen, </a:t>
            </a:r>
            <a:r>
              <a:rPr lang="en-US" sz="1800" dirty="0">
                <a:solidFill>
                  <a:schemeClr val="tx1">
                    <a:lumMod val="65000"/>
                    <a:lumOff val="35000"/>
                  </a:schemeClr>
                </a:solidFill>
                <a:latin typeface="Segoe UI" pitchFamily="34" charset="0"/>
                <a:ea typeface="Segoe UI" pitchFamily="34" charset="0"/>
                <a:cs typeface="Segoe UI" pitchFamily="34" charset="0"/>
              </a:rPr>
              <a:t>and arrange them the way you want. </a:t>
            </a:r>
          </a:p>
          <a:p>
            <a:pPr lvl="1" defTabSz="1023932">
              <a:lnSpc>
                <a:spcPct val="100000"/>
              </a:lnSpc>
              <a:spcBef>
                <a:spcPct val="0"/>
              </a:spcBef>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Windows 8 is uniquely yours. Choose a favorite photo to create your unique picture password and simply trace a pattern over </a:t>
            </a:r>
            <a:r>
              <a:rPr lang="en-US" sz="1800" dirty="0" smtClean="0">
                <a:solidFill>
                  <a:schemeClr val="tx1">
                    <a:lumMod val="65000"/>
                    <a:lumOff val="35000"/>
                  </a:schemeClr>
                </a:solidFill>
                <a:latin typeface="Segoe UI" pitchFamily="34" charset="0"/>
                <a:ea typeface="Segoe UI" pitchFamily="34" charset="0"/>
                <a:cs typeface="Segoe UI" pitchFamily="34" charset="0"/>
              </a:rPr>
              <a:t>it to sign-in.</a:t>
            </a: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By </a:t>
            </a:r>
            <a:r>
              <a:rPr lang="en-US" sz="1800" dirty="0">
                <a:solidFill>
                  <a:schemeClr val="tx1">
                    <a:lumMod val="65000"/>
                    <a:lumOff val="35000"/>
                  </a:schemeClr>
                </a:solidFill>
                <a:latin typeface="Segoe UI" pitchFamily="34" charset="0"/>
                <a:ea typeface="Segoe UI" pitchFamily="34" charset="0"/>
                <a:cs typeface="Segoe UI" pitchFamily="34" charset="0"/>
              </a:rPr>
              <a:t>changing your colors, background, and lock screen photo, you can personalize Windows 8 to be a beautiful expression of </a:t>
            </a:r>
            <a:r>
              <a:rPr lang="en-US" sz="1800" dirty="0" smtClean="0">
                <a:solidFill>
                  <a:schemeClr val="tx1">
                    <a:lumMod val="65000"/>
                    <a:lumOff val="35000"/>
                  </a:schemeClr>
                </a:solidFill>
                <a:latin typeface="Segoe UI" pitchFamily="34" charset="0"/>
                <a:ea typeface="Segoe UI" pitchFamily="34" charset="0"/>
                <a:cs typeface="Segoe UI" pitchFamily="34" charset="0"/>
              </a:rPr>
              <a:t>you.</a:t>
            </a: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 </a:t>
            </a:r>
            <a:endParaRPr lang="en-US" sz="1800" dirty="0">
              <a:solidFill>
                <a:srgbClr val="393737"/>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Your Windows, everywhere. Sign in to any of your Windows 8 PCs or tablets and instantly see your settings and get your apps. Buy them once </a:t>
            </a:r>
            <a:r>
              <a:rPr lang="en-US" sz="1800" dirty="0">
                <a:solidFill>
                  <a:schemeClr val="tx1">
                    <a:lumMod val="65000"/>
                    <a:lumOff val="35000"/>
                  </a:schemeClr>
                </a:solidFill>
                <a:latin typeface="Segoe UI" pitchFamily="34" charset="0"/>
                <a:ea typeface="Segoe UI" pitchFamily="34" charset="0"/>
                <a:cs typeface="Segoe UI" pitchFamily="34" charset="0"/>
              </a:rPr>
              <a:t>from </a:t>
            </a:r>
            <a:r>
              <a:rPr lang="en-US" sz="1800" dirty="0" smtClean="0">
                <a:solidFill>
                  <a:schemeClr val="tx1">
                    <a:lumMod val="65000"/>
                    <a:lumOff val="35000"/>
                  </a:schemeClr>
                </a:solidFill>
                <a:latin typeface="Segoe UI" pitchFamily="34" charset="0"/>
                <a:ea typeface="Segoe UI" pitchFamily="34" charset="0"/>
                <a:cs typeface="Segoe UI" pitchFamily="34" charset="0"/>
              </a:rPr>
              <a:t>the Windows </a:t>
            </a:r>
            <a:r>
              <a:rPr lang="en-US" sz="1800" dirty="0">
                <a:solidFill>
                  <a:schemeClr val="tx1">
                    <a:lumMod val="65000"/>
                    <a:lumOff val="35000"/>
                  </a:schemeClr>
                </a:solidFill>
                <a:latin typeface="Segoe UI" pitchFamily="34" charset="0"/>
                <a:ea typeface="Segoe UI" pitchFamily="34" charset="0"/>
                <a:cs typeface="Segoe UI" pitchFamily="34" charset="0"/>
              </a:rPr>
              <a:t>Store, and </a:t>
            </a:r>
            <a:r>
              <a:rPr lang="en-US" sz="1800" dirty="0" smtClean="0">
                <a:solidFill>
                  <a:schemeClr val="tx1">
                    <a:lumMod val="65000"/>
                    <a:lumOff val="35000"/>
                  </a:schemeClr>
                </a:solidFill>
                <a:latin typeface="Segoe UI" pitchFamily="34" charset="0"/>
                <a:ea typeface="Segoe UI" pitchFamily="34" charset="0"/>
                <a:cs typeface="Segoe UI" pitchFamily="34" charset="0"/>
              </a:rPr>
              <a:t>use most of your Windows apps on up to 5 PCs or tablets. </a:t>
            </a:r>
            <a:endParaRPr lang="en-US"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2" name="Rectangle 1"/>
          <p:cNvSpPr/>
          <p:nvPr/>
        </p:nvSpPr>
        <p:spPr>
          <a:xfrm>
            <a:off x="1" y="1156648"/>
            <a:ext cx="2743199" cy="678819"/>
          </a:xfrm>
          <a:prstGeom prst="rect">
            <a:avLst/>
          </a:prstGeom>
          <a:solidFill>
            <a:srgbClr val="00B4F2"/>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latin typeface="Segoe UI Light" pitchFamily="34" charset="0"/>
                <a:cs typeface="Segoe UI"/>
              </a:rPr>
              <a:t>Personal</a:t>
            </a:r>
            <a:endParaRPr lang="en-US" sz="2800" dirty="0">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4</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42106647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Attributes &amp; Themes – Connected</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343031"/>
            <a:ext cx="74893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pPr>
            <a:r>
              <a:rPr lang="en-US" dirty="0" smtClean="0">
                <a:solidFill>
                  <a:srgbClr val="7FBA00"/>
                </a:solidFill>
                <a:latin typeface="Segoe UI Light" pitchFamily="34" charset="0"/>
                <a:cs typeface="Segoe UI Light" pitchFamily="34" charset="0"/>
              </a:rPr>
              <a:t>Windows 8 is connected</a:t>
            </a:r>
            <a:endParaRPr lang="en-US" dirty="0">
              <a:solidFill>
                <a:srgbClr val="7FBA00"/>
              </a:solidFill>
              <a:latin typeface="Segoe UI Light" pitchFamily="34" charset="0"/>
              <a:cs typeface="Segoe UI Light" pitchFamily="34" charset="0"/>
            </a:endParaRPr>
          </a:p>
          <a:p>
            <a:pPr lvl="1" defTabSz="1023932">
              <a:lnSpc>
                <a:spcPct val="90000"/>
              </a:lnSpc>
              <a:spcBef>
                <a:spcPct val="0"/>
              </a:spcBef>
            </a:pPr>
            <a:endParaRPr lang="en-US" sz="2200" dirty="0">
              <a:solidFill>
                <a:srgbClr val="7FBA00"/>
              </a:solidFill>
              <a:latin typeface="Segoe UI" pitchFamily="34" charset="0"/>
              <a:ea typeface="Segoe UI" pitchFamily="34" charset="0"/>
              <a:cs typeface="Segoe UI" pitchFamily="34" charset="0"/>
            </a:endParaRPr>
          </a:p>
          <a:p>
            <a:pPr lvl="1" defTabSz="1023932">
              <a:lnSpc>
                <a:spcPct val="100000"/>
              </a:lnSpc>
              <a:spcBef>
                <a:spcPct val="0"/>
              </a:spcBef>
            </a:pPr>
            <a:r>
              <a:rPr lang="en-US" sz="2200" dirty="0" smtClean="0">
                <a:solidFill>
                  <a:srgbClr val="7FBA00"/>
                </a:solidFill>
                <a:latin typeface="Segoe UI Light" pitchFamily="34" charset="0"/>
                <a:cs typeface="Segoe UI Light" pitchFamily="34" charset="0"/>
              </a:rPr>
              <a:t>Attributes</a:t>
            </a:r>
            <a:r>
              <a:rPr lang="en-US" sz="2200" dirty="0">
                <a:solidFill>
                  <a:srgbClr val="7FBA00"/>
                </a:solidFill>
                <a:latin typeface="Segoe UI Light" pitchFamily="34" charset="0"/>
                <a:cs typeface="Segoe UI Light" pitchFamily="34" charset="0"/>
              </a:rPr>
              <a:t>: </a:t>
            </a:r>
            <a:r>
              <a:rPr lang="en-US" sz="2200" dirty="0" smtClean="0">
                <a:solidFill>
                  <a:srgbClr val="7FBA00"/>
                </a:solidFill>
                <a:latin typeface="Segoe UI Light" pitchFamily="34" charset="0"/>
                <a:cs typeface="Segoe UI Light" pitchFamily="34" charset="0"/>
              </a:rPr>
              <a:t>social</a:t>
            </a:r>
            <a:r>
              <a:rPr lang="en-US" sz="2200" dirty="0">
                <a:solidFill>
                  <a:srgbClr val="7FBA00"/>
                </a:solidFill>
                <a:latin typeface="Segoe UI Light" pitchFamily="34" charset="0"/>
                <a:cs typeface="Segoe UI Light" pitchFamily="34" charset="0"/>
              </a:rPr>
              <a:t>, alive with activity, up to date, </a:t>
            </a:r>
            <a:r>
              <a:rPr lang="en-US" sz="2200" dirty="0" smtClean="0">
                <a:solidFill>
                  <a:srgbClr val="7FBA00"/>
                </a:solidFill>
                <a:latin typeface="Segoe UI Light" pitchFamily="34" charset="0"/>
                <a:cs typeface="Segoe UI Light" pitchFamily="34" charset="0"/>
              </a:rPr>
              <a:t>contextual</a:t>
            </a:r>
          </a:p>
          <a:p>
            <a:pPr lvl="1" defTabSz="1023932">
              <a:lnSpc>
                <a:spcPct val="100000"/>
              </a:lnSpc>
              <a:spcBef>
                <a:spcPct val="0"/>
              </a:spcBef>
            </a:pPr>
            <a:r>
              <a:rPr lang="en-US" sz="2200" dirty="0" smtClean="0">
                <a:solidFill>
                  <a:srgbClr val="7FBA00"/>
                </a:solidFill>
                <a:latin typeface="Segoe UI Light" pitchFamily="34" charset="0"/>
                <a:cs typeface="Segoe UI Light" pitchFamily="34" charset="0"/>
              </a:rPr>
              <a:t>Themes</a:t>
            </a:r>
            <a:r>
              <a:rPr lang="en-US" sz="2200" dirty="0">
                <a:solidFill>
                  <a:srgbClr val="7FBA00"/>
                </a:solidFill>
                <a:latin typeface="Segoe UI Light" pitchFamily="34" charset="0"/>
                <a:cs typeface="Segoe UI Light" pitchFamily="34" charset="0"/>
              </a:rPr>
              <a:t>: Alive and up to </a:t>
            </a:r>
            <a:r>
              <a:rPr lang="en-US" sz="2200" dirty="0" smtClean="0">
                <a:solidFill>
                  <a:srgbClr val="7FBA00"/>
                </a:solidFill>
                <a:latin typeface="Segoe UI Light" pitchFamily="34" charset="0"/>
                <a:cs typeface="Segoe UI Light" pitchFamily="34" charset="0"/>
              </a:rPr>
              <a:t>date</a:t>
            </a:r>
          </a:p>
          <a:p>
            <a:pPr lvl="1" defTabSz="1023932">
              <a:lnSpc>
                <a:spcPct val="100000"/>
              </a:lnSpc>
              <a:spcBef>
                <a:spcPct val="0"/>
              </a:spcBef>
            </a:pPr>
            <a:endParaRPr lang="en-US" sz="1800" dirty="0" smtClean="0">
              <a:solidFill>
                <a:srgbClr val="00BCF2"/>
              </a:solidFill>
              <a:latin typeface="Segoe UI Light" pitchFamily="34" charset="0"/>
              <a:cs typeface="Segoe UI Light"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8 comes </a:t>
            </a:r>
            <a:r>
              <a:rPr lang="en-US" sz="1800" dirty="0">
                <a:solidFill>
                  <a:schemeClr val="tx1">
                    <a:lumMod val="65000"/>
                    <a:lumOff val="35000"/>
                  </a:schemeClr>
                </a:solidFill>
                <a:latin typeface="Segoe UI" pitchFamily="34" charset="0"/>
                <a:ea typeface="Segoe UI" pitchFamily="34" charset="0"/>
                <a:cs typeface="Segoe UI" pitchFamily="34" charset="0"/>
              </a:rPr>
              <a:t>alive with </a:t>
            </a:r>
            <a:r>
              <a:rPr lang="en-US" sz="1800" dirty="0" smtClean="0">
                <a:solidFill>
                  <a:schemeClr val="tx1">
                    <a:lumMod val="65000"/>
                    <a:lumOff val="35000"/>
                  </a:schemeClr>
                </a:solidFill>
                <a:latin typeface="Segoe UI" pitchFamily="34" charset="0"/>
                <a:ea typeface="Segoe UI" pitchFamily="34" charset="0"/>
                <a:cs typeface="Segoe UI" pitchFamily="34" charset="0"/>
              </a:rPr>
              <a:t>the people</a:t>
            </a:r>
            <a:r>
              <a:rPr lang="en-US" sz="1800" dirty="0">
                <a:solidFill>
                  <a:schemeClr val="tx1">
                    <a:lumMod val="65000"/>
                    <a:lumOff val="35000"/>
                  </a:schemeClr>
                </a:solidFill>
                <a:latin typeface="Segoe UI" pitchFamily="34" charset="0"/>
                <a:ea typeface="Segoe UI" pitchFamily="34" charset="0"/>
                <a:cs typeface="Segoe UI" pitchFamily="34" charset="0"/>
              </a:rPr>
              <a:t>, apps, and </a:t>
            </a:r>
            <a:r>
              <a:rPr lang="en-US" sz="1800" dirty="0" smtClean="0">
                <a:solidFill>
                  <a:schemeClr val="tx1">
                    <a:lumMod val="65000"/>
                    <a:lumOff val="35000"/>
                  </a:schemeClr>
                </a:solidFill>
                <a:latin typeface="Segoe UI" pitchFamily="34" charset="0"/>
                <a:ea typeface="Segoe UI" pitchFamily="34" charset="0"/>
                <a:cs typeface="Segoe UI" pitchFamily="34" charset="0"/>
              </a:rPr>
              <a:t>sites that matter to you most. </a:t>
            </a:r>
            <a:r>
              <a:rPr lang="en-US" sz="1800" dirty="0">
                <a:solidFill>
                  <a:schemeClr val="tx1">
                    <a:lumMod val="65000"/>
                    <a:lumOff val="35000"/>
                  </a:schemeClr>
                </a:solidFill>
                <a:latin typeface="Segoe UI" pitchFamily="34" charset="0"/>
                <a:ea typeface="Segoe UI" pitchFamily="34" charset="0"/>
                <a:cs typeface="Segoe UI" pitchFamily="34" charset="0"/>
              </a:rPr>
              <a:t>T</a:t>
            </a:r>
            <a:r>
              <a:rPr lang="en-US" sz="1800" dirty="0" smtClean="0">
                <a:solidFill>
                  <a:schemeClr val="tx1">
                    <a:lumMod val="65000"/>
                    <a:lumOff val="35000"/>
                  </a:schemeClr>
                </a:solidFill>
                <a:latin typeface="Segoe UI" pitchFamily="34" charset="0"/>
                <a:ea typeface="Segoe UI" pitchFamily="34" charset="0"/>
                <a:cs typeface="Segoe UI" pitchFamily="34" charset="0"/>
              </a:rPr>
              <a:t>he information you care about flows effortlessly to you through live tiles and timely notifications.</a:t>
            </a: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 </a:t>
            </a: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Easily </a:t>
            </a:r>
            <a:r>
              <a:rPr lang="en-US" sz="1800" dirty="0">
                <a:solidFill>
                  <a:schemeClr val="tx1">
                    <a:lumMod val="65000"/>
                    <a:lumOff val="35000"/>
                  </a:schemeClr>
                </a:solidFill>
                <a:latin typeface="Segoe UI" pitchFamily="34" charset="0"/>
                <a:ea typeface="Segoe UI" pitchFamily="34" charset="0"/>
                <a:cs typeface="Segoe UI" pitchFamily="34" charset="0"/>
              </a:rPr>
              <a:t>share between your Windows 8 apps. You can quickly send pictures or files from within your apps or move them from one app to another</a:t>
            </a:r>
            <a:r>
              <a:rPr lang="en-US" sz="1800" dirty="0" smtClean="0">
                <a:solidFill>
                  <a:schemeClr val="tx1">
                    <a:lumMod val="65000"/>
                    <a:lumOff val="35000"/>
                  </a:schemeClr>
                </a:solidFill>
                <a:latin typeface="Segoe UI" pitchFamily="34" charset="0"/>
                <a:ea typeface="Segoe UI" pitchFamily="34" charset="0"/>
                <a:cs typeface="Segoe UI" pitchFamily="34" charset="0"/>
              </a:rPr>
              <a:t>.</a:t>
            </a: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Search </a:t>
            </a:r>
            <a:r>
              <a:rPr lang="en-US" sz="1800" dirty="0">
                <a:solidFill>
                  <a:schemeClr val="tx1">
                    <a:lumMod val="65000"/>
                    <a:lumOff val="35000"/>
                  </a:schemeClr>
                </a:solidFill>
                <a:latin typeface="Segoe UI" pitchFamily="34" charset="0"/>
                <a:ea typeface="Segoe UI" pitchFamily="34" charset="0"/>
                <a:cs typeface="Segoe UI" pitchFamily="34" charset="0"/>
              </a:rPr>
              <a:t>your apps, files, settings, or the web from anywhere within </a:t>
            </a:r>
            <a:r>
              <a:rPr lang="en-US" sz="1800" dirty="0" smtClean="0">
                <a:solidFill>
                  <a:schemeClr val="tx1">
                    <a:lumMod val="65000"/>
                    <a:lumOff val="35000"/>
                  </a:schemeClr>
                </a:solidFill>
                <a:latin typeface="Segoe UI" pitchFamily="34" charset="0"/>
                <a:ea typeface="Segoe UI" pitchFamily="34" charset="0"/>
                <a:cs typeface="Segoe UI" pitchFamily="34" charset="0"/>
              </a:rPr>
              <a:t>Windows 8. </a:t>
            </a:r>
          </a:p>
          <a:p>
            <a:pPr lvl="1" defTabSz="1023932">
              <a:lnSpc>
                <a:spcPct val="100000"/>
              </a:lnSpc>
              <a:spcBef>
                <a:spcPct val="0"/>
              </a:spcBef>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Go anywhere and stay </a:t>
            </a:r>
            <a:r>
              <a:rPr lang="en-US" sz="1800" dirty="0">
                <a:solidFill>
                  <a:schemeClr val="tx1">
                    <a:lumMod val="65000"/>
                    <a:lumOff val="35000"/>
                  </a:schemeClr>
                </a:solidFill>
                <a:latin typeface="Segoe UI" pitchFamily="34" charset="0"/>
                <a:ea typeface="Segoe UI" pitchFamily="34" charset="0"/>
                <a:cs typeface="Segoe UI" pitchFamily="34" charset="0"/>
              </a:rPr>
              <a:t>connected with great apps like Mail, Calendar, Photos, Messaging, SkyDrive and more </a:t>
            </a:r>
            <a:r>
              <a:rPr lang="en-US" sz="1800" dirty="0" smtClean="0">
                <a:solidFill>
                  <a:schemeClr val="tx1">
                    <a:lumMod val="65000"/>
                    <a:lumOff val="35000"/>
                  </a:schemeClr>
                </a:solidFill>
                <a:latin typeface="Segoe UI" pitchFamily="34" charset="0"/>
                <a:ea typeface="Segoe UI" pitchFamily="34" charset="0"/>
                <a:cs typeface="Segoe UI" pitchFamily="34" charset="0"/>
              </a:rPr>
              <a:t>built in</a:t>
            </a:r>
            <a:r>
              <a:rPr lang="en-US" sz="1800" dirty="0">
                <a:solidFill>
                  <a:schemeClr val="tx1">
                    <a:lumMod val="65000"/>
                    <a:lumOff val="35000"/>
                  </a:schemeClr>
                </a:solidFill>
                <a:latin typeface="Segoe UI" pitchFamily="34" charset="0"/>
                <a:ea typeface="Segoe UI" pitchFamily="34" charset="0"/>
                <a:cs typeface="Segoe UI" pitchFamily="34" charset="0"/>
              </a:rPr>
              <a:t>. </a:t>
            </a:r>
          </a:p>
          <a:p>
            <a:pPr lvl="1" defTabSz="1023932">
              <a:lnSpc>
                <a:spcPct val="100000"/>
              </a:lnSpc>
              <a:spcBef>
                <a:spcPct val="0"/>
              </a:spcBef>
            </a:pPr>
            <a:endParaRPr lang="en-US" sz="1800" dirty="0" smtClean="0">
              <a:solidFill>
                <a:srgbClr val="393737"/>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Store </a:t>
            </a:r>
            <a:r>
              <a:rPr lang="en-US" sz="1800" dirty="0">
                <a:solidFill>
                  <a:schemeClr val="tx1">
                    <a:lumMod val="65000"/>
                    <a:lumOff val="35000"/>
                  </a:schemeClr>
                </a:solidFill>
                <a:latin typeface="Segoe UI" pitchFamily="34" charset="0"/>
                <a:ea typeface="Segoe UI" pitchFamily="34" charset="0"/>
                <a:cs typeface="Segoe UI" pitchFamily="34" charset="0"/>
              </a:rPr>
              <a:t>your stuff on SkyDrive and access your files, photos, videos and more. Wherever you go, you’re connected to the cloud. </a:t>
            </a: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2" name="Rectangle 1"/>
          <p:cNvSpPr/>
          <p:nvPr/>
        </p:nvSpPr>
        <p:spPr>
          <a:xfrm>
            <a:off x="1" y="1156648"/>
            <a:ext cx="2743199" cy="678819"/>
          </a:xfrm>
          <a:prstGeom prst="rect">
            <a:avLst/>
          </a:prstGeom>
          <a:solidFill>
            <a:srgbClr val="7FBA00"/>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latin typeface="Segoe UI Light" pitchFamily="34" charset="0"/>
                <a:cs typeface="Segoe UI"/>
              </a:rPr>
              <a:t>Connected</a:t>
            </a:r>
            <a:endParaRPr lang="en-US" sz="2800" dirty="0">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5</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3818779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Attributes &amp; Themes – Harmonious</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343031"/>
            <a:ext cx="74893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pPr>
            <a:r>
              <a:rPr lang="en-US" dirty="0" smtClean="0">
                <a:solidFill>
                  <a:srgbClr val="9B4F96"/>
                </a:solidFill>
                <a:latin typeface="Segoe UI Light" pitchFamily="34" charset="0"/>
                <a:cs typeface="Segoe UI Light" pitchFamily="34" charset="0"/>
              </a:rPr>
              <a:t>Windows 8 is harmonious</a:t>
            </a:r>
            <a:endParaRPr lang="en-US" dirty="0">
              <a:solidFill>
                <a:srgbClr val="9B4F96"/>
              </a:solidFill>
              <a:latin typeface="Segoe UI Light" pitchFamily="34" charset="0"/>
              <a:cs typeface="Segoe UI Light" pitchFamily="34" charset="0"/>
            </a:endParaRPr>
          </a:p>
          <a:p>
            <a:pPr lvl="1" defTabSz="1023932">
              <a:lnSpc>
                <a:spcPct val="90000"/>
              </a:lnSpc>
              <a:spcBef>
                <a:spcPct val="0"/>
              </a:spcBef>
            </a:pPr>
            <a:endParaRPr lang="en-US" sz="2200" dirty="0">
              <a:solidFill>
                <a:srgbClr val="9B4F96"/>
              </a:solidFill>
              <a:latin typeface="Segoe UI" pitchFamily="34" charset="0"/>
              <a:ea typeface="Segoe UI" pitchFamily="34" charset="0"/>
              <a:cs typeface="Segoe UI" pitchFamily="34" charset="0"/>
            </a:endParaRPr>
          </a:p>
          <a:p>
            <a:pPr lvl="1" defTabSz="1023932">
              <a:lnSpc>
                <a:spcPct val="100000"/>
              </a:lnSpc>
              <a:spcBef>
                <a:spcPct val="0"/>
              </a:spcBef>
            </a:pPr>
            <a:r>
              <a:rPr lang="en-US" sz="2200" dirty="0" smtClean="0">
                <a:solidFill>
                  <a:srgbClr val="9B4F96"/>
                </a:solidFill>
                <a:latin typeface="Segoe UI Light" pitchFamily="34" charset="0"/>
                <a:cs typeface="Segoe UI Light" pitchFamily="34" charset="0"/>
              </a:rPr>
              <a:t>Attributes</a:t>
            </a:r>
            <a:r>
              <a:rPr lang="en-US" sz="2200" dirty="0">
                <a:solidFill>
                  <a:srgbClr val="9B4F96"/>
                </a:solidFill>
                <a:latin typeface="Segoe UI Light" pitchFamily="34" charset="0"/>
                <a:cs typeface="Segoe UI Light" pitchFamily="34" charset="0"/>
              </a:rPr>
              <a:t>: u</a:t>
            </a:r>
            <a:r>
              <a:rPr lang="en-US" sz="2200" dirty="0" smtClean="0">
                <a:solidFill>
                  <a:srgbClr val="9B4F96"/>
                </a:solidFill>
                <a:latin typeface="Segoe UI Light" pitchFamily="34" charset="0"/>
                <a:cs typeface="Segoe UI Light" pitchFamily="34" charset="0"/>
              </a:rPr>
              <a:t>nified</a:t>
            </a:r>
            <a:r>
              <a:rPr lang="en-US" sz="2200" dirty="0">
                <a:solidFill>
                  <a:srgbClr val="9B4F96"/>
                </a:solidFill>
                <a:latin typeface="Segoe UI Light" pitchFamily="34" charset="0"/>
                <a:cs typeface="Segoe UI Light" pitchFamily="34" charset="0"/>
              </a:rPr>
              <a:t>, seamless, natural and </a:t>
            </a:r>
            <a:r>
              <a:rPr lang="en-US" sz="2200" dirty="0" smtClean="0">
                <a:solidFill>
                  <a:srgbClr val="9B4F96"/>
                </a:solidFill>
                <a:latin typeface="Segoe UI Light" pitchFamily="34" charset="0"/>
                <a:cs typeface="Segoe UI Light" pitchFamily="34" charset="0"/>
              </a:rPr>
              <a:t>familiar</a:t>
            </a:r>
          </a:p>
          <a:p>
            <a:pPr lvl="1" defTabSz="1023932">
              <a:lnSpc>
                <a:spcPct val="100000"/>
              </a:lnSpc>
              <a:spcBef>
                <a:spcPct val="0"/>
              </a:spcBef>
            </a:pPr>
            <a:r>
              <a:rPr lang="en-US" sz="2200" dirty="0">
                <a:solidFill>
                  <a:srgbClr val="9B4F96"/>
                </a:solidFill>
                <a:latin typeface="Segoe UI Light" pitchFamily="34" charset="0"/>
                <a:cs typeface="Segoe UI Light" pitchFamily="34" charset="0"/>
              </a:rPr>
              <a:t>Themes: </a:t>
            </a:r>
            <a:r>
              <a:rPr lang="en-US" sz="2200" dirty="0" smtClean="0">
                <a:solidFill>
                  <a:srgbClr val="9B4F96"/>
                </a:solidFill>
                <a:latin typeface="Segoe UI Light" pitchFamily="34" charset="0"/>
                <a:cs typeface="Segoe UI Light" pitchFamily="34" charset="0"/>
              </a:rPr>
              <a:t>Beautiful, fast, fluid; Blends </a:t>
            </a:r>
            <a:r>
              <a:rPr lang="en-US" sz="2200" dirty="0">
                <a:solidFill>
                  <a:srgbClr val="9B4F96"/>
                </a:solidFill>
                <a:latin typeface="Segoe UI Light" pitchFamily="34" charset="0"/>
                <a:cs typeface="Segoe UI Light" pitchFamily="34" charset="0"/>
              </a:rPr>
              <a:t>work and play</a:t>
            </a:r>
            <a:endParaRPr lang="en-US" sz="1800" dirty="0" smtClean="0">
              <a:solidFill>
                <a:srgbClr val="9B4F96"/>
              </a:solidFill>
              <a:latin typeface="Segoe UI Light" pitchFamily="34" charset="0"/>
              <a:cs typeface="Segoe UI Light" pitchFamily="34" charset="0"/>
            </a:endParaRP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a:t>
            </a:r>
            <a:r>
              <a:rPr lang="en-US" sz="1800" dirty="0">
                <a:solidFill>
                  <a:schemeClr val="tx1">
                    <a:lumMod val="65000"/>
                    <a:lumOff val="35000"/>
                  </a:schemeClr>
                </a:solidFill>
                <a:latin typeface="Segoe UI" pitchFamily="34" charset="0"/>
                <a:ea typeface="Segoe UI" pitchFamily="34" charset="0"/>
                <a:cs typeface="Segoe UI" pitchFamily="34" charset="0"/>
              </a:rPr>
              <a:t>8 has a new Start screen that is beautiful, fast and fluid. It’s optimized for </a:t>
            </a:r>
            <a:r>
              <a:rPr lang="en-US" sz="1800" dirty="0" smtClean="0">
                <a:solidFill>
                  <a:schemeClr val="tx1">
                    <a:lumMod val="65000"/>
                    <a:lumOff val="35000"/>
                  </a:schemeClr>
                </a:solidFill>
                <a:latin typeface="Segoe UI" pitchFamily="34" charset="0"/>
                <a:ea typeface="Segoe UI" pitchFamily="34" charset="0"/>
                <a:cs typeface="Segoe UI" pitchFamily="34" charset="0"/>
              </a:rPr>
              <a:t>touch on new thin and light PCs and tablets.</a:t>
            </a: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a:t>
            </a:r>
            <a:r>
              <a:rPr lang="en-US" sz="1800" dirty="0">
                <a:solidFill>
                  <a:schemeClr val="tx1">
                    <a:lumMod val="65000"/>
                    <a:lumOff val="35000"/>
                  </a:schemeClr>
                </a:solidFill>
                <a:latin typeface="Segoe UI" pitchFamily="34" charset="0"/>
                <a:ea typeface="Segoe UI" pitchFamily="34" charset="0"/>
                <a:cs typeface="Segoe UI" pitchFamily="34" charset="0"/>
              </a:rPr>
              <a:t>8 will transform the way you use your PC, but it still does everything you expect and need a PC to do. </a:t>
            </a: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With a touch PC or tablet, you can quickly zoom in or out to customize your view </a:t>
            </a:r>
            <a:r>
              <a:rPr lang="en-US" sz="1800" dirty="0" smtClean="0">
                <a:solidFill>
                  <a:schemeClr val="tx1">
                    <a:lumMod val="65000"/>
                    <a:lumOff val="35000"/>
                  </a:schemeClr>
                </a:solidFill>
                <a:latin typeface="Segoe UI" pitchFamily="34" charset="0"/>
                <a:ea typeface="Segoe UI" pitchFamily="34" charset="0"/>
                <a:cs typeface="Segoe UI" pitchFamily="34" charset="0"/>
              </a:rPr>
              <a:t>and group, label, and rearrange </a:t>
            </a:r>
            <a:r>
              <a:rPr lang="en-US" sz="1800" dirty="0">
                <a:solidFill>
                  <a:schemeClr val="tx1">
                    <a:lumMod val="65000"/>
                    <a:lumOff val="35000"/>
                  </a:schemeClr>
                </a:solidFill>
                <a:latin typeface="Segoe UI" pitchFamily="34" charset="0"/>
                <a:ea typeface="Segoe UI" pitchFamily="34" charset="0"/>
                <a:cs typeface="Segoe UI" pitchFamily="34" charset="0"/>
              </a:rPr>
              <a:t>apps on your Start screen</a:t>
            </a:r>
            <a:r>
              <a:rPr lang="en-US" sz="1800" dirty="0" smtClean="0">
                <a:solidFill>
                  <a:schemeClr val="tx1">
                    <a:lumMod val="65000"/>
                    <a:lumOff val="35000"/>
                  </a:schemeClr>
                </a:solidFill>
                <a:latin typeface="Segoe UI" pitchFamily="34" charset="0"/>
                <a:ea typeface="Segoe UI" pitchFamily="34" charset="0"/>
                <a:cs typeface="Segoe UI" pitchFamily="34" charset="0"/>
              </a:rPr>
              <a:t>.</a:t>
            </a:r>
          </a:p>
          <a:p>
            <a:pPr lvl="1" defTabSz="1023932">
              <a:lnSpc>
                <a:spcPct val="100000"/>
              </a:lnSpc>
              <a:spcBef>
                <a:spcPct val="0"/>
              </a:spcBef>
            </a:pPr>
            <a:endParaRPr lang="en-US" sz="1800" dirty="0" smtClean="0">
              <a:solidFill>
                <a:srgbClr val="393737"/>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Snap </a:t>
            </a:r>
            <a:r>
              <a:rPr lang="en-US" sz="1800" dirty="0">
                <a:solidFill>
                  <a:schemeClr val="tx1">
                    <a:lumMod val="65000"/>
                    <a:lumOff val="35000"/>
                  </a:schemeClr>
                </a:solidFill>
                <a:latin typeface="Segoe UI" pitchFamily="34" charset="0"/>
                <a:ea typeface="Segoe UI" pitchFamily="34" charset="0"/>
                <a:cs typeface="Segoe UI" pitchFamily="34" charset="0"/>
              </a:rPr>
              <a:t>two apps side-by-side and multitask. </a:t>
            </a:r>
            <a:r>
              <a:rPr lang="en-US" sz="1800" dirty="0" smtClean="0">
                <a:solidFill>
                  <a:schemeClr val="tx1">
                    <a:lumMod val="65000"/>
                    <a:lumOff val="35000"/>
                  </a:schemeClr>
                </a:solidFill>
                <a:latin typeface="Segoe UI" pitchFamily="34" charset="0"/>
                <a:ea typeface="Segoe UI" pitchFamily="34" charset="0"/>
                <a:cs typeface="Segoe UI" pitchFamily="34" charset="0"/>
              </a:rPr>
              <a:t>Chat </a:t>
            </a:r>
            <a:r>
              <a:rPr lang="en-US" sz="1800" dirty="0">
                <a:solidFill>
                  <a:schemeClr val="tx1">
                    <a:lumMod val="65000"/>
                    <a:lumOff val="35000"/>
                  </a:schemeClr>
                </a:solidFill>
                <a:latin typeface="Segoe UI" pitchFamily="34" charset="0"/>
                <a:ea typeface="Segoe UI" pitchFamily="34" charset="0"/>
                <a:cs typeface="Segoe UI" pitchFamily="34" charset="0"/>
              </a:rPr>
              <a:t>with a friend while scoping out </a:t>
            </a:r>
            <a:r>
              <a:rPr lang="en-US" sz="1800" dirty="0" smtClean="0">
                <a:solidFill>
                  <a:schemeClr val="tx1">
                    <a:lumMod val="65000"/>
                    <a:lumOff val="35000"/>
                  </a:schemeClr>
                </a:solidFill>
                <a:latin typeface="Segoe UI" pitchFamily="34" charset="0"/>
                <a:ea typeface="Segoe UI" pitchFamily="34" charset="0"/>
                <a:cs typeface="Segoe UI" pitchFamily="34" charset="0"/>
              </a:rPr>
              <a:t>a map, </a:t>
            </a:r>
            <a:r>
              <a:rPr lang="en-US" sz="1800" dirty="0">
                <a:solidFill>
                  <a:schemeClr val="tx1">
                    <a:lumMod val="65000"/>
                    <a:lumOff val="35000"/>
                  </a:schemeClr>
                </a:solidFill>
                <a:latin typeface="Segoe UI" pitchFamily="34" charset="0"/>
                <a:ea typeface="Segoe UI" pitchFamily="34" charset="0"/>
                <a:cs typeface="Segoe UI" pitchFamily="34" charset="0"/>
              </a:rPr>
              <a:t>or watch a video while </a:t>
            </a:r>
            <a:r>
              <a:rPr lang="en-US" sz="1800" dirty="0" smtClean="0">
                <a:solidFill>
                  <a:schemeClr val="tx1">
                    <a:lumMod val="65000"/>
                    <a:lumOff val="35000"/>
                  </a:schemeClr>
                </a:solidFill>
                <a:latin typeface="Segoe UI" pitchFamily="34" charset="0"/>
                <a:ea typeface="Segoe UI" pitchFamily="34" charset="0"/>
                <a:cs typeface="Segoe UI" pitchFamily="34" charset="0"/>
              </a:rPr>
              <a:t>getting stuff done. </a:t>
            </a:r>
            <a:r>
              <a:rPr lang="en-US" sz="1800" dirty="0">
                <a:solidFill>
                  <a:schemeClr val="tx1">
                    <a:lumMod val="65000"/>
                    <a:lumOff val="35000"/>
                  </a:schemeClr>
                </a:solidFill>
                <a:latin typeface="Segoe UI" pitchFamily="34" charset="0"/>
                <a:ea typeface="Segoe UI" pitchFamily="34" charset="0"/>
                <a:cs typeface="Segoe UI" pitchFamily="34" charset="0"/>
              </a:rPr>
              <a:t>It’s simple to do two things at </a:t>
            </a:r>
            <a:r>
              <a:rPr lang="en-US" sz="1800" dirty="0" smtClean="0">
                <a:solidFill>
                  <a:schemeClr val="tx1">
                    <a:lumMod val="65000"/>
                    <a:lumOff val="35000"/>
                  </a:schemeClr>
                </a:solidFill>
                <a:latin typeface="Segoe UI" pitchFamily="34" charset="0"/>
                <a:ea typeface="Segoe UI" pitchFamily="34" charset="0"/>
                <a:cs typeface="Segoe UI" pitchFamily="34" charset="0"/>
              </a:rPr>
              <a:t>once with Windows 8. (See notes)</a:t>
            </a: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Enjoy your favorite websites with Internet Explorer 10, the entirely new Windows </a:t>
            </a:r>
            <a:r>
              <a:rPr lang="en-US" sz="1800" dirty="0" smtClean="0">
                <a:solidFill>
                  <a:schemeClr val="tx1">
                    <a:lumMod val="65000"/>
                    <a:lumOff val="35000"/>
                  </a:schemeClr>
                </a:solidFill>
                <a:latin typeface="Segoe UI" pitchFamily="34" charset="0"/>
                <a:ea typeface="Segoe UI" pitchFamily="34" charset="0"/>
                <a:cs typeface="Segoe UI" pitchFamily="34" charset="0"/>
              </a:rPr>
              <a:t>8 browser </a:t>
            </a:r>
            <a:r>
              <a:rPr lang="en-US" sz="1800" dirty="0">
                <a:solidFill>
                  <a:schemeClr val="tx1">
                    <a:lumMod val="65000"/>
                    <a:lumOff val="35000"/>
                  </a:schemeClr>
                </a:solidFill>
                <a:latin typeface="Segoe UI" pitchFamily="34" charset="0"/>
                <a:ea typeface="Segoe UI" pitchFamily="34" charset="0"/>
                <a:cs typeface="Segoe UI" pitchFamily="34" charset="0"/>
              </a:rPr>
              <a:t>that is fast and fluid, and perfect for touch.</a:t>
            </a:r>
          </a:p>
          <a:p>
            <a:pPr lvl="1" defTabSz="1023932">
              <a:lnSpc>
                <a:spcPct val="100000"/>
              </a:lnSpc>
              <a:spcBef>
                <a:spcPct val="0"/>
              </a:spcBef>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8 includes the </a:t>
            </a:r>
            <a:r>
              <a:rPr lang="en-US" sz="1800" dirty="0">
                <a:solidFill>
                  <a:schemeClr val="tx1">
                    <a:lumMod val="65000"/>
                    <a:lumOff val="35000"/>
                  </a:schemeClr>
                </a:solidFill>
                <a:latin typeface="Segoe UI" pitchFamily="34" charset="0"/>
                <a:ea typeface="Segoe UI" pitchFamily="34" charset="0"/>
                <a:cs typeface="Segoe UI" pitchFamily="34" charset="0"/>
              </a:rPr>
              <a:t>power and productivity of the desktop, there when you need it. </a:t>
            </a:r>
            <a:endParaRPr lang="en-US" sz="1800" dirty="0">
              <a:solidFill>
                <a:srgbClr val="00BCF2"/>
              </a:solidFill>
              <a:latin typeface="Segoe UI"/>
            </a:endParaRPr>
          </a:p>
        </p:txBody>
      </p:sp>
      <p:sp>
        <p:nvSpPr>
          <p:cNvPr id="2" name="Rectangle 1"/>
          <p:cNvSpPr/>
          <p:nvPr/>
        </p:nvSpPr>
        <p:spPr>
          <a:xfrm>
            <a:off x="1" y="1156648"/>
            <a:ext cx="2743199" cy="678819"/>
          </a:xfrm>
          <a:prstGeom prst="rect">
            <a:avLst/>
          </a:prstGeom>
          <a:solidFill>
            <a:srgbClr val="9B4F96"/>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a:latin typeface="Segoe UI Light" pitchFamily="34" charset="0"/>
                <a:cs typeface="Segoe UI"/>
              </a:rPr>
              <a:t>H</a:t>
            </a:r>
            <a:r>
              <a:rPr lang="en-US" sz="2800" dirty="0" smtClean="0">
                <a:latin typeface="Segoe UI Light" pitchFamily="34" charset="0"/>
                <a:cs typeface="Segoe UI"/>
              </a:rPr>
              <a:t>armonious</a:t>
            </a:r>
            <a:endParaRPr lang="en-US" sz="2800" dirty="0">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6</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29904414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Attributes &amp; Themes – Open</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343031"/>
            <a:ext cx="74893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90000"/>
              </a:lnSpc>
              <a:spcBef>
                <a:spcPct val="0"/>
              </a:spcBef>
            </a:pPr>
            <a:r>
              <a:rPr lang="en-US" dirty="0" smtClean="0">
                <a:solidFill>
                  <a:srgbClr val="00188F"/>
                </a:solidFill>
                <a:latin typeface="Segoe UI Light" pitchFamily="34" charset="0"/>
                <a:cs typeface="Segoe UI Light" pitchFamily="34" charset="0"/>
              </a:rPr>
              <a:t>Windows 8 is open</a:t>
            </a:r>
            <a:endParaRPr lang="en-US" dirty="0">
              <a:solidFill>
                <a:srgbClr val="00188F"/>
              </a:solidFill>
              <a:latin typeface="Segoe UI Light" pitchFamily="34" charset="0"/>
              <a:cs typeface="Segoe UI Light" pitchFamily="34" charset="0"/>
            </a:endParaRPr>
          </a:p>
          <a:p>
            <a:pPr lvl="1" defTabSz="1023932">
              <a:lnSpc>
                <a:spcPct val="90000"/>
              </a:lnSpc>
              <a:spcBef>
                <a:spcPct val="0"/>
              </a:spcBef>
            </a:pPr>
            <a:endParaRPr lang="en-US" sz="2200" dirty="0">
              <a:solidFill>
                <a:srgbClr val="00188F"/>
              </a:solidFill>
              <a:latin typeface="Segoe UI" pitchFamily="34" charset="0"/>
              <a:ea typeface="Segoe UI" pitchFamily="34" charset="0"/>
              <a:cs typeface="Segoe UI" pitchFamily="34" charset="0"/>
            </a:endParaRPr>
          </a:p>
          <a:p>
            <a:pPr lvl="1" defTabSz="1023932">
              <a:lnSpc>
                <a:spcPct val="100000"/>
              </a:lnSpc>
              <a:spcBef>
                <a:spcPct val="0"/>
              </a:spcBef>
            </a:pPr>
            <a:r>
              <a:rPr lang="en-US" sz="2200" dirty="0" smtClean="0">
                <a:solidFill>
                  <a:srgbClr val="00188F"/>
                </a:solidFill>
                <a:latin typeface="Segoe UI Light" pitchFamily="34" charset="0"/>
                <a:cs typeface="Segoe UI Light" pitchFamily="34" charset="0"/>
              </a:rPr>
              <a:t>Attributes</a:t>
            </a:r>
            <a:r>
              <a:rPr lang="en-US" sz="2200" dirty="0">
                <a:solidFill>
                  <a:srgbClr val="00188F"/>
                </a:solidFill>
                <a:latin typeface="Segoe UI Light" pitchFamily="34" charset="0"/>
                <a:cs typeface="Segoe UI Light" pitchFamily="34" charset="0"/>
              </a:rPr>
              <a:t>: </a:t>
            </a:r>
            <a:r>
              <a:rPr lang="en-US" sz="2200" dirty="0" smtClean="0">
                <a:solidFill>
                  <a:srgbClr val="00188F"/>
                </a:solidFill>
                <a:latin typeface="Segoe UI Light" pitchFamily="34" charset="0"/>
                <a:cs typeface="Segoe UI Light" pitchFamily="34" charset="0"/>
              </a:rPr>
              <a:t>diversity </a:t>
            </a:r>
            <a:r>
              <a:rPr lang="en-US" sz="2200" dirty="0">
                <a:solidFill>
                  <a:srgbClr val="00188F"/>
                </a:solidFill>
                <a:latin typeface="Segoe UI Light" pitchFamily="34" charset="0"/>
                <a:cs typeface="Segoe UI Light" pitchFamily="34" charset="0"/>
              </a:rPr>
              <a:t>and choice, flexible and extensible</a:t>
            </a:r>
            <a:endParaRPr lang="en-US" sz="2200" dirty="0" smtClean="0">
              <a:solidFill>
                <a:srgbClr val="00188F"/>
              </a:solidFill>
              <a:latin typeface="Segoe UI Light" pitchFamily="34" charset="0"/>
              <a:cs typeface="Segoe UI Light" pitchFamily="34" charset="0"/>
            </a:endParaRPr>
          </a:p>
          <a:p>
            <a:pPr lvl="1" defTabSz="1023932">
              <a:lnSpc>
                <a:spcPct val="100000"/>
              </a:lnSpc>
              <a:spcBef>
                <a:spcPct val="0"/>
              </a:spcBef>
            </a:pPr>
            <a:r>
              <a:rPr lang="en-US" sz="2200" dirty="0">
                <a:solidFill>
                  <a:srgbClr val="00188F"/>
                </a:solidFill>
                <a:latin typeface="Segoe UI Light" pitchFamily="34" charset="0"/>
                <a:cs typeface="Segoe UI Light" pitchFamily="34" charset="0"/>
              </a:rPr>
              <a:t>Themes: </a:t>
            </a:r>
            <a:r>
              <a:rPr lang="en-US" sz="2200" dirty="0" smtClean="0">
                <a:solidFill>
                  <a:srgbClr val="00188F"/>
                </a:solidFill>
                <a:latin typeface="Segoe UI Light" pitchFamily="34" charset="0"/>
                <a:cs typeface="Segoe UI Light" pitchFamily="34" charset="0"/>
              </a:rPr>
              <a:t>You choose</a:t>
            </a:r>
            <a:endParaRPr lang="en-US" sz="1800" dirty="0" smtClean="0">
              <a:solidFill>
                <a:srgbClr val="00188F"/>
              </a:solidFill>
              <a:latin typeface="Segoe UI Light" pitchFamily="34" charset="0"/>
              <a:cs typeface="Segoe UI Light" pitchFamily="34" charset="0"/>
            </a:endParaRP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Windows </a:t>
            </a:r>
            <a:r>
              <a:rPr lang="en-US" sz="1800" dirty="0">
                <a:solidFill>
                  <a:schemeClr val="tx1">
                    <a:lumMod val="65000"/>
                    <a:lumOff val="35000"/>
                  </a:schemeClr>
                </a:solidFill>
                <a:latin typeface="Segoe UI" pitchFamily="34" charset="0"/>
                <a:ea typeface="Segoe UI" pitchFamily="34" charset="0"/>
                <a:cs typeface="Segoe UI" pitchFamily="34" charset="0"/>
              </a:rPr>
              <a:t>8 is designed for touch, mouse, and keyboard, so you can choose how you get around</a:t>
            </a:r>
            <a:r>
              <a:rPr lang="en-US" sz="1800" dirty="0" smtClean="0">
                <a:solidFill>
                  <a:schemeClr val="tx1">
                    <a:lumMod val="65000"/>
                    <a:lumOff val="35000"/>
                  </a:schemeClr>
                </a:solidFill>
                <a:latin typeface="Segoe UI" pitchFamily="34" charset="0"/>
                <a:ea typeface="Segoe UI" pitchFamily="34" charset="0"/>
                <a:cs typeface="Segoe UI" pitchFamily="34" charset="0"/>
              </a:rPr>
              <a:t>.</a:t>
            </a:r>
          </a:p>
          <a:p>
            <a:pPr lvl="1" defTabSz="1023932">
              <a:lnSpc>
                <a:spcPct val="100000"/>
              </a:lnSpc>
              <a:spcBef>
                <a:spcPct val="0"/>
              </a:spcBef>
            </a:pP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Get Windows 8 on great new tablets, laptops, convertibles, AIOs, and desktops. You choose. They’re all designed to play as hard as they </a:t>
            </a:r>
            <a:r>
              <a:rPr lang="en-US" sz="1800" dirty="0" smtClean="0">
                <a:solidFill>
                  <a:schemeClr val="tx1">
                    <a:lumMod val="65000"/>
                    <a:lumOff val="35000"/>
                  </a:schemeClr>
                </a:solidFill>
                <a:latin typeface="Segoe UI" pitchFamily="34" charset="0"/>
                <a:ea typeface="Segoe UI" pitchFamily="34" charset="0"/>
                <a:cs typeface="Segoe UI" pitchFamily="34" charset="0"/>
              </a:rPr>
              <a:t>work.</a:t>
            </a: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Browse and discover thousands of apps in </a:t>
            </a:r>
            <a:r>
              <a:rPr lang="en-US" sz="1800" dirty="0">
                <a:solidFill>
                  <a:schemeClr val="tx1">
                    <a:lumMod val="65000"/>
                    <a:lumOff val="35000"/>
                  </a:schemeClr>
                </a:solidFill>
                <a:latin typeface="Segoe UI" pitchFamily="34" charset="0"/>
                <a:ea typeface="Segoe UI" pitchFamily="34" charset="0"/>
                <a:cs typeface="Segoe UI" pitchFamily="34" charset="0"/>
              </a:rPr>
              <a:t>the Windows Store. </a:t>
            </a:r>
            <a:r>
              <a:rPr lang="en-US" sz="1800" dirty="0" smtClean="0">
                <a:solidFill>
                  <a:schemeClr val="tx1">
                    <a:lumMod val="65000"/>
                    <a:lumOff val="35000"/>
                  </a:schemeClr>
                </a:solidFill>
                <a:latin typeface="Segoe UI" pitchFamily="34" charset="0"/>
                <a:ea typeface="Segoe UI" pitchFamily="34" charset="0"/>
                <a:cs typeface="Segoe UI" pitchFamily="34" charset="0"/>
              </a:rPr>
              <a:t>Try </a:t>
            </a:r>
            <a:r>
              <a:rPr lang="en-US" sz="1800" dirty="0">
                <a:solidFill>
                  <a:schemeClr val="tx1">
                    <a:lumMod val="65000"/>
                    <a:lumOff val="35000"/>
                  </a:schemeClr>
                </a:solidFill>
                <a:latin typeface="Segoe UI" pitchFamily="34" charset="0"/>
                <a:ea typeface="Segoe UI" pitchFamily="34" charset="0"/>
                <a:cs typeface="Segoe UI" pitchFamily="34" charset="0"/>
              </a:rPr>
              <a:t>before you buy, read ratings and reviews, and share your favorites with your friends</a:t>
            </a:r>
            <a:r>
              <a:rPr lang="en-US" sz="1800" dirty="0" smtClean="0">
                <a:solidFill>
                  <a:schemeClr val="tx1">
                    <a:lumMod val="65000"/>
                    <a:lumOff val="35000"/>
                  </a:schemeClr>
                </a:solidFill>
                <a:latin typeface="Segoe UI" pitchFamily="34" charset="0"/>
                <a:ea typeface="Segoe UI" pitchFamily="34" charset="0"/>
                <a:cs typeface="Segoe UI" pitchFamily="34" charset="0"/>
              </a:rPr>
              <a:t>. (See notes)</a:t>
            </a:r>
          </a:p>
          <a:p>
            <a:pPr lvl="1" defTabSz="1023932">
              <a:lnSpc>
                <a:spcPct val="91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 </a:t>
            </a:r>
            <a:endParaRPr lang="en-US" sz="1800" dirty="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You </a:t>
            </a:r>
            <a:r>
              <a:rPr lang="en-US" sz="1800" dirty="0">
                <a:solidFill>
                  <a:schemeClr val="tx1">
                    <a:lumMod val="65000"/>
                    <a:lumOff val="35000"/>
                  </a:schemeClr>
                </a:solidFill>
                <a:latin typeface="Segoe UI" pitchFamily="34" charset="0"/>
                <a:ea typeface="Segoe UI" pitchFamily="34" charset="0"/>
                <a:cs typeface="Segoe UI" pitchFamily="34" charset="0"/>
              </a:rPr>
              <a:t>choose the apps that power your experience, the devices you want to connect to, and your favorite </a:t>
            </a:r>
            <a:r>
              <a:rPr lang="en-US" sz="1800" dirty="0" smtClean="0">
                <a:solidFill>
                  <a:schemeClr val="tx1">
                    <a:lumMod val="65000"/>
                    <a:lumOff val="35000"/>
                  </a:schemeClr>
                </a:solidFill>
                <a:latin typeface="Segoe UI" pitchFamily="34" charset="0"/>
                <a:ea typeface="Segoe UI" pitchFamily="34" charset="0"/>
                <a:cs typeface="Segoe UI" pitchFamily="34" charset="0"/>
              </a:rPr>
              <a:t>tablet or PC style. It’s all up to you.</a:t>
            </a:r>
            <a:endParaRPr lang="en-US"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2" name="Rectangle 1"/>
          <p:cNvSpPr/>
          <p:nvPr/>
        </p:nvSpPr>
        <p:spPr>
          <a:xfrm>
            <a:off x="1" y="1156648"/>
            <a:ext cx="2743199" cy="678819"/>
          </a:xfrm>
          <a:prstGeom prst="rect">
            <a:avLst/>
          </a:prstGeom>
          <a:solidFill>
            <a:srgbClr val="00188F"/>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latin typeface="Segoe UI Light" pitchFamily="34" charset="0"/>
                <a:cs typeface="Segoe UI"/>
              </a:rPr>
              <a:t>Open</a:t>
            </a:r>
            <a:endParaRPr lang="en-US" sz="2800" dirty="0">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7</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37260416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59242" y="432996"/>
            <a:ext cx="5179558" cy="397396"/>
          </a:xfrm>
          <a:prstGeom prst="rect">
            <a:avLst/>
          </a:prstGeom>
        </p:spPr>
        <p:txBody>
          <a:bodyPr vert="horz" lIns="0" tIns="0" rIns="0" bIns="0" rtlCol="0" anchor="t" anchorCtr="0">
            <a:normAutofit/>
          </a:bodyPr>
          <a:lstStyle>
            <a:lvl1pPr algn="ctr" defTabSz="627004" rtl="0" eaLnBrk="1" latinLnBrk="0" hangingPunct="1">
              <a:spcBef>
                <a:spcPct val="0"/>
              </a:spcBef>
              <a:buNone/>
              <a:defRPr sz="6000" kern="1200">
                <a:solidFill>
                  <a:schemeClr val="tx1"/>
                </a:solidFill>
                <a:latin typeface="+mj-lt"/>
                <a:ea typeface="+mj-ea"/>
                <a:cs typeface="+mj-cs"/>
              </a:defRPr>
            </a:lvl1pPr>
          </a:lstStyle>
          <a:p>
            <a:pPr marL="0" lvl="1" defTabSz="1023932">
              <a:lnSpc>
                <a:spcPct val="91000"/>
              </a:lnSpc>
              <a:spcBef>
                <a:spcPct val="0"/>
              </a:spcBef>
            </a:pPr>
            <a:r>
              <a:rPr lang="en-US" sz="1400" dirty="0" smtClean="0">
                <a:solidFill>
                  <a:schemeClr val="tx1">
                    <a:lumMod val="65000"/>
                    <a:lumOff val="35000"/>
                  </a:schemeClr>
                </a:solidFill>
                <a:latin typeface="Segoe UI" pitchFamily="34" charset="0"/>
                <a:ea typeface="Segoe UI" pitchFamily="34" charset="0"/>
                <a:cs typeface="Segoe UI" pitchFamily="34" charset="0"/>
              </a:rPr>
              <a:t>Additional Themes </a:t>
            </a:r>
            <a:endParaRPr lang="en-US" sz="1400" dirty="0">
              <a:solidFill>
                <a:schemeClr val="tx1">
                  <a:lumMod val="65000"/>
                  <a:lumOff val="35000"/>
                </a:schemeClr>
              </a:solidFill>
              <a:latin typeface="Segoe UI" pitchFamily="34" charset="0"/>
              <a:ea typeface="Segoe UI" pitchFamily="34" charset="0"/>
              <a:cs typeface="Segoe UI" pitchFamily="34" charset="0"/>
            </a:endParaRPr>
          </a:p>
        </p:txBody>
      </p:sp>
      <p:sp>
        <p:nvSpPr>
          <p:cNvPr id="8" name="Text Placeholder 2"/>
          <p:cNvSpPr txBox="1">
            <a:spLocks/>
          </p:cNvSpPr>
          <p:nvPr/>
        </p:nvSpPr>
        <p:spPr>
          <a:xfrm>
            <a:off x="4093092" y="1295400"/>
            <a:ext cx="7641708" cy="5903929"/>
          </a:xfrm>
          <a:prstGeom prst="rect">
            <a:avLst/>
          </a:prstGeom>
        </p:spPr>
        <p:txBody>
          <a:bodyPr vert="horz" lIns="0" tIns="0" rIns="0" bIns="0" rtlCol="0" anchor="t" anchorCtr="0">
            <a:noAutofit/>
          </a:bodyPr>
          <a:lstStyle>
            <a:lvl1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1pPr>
            <a:lvl2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2pPr>
            <a:lvl3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3pPr>
            <a:lvl4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4pPr>
            <a:lvl5pPr marL="0" indent="0" algn="l" defTabSz="627004" rtl="0" eaLnBrk="1" latinLnBrk="0" hangingPunct="1">
              <a:lnSpc>
                <a:spcPts val="3200"/>
              </a:lnSpc>
              <a:spcBef>
                <a:spcPts val="0"/>
              </a:spcBef>
              <a:spcAft>
                <a:spcPts val="0"/>
              </a:spcAft>
              <a:buFont typeface="Arial"/>
              <a:buNone/>
              <a:defRPr sz="2800" kern="1200" baseline="0">
                <a:solidFill>
                  <a:schemeClr val="tx1"/>
                </a:solidFill>
                <a:latin typeface="Segoe Semibold"/>
                <a:ea typeface="+mn-ea"/>
                <a:cs typeface="+mn-cs"/>
              </a:defRPr>
            </a:lvl5pPr>
            <a:lvl6pPr marL="3448522" indent="-313502" algn="l" defTabSz="627004" rtl="0" eaLnBrk="1" latinLnBrk="0" hangingPunct="1">
              <a:spcBef>
                <a:spcPct val="20000"/>
              </a:spcBef>
              <a:buFont typeface="Arial"/>
              <a:buChar char="•"/>
              <a:defRPr sz="2700" kern="1200">
                <a:solidFill>
                  <a:schemeClr val="tx1"/>
                </a:solidFill>
                <a:latin typeface="+mn-lt"/>
                <a:ea typeface="+mn-ea"/>
                <a:cs typeface="+mn-cs"/>
              </a:defRPr>
            </a:lvl6pPr>
            <a:lvl7pPr marL="4075527" indent="-313502" algn="l" defTabSz="627004" rtl="0" eaLnBrk="1" latinLnBrk="0" hangingPunct="1">
              <a:spcBef>
                <a:spcPct val="20000"/>
              </a:spcBef>
              <a:buFont typeface="Arial"/>
              <a:buChar char="•"/>
              <a:defRPr sz="2700" kern="1200">
                <a:solidFill>
                  <a:schemeClr val="tx1"/>
                </a:solidFill>
                <a:latin typeface="+mn-lt"/>
                <a:ea typeface="+mn-ea"/>
                <a:cs typeface="+mn-cs"/>
              </a:defRPr>
            </a:lvl7pPr>
            <a:lvl8pPr marL="4702531" indent="-313502" algn="l" defTabSz="627004" rtl="0" eaLnBrk="1" latinLnBrk="0" hangingPunct="1">
              <a:spcBef>
                <a:spcPct val="20000"/>
              </a:spcBef>
              <a:buFont typeface="Arial"/>
              <a:buChar char="•"/>
              <a:defRPr sz="2700" kern="1200">
                <a:solidFill>
                  <a:schemeClr val="tx1"/>
                </a:solidFill>
                <a:latin typeface="+mn-lt"/>
                <a:ea typeface="+mn-ea"/>
                <a:cs typeface="+mn-cs"/>
              </a:defRPr>
            </a:lvl8pPr>
            <a:lvl9pPr marL="5329535" indent="-313502" algn="l" defTabSz="627004" rtl="0" eaLnBrk="1" latinLnBrk="0" hangingPunct="1">
              <a:spcBef>
                <a:spcPct val="20000"/>
              </a:spcBef>
              <a:buFont typeface="Arial"/>
              <a:buChar char="•"/>
              <a:defRPr sz="2700" kern="1200">
                <a:solidFill>
                  <a:schemeClr val="tx1"/>
                </a:solidFill>
                <a:latin typeface="+mn-lt"/>
                <a:ea typeface="+mn-ea"/>
                <a:cs typeface="+mn-cs"/>
              </a:defRPr>
            </a:lvl9pPr>
          </a:lstStyle>
          <a:p>
            <a:pPr lvl="1" defTabSz="1023932">
              <a:lnSpc>
                <a:spcPct val="100000"/>
              </a:lnSpc>
              <a:spcBef>
                <a:spcPct val="0"/>
              </a:spcBef>
              <a:spcAft>
                <a:spcPts val="600"/>
              </a:spcAft>
            </a:pPr>
            <a:r>
              <a:rPr lang="en-US" sz="2200" dirty="0" smtClean="0">
                <a:solidFill>
                  <a:srgbClr val="00BCF2"/>
                </a:solidFill>
                <a:latin typeface="Segoe UI Light" pitchFamily="34" charset="0"/>
                <a:cs typeface="Segoe UI Light" pitchFamily="34" charset="0"/>
              </a:rPr>
              <a:t>Xbox and </a:t>
            </a:r>
            <a:r>
              <a:rPr lang="en-US" sz="2200" dirty="0">
                <a:solidFill>
                  <a:srgbClr val="00BCF2"/>
                </a:solidFill>
                <a:latin typeface="Segoe UI Light" pitchFamily="34" charset="0"/>
                <a:cs typeface="Segoe UI Light" pitchFamily="34" charset="0"/>
              </a:rPr>
              <a:t>Windows 8</a:t>
            </a:r>
          </a:p>
          <a:p>
            <a:pPr lvl="1" defTabSz="1023932">
              <a:lnSpc>
                <a:spcPct val="100000"/>
              </a:lnSpc>
              <a:spcBef>
                <a:spcPct val="0"/>
              </a:spcBef>
            </a:pPr>
            <a:r>
              <a:rPr lang="en-US" sz="1800" dirty="0">
                <a:solidFill>
                  <a:schemeClr val="tx1">
                    <a:lumMod val="65000"/>
                    <a:lumOff val="35000"/>
                  </a:schemeClr>
                </a:solidFill>
                <a:latin typeface="Segoe UI" pitchFamily="34" charset="0"/>
                <a:ea typeface="Segoe UI" pitchFamily="34" charset="0"/>
                <a:cs typeface="Segoe UI" pitchFamily="34" charset="0"/>
              </a:rPr>
              <a:t>Xbox music and video is the new way to get great entertainment on Windows 8. Enjoy the latest movies, TV shows and music on your tablet or PC. Get access to great games made especially for Windows—from the latest hits to your favorite classics. Plus, use Xbox </a:t>
            </a:r>
            <a:r>
              <a:rPr lang="en-US" sz="1800" dirty="0" err="1">
                <a:solidFill>
                  <a:schemeClr val="tx1">
                    <a:lumMod val="65000"/>
                    <a:lumOff val="35000"/>
                  </a:schemeClr>
                </a:solidFill>
                <a:latin typeface="Segoe UI" pitchFamily="34" charset="0"/>
                <a:ea typeface="Segoe UI" pitchFamily="34" charset="0"/>
                <a:cs typeface="Segoe UI" pitchFamily="34" charset="0"/>
              </a:rPr>
              <a:t>SmartGlass</a:t>
            </a:r>
            <a:r>
              <a:rPr lang="en-US" sz="1800" dirty="0">
                <a:solidFill>
                  <a:schemeClr val="tx1">
                    <a:lumMod val="65000"/>
                    <a:lumOff val="35000"/>
                  </a:schemeClr>
                </a:solidFill>
                <a:latin typeface="Segoe UI" pitchFamily="34" charset="0"/>
                <a:ea typeface="Segoe UI" pitchFamily="34" charset="0"/>
                <a:cs typeface="Segoe UI" pitchFamily="34" charset="0"/>
              </a:rPr>
              <a:t> on your tablet or PC as a second screen with your Xbox 360® for an enhanced experience. Even flick your photos, home movies and music right from your tablet or PC to your TV. Entertainment is more amazing with Xbox. (See notes) </a:t>
            </a:r>
            <a:endParaRPr lang="en-US" sz="18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pPr>
            <a:endParaRPr lang="en-US" sz="14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spcAft>
                <a:spcPts val="600"/>
              </a:spcAft>
            </a:pPr>
            <a:r>
              <a:rPr lang="en-US" sz="2200" dirty="0" smtClean="0">
                <a:solidFill>
                  <a:srgbClr val="00BCF2"/>
                </a:solidFill>
                <a:latin typeface="Segoe UI Light" pitchFamily="34" charset="0"/>
                <a:cs typeface="Segoe UI Light" pitchFamily="34" charset="0"/>
              </a:rPr>
              <a:t>Rock solid foundation</a:t>
            </a:r>
          </a:p>
          <a:p>
            <a:pPr lvl="1" defTabSz="1023932">
              <a:lnSpc>
                <a:spcPct val="100000"/>
              </a:lnSpc>
              <a:spcBef>
                <a:spcPct val="0"/>
              </a:spcBef>
              <a:spcAft>
                <a:spcPts val="1200"/>
              </a:spcAft>
            </a:pPr>
            <a:r>
              <a:rPr lang="en-US" sz="1800" dirty="0" smtClean="0">
                <a:solidFill>
                  <a:schemeClr val="tx1">
                    <a:lumMod val="65000"/>
                    <a:lumOff val="35000"/>
                  </a:schemeClr>
                </a:solidFill>
                <a:latin typeface="Segoe UI" pitchFamily="34" charset="0"/>
                <a:ea typeface="Segoe UI" pitchFamily="34" charset="0"/>
                <a:cs typeface="Segoe UI" pitchFamily="34" charset="0"/>
              </a:rPr>
              <a:t>Your Windows 8 PC starts up quickly and apps run faster.</a:t>
            </a:r>
            <a:endParaRPr lang="en-US" sz="14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100000"/>
              </a:lnSpc>
              <a:spcBef>
                <a:spcPct val="0"/>
              </a:spcBef>
              <a:spcAft>
                <a:spcPts val="1200"/>
              </a:spcAft>
            </a:pPr>
            <a:r>
              <a:rPr lang="en-US" sz="1800" dirty="0" smtClean="0">
                <a:solidFill>
                  <a:schemeClr val="tx1">
                    <a:lumMod val="65000"/>
                    <a:lumOff val="35000"/>
                  </a:schemeClr>
                </a:solidFill>
                <a:latin typeface="Segoe UI" pitchFamily="34" charset="0"/>
                <a:ea typeface="Segoe UI" pitchFamily="34" charset="0"/>
                <a:cs typeface="Segoe UI" pitchFamily="34" charset="0"/>
              </a:rPr>
              <a:t>Built on the rock-solid foundation of Windows 7 and enhanced with safer browsing, account protection, and parental controls.</a:t>
            </a:r>
            <a:endParaRPr lang="en-US" sz="1400" dirty="0" smtClean="0">
              <a:solidFill>
                <a:schemeClr val="tx1">
                  <a:lumMod val="65000"/>
                  <a:lumOff val="35000"/>
                </a:schemeClr>
              </a:solidFill>
              <a:latin typeface="Segoe UI" pitchFamily="34" charset="0"/>
              <a:ea typeface="Segoe UI" pitchFamily="34" charset="0"/>
              <a:cs typeface="Segoe UI" pitchFamily="34" charset="0"/>
            </a:endParaRPr>
          </a:p>
          <a:p>
            <a:pPr lvl="1" defTabSz="1023932">
              <a:lnSpc>
                <a:spcPct val="91000"/>
              </a:lnSpc>
              <a:spcBef>
                <a:spcPct val="0"/>
              </a:spcBef>
              <a:spcAft>
                <a:spcPts val="1200"/>
              </a:spcAft>
            </a:pPr>
            <a:r>
              <a:rPr lang="en-US" sz="1800" dirty="0" smtClean="0">
                <a:solidFill>
                  <a:schemeClr val="tx1">
                    <a:lumMod val="65000"/>
                    <a:lumOff val="35000"/>
                  </a:schemeClr>
                </a:solidFill>
                <a:latin typeface="Segoe UI" pitchFamily="34" charset="0"/>
                <a:ea typeface="Segoe UI" pitchFamily="34" charset="0"/>
                <a:cs typeface="Segoe UI" pitchFamily="34" charset="0"/>
              </a:rPr>
              <a:t>With </a:t>
            </a:r>
            <a:r>
              <a:rPr lang="en-US" sz="1800" dirty="0" err="1" smtClean="0">
                <a:solidFill>
                  <a:schemeClr val="tx1">
                    <a:lumMod val="65000"/>
                    <a:lumOff val="35000"/>
                  </a:schemeClr>
                </a:solidFill>
                <a:latin typeface="Segoe UI" pitchFamily="34" charset="0"/>
                <a:ea typeface="Segoe UI" pitchFamily="34" charset="0"/>
                <a:cs typeface="Segoe UI" pitchFamily="34" charset="0"/>
              </a:rPr>
              <a:t>SmartScreen</a:t>
            </a:r>
            <a:r>
              <a:rPr lang="en-US" sz="1800" dirty="0" smtClean="0">
                <a:solidFill>
                  <a:schemeClr val="tx1">
                    <a:lumMod val="65000"/>
                    <a:lumOff val="35000"/>
                  </a:schemeClr>
                </a:solidFill>
                <a:latin typeface="Segoe UI" pitchFamily="34" charset="0"/>
                <a:ea typeface="Segoe UI" pitchFamily="34" charset="0"/>
                <a:cs typeface="Segoe UI" pitchFamily="34" charset="0"/>
              </a:rPr>
              <a:t>, your Windows 8 PC checks new apps or websites you browse to so you’re safer from malware and viruses.</a:t>
            </a:r>
          </a:p>
          <a:p>
            <a:pPr lvl="1" defTabSz="1023932">
              <a:lnSpc>
                <a:spcPct val="91000"/>
              </a:lnSpc>
              <a:spcBef>
                <a:spcPct val="0"/>
              </a:spcBef>
              <a:spcAft>
                <a:spcPts val="1800"/>
              </a:spcAft>
            </a:pPr>
            <a:r>
              <a:rPr lang="en-US" sz="1800" dirty="0" smtClean="0">
                <a:solidFill>
                  <a:schemeClr val="tx1">
                    <a:lumMod val="65000"/>
                    <a:lumOff val="35000"/>
                  </a:schemeClr>
                </a:solidFill>
                <a:latin typeface="Segoe UI" pitchFamily="34" charset="0"/>
                <a:ea typeface="Segoe UI" pitchFamily="34" charset="0"/>
                <a:cs typeface="Segoe UI" pitchFamily="34" charset="0"/>
              </a:rPr>
              <a:t>More control over your children’s web browsing helps you to protect their safety and privacy online.</a:t>
            </a:r>
          </a:p>
          <a:p>
            <a:pPr lvl="1" defTabSz="1023932">
              <a:lnSpc>
                <a:spcPct val="100000"/>
              </a:lnSpc>
              <a:spcBef>
                <a:spcPct val="0"/>
              </a:spcBef>
            </a:pPr>
            <a:endParaRPr lang="en-US" sz="2200" dirty="0" smtClean="0">
              <a:solidFill>
                <a:srgbClr val="FF8C00"/>
              </a:solidFill>
              <a:latin typeface="Segoe UI Light" pitchFamily="34" charset="0"/>
              <a:cs typeface="Segoe UI Light" pitchFamily="34" charset="0"/>
            </a:endParaRPr>
          </a:p>
          <a:p>
            <a:pPr lvl="1" defTabSz="1023932">
              <a:lnSpc>
                <a:spcPct val="100000"/>
              </a:lnSpc>
              <a:spcBef>
                <a:spcPct val="0"/>
              </a:spcBef>
            </a:pPr>
            <a:endParaRPr lang="en-US" sz="2200" dirty="0" smtClean="0">
              <a:solidFill>
                <a:srgbClr val="FF8C00"/>
              </a:solidFill>
              <a:latin typeface="Segoe UI Light" pitchFamily="34" charset="0"/>
              <a:ea typeface="Segoe UI" pitchFamily="34" charset="0"/>
              <a:cs typeface="Segoe UI Light" pitchFamily="34" charset="0"/>
            </a:endParaRPr>
          </a:p>
          <a:p>
            <a:pPr lvl="1" defTabSz="1023932">
              <a:lnSpc>
                <a:spcPct val="100000"/>
              </a:lnSpc>
              <a:spcBef>
                <a:spcPct val="0"/>
              </a:spcBef>
            </a:pPr>
            <a:r>
              <a:rPr lang="en-US" sz="1800" dirty="0" smtClean="0">
                <a:solidFill>
                  <a:schemeClr val="tx1">
                    <a:lumMod val="65000"/>
                    <a:lumOff val="35000"/>
                  </a:schemeClr>
                </a:solidFill>
                <a:latin typeface="Segoe UI" pitchFamily="34" charset="0"/>
                <a:ea typeface="Segoe UI" pitchFamily="34" charset="0"/>
                <a:cs typeface="Segoe UI" pitchFamily="34" charset="0"/>
              </a:rPr>
              <a:t> </a:t>
            </a:r>
            <a:endParaRPr lang="en-US"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2" name="Rectangle 1"/>
          <p:cNvSpPr/>
          <p:nvPr/>
        </p:nvSpPr>
        <p:spPr>
          <a:xfrm>
            <a:off x="0" y="1156648"/>
            <a:ext cx="3657600" cy="6788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rtlCol="0" anchor="ctr"/>
          <a:lstStyle/>
          <a:p>
            <a:r>
              <a:rPr lang="en-US" sz="2800" dirty="0" smtClean="0">
                <a:solidFill>
                  <a:srgbClr val="00BCF2"/>
                </a:solidFill>
                <a:latin typeface="Segoe UI Light" pitchFamily="34" charset="0"/>
                <a:cs typeface="Segoe UI"/>
              </a:rPr>
              <a:t>Additional Themes </a:t>
            </a:r>
            <a:endParaRPr lang="en-US" sz="2800" dirty="0">
              <a:solidFill>
                <a:srgbClr val="00BCF2"/>
              </a:solidFill>
              <a:latin typeface="Segoe UI Light" pitchFamily="34" charset="0"/>
              <a:cs typeface="Segoe UI"/>
            </a:endParaRPr>
          </a:p>
        </p:txBody>
      </p:sp>
      <p:sp>
        <p:nvSpPr>
          <p:cNvPr id="9" name="Slide Number Placeholder 1"/>
          <p:cNvSpPr txBox="1">
            <a:spLocks/>
          </p:cNvSpPr>
          <p:nvPr/>
        </p:nvSpPr>
        <p:spPr>
          <a:xfrm>
            <a:off x="12115800" y="432996"/>
            <a:ext cx="1118051" cy="222862"/>
          </a:xfrm>
          <a:prstGeom prst="rect">
            <a:avLst/>
          </a:prstGeom>
        </p:spPr>
        <p:txBody>
          <a:bodyPr lIns="0" tIns="0" rIns="0" bIns="0"/>
          <a:lstStyle>
            <a:defPPr>
              <a:defRPr lang="en-US"/>
            </a:defPPr>
            <a:lvl1pPr marL="0" algn="l" defTabSz="626618" rtl="0" eaLnBrk="1" latinLnBrk="0" hangingPunct="1">
              <a:defRPr sz="2500" kern="1200">
                <a:solidFill>
                  <a:schemeClr val="tx1"/>
                </a:solidFill>
                <a:latin typeface="+mn-lt"/>
                <a:ea typeface="+mn-ea"/>
                <a:cs typeface="+mn-cs"/>
              </a:defRPr>
            </a:lvl1pPr>
            <a:lvl2pPr marL="626618" algn="l" defTabSz="626618" rtl="0" eaLnBrk="1" latinLnBrk="0" hangingPunct="1">
              <a:defRPr sz="2500" kern="1200">
                <a:solidFill>
                  <a:schemeClr val="tx1"/>
                </a:solidFill>
                <a:latin typeface="+mn-lt"/>
                <a:ea typeface="+mn-ea"/>
                <a:cs typeface="+mn-cs"/>
              </a:defRPr>
            </a:lvl2pPr>
            <a:lvl3pPr marL="1253234" algn="l" defTabSz="626618" rtl="0" eaLnBrk="1" latinLnBrk="0" hangingPunct="1">
              <a:defRPr sz="2500" kern="1200">
                <a:solidFill>
                  <a:schemeClr val="tx1"/>
                </a:solidFill>
                <a:latin typeface="+mn-lt"/>
                <a:ea typeface="+mn-ea"/>
                <a:cs typeface="+mn-cs"/>
              </a:defRPr>
            </a:lvl3pPr>
            <a:lvl4pPr marL="1879853" algn="l" defTabSz="626618" rtl="0" eaLnBrk="1" latinLnBrk="0" hangingPunct="1">
              <a:defRPr sz="2500" kern="1200">
                <a:solidFill>
                  <a:schemeClr val="tx1"/>
                </a:solidFill>
                <a:latin typeface="+mn-lt"/>
                <a:ea typeface="+mn-ea"/>
                <a:cs typeface="+mn-cs"/>
              </a:defRPr>
            </a:lvl4pPr>
            <a:lvl5pPr marL="2506470" algn="l" defTabSz="626618" rtl="0" eaLnBrk="1" latinLnBrk="0" hangingPunct="1">
              <a:defRPr sz="2500" kern="1200">
                <a:solidFill>
                  <a:schemeClr val="tx1"/>
                </a:solidFill>
                <a:latin typeface="+mn-lt"/>
                <a:ea typeface="+mn-ea"/>
                <a:cs typeface="+mn-cs"/>
              </a:defRPr>
            </a:lvl5pPr>
            <a:lvl6pPr marL="3133088" algn="l" defTabSz="626618" rtl="0" eaLnBrk="1" latinLnBrk="0" hangingPunct="1">
              <a:defRPr sz="2500" kern="1200">
                <a:solidFill>
                  <a:schemeClr val="tx1"/>
                </a:solidFill>
                <a:latin typeface="+mn-lt"/>
                <a:ea typeface="+mn-ea"/>
                <a:cs typeface="+mn-cs"/>
              </a:defRPr>
            </a:lvl6pPr>
            <a:lvl7pPr marL="3759702" algn="l" defTabSz="626618" rtl="0" eaLnBrk="1" latinLnBrk="0" hangingPunct="1">
              <a:defRPr sz="2500" kern="1200">
                <a:solidFill>
                  <a:schemeClr val="tx1"/>
                </a:solidFill>
                <a:latin typeface="+mn-lt"/>
                <a:ea typeface="+mn-ea"/>
                <a:cs typeface="+mn-cs"/>
              </a:defRPr>
            </a:lvl7pPr>
            <a:lvl8pPr marL="4386320" algn="l" defTabSz="626618" rtl="0" eaLnBrk="1" latinLnBrk="0" hangingPunct="1">
              <a:defRPr sz="2500" kern="1200">
                <a:solidFill>
                  <a:schemeClr val="tx1"/>
                </a:solidFill>
                <a:latin typeface="+mn-lt"/>
                <a:ea typeface="+mn-ea"/>
                <a:cs typeface="+mn-cs"/>
              </a:defRPr>
            </a:lvl8pPr>
            <a:lvl9pPr marL="5012938" algn="l" defTabSz="626618" rtl="0" eaLnBrk="1" latinLnBrk="0" hangingPunct="1">
              <a:defRPr sz="2500" kern="1200">
                <a:solidFill>
                  <a:schemeClr val="tx1"/>
                </a:solidFill>
                <a:latin typeface="+mn-lt"/>
                <a:ea typeface="+mn-ea"/>
                <a:cs typeface="+mn-cs"/>
              </a:defRPr>
            </a:lvl9pPr>
          </a:lstStyle>
          <a:p>
            <a:pPr lvl="0" algn="r">
              <a:lnSpc>
                <a:spcPct val="90000"/>
              </a:lnSpc>
            </a:pPr>
            <a:r>
              <a:rPr lang="en-US" sz="1400" dirty="0" smtClean="0">
                <a:solidFill>
                  <a:schemeClr val="tx1">
                    <a:lumMod val="65000"/>
                    <a:lumOff val="35000"/>
                  </a:schemeClr>
                </a:solidFill>
                <a:latin typeface="Segoe UI" pitchFamily="34" charset="0"/>
                <a:ea typeface="Segoe UI" pitchFamily="34" charset="0"/>
                <a:cs typeface="Segoe UI" pitchFamily="34" charset="0"/>
              </a:rPr>
              <a:t>8</a:t>
            </a:r>
            <a:endParaRPr lang="en-US" sz="1400" dirty="0">
              <a:solidFill>
                <a:schemeClr val="tx1">
                  <a:lumMod val="65000"/>
                  <a:lumOff val="35000"/>
                </a:schemeClr>
              </a:solidFill>
              <a:latin typeface="Segoe UI" pitchFamily="34" charset="0"/>
              <a:ea typeface="Segoe UI" pitchFamily="34" charset="0"/>
              <a:cs typeface="Segoe UI" pitchFamily="34" charset="0"/>
            </a:endParaRPr>
          </a:p>
          <a:p>
            <a:pPr algn="r"/>
            <a:endParaRPr lang="en-US" sz="1400" dirty="0">
              <a:solidFill>
                <a:srgbClr val="000000"/>
              </a:soli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r>
              <a:rPr lang="en-US" smtClean="0"/>
              <a:t>Confidential - Microsoft NDA Only</a:t>
            </a:r>
            <a:endParaRPr lang="en-US"/>
          </a:p>
        </p:txBody>
      </p:sp>
    </p:spTree>
    <p:extLst>
      <p:ext uri="{BB962C8B-B14F-4D97-AF65-F5344CB8AC3E}">
        <p14:creationId xmlns:p14="http://schemas.microsoft.com/office/powerpoint/2010/main" val="35155350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3_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Metro Template Light 16x9">
  <a:themeElements>
    <a:clrScheme name="Windows 8 CP">
      <a:dk1>
        <a:srgbClr val="000000"/>
      </a:dk1>
      <a:lt1>
        <a:srgbClr val="FFFFFF"/>
      </a:lt1>
      <a:dk2>
        <a:srgbClr val="000000"/>
      </a:dk2>
      <a:lt2>
        <a:srgbClr val="FFFFFF"/>
      </a:lt2>
      <a:accent1>
        <a:srgbClr val="00188F"/>
      </a:accent1>
      <a:accent2>
        <a:srgbClr val="00BCF2"/>
      </a:accent2>
      <a:accent3>
        <a:srgbClr val="7FBA00"/>
      </a:accent3>
      <a:accent4>
        <a:srgbClr val="FF8C00"/>
      </a:accent4>
      <a:accent5>
        <a:srgbClr val="E81123"/>
      </a:accent5>
      <a:accent6>
        <a:srgbClr val="9B4F96"/>
      </a:accent6>
      <a:hlink>
        <a:srgbClr val="00BCF2"/>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Metro Template Colored Titles Segoe UI 16x9">
  <a:themeElements>
    <a:clrScheme name="Windows 8 CP">
      <a:dk1>
        <a:srgbClr val="000000"/>
      </a:dk1>
      <a:lt1>
        <a:srgbClr val="FFFFFF"/>
      </a:lt1>
      <a:dk2>
        <a:srgbClr val="000000"/>
      </a:dk2>
      <a:lt2>
        <a:srgbClr val="FFFFFF"/>
      </a:lt2>
      <a:accent1>
        <a:srgbClr val="00188F"/>
      </a:accent1>
      <a:accent2>
        <a:srgbClr val="00BCF2"/>
      </a:accent2>
      <a:accent3>
        <a:srgbClr val="7FBA00"/>
      </a:accent3>
      <a:accent4>
        <a:srgbClr val="FF8C00"/>
      </a:accent4>
      <a:accent5>
        <a:srgbClr val="E81123"/>
      </a:accent5>
      <a:accent6>
        <a:srgbClr val="9B4F96"/>
      </a:accent6>
      <a:hlink>
        <a:srgbClr val="00BCF2"/>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6.xml><?xml version="1.0" encoding="utf-8"?>
<a:theme xmlns:a="http://schemas.openxmlformats.org/drawingml/2006/main" name="1_Blank Presentation">
  <a:themeElements>
    <a:clrScheme name="Blank Presentation 8">
      <a:dk1>
        <a:srgbClr val="000000"/>
      </a:dk1>
      <a:lt1>
        <a:srgbClr val="FFFFFF"/>
      </a:lt1>
      <a:dk2>
        <a:srgbClr val="000000"/>
      </a:dk2>
      <a:lt2>
        <a:srgbClr val="999999"/>
      </a:lt2>
      <a:accent1>
        <a:srgbClr val="00CCFF"/>
      </a:accent1>
      <a:accent2>
        <a:srgbClr val="FF66FF"/>
      </a:accent2>
      <a:accent3>
        <a:srgbClr val="FFFFFF"/>
      </a:accent3>
      <a:accent4>
        <a:srgbClr val="000000"/>
      </a:accent4>
      <a:accent5>
        <a:srgbClr val="AAE2FF"/>
      </a:accent5>
      <a:accent6>
        <a:srgbClr val="E75CE7"/>
      </a:accent6>
      <a:hlink>
        <a:srgbClr val="FF6600"/>
      </a:hlink>
      <a:folHlink>
        <a:srgbClr val="00FF00"/>
      </a:folHlink>
    </a:clrScheme>
    <a:fontScheme name="Blank Presentation">
      <a:majorFont>
        <a:latin typeface="Akkurat Pro"/>
        <a:ea typeface="Arial Unicode MS"/>
        <a:cs typeface="Arial Unicode MS"/>
      </a:majorFont>
      <a:minorFont>
        <a:latin typeface="Akkurat Pro"/>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kkurat Pro" charset="0"/>
            <a:ea typeface="Arial Unicode MS" charset="0"/>
            <a:cs typeface="Arial Unicode MS"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kkurat Pro" charset="0"/>
            <a:ea typeface="Arial Unicode MS" charset="0"/>
            <a:cs typeface="Arial Unicode MS" charset="0"/>
          </a:defRPr>
        </a:defPPr>
      </a:lstStyle>
    </a:lnDef>
  </a:objectDefaults>
  <a:extraClrSchemeLst>
    <a:extraClrScheme>
      <a:clrScheme name="Blank Presentation 1">
        <a:dk1>
          <a:srgbClr val="FFFFFF"/>
        </a:dk1>
        <a:lt1>
          <a:srgbClr val="FFFFFF"/>
        </a:lt1>
        <a:dk2>
          <a:srgbClr val="000000"/>
        </a:dk2>
        <a:lt2>
          <a:srgbClr val="FFFFFF"/>
        </a:lt2>
        <a:accent1>
          <a:srgbClr val="FFFFFF"/>
        </a:accent1>
        <a:accent2>
          <a:srgbClr val="FFFFFF"/>
        </a:accent2>
        <a:accent3>
          <a:srgbClr val="AAAA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2">
        <a:dk1>
          <a:srgbClr val="FFFFFF"/>
        </a:dk1>
        <a:lt1>
          <a:srgbClr val="FFFFFF"/>
        </a:lt1>
        <a:dk2>
          <a:srgbClr val="6633FF"/>
        </a:dk2>
        <a:lt2>
          <a:srgbClr val="FFFFFF"/>
        </a:lt2>
        <a:accent1>
          <a:srgbClr val="FFFFFF"/>
        </a:accent1>
        <a:accent2>
          <a:srgbClr val="FFFFFF"/>
        </a:accent2>
        <a:accent3>
          <a:srgbClr val="B8ADFF"/>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00"/>
        </a:lt1>
        <a:dk2>
          <a:srgbClr val="000000"/>
        </a:dk2>
        <a:lt2>
          <a:srgbClr val="000000"/>
        </a:lt2>
        <a:accent1>
          <a:srgbClr val="000000"/>
        </a:accent1>
        <a:accent2>
          <a:srgbClr val="000000"/>
        </a:accent2>
        <a:accent3>
          <a:srgbClr val="FFFFAA"/>
        </a:accent3>
        <a:accent4>
          <a:srgbClr val="000000"/>
        </a:accent4>
        <a:accent5>
          <a:srgbClr val="AAAAAA"/>
        </a:accent5>
        <a:accent6>
          <a:srgbClr val="000000"/>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CCFFCC"/>
        </a:lt1>
        <a:dk2>
          <a:srgbClr val="000000"/>
        </a:dk2>
        <a:lt2>
          <a:srgbClr val="999999"/>
        </a:lt2>
        <a:accent1>
          <a:srgbClr val="00FF00"/>
        </a:accent1>
        <a:accent2>
          <a:srgbClr val="00FF00"/>
        </a:accent2>
        <a:accent3>
          <a:srgbClr val="E2FFE2"/>
        </a:accent3>
        <a:accent4>
          <a:srgbClr val="000000"/>
        </a:accent4>
        <a:accent5>
          <a:srgbClr val="AAFFAA"/>
        </a:accent5>
        <a:accent6>
          <a:srgbClr val="00E700"/>
        </a:accent6>
        <a:hlink>
          <a:srgbClr val="00FF00"/>
        </a:hlink>
        <a:folHlink>
          <a:srgbClr val="00FF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DDFF"/>
        </a:lt1>
        <a:dk2>
          <a:srgbClr val="000000"/>
        </a:dk2>
        <a:lt2>
          <a:srgbClr val="999999"/>
        </a:lt2>
        <a:accent1>
          <a:srgbClr val="FF66FF"/>
        </a:accent1>
        <a:accent2>
          <a:srgbClr val="FF66FF"/>
        </a:accent2>
        <a:accent3>
          <a:srgbClr val="FFEBFF"/>
        </a:accent3>
        <a:accent4>
          <a:srgbClr val="000000"/>
        </a:accent4>
        <a:accent5>
          <a:srgbClr val="FFB8FF"/>
        </a:accent5>
        <a:accent6>
          <a:srgbClr val="E75CE7"/>
        </a:accent6>
        <a:hlink>
          <a:srgbClr val="FF66FF"/>
        </a:hlink>
        <a:folHlink>
          <a:srgbClr val="FF66FF"/>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D9BF"/>
        </a:lt1>
        <a:dk2>
          <a:srgbClr val="000000"/>
        </a:dk2>
        <a:lt2>
          <a:srgbClr val="999999"/>
        </a:lt2>
        <a:accent1>
          <a:srgbClr val="FF6600"/>
        </a:accent1>
        <a:accent2>
          <a:srgbClr val="FF6600"/>
        </a:accent2>
        <a:accent3>
          <a:srgbClr val="FFE9DC"/>
        </a:accent3>
        <a:accent4>
          <a:srgbClr val="000000"/>
        </a:accent4>
        <a:accent5>
          <a:srgbClr val="FFB8AA"/>
        </a:accent5>
        <a:accent6>
          <a:srgbClr val="E75C00"/>
        </a:accent6>
        <a:hlink>
          <a:srgbClr val="FF6600"/>
        </a:hlink>
        <a:folHlink>
          <a:srgbClr val="FF66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CCF1FF"/>
        </a:lt1>
        <a:dk2>
          <a:srgbClr val="000000"/>
        </a:dk2>
        <a:lt2>
          <a:srgbClr val="999999"/>
        </a:lt2>
        <a:accent1>
          <a:srgbClr val="00CCFF"/>
        </a:accent1>
        <a:accent2>
          <a:srgbClr val="00CCFF"/>
        </a:accent2>
        <a:accent3>
          <a:srgbClr val="E2F7FF"/>
        </a:accent3>
        <a:accent4>
          <a:srgbClr val="000000"/>
        </a:accent4>
        <a:accent5>
          <a:srgbClr val="AAE2FF"/>
        </a:accent5>
        <a:accent6>
          <a:srgbClr val="00B9E7"/>
        </a:accent6>
        <a:hlink>
          <a:srgbClr val="00CCFF"/>
        </a:hlink>
        <a:folHlink>
          <a:srgbClr val="00CCFF"/>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00"/>
        </a:dk2>
        <a:lt2>
          <a:srgbClr val="999999"/>
        </a:lt2>
        <a:accent1>
          <a:srgbClr val="00CCFF"/>
        </a:accent1>
        <a:accent2>
          <a:srgbClr val="FF66FF"/>
        </a:accent2>
        <a:accent3>
          <a:srgbClr val="FFFFFF"/>
        </a:accent3>
        <a:accent4>
          <a:srgbClr val="000000"/>
        </a:accent4>
        <a:accent5>
          <a:srgbClr val="AAE2FF"/>
        </a:accent5>
        <a:accent6>
          <a:srgbClr val="E75CE7"/>
        </a:accent6>
        <a:hlink>
          <a:srgbClr val="FF6600"/>
        </a:hlink>
        <a:folHlink>
          <a:srgbClr val="00FF00"/>
        </a:folHlink>
      </a:clrScheme>
      <a:clrMap bg1="lt1" tx1="dk1" bg2="lt2" tx2="dk2" accent1="accent1" accent2="accent2" accent3="accent3" accent4="accent4" accent5="accent5" accent6="accent6" hlink="hlink" folHlink="folHlink"/>
    </a:extraClrScheme>
    <a:extraClrScheme>
      <a:clrScheme name="Blank Presentation 9">
        <a:dk1>
          <a:srgbClr val="FFFFFF"/>
        </a:dk1>
        <a:lt1>
          <a:srgbClr val="FFFFFF"/>
        </a:lt1>
        <a:dk2>
          <a:srgbClr val="FF6600"/>
        </a:dk2>
        <a:lt2>
          <a:srgbClr val="000000"/>
        </a:lt2>
        <a:accent1>
          <a:srgbClr val="FFFFFF"/>
        </a:accent1>
        <a:accent2>
          <a:srgbClr val="FFFFFF"/>
        </a:accent2>
        <a:accent3>
          <a:srgbClr val="FFB8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10">
        <a:dk1>
          <a:srgbClr val="FFFFFF"/>
        </a:dk1>
        <a:lt1>
          <a:srgbClr val="FFFFFF"/>
        </a:lt1>
        <a:dk2>
          <a:srgbClr val="00CCFF"/>
        </a:dk2>
        <a:lt2>
          <a:srgbClr val="000000"/>
        </a:lt2>
        <a:accent1>
          <a:srgbClr val="FFFFFF"/>
        </a:accent1>
        <a:accent2>
          <a:srgbClr val="FFFFFF"/>
        </a:accent2>
        <a:accent3>
          <a:srgbClr val="AAE2FF"/>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11">
        <a:dk1>
          <a:srgbClr val="FFFFFF"/>
        </a:dk1>
        <a:lt1>
          <a:srgbClr val="FFFFFF"/>
        </a:lt1>
        <a:dk2>
          <a:srgbClr val="FF66FF"/>
        </a:dk2>
        <a:lt2>
          <a:srgbClr val="000000"/>
        </a:lt2>
        <a:accent1>
          <a:srgbClr val="FFFFFF"/>
        </a:accent1>
        <a:accent2>
          <a:srgbClr val="FFFFFF"/>
        </a:accent2>
        <a:accent3>
          <a:srgbClr val="FFB8FF"/>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12">
        <a:dk1>
          <a:srgbClr val="FFFFFF"/>
        </a:dk1>
        <a:lt1>
          <a:srgbClr val="FFFFFF"/>
        </a:lt1>
        <a:dk2>
          <a:srgbClr val="00FF00"/>
        </a:dk2>
        <a:lt2>
          <a:srgbClr val="000000"/>
        </a:lt2>
        <a:accent1>
          <a:srgbClr val="FFFFFF"/>
        </a:accent1>
        <a:accent2>
          <a:srgbClr val="FFFFFF"/>
        </a:accent2>
        <a:accent3>
          <a:srgbClr val="AAFF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Presentation 13">
        <a:dk1>
          <a:srgbClr val="FFFFFF"/>
        </a:dk1>
        <a:lt1>
          <a:srgbClr val="FFFFFF"/>
        </a:lt1>
        <a:dk2>
          <a:srgbClr val="CC33FF"/>
        </a:dk2>
        <a:lt2>
          <a:srgbClr val="000000"/>
        </a:lt2>
        <a:accent1>
          <a:srgbClr val="FFFFFF"/>
        </a:accent1>
        <a:accent2>
          <a:srgbClr val="FFFFFF"/>
        </a:accent2>
        <a:accent3>
          <a:srgbClr val="E2ADFF"/>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E20382C799044C90FA6DDB09661DC5" ma:contentTypeVersion="0" ma:contentTypeDescription="Create a new document." ma:contentTypeScope="" ma:versionID="cc9cb033a6a1e16e74828326c826792d">
  <xsd:schema xmlns:xsd="http://www.w3.org/2001/XMLSchema" xmlns:xs="http://www.w3.org/2001/XMLSchema" xmlns:p="http://schemas.microsoft.com/office/2006/metadata/properties" xmlns:ns2="230e9df3-be65-4c73-a93b-d1236ebd677e" targetNamespace="http://schemas.microsoft.com/office/2006/metadata/properties" ma:root="true" ma:fieldsID="071507bb9b41ad8b30da5c3a2078b260"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654be45f-f5b2-42a8-a83f-1e58e78fd667}" ma:internalName="TaxCatchAll" ma:showField="CatchAllData" ma:web="a7266bbb-76c4-4d97-bfec-566df644c3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654be45f-f5b2-42a8-a83f-1e58e78fd667}" ma:internalName="TaxCatchAllLabel" ma:readOnly="true" ma:showField="CatchAllDataLabel" ma:web="a7266bbb-76c4-4d97-bfec-566df644c3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BD38C5-CC0B-4C7C-96B1-EADDD8F2DFB2}">
  <ds:schemaRefs>
    <ds:schemaRef ds:uri="230e9df3-be65-4c73-a93b-d1236ebd677e"/>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88D07FD-9198-409C-A4BA-2CBC1FAD457F}">
  <ds:schemaRefs>
    <ds:schemaRef ds:uri="http://schemas.microsoft.com/sharepoint/v3/contenttype/forms"/>
  </ds:schemaRefs>
</ds:datastoreItem>
</file>

<file path=customXml/itemProps3.xml><?xml version="1.0" encoding="utf-8"?>
<ds:datastoreItem xmlns:ds="http://schemas.openxmlformats.org/officeDocument/2006/customXml" ds:itemID="{F4BE4FBC-F92F-44EF-9423-0C87E1144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48391</TotalTime>
  <Words>1429</Words>
  <Application>Microsoft Office PowerPoint</Application>
  <PresentationFormat>Custom</PresentationFormat>
  <Paragraphs>197</Paragraphs>
  <Slides>12</Slides>
  <Notes>10</Notes>
  <HiddenSlides>0</HiddenSlides>
  <MMClips>0</MMClips>
  <ScaleCrop>false</ScaleCrop>
  <HeadingPairs>
    <vt:vector size="4" baseType="variant">
      <vt:variant>
        <vt:lpstr>Theme</vt:lpstr>
      </vt:variant>
      <vt:variant>
        <vt:i4>7</vt:i4>
      </vt:variant>
      <vt:variant>
        <vt:lpstr>Slide Titles</vt:lpstr>
      </vt:variant>
      <vt:variant>
        <vt:i4>12</vt:i4>
      </vt:variant>
    </vt:vector>
  </HeadingPairs>
  <TitlesOfParts>
    <vt:vector size="19" baseType="lpstr">
      <vt:lpstr>Office Theme</vt:lpstr>
      <vt:lpstr>2_Metro Template Colored Titles Segoe UI 16x9</vt:lpstr>
      <vt:lpstr>3_Metro Template Colored Titles Segoe UI 16x9</vt:lpstr>
      <vt:lpstr>Metro Template Light 16x9</vt:lpstr>
      <vt:lpstr>Metro Template Colored Titles Segoe UI 16x9</vt:lpstr>
      <vt:lpstr>1_Blank Presentation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Wolff Olins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Ciancio</dc:creator>
  <cp:lastModifiedBy>Tim Kennedy (OEM)</cp:lastModifiedBy>
  <cp:revision>1124</cp:revision>
  <cp:lastPrinted>2012-07-23T18:16:05Z</cp:lastPrinted>
  <dcterms:created xsi:type="dcterms:W3CDTF">2011-10-17T15:53:35Z</dcterms:created>
  <dcterms:modified xsi:type="dcterms:W3CDTF">2012-08-10T21:02:37Z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0x01010011E20382C799044C90FA6DDB09661DC5</vt:lpwstr>
  </property>
  <property fmtid="{D5CDD505-2E9C-101B-9397-08002B2CF9AE}" pid="3" name="TaxKeyword">
    <vt:lpwstr/>
  </property>
</Properties>
</file>