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wmf" ContentType="image/x-wmf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35F244F-C9DE-4502-A832-9ACEADAE90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Changjae Oh, Bumsub Ham, Kwanghoon Sohn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C08093-5985-4814-AE28-0681A2B637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BDEB7C-8609-4D1F-8A52-ED2C8FA8FF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5F0779-40F4-491F-9EE5-5BB71FBA19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D669EE7-F2CD-4F24-BF73-DE651D57DA9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C90FF8-4171-4D20-B11F-DD839FCA1D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5B9FEA-3907-4852-BC8C-DE8253887E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10C19E-6B66-4820-978D-A9CC22838B3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D964D2-37D6-4FA0-8EF0-210F868533B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928FDE-D542-44CA-8DB9-128E6E5C18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9AAA59-79D1-456E-904E-6531CEB5B9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241D01-859F-49D0-9154-F3ED9256097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0796AD-8DB5-4F25-B575-5F46305211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08600" y="1554840"/>
            <a:ext cx="11436120" cy="29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Robust Interactive Image Segmentation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Structure-Aware </a:t>
            </a:r>
            <a:r>
              <a:rPr b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Labeling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82840" y="5340960"/>
            <a:ext cx="1057140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Journal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Elsevier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Online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Feb 27, 2017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Changjae Oh, Bumsub Ham, Kwanghoon Sohn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849880" y="309240"/>
            <a:ext cx="3183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S2 – Teknik Informatika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82840" y="309240"/>
            <a:ext cx="60951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Soleh Elfrianto H  (5116201028)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TD PCD (kelas B)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Review Paper ‘Segmentasi’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Limitations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18640" y="2222280"/>
            <a:ext cx="1055376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Since most of the existing methods use the color distribution of initial labels, they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cannot handle the case where all the initial labels have similar color distributions (e.g.,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Fig. 12 (a))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addition, our method penalizes inaccurate labels using the OCP of color values for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initial label.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Thus, when a small number of correct labels are assigned in distinct regions (e.g., left-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hand side in Fig. 12 (b)), the OCP considers these labels as outliers, and suppresses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them. These limitations can be addressed by employingother features as a description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 initial labels, e.g., texture and object prior.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Conclusion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18640" y="2222280"/>
            <a:ext cx="1055376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the model is robust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inaccurate initial labels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outperform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binary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&amp;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multilabel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segemntation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Work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0080" y="2283480"/>
            <a:ext cx="1055376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deep learning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--&gt; It enables using highly reliable object prior for interactive image segmentation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can be applied to solve other semi-supervised computer vision and graphics problems that need to handle inaccuratea initial supervision :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interactive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video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segmentation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jskdjfkdjfk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Previous work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Interactive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segmentation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&gt; Focus on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accuracy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&gt;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do not consider the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properties of the labels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(e.g., density and location)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Robust interactive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segmentation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&gt; use the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global 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distributions of initial labels.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Disadv. &gt; don’t consider if foreground &amp; background have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similar 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Proposed Method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fsdfsdf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7192440" y="2466720"/>
            <a:ext cx="3810240" cy="11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Flow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allocate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initial labels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Modeling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global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 color values (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within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each labels)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Local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 color values (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around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labels)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Encoding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labels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Optimize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classifying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Flow </a:t>
            </a:r>
            <a:r>
              <a:rPr b="0" lang="en-US" sz="2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82880" y="2336040"/>
            <a:ext cx="11649960" cy="36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Structure - aware fidelity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18640" y="2222280"/>
            <a:ext cx="1055376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OCP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reliability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cost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1890720" y="2372760"/>
            <a:ext cx="3228120" cy="580320"/>
          </a:xfrm>
          <a:prstGeom prst="rect">
            <a:avLst/>
          </a:prstGeom>
          <a:ln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2"/>
          <a:stretch/>
        </p:blipFill>
        <p:spPr>
          <a:xfrm>
            <a:off x="1890720" y="3435840"/>
            <a:ext cx="4304520" cy="866160"/>
          </a:xfrm>
          <a:prstGeom prst="rect">
            <a:avLst/>
          </a:prstGeom>
          <a:ln>
            <a:noFill/>
          </a:ln>
        </p:spPr>
      </p:pic>
      <p:pic>
        <p:nvPicPr>
          <p:cNvPr id="99" name="Picture 6" descr=""/>
          <p:cNvPicPr/>
          <p:nvPr/>
        </p:nvPicPr>
        <p:blipFill>
          <a:blip r:embed="rId3"/>
          <a:stretch/>
        </p:blipFill>
        <p:spPr>
          <a:xfrm>
            <a:off x="1890720" y="6011280"/>
            <a:ext cx="2304360" cy="61848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4"/>
          <a:stretch/>
        </p:blipFill>
        <p:spPr>
          <a:xfrm>
            <a:off x="1890720" y="4820760"/>
            <a:ext cx="1513800" cy="69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 local regularization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18640" y="2222280"/>
            <a:ext cx="1055376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capture the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relationship between neighbors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nonlocal pairwise connection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k-nearest neighbors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 </a:t>
            </a:r>
            <a:r>
              <a:rPr b="1" i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-NN)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the feature space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five-dimensional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feature vector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i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components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nonlocal regularization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1"/>
          <a:stretch/>
        </p:blipFill>
        <p:spPr>
          <a:xfrm>
            <a:off x="3911040" y="3780720"/>
            <a:ext cx="2662560" cy="510480"/>
          </a:xfrm>
          <a:prstGeom prst="rect">
            <a:avLst/>
          </a:prstGeom>
          <a:ln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2"/>
          <a:stretch/>
        </p:blipFill>
        <p:spPr>
          <a:xfrm>
            <a:off x="4996800" y="4607280"/>
            <a:ext cx="2494800" cy="580320"/>
          </a:xfrm>
          <a:prstGeom prst="rect">
            <a:avLst/>
          </a:prstGeom>
          <a:ln>
            <a:noFill/>
          </a:ln>
        </p:spPr>
      </p:pic>
      <p:pic>
        <p:nvPicPr>
          <p:cNvPr id="105" name="Picture 10" descr=""/>
          <p:cNvPicPr/>
          <p:nvPr/>
        </p:nvPicPr>
        <p:blipFill>
          <a:blip r:embed="rId3"/>
          <a:stretch/>
        </p:blipFill>
        <p:spPr>
          <a:xfrm>
            <a:off x="5196960" y="3092760"/>
            <a:ext cx="1542240" cy="4564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7012440" y="3780720"/>
            <a:ext cx="273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CLOL J+ Gulliver"/>
                <a:ea typeface="DejaVu Sans"/>
              </a:rPr>
              <a:t>spatial coordinates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2" descr=""/>
          <p:cNvPicPr/>
          <p:nvPr/>
        </p:nvPicPr>
        <p:blipFill>
          <a:blip r:embed="rId4"/>
          <a:stretch/>
        </p:blipFill>
        <p:spPr>
          <a:xfrm>
            <a:off x="9376920" y="3792600"/>
            <a:ext cx="1256760" cy="5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 local regularization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8640" y="2222280"/>
            <a:ext cx="722808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capture the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relationship between neighbors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nonlocal pairwise connection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012440" y="3780720"/>
            <a:ext cx="273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rcRect l="49561" t="34633" r="31988" b="57548"/>
          <a:stretch/>
        </p:blipFill>
        <p:spPr>
          <a:xfrm>
            <a:off x="7461000" y="2651760"/>
            <a:ext cx="3843000" cy="9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2017-05-01T13:34:38Z</dcterms:created>
  <dc:creator>elfri anto</dc:creator>
  <dc:description/>
  <dc:language>en-US</dc:language>
  <cp:lastModifiedBy/>
  <dcterms:modified xsi:type="dcterms:W3CDTF">2017-05-23T12:18:22Z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