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45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093927886584854E-2"/>
          <c:y val="3.898398294630866E-4"/>
          <c:w val="0.91281700724552073"/>
          <c:h val="0.9581130311367552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4"/>
            <c:invertIfNegative val="0"/>
            <c:bubble3D val="0"/>
            <c:spPr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Sheet1!$A$2:$A$6</c:f>
              <c:strCache>
                <c:ptCount val="5"/>
                <c:pt idx="0">
                  <c:v>VA/Military</c:v>
                </c:pt>
                <c:pt idx="1">
                  <c:v>Comprehensive Cancer Center</c:v>
                </c:pt>
                <c:pt idx="2">
                  <c:v>University hospital</c:v>
                </c:pt>
                <c:pt idx="3">
                  <c:v>Community hospital</c:v>
                </c:pt>
                <c:pt idx="4">
                  <c:v>Office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0.02</c:v>
                </c:pt>
                <c:pt idx="1">
                  <c:v>0.06</c:v>
                </c:pt>
                <c:pt idx="2">
                  <c:v>0.08</c:v>
                </c:pt>
                <c:pt idx="3">
                  <c:v>0.11</c:v>
                </c:pt>
                <c:pt idx="4">
                  <c:v>0.47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VA/Military</c:v>
                </c:pt>
                <c:pt idx="1">
                  <c:v>Comprehensive Cancer Center</c:v>
                </c:pt>
                <c:pt idx="2">
                  <c:v>University hospital</c:v>
                </c:pt>
                <c:pt idx="3">
                  <c:v>Community hospital</c:v>
                </c:pt>
                <c:pt idx="4">
                  <c:v>Office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4" formatCode="0%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424919040"/>
        <c:axId val="424920576"/>
      </c:barChart>
      <c:catAx>
        <c:axId val="424919040"/>
        <c:scaling>
          <c:orientation val="minMax"/>
        </c:scaling>
        <c:delete val="0"/>
        <c:axPos val="l"/>
        <c:majorTickMark val="none"/>
        <c:minorTickMark val="none"/>
        <c:tickLblPos val="none"/>
        <c:crossAx val="424920576"/>
        <c:crosses val="autoZero"/>
        <c:auto val="1"/>
        <c:lblAlgn val="ctr"/>
        <c:lblOffset val="100"/>
        <c:noMultiLvlLbl val="0"/>
      </c:catAx>
      <c:valAx>
        <c:axId val="42492057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4249190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955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 userDrawn="1"/>
        </p:nvCxnSpPr>
        <p:spPr>
          <a:xfrm>
            <a:off x="301687" y="3479481"/>
            <a:ext cx="41821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H="1">
            <a:off x="5128113" y="3559284"/>
            <a:ext cx="1577322" cy="854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6735185" y="2658039"/>
            <a:ext cx="1716543" cy="834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 userDrawn="1"/>
        </p:nvSpPr>
        <p:spPr>
          <a:xfrm rot="3160954">
            <a:off x="4813571" y="1322593"/>
            <a:ext cx="4868364" cy="3551754"/>
          </a:xfrm>
          <a:custGeom>
            <a:avLst/>
            <a:gdLst>
              <a:gd name="connsiteX0" fmla="*/ 0 w 6739128"/>
              <a:gd name="connsiteY0" fmla="*/ 0 h 4873752"/>
              <a:gd name="connsiteX1" fmla="*/ 3886200 w 6739128"/>
              <a:gd name="connsiteY1" fmla="*/ 3785616 h 4873752"/>
              <a:gd name="connsiteX2" fmla="*/ 6739128 w 6739128"/>
              <a:gd name="connsiteY2" fmla="*/ 4873752 h 4873752"/>
              <a:gd name="connsiteX0" fmla="*/ 0 w 6739128"/>
              <a:gd name="connsiteY0" fmla="*/ 0 h 4873752"/>
              <a:gd name="connsiteX1" fmla="*/ 6739128 w 6739128"/>
              <a:gd name="connsiteY1" fmla="*/ 4873752 h 4873752"/>
              <a:gd name="connsiteX0" fmla="*/ 0 w 6739128"/>
              <a:gd name="connsiteY0" fmla="*/ 0 h 4910328"/>
              <a:gd name="connsiteX1" fmla="*/ 6739128 w 6739128"/>
              <a:gd name="connsiteY1" fmla="*/ 4910328 h 4910328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684082"/>
              <a:gd name="connsiteY0" fmla="*/ 0 h 4794488"/>
              <a:gd name="connsiteX1" fmla="*/ 6684082 w 6684082"/>
              <a:gd name="connsiteY1" fmla="*/ 4794488 h 4794488"/>
              <a:gd name="connsiteX0" fmla="*/ 0 w 5499428"/>
              <a:gd name="connsiteY0" fmla="*/ 0 h 4153284"/>
              <a:gd name="connsiteX1" fmla="*/ 5499428 w 5499428"/>
              <a:gd name="connsiteY1" fmla="*/ 4153284 h 4153284"/>
              <a:gd name="connsiteX0" fmla="*/ 0 w 5390718"/>
              <a:gd name="connsiteY0" fmla="*/ 0 h 4161488"/>
              <a:gd name="connsiteX1" fmla="*/ 5390718 w 5390718"/>
              <a:gd name="connsiteY1" fmla="*/ 4161488 h 4161488"/>
              <a:gd name="connsiteX0" fmla="*/ 0 w 5367597"/>
              <a:gd name="connsiteY0" fmla="*/ 0 h 4153579"/>
              <a:gd name="connsiteX1" fmla="*/ 5367597 w 5367597"/>
              <a:gd name="connsiteY1" fmla="*/ 4153579 h 415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7597" h="4153579">
                <a:moveTo>
                  <a:pt x="0" y="0"/>
                </a:moveTo>
                <a:cubicBezTo>
                  <a:pt x="1063752" y="2237232"/>
                  <a:pt x="2694501" y="3662851"/>
                  <a:pt x="5367597" y="4153579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5442071" y="2150557"/>
            <a:ext cx="2506896" cy="2657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917" y="4413539"/>
            <a:ext cx="413196" cy="3229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 flipV="1">
            <a:off x="4483818" y="3492104"/>
            <a:ext cx="648812" cy="921436"/>
          </a:xfrm>
          <a:prstGeom prst="line">
            <a:avLst/>
          </a:prstGeom>
          <a:ln w="9525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 userDrawn="1"/>
        </p:nvSpPr>
        <p:spPr>
          <a:xfrm flipV="1">
            <a:off x="8249646" y="24437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5570985" y="2287233"/>
            <a:ext cx="2249068" cy="238449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58595B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 flipV="1">
            <a:off x="4926031" y="41992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 flipV="1">
            <a:off x="4665829" y="3800809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 flipV="1">
            <a:off x="4626734" y="4649064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994" y="3165392"/>
            <a:ext cx="3975897" cy="312649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slide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5" name="Slide Number Placeholder 4"/>
          <p:cNvSpPr txBox="1">
            <a:spLocks/>
          </p:cNvSpPr>
          <p:nvPr userDrawn="1"/>
        </p:nvSpPr>
        <p:spPr>
          <a:xfrm>
            <a:off x="7927475" y="6365502"/>
            <a:ext cx="89092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1043056" rtl="0" eaLnBrk="1" latinLnBrk="0" hangingPunct="1"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287540" y="6179208"/>
            <a:ext cx="8548312" cy="0"/>
          </a:xfrm>
          <a:prstGeom prst="line">
            <a:avLst/>
          </a:prstGeom>
          <a:ln w="952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 userDrawn="1"/>
        </p:nvGrpSpPr>
        <p:grpSpPr>
          <a:xfrm>
            <a:off x="310158" y="6347904"/>
            <a:ext cx="1636104" cy="228546"/>
            <a:chOff x="7398636" y="349142"/>
            <a:chExt cx="2553620" cy="336308"/>
          </a:xfrm>
          <a:solidFill>
            <a:schemeClr val="bg1"/>
          </a:solidFill>
        </p:grpSpPr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7398636" y="370016"/>
              <a:ext cx="62623" cy="238895"/>
            </a:xfrm>
            <a:custGeom>
              <a:avLst/>
              <a:gdLst>
                <a:gd name="T0" fmla="*/ 0 w 82"/>
                <a:gd name="T1" fmla="*/ 0 h 308"/>
                <a:gd name="T2" fmla="*/ 76 w 82"/>
                <a:gd name="T3" fmla="*/ 0 h 308"/>
                <a:gd name="T4" fmla="*/ 74 w 82"/>
                <a:gd name="T5" fmla="*/ 25 h 308"/>
                <a:gd name="T6" fmla="*/ 73 w 82"/>
                <a:gd name="T7" fmla="*/ 53 h 308"/>
                <a:gd name="T8" fmla="*/ 73 w 82"/>
                <a:gd name="T9" fmla="*/ 86 h 308"/>
                <a:gd name="T10" fmla="*/ 73 w 82"/>
                <a:gd name="T11" fmla="*/ 199 h 308"/>
                <a:gd name="T12" fmla="*/ 74 w 82"/>
                <a:gd name="T13" fmla="*/ 225 h 308"/>
                <a:gd name="T14" fmla="*/ 76 w 82"/>
                <a:gd name="T15" fmla="*/ 254 h 308"/>
                <a:gd name="T16" fmla="*/ 78 w 82"/>
                <a:gd name="T17" fmla="*/ 283 h 308"/>
                <a:gd name="T18" fmla="*/ 82 w 82"/>
                <a:gd name="T19" fmla="*/ 308 h 308"/>
                <a:gd name="T20" fmla="*/ 6 w 82"/>
                <a:gd name="T21" fmla="*/ 308 h 308"/>
                <a:gd name="T22" fmla="*/ 6 w 82"/>
                <a:gd name="T23" fmla="*/ 289 h 308"/>
                <a:gd name="T24" fmla="*/ 7 w 82"/>
                <a:gd name="T25" fmla="*/ 271 h 308"/>
                <a:gd name="T26" fmla="*/ 7 w 82"/>
                <a:gd name="T27" fmla="*/ 251 h 308"/>
                <a:gd name="T28" fmla="*/ 7 w 82"/>
                <a:gd name="T29" fmla="*/ 228 h 308"/>
                <a:gd name="T30" fmla="*/ 7 w 82"/>
                <a:gd name="T31" fmla="*/ 107 h 308"/>
                <a:gd name="T32" fmla="*/ 7 w 82"/>
                <a:gd name="T33" fmla="*/ 68 h 308"/>
                <a:gd name="T34" fmla="*/ 5 w 82"/>
                <a:gd name="T35" fmla="*/ 32 h 308"/>
                <a:gd name="T36" fmla="*/ 0 w 82"/>
                <a:gd name="T3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308">
                  <a:moveTo>
                    <a:pt x="0" y="0"/>
                  </a:moveTo>
                  <a:lnTo>
                    <a:pt x="76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99"/>
                  </a:lnTo>
                  <a:lnTo>
                    <a:pt x="74" y="225"/>
                  </a:lnTo>
                  <a:lnTo>
                    <a:pt x="76" y="254"/>
                  </a:lnTo>
                  <a:lnTo>
                    <a:pt x="78" y="283"/>
                  </a:lnTo>
                  <a:lnTo>
                    <a:pt x="82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7" y="271"/>
                  </a:lnTo>
                  <a:lnTo>
                    <a:pt x="7" y="251"/>
                  </a:lnTo>
                  <a:lnTo>
                    <a:pt x="7" y="228"/>
                  </a:lnTo>
                  <a:lnTo>
                    <a:pt x="7" y="107"/>
                  </a:lnTo>
                  <a:lnTo>
                    <a:pt x="7" y="68"/>
                  </a:lnTo>
                  <a:lnTo>
                    <a:pt x="5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 bwMode="auto">
            <a:xfrm>
              <a:off x="7496049" y="432639"/>
              <a:ext cx="183230" cy="252811"/>
            </a:xfrm>
            <a:custGeom>
              <a:avLst/>
              <a:gdLst>
                <a:gd name="T0" fmla="*/ 104 w 237"/>
                <a:gd name="T1" fmla="*/ 51 h 326"/>
                <a:gd name="T2" fmla="*/ 79 w 237"/>
                <a:gd name="T3" fmla="*/ 68 h 326"/>
                <a:gd name="T4" fmla="*/ 68 w 237"/>
                <a:gd name="T5" fmla="*/ 102 h 326"/>
                <a:gd name="T6" fmla="*/ 69 w 237"/>
                <a:gd name="T7" fmla="*/ 145 h 326"/>
                <a:gd name="T8" fmla="*/ 87 w 237"/>
                <a:gd name="T9" fmla="*/ 177 h 326"/>
                <a:gd name="T10" fmla="*/ 124 w 237"/>
                <a:gd name="T11" fmla="*/ 187 h 326"/>
                <a:gd name="T12" fmla="*/ 154 w 237"/>
                <a:gd name="T13" fmla="*/ 179 h 326"/>
                <a:gd name="T14" fmla="*/ 172 w 237"/>
                <a:gd name="T15" fmla="*/ 157 h 326"/>
                <a:gd name="T16" fmla="*/ 179 w 237"/>
                <a:gd name="T17" fmla="*/ 123 h 326"/>
                <a:gd name="T18" fmla="*/ 168 w 237"/>
                <a:gd name="T19" fmla="*/ 77 h 326"/>
                <a:gd name="T20" fmla="*/ 140 w 237"/>
                <a:gd name="T21" fmla="*/ 51 h 326"/>
                <a:gd name="T22" fmla="*/ 136 w 237"/>
                <a:gd name="T23" fmla="*/ 0 h 326"/>
                <a:gd name="T24" fmla="*/ 182 w 237"/>
                <a:gd name="T25" fmla="*/ 11 h 326"/>
                <a:gd name="T26" fmla="*/ 216 w 237"/>
                <a:gd name="T27" fmla="*/ 44 h 326"/>
                <a:gd name="T28" fmla="*/ 235 w 237"/>
                <a:gd name="T29" fmla="*/ 93 h 326"/>
                <a:gd name="T30" fmla="*/ 235 w 237"/>
                <a:gd name="T31" fmla="*/ 149 h 326"/>
                <a:gd name="T32" fmla="*/ 217 w 237"/>
                <a:gd name="T33" fmla="*/ 194 h 326"/>
                <a:gd name="T34" fmla="*/ 183 w 237"/>
                <a:gd name="T35" fmla="*/ 224 h 326"/>
                <a:gd name="T36" fmla="*/ 138 w 237"/>
                <a:gd name="T37" fmla="*/ 234 h 326"/>
                <a:gd name="T38" fmla="*/ 103 w 237"/>
                <a:gd name="T39" fmla="*/ 230 h 326"/>
                <a:gd name="T40" fmla="*/ 81 w 237"/>
                <a:gd name="T41" fmla="*/ 219 h 326"/>
                <a:gd name="T42" fmla="*/ 70 w 237"/>
                <a:gd name="T43" fmla="*/ 239 h 326"/>
                <a:gd name="T44" fmla="*/ 72 w 237"/>
                <a:gd name="T45" fmla="*/ 272 h 326"/>
                <a:gd name="T46" fmla="*/ 76 w 237"/>
                <a:gd name="T47" fmla="*/ 322 h 326"/>
                <a:gd name="T48" fmla="*/ 5 w 237"/>
                <a:gd name="T49" fmla="*/ 313 h 326"/>
                <a:gd name="T50" fmla="*/ 9 w 237"/>
                <a:gd name="T51" fmla="*/ 274 h 326"/>
                <a:gd name="T52" fmla="*/ 11 w 237"/>
                <a:gd name="T53" fmla="*/ 232 h 326"/>
                <a:gd name="T54" fmla="*/ 13 w 237"/>
                <a:gd name="T55" fmla="*/ 123 h 326"/>
                <a:gd name="T56" fmla="*/ 6 w 237"/>
                <a:gd name="T57" fmla="*/ 47 h 326"/>
                <a:gd name="T58" fmla="*/ 55 w 237"/>
                <a:gd name="T59" fmla="*/ 5 h 326"/>
                <a:gd name="T60" fmla="*/ 62 w 237"/>
                <a:gd name="T61" fmla="*/ 38 h 326"/>
                <a:gd name="T62" fmla="*/ 78 w 237"/>
                <a:gd name="T63" fmla="*/ 21 h 326"/>
                <a:gd name="T64" fmla="*/ 100 w 237"/>
                <a:gd name="T65" fmla="*/ 6 h 326"/>
                <a:gd name="T66" fmla="*/ 136 w 237"/>
                <a:gd name="T6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326">
                  <a:moveTo>
                    <a:pt x="121" y="48"/>
                  </a:moveTo>
                  <a:lnTo>
                    <a:pt x="104" y="51"/>
                  </a:lnTo>
                  <a:lnTo>
                    <a:pt x="90" y="57"/>
                  </a:lnTo>
                  <a:lnTo>
                    <a:pt x="79" y="68"/>
                  </a:lnTo>
                  <a:lnTo>
                    <a:pt x="73" y="84"/>
                  </a:lnTo>
                  <a:lnTo>
                    <a:pt x="68" y="102"/>
                  </a:lnTo>
                  <a:lnTo>
                    <a:pt x="66" y="123"/>
                  </a:lnTo>
                  <a:lnTo>
                    <a:pt x="69" y="145"/>
                  </a:lnTo>
                  <a:lnTo>
                    <a:pt x="76" y="163"/>
                  </a:lnTo>
                  <a:lnTo>
                    <a:pt x="87" y="177"/>
                  </a:lnTo>
                  <a:lnTo>
                    <a:pt x="103" y="184"/>
                  </a:lnTo>
                  <a:lnTo>
                    <a:pt x="124" y="187"/>
                  </a:lnTo>
                  <a:lnTo>
                    <a:pt x="141" y="184"/>
                  </a:lnTo>
                  <a:lnTo>
                    <a:pt x="154" y="179"/>
                  </a:lnTo>
                  <a:lnTo>
                    <a:pt x="165" y="169"/>
                  </a:lnTo>
                  <a:lnTo>
                    <a:pt x="172" y="157"/>
                  </a:lnTo>
                  <a:lnTo>
                    <a:pt x="178" y="141"/>
                  </a:lnTo>
                  <a:lnTo>
                    <a:pt x="179" y="123"/>
                  </a:lnTo>
                  <a:lnTo>
                    <a:pt x="176" y="98"/>
                  </a:lnTo>
                  <a:lnTo>
                    <a:pt x="168" y="77"/>
                  </a:lnTo>
                  <a:lnTo>
                    <a:pt x="155" y="61"/>
                  </a:lnTo>
                  <a:lnTo>
                    <a:pt x="140" y="51"/>
                  </a:lnTo>
                  <a:lnTo>
                    <a:pt x="121" y="48"/>
                  </a:lnTo>
                  <a:close/>
                  <a:moveTo>
                    <a:pt x="136" y="0"/>
                  </a:moveTo>
                  <a:lnTo>
                    <a:pt x="159" y="4"/>
                  </a:lnTo>
                  <a:lnTo>
                    <a:pt x="182" y="11"/>
                  </a:lnTo>
                  <a:lnTo>
                    <a:pt x="201" y="26"/>
                  </a:lnTo>
                  <a:lnTo>
                    <a:pt x="216" y="44"/>
                  </a:lnTo>
                  <a:lnTo>
                    <a:pt x="227" y="66"/>
                  </a:lnTo>
                  <a:lnTo>
                    <a:pt x="235" y="93"/>
                  </a:lnTo>
                  <a:lnTo>
                    <a:pt x="237" y="122"/>
                  </a:lnTo>
                  <a:lnTo>
                    <a:pt x="235" y="149"/>
                  </a:lnTo>
                  <a:lnTo>
                    <a:pt x="227" y="173"/>
                  </a:lnTo>
                  <a:lnTo>
                    <a:pt x="217" y="194"/>
                  </a:lnTo>
                  <a:lnTo>
                    <a:pt x="201" y="211"/>
                  </a:lnTo>
                  <a:lnTo>
                    <a:pt x="183" y="224"/>
                  </a:lnTo>
                  <a:lnTo>
                    <a:pt x="162" y="232"/>
                  </a:lnTo>
                  <a:lnTo>
                    <a:pt x="138" y="234"/>
                  </a:lnTo>
                  <a:lnTo>
                    <a:pt x="119" y="233"/>
                  </a:lnTo>
                  <a:lnTo>
                    <a:pt x="103" y="230"/>
                  </a:lnTo>
                  <a:lnTo>
                    <a:pt x="91" y="225"/>
                  </a:lnTo>
                  <a:lnTo>
                    <a:pt x="81" y="219"/>
                  </a:lnTo>
                  <a:lnTo>
                    <a:pt x="70" y="213"/>
                  </a:lnTo>
                  <a:lnTo>
                    <a:pt x="70" y="239"/>
                  </a:lnTo>
                  <a:lnTo>
                    <a:pt x="70" y="253"/>
                  </a:lnTo>
                  <a:lnTo>
                    <a:pt x="72" y="272"/>
                  </a:lnTo>
                  <a:lnTo>
                    <a:pt x="73" y="296"/>
                  </a:lnTo>
                  <a:lnTo>
                    <a:pt x="76" y="322"/>
                  </a:lnTo>
                  <a:lnTo>
                    <a:pt x="4" y="326"/>
                  </a:lnTo>
                  <a:lnTo>
                    <a:pt x="5" y="313"/>
                  </a:lnTo>
                  <a:lnTo>
                    <a:pt x="7" y="295"/>
                  </a:lnTo>
                  <a:lnTo>
                    <a:pt x="9" y="274"/>
                  </a:lnTo>
                  <a:lnTo>
                    <a:pt x="10" y="253"/>
                  </a:lnTo>
                  <a:lnTo>
                    <a:pt x="11" y="232"/>
                  </a:lnTo>
                  <a:lnTo>
                    <a:pt x="13" y="213"/>
                  </a:lnTo>
                  <a:lnTo>
                    <a:pt x="13" y="123"/>
                  </a:lnTo>
                  <a:lnTo>
                    <a:pt x="10" y="85"/>
                  </a:lnTo>
                  <a:lnTo>
                    <a:pt x="6" y="47"/>
                  </a:lnTo>
                  <a:lnTo>
                    <a:pt x="0" y="10"/>
                  </a:lnTo>
                  <a:lnTo>
                    <a:pt x="55" y="5"/>
                  </a:lnTo>
                  <a:lnTo>
                    <a:pt x="59" y="21"/>
                  </a:lnTo>
                  <a:lnTo>
                    <a:pt x="62" y="38"/>
                  </a:lnTo>
                  <a:lnTo>
                    <a:pt x="69" y="28"/>
                  </a:lnTo>
                  <a:lnTo>
                    <a:pt x="78" y="21"/>
                  </a:lnTo>
                  <a:lnTo>
                    <a:pt x="89" y="13"/>
                  </a:lnTo>
                  <a:lnTo>
                    <a:pt x="100" y="6"/>
                  </a:lnTo>
                  <a:lnTo>
                    <a:pt x="116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7700153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2 w 159"/>
                <a:gd name="T3" fmla="*/ 1 h 234"/>
                <a:gd name="T4" fmla="*/ 135 w 159"/>
                <a:gd name="T5" fmla="*/ 4 h 234"/>
                <a:gd name="T6" fmla="*/ 135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2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8 w 159"/>
                <a:gd name="T19" fmla="*/ 61 h 234"/>
                <a:gd name="T20" fmla="*/ 62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4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50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6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3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0 w 159"/>
                <a:gd name="T67" fmla="*/ 190 h 234"/>
                <a:gd name="T68" fmla="*/ 91 w 159"/>
                <a:gd name="T69" fmla="*/ 186 h 234"/>
                <a:gd name="T70" fmla="*/ 97 w 159"/>
                <a:gd name="T71" fmla="*/ 179 h 234"/>
                <a:gd name="T72" fmla="*/ 100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0 w 159"/>
                <a:gd name="T83" fmla="*/ 123 h 234"/>
                <a:gd name="T84" fmla="*/ 25 w 159"/>
                <a:gd name="T85" fmla="*/ 111 h 234"/>
                <a:gd name="T86" fmla="*/ 12 w 159"/>
                <a:gd name="T87" fmla="*/ 97 h 234"/>
                <a:gd name="T88" fmla="*/ 3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3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2" y="1"/>
                  </a:lnTo>
                  <a:lnTo>
                    <a:pt x="135" y="4"/>
                  </a:lnTo>
                  <a:lnTo>
                    <a:pt x="135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2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8" y="61"/>
                  </a:lnTo>
                  <a:lnTo>
                    <a:pt x="62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4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50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6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3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0" y="190"/>
                  </a:lnTo>
                  <a:lnTo>
                    <a:pt x="91" y="186"/>
                  </a:lnTo>
                  <a:lnTo>
                    <a:pt x="97" y="179"/>
                  </a:lnTo>
                  <a:lnTo>
                    <a:pt x="100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0" y="123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3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7841634" y="432639"/>
              <a:ext cx="176272" cy="180911"/>
            </a:xfrm>
            <a:custGeom>
              <a:avLst/>
              <a:gdLst>
                <a:gd name="T0" fmla="*/ 115 w 229"/>
                <a:gd name="T1" fmla="*/ 48 h 234"/>
                <a:gd name="T2" fmla="*/ 97 w 229"/>
                <a:gd name="T3" fmla="*/ 49 h 234"/>
                <a:gd name="T4" fmla="*/ 84 w 229"/>
                <a:gd name="T5" fmla="*/ 56 h 234"/>
                <a:gd name="T6" fmla="*/ 72 w 229"/>
                <a:gd name="T7" fmla="*/ 66 h 234"/>
                <a:gd name="T8" fmla="*/ 64 w 229"/>
                <a:gd name="T9" fmla="*/ 80 h 234"/>
                <a:gd name="T10" fmla="*/ 60 w 229"/>
                <a:gd name="T11" fmla="*/ 97 h 234"/>
                <a:gd name="T12" fmla="*/ 58 w 229"/>
                <a:gd name="T13" fmla="*/ 116 h 234"/>
                <a:gd name="T14" fmla="*/ 60 w 229"/>
                <a:gd name="T15" fmla="*/ 136 h 234"/>
                <a:gd name="T16" fmla="*/ 64 w 229"/>
                <a:gd name="T17" fmla="*/ 153 h 234"/>
                <a:gd name="T18" fmla="*/ 73 w 229"/>
                <a:gd name="T19" fmla="*/ 167 h 234"/>
                <a:gd name="T20" fmla="*/ 84 w 229"/>
                <a:gd name="T21" fmla="*/ 178 h 234"/>
                <a:gd name="T22" fmla="*/ 98 w 229"/>
                <a:gd name="T23" fmla="*/ 184 h 234"/>
                <a:gd name="T24" fmla="*/ 115 w 229"/>
                <a:gd name="T25" fmla="*/ 187 h 234"/>
                <a:gd name="T26" fmla="*/ 132 w 229"/>
                <a:gd name="T27" fmla="*/ 184 h 234"/>
                <a:gd name="T28" fmla="*/ 147 w 229"/>
                <a:gd name="T29" fmla="*/ 178 h 234"/>
                <a:gd name="T30" fmla="*/ 157 w 229"/>
                <a:gd name="T31" fmla="*/ 166 h 234"/>
                <a:gd name="T32" fmla="*/ 165 w 229"/>
                <a:gd name="T33" fmla="*/ 153 h 234"/>
                <a:gd name="T34" fmla="*/ 170 w 229"/>
                <a:gd name="T35" fmla="*/ 136 h 234"/>
                <a:gd name="T36" fmla="*/ 172 w 229"/>
                <a:gd name="T37" fmla="*/ 116 h 234"/>
                <a:gd name="T38" fmla="*/ 170 w 229"/>
                <a:gd name="T39" fmla="*/ 97 h 234"/>
                <a:gd name="T40" fmla="*/ 165 w 229"/>
                <a:gd name="T41" fmla="*/ 80 h 234"/>
                <a:gd name="T42" fmla="*/ 157 w 229"/>
                <a:gd name="T43" fmla="*/ 65 h 234"/>
                <a:gd name="T44" fmla="*/ 147 w 229"/>
                <a:gd name="T45" fmla="*/ 56 h 234"/>
                <a:gd name="T46" fmla="*/ 132 w 229"/>
                <a:gd name="T47" fmla="*/ 49 h 234"/>
                <a:gd name="T48" fmla="*/ 115 w 229"/>
                <a:gd name="T49" fmla="*/ 48 h 234"/>
                <a:gd name="T50" fmla="*/ 115 w 229"/>
                <a:gd name="T51" fmla="*/ 0 h 234"/>
                <a:gd name="T52" fmla="*/ 143 w 229"/>
                <a:gd name="T53" fmla="*/ 4 h 234"/>
                <a:gd name="T54" fmla="*/ 168 w 229"/>
                <a:gd name="T55" fmla="*/ 11 h 234"/>
                <a:gd name="T56" fmla="*/ 189 w 229"/>
                <a:gd name="T57" fmla="*/ 25 h 234"/>
                <a:gd name="T58" fmla="*/ 206 w 229"/>
                <a:gd name="T59" fmla="*/ 42 h 234"/>
                <a:gd name="T60" fmla="*/ 219 w 229"/>
                <a:gd name="T61" fmla="*/ 63 h 234"/>
                <a:gd name="T62" fmla="*/ 226 w 229"/>
                <a:gd name="T63" fmla="*/ 87 h 234"/>
                <a:gd name="T64" fmla="*/ 229 w 229"/>
                <a:gd name="T65" fmla="*/ 116 h 234"/>
                <a:gd name="T66" fmla="*/ 226 w 229"/>
                <a:gd name="T67" fmla="*/ 144 h 234"/>
                <a:gd name="T68" fmla="*/ 219 w 229"/>
                <a:gd name="T69" fmla="*/ 169 h 234"/>
                <a:gd name="T70" fmla="*/ 206 w 229"/>
                <a:gd name="T71" fmla="*/ 190 h 234"/>
                <a:gd name="T72" fmla="*/ 189 w 229"/>
                <a:gd name="T73" fmla="*/ 208 h 234"/>
                <a:gd name="T74" fmla="*/ 168 w 229"/>
                <a:gd name="T75" fmla="*/ 222 h 234"/>
                <a:gd name="T76" fmla="*/ 143 w 229"/>
                <a:gd name="T77" fmla="*/ 232 h 234"/>
                <a:gd name="T78" fmla="*/ 115 w 229"/>
                <a:gd name="T79" fmla="*/ 234 h 234"/>
                <a:gd name="T80" fmla="*/ 88 w 229"/>
                <a:gd name="T81" fmla="*/ 232 h 234"/>
                <a:gd name="T82" fmla="*/ 63 w 229"/>
                <a:gd name="T83" fmla="*/ 224 h 234"/>
                <a:gd name="T84" fmla="*/ 41 w 229"/>
                <a:gd name="T85" fmla="*/ 209 h 234"/>
                <a:gd name="T86" fmla="*/ 24 w 229"/>
                <a:gd name="T87" fmla="*/ 192 h 234"/>
                <a:gd name="T88" fmla="*/ 10 w 229"/>
                <a:gd name="T89" fmla="*/ 170 h 234"/>
                <a:gd name="T90" fmla="*/ 3 w 229"/>
                <a:gd name="T91" fmla="*/ 144 h 234"/>
                <a:gd name="T92" fmla="*/ 0 w 229"/>
                <a:gd name="T93" fmla="*/ 116 h 234"/>
                <a:gd name="T94" fmla="*/ 3 w 229"/>
                <a:gd name="T95" fmla="*/ 87 h 234"/>
                <a:gd name="T96" fmla="*/ 10 w 229"/>
                <a:gd name="T97" fmla="*/ 63 h 234"/>
                <a:gd name="T98" fmla="*/ 24 w 229"/>
                <a:gd name="T99" fmla="*/ 42 h 234"/>
                <a:gd name="T100" fmla="*/ 41 w 229"/>
                <a:gd name="T101" fmla="*/ 23 h 234"/>
                <a:gd name="T102" fmla="*/ 62 w 229"/>
                <a:gd name="T103" fmla="*/ 11 h 234"/>
                <a:gd name="T104" fmla="*/ 86 w 229"/>
                <a:gd name="T105" fmla="*/ 4 h 234"/>
                <a:gd name="T106" fmla="*/ 115 w 229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" h="234">
                  <a:moveTo>
                    <a:pt x="115" y="48"/>
                  </a:moveTo>
                  <a:lnTo>
                    <a:pt x="97" y="49"/>
                  </a:lnTo>
                  <a:lnTo>
                    <a:pt x="84" y="56"/>
                  </a:lnTo>
                  <a:lnTo>
                    <a:pt x="72" y="66"/>
                  </a:lnTo>
                  <a:lnTo>
                    <a:pt x="64" y="80"/>
                  </a:lnTo>
                  <a:lnTo>
                    <a:pt x="60" y="97"/>
                  </a:lnTo>
                  <a:lnTo>
                    <a:pt x="58" y="116"/>
                  </a:lnTo>
                  <a:lnTo>
                    <a:pt x="60" y="136"/>
                  </a:lnTo>
                  <a:lnTo>
                    <a:pt x="64" y="153"/>
                  </a:lnTo>
                  <a:lnTo>
                    <a:pt x="73" y="167"/>
                  </a:lnTo>
                  <a:lnTo>
                    <a:pt x="84" y="178"/>
                  </a:lnTo>
                  <a:lnTo>
                    <a:pt x="98" y="184"/>
                  </a:lnTo>
                  <a:lnTo>
                    <a:pt x="115" y="187"/>
                  </a:lnTo>
                  <a:lnTo>
                    <a:pt x="132" y="184"/>
                  </a:lnTo>
                  <a:lnTo>
                    <a:pt x="147" y="178"/>
                  </a:lnTo>
                  <a:lnTo>
                    <a:pt x="157" y="166"/>
                  </a:lnTo>
                  <a:lnTo>
                    <a:pt x="165" y="153"/>
                  </a:lnTo>
                  <a:lnTo>
                    <a:pt x="170" y="136"/>
                  </a:lnTo>
                  <a:lnTo>
                    <a:pt x="172" y="116"/>
                  </a:lnTo>
                  <a:lnTo>
                    <a:pt x="170" y="97"/>
                  </a:lnTo>
                  <a:lnTo>
                    <a:pt x="165" y="80"/>
                  </a:lnTo>
                  <a:lnTo>
                    <a:pt x="157" y="65"/>
                  </a:lnTo>
                  <a:lnTo>
                    <a:pt x="147" y="56"/>
                  </a:lnTo>
                  <a:lnTo>
                    <a:pt x="132" y="49"/>
                  </a:lnTo>
                  <a:lnTo>
                    <a:pt x="115" y="48"/>
                  </a:lnTo>
                  <a:close/>
                  <a:moveTo>
                    <a:pt x="115" y="0"/>
                  </a:moveTo>
                  <a:lnTo>
                    <a:pt x="143" y="4"/>
                  </a:lnTo>
                  <a:lnTo>
                    <a:pt x="168" y="11"/>
                  </a:lnTo>
                  <a:lnTo>
                    <a:pt x="189" y="25"/>
                  </a:lnTo>
                  <a:lnTo>
                    <a:pt x="206" y="42"/>
                  </a:lnTo>
                  <a:lnTo>
                    <a:pt x="219" y="63"/>
                  </a:lnTo>
                  <a:lnTo>
                    <a:pt x="226" y="87"/>
                  </a:lnTo>
                  <a:lnTo>
                    <a:pt x="229" y="116"/>
                  </a:lnTo>
                  <a:lnTo>
                    <a:pt x="226" y="144"/>
                  </a:lnTo>
                  <a:lnTo>
                    <a:pt x="219" y="169"/>
                  </a:lnTo>
                  <a:lnTo>
                    <a:pt x="206" y="190"/>
                  </a:lnTo>
                  <a:lnTo>
                    <a:pt x="189" y="208"/>
                  </a:lnTo>
                  <a:lnTo>
                    <a:pt x="168" y="222"/>
                  </a:lnTo>
                  <a:lnTo>
                    <a:pt x="143" y="232"/>
                  </a:lnTo>
                  <a:lnTo>
                    <a:pt x="115" y="234"/>
                  </a:lnTo>
                  <a:lnTo>
                    <a:pt x="88" y="232"/>
                  </a:lnTo>
                  <a:lnTo>
                    <a:pt x="63" y="224"/>
                  </a:lnTo>
                  <a:lnTo>
                    <a:pt x="41" y="209"/>
                  </a:lnTo>
                  <a:lnTo>
                    <a:pt x="24" y="192"/>
                  </a:lnTo>
                  <a:lnTo>
                    <a:pt x="10" y="170"/>
                  </a:lnTo>
                  <a:lnTo>
                    <a:pt x="3" y="144"/>
                  </a:lnTo>
                  <a:lnTo>
                    <a:pt x="0" y="116"/>
                  </a:lnTo>
                  <a:lnTo>
                    <a:pt x="3" y="87"/>
                  </a:lnTo>
                  <a:lnTo>
                    <a:pt x="10" y="63"/>
                  </a:lnTo>
                  <a:lnTo>
                    <a:pt x="24" y="42"/>
                  </a:lnTo>
                  <a:lnTo>
                    <a:pt x="41" y="23"/>
                  </a:lnTo>
                  <a:lnTo>
                    <a:pt x="62" y="11"/>
                  </a:lnTo>
                  <a:lnTo>
                    <a:pt x="86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8041100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1 w 159"/>
                <a:gd name="T3" fmla="*/ 1 h 234"/>
                <a:gd name="T4" fmla="*/ 136 w 159"/>
                <a:gd name="T5" fmla="*/ 4 h 234"/>
                <a:gd name="T6" fmla="*/ 136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1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9 w 159"/>
                <a:gd name="T19" fmla="*/ 61 h 234"/>
                <a:gd name="T20" fmla="*/ 63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5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49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5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2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1 w 159"/>
                <a:gd name="T67" fmla="*/ 190 h 234"/>
                <a:gd name="T68" fmla="*/ 91 w 159"/>
                <a:gd name="T69" fmla="*/ 186 h 234"/>
                <a:gd name="T70" fmla="*/ 98 w 159"/>
                <a:gd name="T71" fmla="*/ 179 h 234"/>
                <a:gd name="T72" fmla="*/ 101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1 w 159"/>
                <a:gd name="T83" fmla="*/ 123 h 234"/>
                <a:gd name="T84" fmla="*/ 25 w 159"/>
                <a:gd name="T85" fmla="*/ 111 h 234"/>
                <a:gd name="T86" fmla="*/ 13 w 159"/>
                <a:gd name="T87" fmla="*/ 97 h 234"/>
                <a:gd name="T88" fmla="*/ 4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4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1" y="1"/>
                  </a:lnTo>
                  <a:lnTo>
                    <a:pt x="136" y="4"/>
                  </a:lnTo>
                  <a:lnTo>
                    <a:pt x="136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9" y="61"/>
                  </a:lnTo>
                  <a:lnTo>
                    <a:pt x="63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5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49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5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2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1" y="190"/>
                  </a:lnTo>
                  <a:lnTo>
                    <a:pt x="91" y="186"/>
                  </a:lnTo>
                  <a:lnTo>
                    <a:pt x="98" y="179"/>
                  </a:lnTo>
                  <a:lnTo>
                    <a:pt x="101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1" y="123"/>
                  </a:lnTo>
                  <a:lnTo>
                    <a:pt x="25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4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8314785" y="370016"/>
              <a:ext cx="197146" cy="238895"/>
            </a:xfrm>
            <a:custGeom>
              <a:avLst/>
              <a:gdLst>
                <a:gd name="T0" fmla="*/ 0 w 255"/>
                <a:gd name="T1" fmla="*/ 0 h 308"/>
                <a:gd name="T2" fmla="*/ 74 w 255"/>
                <a:gd name="T3" fmla="*/ 0 h 308"/>
                <a:gd name="T4" fmla="*/ 74 w 255"/>
                <a:gd name="T5" fmla="*/ 25 h 308"/>
                <a:gd name="T6" fmla="*/ 73 w 255"/>
                <a:gd name="T7" fmla="*/ 53 h 308"/>
                <a:gd name="T8" fmla="*/ 73 w 255"/>
                <a:gd name="T9" fmla="*/ 86 h 308"/>
                <a:gd name="T10" fmla="*/ 73 w 255"/>
                <a:gd name="T11" fmla="*/ 119 h 308"/>
                <a:gd name="T12" fmla="*/ 188 w 255"/>
                <a:gd name="T13" fmla="*/ 119 h 308"/>
                <a:gd name="T14" fmla="*/ 188 w 255"/>
                <a:gd name="T15" fmla="*/ 86 h 308"/>
                <a:gd name="T16" fmla="*/ 188 w 255"/>
                <a:gd name="T17" fmla="*/ 55 h 308"/>
                <a:gd name="T18" fmla="*/ 184 w 255"/>
                <a:gd name="T19" fmla="*/ 26 h 308"/>
                <a:gd name="T20" fmla="*/ 180 w 255"/>
                <a:gd name="T21" fmla="*/ 0 h 308"/>
                <a:gd name="T22" fmla="*/ 255 w 255"/>
                <a:gd name="T23" fmla="*/ 0 h 308"/>
                <a:gd name="T24" fmla="*/ 255 w 255"/>
                <a:gd name="T25" fmla="*/ 25 h 308"/>
                <a:gd name="T26" fmla="*/ 254 w 255"/>
                <a:gd name="T27" fmla="*/ 53 h 308"/>
                <a:gd name="T28" fmla="*/ 254 w 255"/>
                <a:gd name="T29" fmla="*/ 86 h 308"/>
                <a:gd name="T30" fmla="*/ 254 w 255"/>
                <a:gd name="T31" fmla="*/ 228 h 308"/>
                <a:gd name="T32" fmla="*/ 254 w 255"/>
                <a:gd name="T33" fmla="*/ 254 h 308"/>
                <a:gd name="T34" fmla="*/ 255 w 255"/>
                <a:gd name="T35" fmla="*/ 281 h 308"/>
                <a:gd name="T36" fmla="*/ 255 w 255"/>
                <a:gd name="T37" fmla="*/ 308 h 308"/>
                <a:gd name="T38" fmla="*/ 187 w 255"/>
                <a:gd name="T39" fmla="*/ 308 h 308"/>
                <a:gd name="T40" fmla="*/ 187 w 255"/>
                <a:gd name="T41" fmla="*/ 289 h 308"/>
                <a:gd name="T42" fmla="*/ 188 w 255"/>
                <a:gd name="T43" fmla="*/ 271 h 308"/>
                <a:gd name="T44" fmla="*/ 188 w 255"/>
                <a:gd name="T45" fmla="*/ 251 h 308"/>
                <a:gd name="T46" fmla="*/ 188 w 255"/>
                <a:gd name="T47" fmla="*/ 228 h 308"/>
                <a:gd name="T48" fmla="*/ 188 w 255"/>
                <a:gd name="T49" fmla="*/ 166 h 308"/>
                <a:gd name="T50" fmla="*/ 73 w 255"/>
                <a:gd name="T51" fmla="*/ 166 h 308"/>
                <a:gd name="T52" fmla="*/ 73 w 255"/>
                <a:gd name="T53" fmla="*/ 228 h 308"/>
                <a:gd name="T54" fmla="*/ 73 w 255"/>
                <a:gd name="T55" fmla="*/ 254 h 308"/>
                <a:gd name="T56" fmla="*/ 74 w 255"/>
                <a:gd name="T57" fmla="*/ 281 h 308"/>
                <a:gd name="T58" fmla="*/ 74 w 255"/>
                <a:gd name="T59" fmla="*/ 308 h 308"/>
                <a:gd name="T60" fmla="*/ 6 w 255"/>
                <a:gd name="T61" fmla="*/ 308 h 308"/>
                <a:gd name="T62" fmla="*/ 6 w 255"/>
                <a:gd name="T63" fmla="*/ 289 h 308"/>
                <a:gd name="T64" fmla="*/ 8 w 255"/>
                <a:gd name="T65" fmla="*/ 271 h 308"/>
                <a:gd name="T66" fmla="*/ 8 w 255"/>
                <a:gd name="T67" fmla="*/ 251 h 308"/>
                <a:gd name="T68" fmla="*/ 8 w 255"/>
                <a:gd name="T69" fmla="*/ 228 h 308"/>
                <a:gd name="T70" fmla="*/ 8 w 255"/>
                <a:gd name="T71" fmla="*/ 86 h 308"/>
                <a:gd name="T72" fmla="*/ 8 w 255"/>
                <a:gd name="T73" fmla="*/ 55 h 308"/>
                <a:gd name="T74" fmla="*/ 4 w 255"/>
                <a:gd name="T75" fmla="*/ 26 h 308"/>
                <a:gd name="T76" fmla="*/ 0 w 255"/>
                <a:gd name="T7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308">
                  <a:moveTo>
                    <a:pt x="0" y="0"/>
                  </a:moveTo>
                  <a:lnTo>
                    <a:pt x="74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19"/>
                  </a:lnTo>
                  <a:lnTo>
                    <a:pt x="188" y="119"/>
                  </a:lnTo>
                  <a:lnTo>
                    <a:pt x="188" y="86"/>
                  </a:lnTo>
                  <a:lnTo>
                    <a:pt x="188" y="55"/>
                  </a:lnTo>
                  <a:lnTo>
                    <a:pt x="184" y="26"/>
                  </a:lnTo>
                  <a:lnTo>
                    <a:pt x="180" y="0"/>
                  </a:lnTo>
                  <a:lnTo>
                    <a:pt x="255" y="0"/>
                  </a:lnTo>
                  <a:lnTo>
                    <a:pt x="255" y="25"/>
                  </a:lnTo>
                  <a:lnTo>
                    <a:pt x="254" y="53"/>
                  </a:lnTo>
                  <a:lnTo>
                    <a:pt x="254" y="86"/>
                  </a:lnTo>
                  <a:lnTo>
                    <a:pt x="254" y="228"/>
                  </a:lnTo>
                  <a:lnTo>
                    <a:pt x="254" y="254"/>
                  </a:lnTo>
                  <a:lnTo>
                    <a:pt x="255" y="281"/>
                  </a:lnTo>
                  <a:lnTo>
                    <a:pt x="255" y="308"/>
                  </a:lnTo>
                  <a:lnTo>
                    <a:pt x="187" y="308"/>
                  </a:lnTo>
                  <a:lnTo>
                    <a:pt x="187" y="289"/>
                  </a:lnTo>
                  <a:lnTo>
                    <a:pt x="188" y="271"/>
                  </a:lnTo>
                  <a:lnTo>
                    <a:pt x="188" y="251"/>
                  </a:lnTo>
                  <a:lnTo>
                    <a:pt x="188" y="228"/>
                  </a:lnTo>
                  <a:lnTo>
                    <a:pt x="188" y="166"/>
                  </a:lnTo>
                  <a:lnTo>
                    <a:pt x="73" y="166"/>
                  </a:lnTo>
                  <a:lnTo>
                    <a:pt x="73" y="228"/>
                  </a:lnTo>
                  <a:lnTo>
                    <a:pt x="73" y="254"/>
                  </a:lnTo>
                  <a:lnTo>
                    <a:pt x="74" y="281"/>
                  </a:lnTo>
                  <a:lnTo>
                    <a:pt x="74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8" y="271"/>
                  </a:lnTo>
                  <a:lnTo>
                    <a:pt x="8" y="251"/>
                  </a:lnTo>
                  <a:lnTo>
                    <a:pt x="8" y="228"/>
                  </a:lnTo>
                  <a:lnTo>
                    <a:pt x="8" y="86"/>
                  </a:lnTo>
                  <a:lnTo>
                    <a:pt x="8" y="55"/>
                  </a:lnTo>
                  <a:lnTo>
                    <a:pt x="4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4" name="Freeform 15"/>
            <p:cNvSpPr>
              <a:spLocks noEditPoints="1"/>
            </p:cNvSpPr>
            <p:nvPr/>
          </p:nvSpPr>
          <p:spPr bwMode="auto">
            <a:xfrm>
              <a:off x="8553679" y="432639"/>
              <a:ext cx="162356" cy="180911"/>
            </a:xfrm>
            <a:custGeom>
              <a:avLst/>
              <a:gdLst>
                <a:gd name="T0" fmla="*/ 108 w 210"/>
                <a:gd name="T1" fmla="*/ 48 h 234"/>
                <a:gd name="T2" fmla="*/ 93 w 210"/>
                <a:gd name="T3" fmla="*/ 49 h 234"/>
                <a:gd name="T4" fmla="*/ 79 w 210"/>
                <a:gd name="T5" fmla="*/ 55 h 234"/>
                <a:gd name="T6" fmla="*/ 70 w 210"/>
                <a:gd name="T7" fmla="*/ 63 h 234"/>
                <a:gd name="T8" fmla="*/ 64 w 210"/>
                <a:gd name="T9" fmla="*/ 72 h 234"/>
                <a:gd name="T10" fmla="*/ 60 w 210"/>
                <a:gd name="T11" fmla="*/ 81 h 234"/>
                <a:gd name="T12" fmla="*/ 57 w 210"/>
                <a:gd name="T13" fmla="*/ 90 h 234"/>
                <a:gd name="T14" fmla="*/ 153 w 210"/>
                <a:gd name="T15" fmla="*/ 90 h 234"/>
                <a:gd name="T16" fmla="*/ 150 w 210"/>
                <a:gd name="T17" fmla="*/ 80 h 234"/>
                <a:gd name="T18" fmla="*/ 145 w 210"/>
                <a:gd name="T19" fmla="*/ 68 h 234"/>
                <a:gd name="T20" fmla="*/ 136 w 210"/>
                <a:gd name="T21" fmla="*/ 57 h 234"/>
                <a:gd name="T22" fmla="*/ 124 w 210"/>
                <a:gd name="T23" fmla="*/ 51 h 234"/>
                <a:gd name="T24" fmla="*/ 108 w 210"/>
                <a:gd name="T25" fmla="*/ 48 h 234"/>
                <a:gd name="T26" fmla="*/ 107 w 210"/>
                <a:gd name="T27" fmla="*/ 0 h 234"/>
                <a:gd name="T28" fmla="*/ 131 w 210"/>
                <a:gd name="T29" fmla="*/ 2 h 234"/>
                <a:gd name="T30" fmla="*/ 151 w 210"/>
                <a:gd name="T31" fmla="*/ 9 h 234"/>
                <a:gd name="T32" fmla="*/ 170 w 210"/>
                <a:gd name="T33" fmla="*/ 18 h 234"/>
                <a:gd name="T34" fmla="*/ 183 w 210"/>
                <a:gd name="T35" fmla="*/ 31 h 234"/>
                <a:gd name="T36" fmla="*/ 193 w 210"/>
                <a:gd name="T37" fmla="*/ 46 h 234"/>
                <a:gd name="T38" fmla="*/ 201 w 210"/>
                <a:gd name="T39" fmla="*/ 61 h 234"/>
                <a:gd name="T40" fmla="*/ 206 w 210"/>
                <a:gd name="T41" fmla="*/ 78 h 234"/>
                <a:gd name="T42" fmla="*/ 209 w 210"/>
                <a:gd name="T43" fmla="*/ 95 h 234"/>
                <a:gd name="T44" fmla="*/ 210 w 210"/>
                <a:gd name="T45" fmla="*/ 114 h 234"/>
                <a:gd name="T46" fmla="*/ 210 w 210"/>
                <a:gd name="T47" fmla="*/ 120 h 234"/>
                <a:gd name="T48" fmla="*/ 210 w 210"/>
                <a:gd name="T49" fmla="*/ 127 h 234"/>
                <a:gd name="T50" fmla="*/ 57 w 210"/>
                <a:gd name="T51" fmla="*/ 127 h 234"/>
                <a:gd name="T52" fmla="*/ 59 w 210"/>
                <a:gd name="T53" fmla="*/ 136 h 234"/>
                <a:gd name="T54" fmla="*/ 61 w 210"/>
                <a:gd name="T55" fmla="*/ 145 h 234"/>
                <a:gd name="T56" fmla="*/ 66 w 210"/>
                <a:gd name="T57" fmla="*/ 154 h 234"/>
                <a:gd name="T58" fmla="*/ 74 w 210"/>
                <a:gd name="T59" fmla="*/ 165 h 234"/>
                <a:gd name="T60" fmla="*/ 86 w 210"/>
                <a:gd name="T61" fmla="*/ 174 h 234"/>
                <a:gd name="T62" fmla="*/ 100 w 210"/>
                <a:gd name="T63" fmla="*/ 181 h 234"/>
                <a:gd name="T64" fmla="*/ 119 w 210"/>
                <a:gd name="T65" fmla="*/ 186 h 234"/>
                <a:gd name="T66" fmla="*/ 140 w 210"/>
                <a:gd name="T67" fmla="*/ 187 h 234"/>
                <a:gd name="T68" fmla="*/ 166 w 210"/>
                <a:gd name="T69" fmla="*/ 184 h 234"/>
                <a:gd name="T70" fmla="*/ 189 w 210"/>
                <a:gd name="T71" fmla="*/ 181 h 234"/>
                <a:gd name="T72" fmla="*/ 189 w 210"/>
                <a:gd name="T73" fmla="*/ 228 h 234"/>
                <a:gd name="T74" fmla="*/ 162 w 210"/>
                <a:gd name="T75" fmla="*/ 233 h 234"/>
                <a:gd name="T76" fmla="*/ 133 w 210"/>
                <a:gd name="T77" fmla="*/ 234 h 234"/>
                <a:gd name="T78" fmla="*/ 103 w 210"/>
                <a:gd name="T79" fmla="*/ 232 h 234"/>
                <a:gd name="T80" fmla="*/ 77 w 210"/>
                <a:gd name="T81" fmla="*/ 225 h 234"/>
                <a:gd name="T82" fmla="*/ 55 w 210"/>
                <a:gd name="T83" fmla="*/ 213 h 234"/>
                <a:gd name="T84" fmla="*/ 35 w 210"/>
                <a:gd name="T85" fmla="*/ 198 h 234"/>
                <a:gd name="T86" fmla="*/ 19 w 210"/>
                <a:gd name="T87" fmla="*/ 178 h 234"/>
                <a:gd name="T88" fmla="*/ 9 w 210"/>
                <a:gd name="T89" fmla="*/ 156 h 234"/>
                <a:gd name="T90" fmla="*/ 1 w 210"/>
                <a:gd name="T91" fmla="*/ 131 h 234"/>
                <a:gd name="T92" fmla="*/ 0 w 210"/>
                <a:gd name="T93" fmla="*/ 103 h 234"/>
                <a:gd name="T94" fmla="*/ 2 w 210"/>
                <a:gd name="T95" fmla="*/ 78 h 234"/>
                <a:gd name="T96" fmla="*/ 10 w 210"/>
                <a:gd name="T97" fmla="*/ 56 h 234"/>
                <a:gd name="T98" fmla="*/ 22 w 210"/>
                <a:gd name="T99" fmla="*/ 38 h 234"/>
                <a:gd name="T100" fmla="*/ 38 w 210"/>
                <a:gd name="T101" fmla="*/ 22 h 234"/>
                <a:gd name="T102" fmla="*/ 57 w 210"/>
                <a:gd name="T103" fmla="*/ 10 h 234"/>
                <a:gd name="T104" fmla="*/ 81 w 210"/>
                <a:gd name="T105" fmla="*/ 2 h 234"/>
                <a:gd name="T106" fmla="*/ 107 w 210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34">
                  <a:moveTo>
                    <a:pt x="108" y="48"/>
                  </a:moveTo>
                  <a:lnTo>
                    <a:pt x="93" y="49"/>
                  </a:lnTo>
                  <a:lnTo>
                    <a:pt x="79" y="55"/>
                  </a:lnTo>
                  <a:lnTo>
                    <a:pt x="70" y="63"/>
                  </a:lnTo>
                  <a:lnTo>
                    <a:pt x="64" y="72"/>
                  </a:lnTo>
                  <a:lnTo>
                    <a:pt x="60" y="81"/>
                  </a:lnTo>
                  <a:lnTo>
                    <a:pt x="57" y="90"/>
                  </a:lnTo>
                  <a:lnTo>
                    <a:pt x="153" y="90"/>
                  </a:lnTo>
                  <a:lnTo>
                    <a:pt x="150" y="80"/>
                  </a:lnTo>
                  <a:lnTo>
                    <a:pt x="145" y="68"/>
                  </a:lnTo>
                  <a:lnTo>
                    <a:pt x="136" y="57"/>
                  </a:lnTo>
                  <a:lnTo>
                    <a:pt x="124" y="51"/>
                  </a:lnTo>
                  <a:lnTo>
                    <a:pt x="108" y="48"/>
                  </a:lnTo>
                  <a:close/>
                  <a:moveTo>
                    <a:pt x="107" y="0"/>
                  </a:moveTo>
                  <a:lnTo>
                    <a:pt x="131" y="2"/>
                  </a:lnTo>
                  <a:lnTo>
                    <a:pt x="151" y="9"/>
                  </a:lnTo>
                  <a:lnTo>
                    <a:pt x="170" y="18"/>
                  </a:lnTo>
                  <a:lnTo>
                    <a:pt x="183" y="31"/>
                  </a:lnTo>
                  <a:lnTo>
                    <a:pt x="193" y="46"/>
                  </a:lnTo>
                  <a:lnTo>
                    <a:pt x="201" y="61"/>
                  </a:lnTo>
                  <a:lnTo>
                    <a:pt x="206" y="78"/>
                  </a:lnTo>
                  <a:lnTo>
                    <a:pt x="209" y="95"/>
                  </a:lnTo>
                  <a:lnTo>
                    <a:pt x="210" y="114"/>
                  </a:lnTo>
                  <a:lnTo>
                    <a:pt x="210" y="120"/>
                  </a:lnTo>
                  <a:lnTo>
                    <a:pt x="210" y="127"/>
                  </a:lnTo>
                  <a:lnTo>
                    <a:pt x="57" y="127"/>
                  </a:lnTo>
                  <a:lnTo>
                    <a:pt x="59" y="136"/>
                  </a:lnTo>
                  <a:lnTo>
                    <a:pt x="61" y="145"/>
                  </a:lnTo>
                  <a:lnTo>
                    <a:pt x="66" y="154"/>
                  </a:lnTo>
                  <a:lnTo>
                    <a:pt x="74" y="165"/>
                  </a:lnTo>
                  <a:lnTo>
                    <a:pt x="86" y="174"/>
                  </a:lnTo>
                  <a:lnTo>
                    <a:pt x="100" y="181"/>
                  </a:lnTo>
                  <a:lnTo>
                    <a:pt x="119" y="186"/>
                  </a:lnTo>
                  <a:lnTo>
                    <a:pt x="140" y="187"/>
                  </a:lnTo>
                  <a:lnTo>
                    <a:pt x="166" y="184"/>
                  </a:lnTo>
                  <a:lnTo>
                    <a:pt x="189" y="181"/>
                  </a:lnTo>
                  <a:lnTo>
                    <a:pt x="189" y="228"/>
                  </a:lnTo>
                  <a:lnTo>
                    <a:pt x="162" y="233"/>
                  </a:lnTo>
                  <a:lnTo>
                    <a:pt x="133" y="234"/>
                  </a:lnTo>
                  <a:lnTo>
                    <a:pt x="103" y="232"/>
                  </a:lnTo>
                  <a:lnTo>
                    <a:pt x="77" y="225"/>
                  </a:lnTo>
                  <a:lnTo>
                    <a:pt x="55" y="213"/>
                  </a:lnTo>
                  <a:lnTo>
                    <a:pt x="35" y="198"/>
                  </a:lnTo>
                  <a:lnTo>
                    <a:pt x="19" y="178"/>
                  </a:lnTo>
                  <a:lnTo>
                    <a:pt x="9" y="156"/>
                  </a:lnTo>
                  <a:lnTo>
                    <a:pt x="1" y="131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81" y="2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8736909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69 w 207"/>
                <a:gd name="T3" fmla="*/ 132 h 234"/>
                <a:gd name="T4" fmla="*/ 57 w 207"/>
                <a:gd name="T5" fmla="*/ 160 h 234"/>
                <a:gd name="T6" fmla="*/ 68 w 207"/>
                <a:gd name="T7" fmla="*/ 179 h 234"/>
                <a:gd name="T8" fmla="*/ 92 w 207"/>
                <a:gd name="T9" fmla="*/ 187 h 234"/>
                <a:gd name="T10" fmla="*/ 122 w 207"/>
                <a:gd name="T11" fmla="*/ 177 h 234"/>
                <a:gd name="T12" fmla="*/ 140 w 207"/>
                <a:gd name="T13" fmla="*/ 153 h 234"/>
                <a:gd name="T14" fmla="*/ 145 w 207"/>
                <a:gd name="T15" fmla="*/ 124 h 234"/>
                <a:gd name="T16" fmla="*/ 133 w 207"/>
                <a:gd name="T17" fmla="*/ 115 h 234"/>
                <a:gd name="T18" fmla="*/ 98 w 207"/>
                <a:gd name="T19" fmla="*/ 0 h 234"/>
                <a:gd name="T20" fmla="*/ 146 w 207"/>
                <a:gd name="T21" fmla="*/ 6 h 234"/>
                <a:gd name="T22" fmla="*/ 177 w 207"/>
                <a:gd name="T23" fmla="*/ 22 h 234"/>
                <a:gd name="T24" fmla="*/ 192 w 207"/>
                <a:gd name="T25" fmla="*/ 47 h 234"/>
                <a:gd name="T26" fmla="*/ 199 w 207"/>
                <a:gd name="T27" fmla="*/ 76 h 234"/>
                <a:gd name="T28" fmla="*/ 200 w 207"/>
                <a:gd name="T29" fmla="*/ 107 h 234"/>
                <a:gd name="T30" fmla="*/ 200 w 207"/>
                <a:gd name="T31" fmla="*/ 178 h 234"/>
                <a:gd name="T32" fmla="*/ 207 w 207"/>
                <a:gd name="T33" fmla="*/ 228 h 234"/>
                <a:gd name="T34" fmla="*/ 150 w 207"/>
                <a:gd name="T35" fmla="*/ 208 h 234"/>
                <a:gd name="T36" fmla="*/ 149 w 207"/>
                <a:gd name="T37" fmla="*/ 190 h 234"/>
                <a:gd name="T38" fmla="*/ 132 w 207"/>
                <a:gd name="T39" fmla="*/ 211 h 234"/>
                <a:gd name="T40" fmla="*/ 107 w 207"/>
                <a:gd name="T41" fmla="*/ 228 h 234"/>
                <a:gd name="T42" fmla="*/ 72 w 207"/>
                <a:gd name="T43" fmla="*/ 234 h 234"/>
                <a:gd name="T44" fmla="*/ 35 w 207"/>
                <a:gd name="T45" fmla="*/ 226 h 234"/>
                <a:gd name="T46" fmla="*/ 9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4 w 207"/>
                <a:gd name="T53" fmla="*/ 95 h 234"/>
                <a:gd name="T54" fmla="*/ 93 w 207"/>
                <a:gd name="T55" fmla="*/ 80 h 234"/>
                <a:gd name="T56" fmla="*/ 145 w 207"/>
                <a:gd name="T57" fmla="*/ 78 h 234"/>
                <a:gd name="T58" fmla="*/ 140 w 207"/>
                <a:gd name="T59" fmla="*/ 59 h 234"/>
                <a:gd name="T60" fmla="*/ 122 w 207"/>
                <a:gd name="T61" fmla="*/ 46 h 234"/>
                <a:gd name="T62" fmla="*/ 88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39 w 207"/>
                <a:gd name="T69" fmla="*/ 6 h 234"/>
                <a:gd name="T70" fmla="*/ 74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2" y="123"/>
                  </a:lnTo>
                  <a:lnTo>
                    <a:pt x="69" y="132"/>
                  </a:lnTo>
                  <a:lnTo>
                    <a:pt x="61" y="145"/>
                  </a:lnTo>
                  <a:lnTo>
                    <a:pt x="57" y="160"/>
                  </a:lnTo>
                  <a:lnTo>
                    <a:pt x="60" y="170"/>
                  </a:lnTo>
                  <a:lnTo>
                    <a:pt x="68" y="179"/>
                  </a:lnTo>
                  <a:lnTo>
                    <a:pt x="78" y="184"/>
                  </a:lnTo>
                  <a:lnTo>
                    <a:pt x="92" y="187"/>
                  </a:lnTo>
                  <a:lnTo>
                    <a:pt x="109" y="184"/>
                  </a:lnTo>
                  <a:lnTo>
                    <a:pt x="122" y="177"/>
                  </a:lnTo>
                  <a:lnTo>
                    <a:pt x="132" y="166"/>
                  </a:lnTo>
                  <a:lnTo>
                    <a:pt x="140" y="153"/>
                  </a:lnTo>
                  <a:lnTo>
                    <a:pt x="144" y="139"/>
                  </a:lnTo>
                  <a:lnTo>
                    <a:pt x="145" y="124"/>
                  </a:lnTo>
                  <a:lnTo>
                    <a:pt x="145" y="118"/>
                  </a:lnTo>
                  <a:lnTo>
                    <a:pt x="133" y="115"/>
                  </a:lnTo>
                  <a:lnTo>
                    <a:pt x="123" y="115"/>
                  </a:lnTo>
                  <a:close/>
                  <a:moveTo>
                    <a:pt x="98" y="0"/>
                  </a:moveTo>
                  <a:lnTo>
                    <a:pt x="126" y="2"/>
                  </a:lnTo>
                  <a:lnTo>
                    <a:pt x="146" y="6"/>
                  </a:lnTo>
                  <a:lnTo>
                    <a:pt x="164" y="13"/>
                  </a:lnTo>
                  <a:lnTo>
                    <a:pt x="177" y="22"/>
                  </a:lnTo>
                  <a:lnTo>
                    <a:pt x="186" y="34"/>
                  </a:lnTo>
                  <a:lnTo>
                    <a:pt x="192" y="47"/>
                  </a:lnTo>
                  <a:lnTo>
                    <a:pt x="196" y="60"/>
                  </a:lnTo>
                  <a:lnTo>
                    <a:pt x="199" y="76"/>
                  </a:lnTo>
                  <a:lnTo>
                    <a:pt x="199" y="91"/>
                  </a:lnTo>
                  <a:lnTo>
                    <a:pt x="200" y="107"/>
                  </a:lnTo>
                  <a:lnTo>
                    <a:pt x="200" y="152"/>
                  </a:lnTo>
                  <a:lnTo>
                    <a:pt x="200" y="178"/>
                  </a:lnTo>
                  <a:lnTo>
                    <a:pt x="204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0" y="208"/>
                  </a:lnTo>
                  <a:lnTo>
                    <a:pt x="149" y="190"/>
                  </a:lnTo>
                  <a:lnTo>
                    <a:pt x="149" y="190"/>
                  </a:lnTo>
                  <a:lnTo>
                    <a:pt x="141" y="200"/>
                  </a:lnTo>
                  <a:lnTo>
                    <a:pt x="132" y="211"/>
                  </a:lnTo>
                  <a:lnTo>
                    <a:pt x="120" y="220"/>
                  </a:lnTo>
                  <a:lnTo>
                    <a:pt x="107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2" y="233"/>
                  </a:lnTo>
                  <a:lnTo>
                    <a:pt x="35" y="226"/>
                  </a:lnTo>
                  <a:lnTo>
                    <a:pt x="21" y="216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2" y="142"/>
                  </a:lnTo>
                  <a:lnTo>
                    <a:pt x="12" y="124"/>
                  </a:lnTo>
                  <a:lnTo>
                    <a:pt x="25" y="107"/>
                  </a:lnTo>
                  <a:lnTo>
                    <a:pt x="44" y="95"/>
                  </a:lnTo>
                  <a:lnTo>
                    <a:pt x="67" y="85"/>
                  </a:lnTo>
                  <a:lnTo>
                    <a:pt x="93" y="80"/>
                  </a:lnTo>
                  <a:lnTo>
                    <a:pt x="123" y="78"/>
                  </a:lnTo>
                  <a:lnTo>
                    <a:pt x="145" y="78"/>
                  </a:lnTo>
                  <a:lnTo>
                    <a:pt x="144" y="68"/>
                  </a:lnTo>
                  <a:lnTo>
                    <a:pt x="140" y="59"/>
                  </a:lnTo>
                  <a:lnTo>
                    <a:pt x="132" y="52"/>
                  </a:lnTo>
                  <a:lnTo>
                    <a:pt x="122" y="46"/>
                  </a:lnTo>
                  <a:lnTo>
                    <a:pt x="107" y="43"/>
                  </a:lnTo>
                  <a:lnTo>
                    <a:pt x="88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39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39" y="6"/>
                  </a:lnTo>
                  <a:lnTo>
                    <a:pt x="55" y="4"/>
                  </a:lnTo>
                  <a:lnTo>
                    <a:pt x="74" y="1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8927097" y="349142"/>
              <a:ext cx="53345" cy="259769"/>
            </a:xfrm>
            <a:custGeom>
              <a:avLst/>
              <a:gdLst>
                <a:gd name="T0" fmla="*/ 69 w 69"/>
                <a:gd name="T1" fmla="*/ 0 h 335"/>
                <a:gd name="T2" fmla="*/ 69 w 69"/>
                <a:gd name="T3" fmla="*/ 12 h 335"/>
                <a:gd name="T4" fmla="*/ 68 w 69"/>
                <a:gd name="T5" fmla="*/ 28 h 335"/>
                <a:gd name="T6" fmla="*/ 68 w 69"/>
                <a:gd name="T7" fmla="*/ 48 h 335"/>
                <a:gd name="T8" fmla="*/ 68 w 69"/>
                <a:gd name="T9" fmla="*/ 66 h 335"/>
                <a:gd name="T10" fmla="*/ 67 w 69"/>
                <a:gd name="T11" fmla="*/ 82 h 335"/>
                <a:gd name="T12" fmla="*/ 67 w 69"/>
                <a:gd name="T13" fmla="*/ 243 h 335"/>
                <a:gd name="T14" fmla="*/ 68 w 69"/>
                <a:gd name="T15" fmla="*/ 289 h 335"/>
                <a:gd name="T16" fmla="*/ 69 w 69"/>
                <a:gd name="T17" fmla="*/ 335 h 335"/>
                <a:gd name="T18" fmla="*/ 7 w 69"/>
                <a:gd name="T19" fmla="*/ 335 h 335"/>
                <a:gd name="T20" fmla="*/ 8 w 69"/>
                <a:gd name="T21" fmla="*/ 307 h 335"/>
                <a:gd name="T22" fmla="*/ 8 w 69"/>
                <a:gd name="T23" fmla="*/ 277 h 335"/>
                <a:gd name="T24" fmla="*/ 9 w 69"/>
                <a:gd name="T25" fmla="*/ 243 h 335"/>
                <a:gd name="T26" fmla="*/ 9 w 69"/>
                <a:gd name="T27" fmla="*/ 124 h 335"/>
                <a:gd name="T28" fmla="*/ 9 w 69"/>
                <a:gd name="T29" fmla="*/ 108 h 335"/>
                <a:gd name="T30" fmla="*/ 8 w 69"/>
                <a:gd name="T31" fmla="*/ 87 h 335"/>
                <a:gd name="T32" fmla="*/ 7 w 69"/>
                <a:gd name="T33" fmla="*/ 62 h 335"/>
                <a:gd name="T34" fmla="*/ 4 w 69"/>
                <a:gd name="T35" fmla="*/ 33 h 335"/>
                <a:gd name="T36" fmla="*/ 0 w 69"/>
                <a:gd name="T37" fmla="*/ 4 h 335"/>
                <a:gd name="T38" fmla="*/ 69 w 69"/>
                <a:gd name="T3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35">
                  <a:moveTo>
                    <a:pt x="69" y="0"/>
                  </a:moveTo>
                  <a:lnTo>
                    <a:pt x="69" y="12"/>
                  </a:lnTo>
                  <a:lnTo>
                    <a:pt x="68" y="28"/>
                  </a:lnTo>
                  <a:lnTo>
                    <a:pt x="68" y="48"/>
                  </a:lnTo>
                  <a:lnTo>
                    <a:pt x="68" y="66"/>
                  </a:lnTo>
                  <a:lnTo>
                    <a:pt x="67" y="82"/>
                  </a:lnTo>
                  <a:lnTo>
                    <a:pt x="67" y="243"/>
                  </a:lnTo>
                  <a:lnTo>
                    <a:pt x="68" y="289"/>
                  </a:lnTo>
                  <a:lnTo>
                    <a:pt x="69" y="335"/>
                  </a:lnTo>
                  <a:lnTo>
                    <a:pt x="7" y="335"/>
                  </a:lnTo>
                  <a:lnTo>
                    <a:pt x="8" y="307"/>
                  </a:lnTo>
                  <a:lnTo>
                    <a:pt x="8" y="277"/>
                  </a:lnTo>
                  <a:lnTo>
                    <a:pt x="9" y="243"/>
                  </a:lnTo>
                  <a:lnTo>
                    <a:pt x="9" y="124"/>
                  </a:lnTo>
                  <a:lnTo>
                    <a:pt x="9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9001317" y="388571"/>
              <a:ext cx="113649" cy="224979"/>
            </a:xfrm>
            <a:custGeom>
              <a:avLst/>
              <a:gdLst>
                <a:gd name="T0" fmla="*/ 103 w 146"/>
                <a:gd name="T1" fmla="*/ 0 h 291"/>
                <a:gd name="T2" fmla="*/ 102 w 146"/>
                <a:gd name="T3" fmla="*/ 16 h 291"/>
                <a:gd name="T4" fmla="*/ 100 w 146"/>
                <a:gd name="T5" fmla="*/ 32 h 291"/>
                <a:gd name="T6" fmla="*/ 100 w 146"/>
                <a:gd name="T7" fmla="*/ 47 h 291"/>
                <a:gd name="T8" fmla="*/ 99 w 146"/>
                <a:gd name="T9" fmla="*/ 57 h 291"/>
                <a:gd name="T10" fmla="*/ 99 w 146"/>
                <a:gd name="T11" fmla="*/ 65 h 291"/>
                <a:gd name="T12" fmla="*/ 120 w 146"/>
                <a:gd name="T13" fmla="*/ 65 h 291"/>
                <a:gd name="T14" fmla="*/ 146 w 146"/>
                <a:gd name="T15" fmla="*/ 62 h 291"/>
                <a:gd name="T16" fmla="*/ 144 w 146"/>
                <a:gd name="T17" fmla="*/ 105 h 291"/>
                <a:gd name="T18" fmla="*/ 99 w 146"/>
                <a:gd name="T19" fmla="*/ 105 h 291"/>
                <a:gd name="T20" fmla="*/ 99 w 146"/>
                <a:gd name="T21" fmla="*/ 193 h 291"/>
                <a:gd name="T22" fmla="*/ 100 w 146"/>
                <a:gd name="T23" fmla="*/ 207 h 291"/>
                <a:gd name="T24" fmla="*/ 100 w 146"/>
                <a:gd name="T25" fmla="*/ 220 h 291"/>
                <a:gd name="T26" fmla="*/ 103 w 146"/>
                <a:gd name="T27" fmla="*/ 230 h 291"/>
                <a:gd name="T28" fmla="*/ 110 w 146"/>
                <a:gd name="T29" fmla="*/ 238 h 291"/>
                <a:gd name="T30" fmla="*/ 119 w 146"/>
                <a:gd name="T31" fmla="*/ 243 h 291"/>
                <a:gd name="T32" fmla="*/ 132 w 146"/>
                <a:gd name="T33" fmla="*/ 244 h 291"/>
                <a:gd name="T34" fmla="*/ 138 w 146"/>
                <a:gd name="T35" fmla="*/ 244 h 291"/>
                <a:gd name="T36" fmla="*/ 146 w 146"/>
                <a:gd name="T37" fmla="*/ 243 h 291"/>
                <a:gd name="T38" fmla="*/ 142 w 146"/>
                <a:gd name="T39" fmla="*/ 290 h 291"/>
                <a:gd name="T40" fmla="*/ 129 w 146"/>
                <a:gd name="T41" fmla="*/ 291 h 291"/>
                <a:gd name="T42" fmla="*/ 116 w 146"/>
                <a:gd name="T43" fmla="*/ 291 h 291"/>
                <a:gd name="T44" fmla="*/ 104 w 146"/>
                <a:gd name="T45" fmla="*/ 291 h 291"/>
                <a:gd name="T46" fmla="*/ 92 w 146"/>
                <a:gd name="T47" fmla="*/ 289 h 291"/>
                <a:gd name="T48" fmla="*/ 79 w 146"/>
                <a:gd name="T49" fmla="*/ 285 h 291"/>
                <a:gd name="T50" fmla="*/ 68 w 146"/>
                <a:gd name="T51" fmla="*/ 278 h 291"/>
                <a:gd name="T52" fmla="*/ 57 w 146"/>
                <a:gd name="T53" fmla="*/ 268 h 291"/>
                <a:gd name="T54" fmla="*/ 49 w 146"/>
                <a:gd name="T55" fmla="*/ 255 h 291"/>
                <a:gd name="T56" fmla="*/ 43 w 146"/>
                <a:gd name="T57" fmla="*/ 236 h 291"/>
                <a:gd name="T58" fmla="*/ 41 w 146"/>
                <a:gd name="T59" fmla="*/ 214 h 291"/>
                <a:gd name="T60" fmla="*/ 41 w 146"/>
                <a:gd name="T61" fmla="*/ 105 h 291"/>
                <a:gd name="T62" fmla="*/ 30 w 146"/>
                <a:gd name="T63" fmla="*/ 106 h 291"/>
                <a:gd name="T64" fmla="*/ 15 w 146"/>
                <a:gd name="T65" fmla="*/ 106 h 291"/>
                <a:gd name="T66" fmla="*/ 0 w 146"/>
                <a:gd name="T67" fmla="*/ 108 h 291"/>
                <a:gd name="T68" fmla="*/ 2 w 146"/>
                <a:gd name="T69" fmla="*/ 65 h 291"/>
                <a:gd name="T70" fmla="*/ 41 w 146"/>
                <a:gd name="T71" fmla="*/ 65 h 291"/>
                <a:gd name="T72" fmla="*/ 41 w 146"/>
                <a:gd name="T73" fmla="*/ 21 h 291"/>
                <a:gd name="T74" fmla="*/ 103 w 146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291">
                  <a:moveTo>
                    <a:pt x="103" y="0"/>
                  </a:moveTo>
                  <a:lnTo>
                    <a:pt x="102" y="16"/>
                  </a:lnTo>
                  <a:lnTo>
                    <a:pt x="100" y="32"/>
                  </a:lnTo>
                  <a:lnTo>
                    <a:pt x="100" y="47"/>
                  </a:lnTo>
                  <a:lnTo>
                    <a:pt x="99" y="57"/>
                  </a:lnTo>
                  <a:lnTo>
                    <a:pt x="99" y="65"/>
                  </a:lnTo>
                  <a:lnTo>
                    <a:pt x="120" y="65"/>
                  </a:lnTo>
                  <a:lnTo>
                    <a:pt x="146" y="62"/>
                  </a:lnTo>
                  <a:lnTo>
                    <a:pt x="144" y="105"/>
                  </a:lnTo>
                  <a:lnTo>
                    <a:pt x="99" y="105"/>
                  </a:lnTo>
                  <a:lnTo>
                    <a:pt x="99" y="193"/>
                  </a:lnTo>
                  <a:lnTo>
                    <a:pt x="100" y="207"/>
                  </a:lnTo>
                  <a:lnTo>
                    <a:pt x="100" y="220"/>
                  </a:lnTo>
                  <a:lnTo>
                    <a:pt x="103" y="230"/>
                  </a:lnTo>
                  <a:lnTo>
                    <a:pt x="110" y="238"/>
                  </a:lnTo>
                  <a:lnTo>
                    <a:pt x="119" y="243"/>
                  </a:lnTo>
                  <a:lnTo>
                    <a:pt x="132" y="244"/>
                  </a:lnTo>
                  <a:lnTo>
                    <a:pt x="138" y="244"/>
                  </a:lnTo>
                  <a:lnTo>
                    <a:pt x="146" y="243"/>
                  </a:lnTo>
                  <a:lnTo>
                    <a:pt x="142" y="290"/>
                  </a:lnTo>
                  <a:lnTo>
                    <a:pt x="129" y="291"/>
                  </a:lnTo>
                  <a:lnTo>
                    <a:pt x="116" y="291"/>
                  </a:lnTo>
                  <a:lnTo>
                    <a:pt x="104" y="291"/>
                  </a:lnTo>
                  <a:lnTo>
                    <a:pt x="92" y="289"/>
                  </a:lnTo>
                  <a:lnTo>
                    <a:pt x="79" y="285"/>
                  </a:lnTo>
                  <a:lnTo>
                    <a:pt x="68" y="278"/>
                  </a:lnTo>
                  <a:lnTo>
                    <a:pt x="57" y="268"/>
                  </a:lnTo>
                  <a:lnTo>
                    <a:pt x="49" y="255"/>
                  </a:lnTo>
                  <a:lnTo>
                    <a:pt x="43" y="236"/>
                  </a:lnTo>
                  <a:lnTo>
                    <a:pt x="41" y="214"/>
                  </a:lnTo>
                  <a:lnTo>
                    <a:pt x="41" y="105"/>
                  </a:lnTo>
                  <a:lnTo>
                    <a:pt x="30" y="106"/>
                  </a:lnTo>
                  <a:lnTo>
                    <a:pt x="15" y="106"/>
                  </a:lnTo>
                  <a:lnTo>
                    <a:pt x="0" y="108"/>
                  </a:lnTo>
                  <a:lnTo>
                    <a:pt x="2" y="65"/>
                  </a:lnTo>
                  <a:lnTo>
                    <a:pt x="41" y="65"/>
                  </a:lnTo>
                  <a:lnTo>
                    <a:pt x="41" y="2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9145117" y="349142"/>
              <a:ext cx="164675" cy="259769"/>
            </a:xfrm>
            <a:custGeom>
              <a:avLst/>
              <a:gdLst>
                <a:gd name="T0" fmla="*/ 70 w 215"/>
                <a:gd name="T1" fmla="*/ 0 h 335"/>
                <a:gd name="T2" fmla="*/ 68 w 215"/>
                <a:gd name="T3" fmla="*/ 14 h 335"/>
                <a:gd name="T4" fmla="*/ 68 w 215"/>
                <a:gd name="T5" fmla="*/ 33 h 335"/>
                <a:gd name="T6" fmla="*/ 67 w 215"/>
                <a:gd name="T7" fmla="*/ 57 h 335"/>
                <a:gd name="T8" fmla="*/ 67 w 215"/>
                <a:gd name="T9" fmla="*/ 78 h 335"/>
                <a:gd name="T10" fmla="*/ 67 w 215"/>
                <a:gd name="T11" fmla="*/ 97 h 335"/>
                <a:gd name="T12" fmla="*/ 67 w 215"/>
                <a:gd name="T13" fmla="*/ 137 h 335"/>
                <a:gd name="T14" fmla="*/ 76 w 215"/>
                <a:gd name="T15" fmla="*/ 129 h 335"/>
                <a:gd name="T16" fmla="*/ 87 w 215"/>
                <a:gd name="T17" fmla="*/ 120 h 335"/>
                <a:gd name="T18" fmla="*/ 100 w 215"/>
                <a:gd name="T19" fmla="*/ 113 h 335"/>
                <a:gd name="T20" fmla="*/ 115 w 215"/>
                <a:gd name="T21" fmla="*/ 109 h 335"/>
                <a:gd name="T22" fmla="*/ 135 w 215"/>
                <a:gd name="T23" fmla="*/ 107 h 335"/>
                <a:gd name="T24" fmla="*/ 155 w 215"/>
                <a:gd name="T25" fmla="*/ 109 h 335"/>
                <a:gd name="T26" fmla="*/ 170 w 215"/>
                <a:gd name="T27" fmla="*/ 116 h 335"/>
                <a:gd name="T28" fmla="*/ 183 w 215"/>
                <a:gd name="T29" fmla="*/ 125 h 335"/>
                <a:gd name="T30" fmla="*/ 194 w 215"/>
                <a:gd name="T31" fmla="*/ 137 h 335"/>
                <a:gd name="T32" fmla="*/ 202 w 215"/>
                <a:gd name="T33" fmla="*/ 150 h 335"/>
                <a:gd name="T34" fmla="*/ 207 w 215"/>
                <a:gd name="T35" fmla="*/ 166 h 335"/>
                <a:gd name="T36" fmla="*/ 210 w 215"/>
                <a:gd name="T37" fmla="*/ 181 h 335"/>
                <a:gd name="T38" fmla="*/ 211 w 215"/>
                <a:gd name="T39" fmla="*/ 197 h 335"/>
                <a:gd name="T40" fmla="*/ 211 w 215"/>
                <a:gd name="T41" fmla="*/ 260 h 335"/>
                <a:gd name="T42" fmla="*/ 212 w 215"/>
                <a:gd name="T43" fmla="*/ 299 h 335"/>
                <a:gd name="T44" fmla="*/ 215 w 215"/>
                <a:gd name="T45" fmla="*/ 335 h 335"/>
                <a:gd name="T46" fmla="*/ 155 w 215"/>
                <a:gd name="T47" fmla="*/ 335 h 335"/>
                <a:gd name="T48" fmla="*/ 153 w 215"/>
                <a:gd name="T49" fmla="*/ 314 h 335"/>
                <a:gd name="T50" fmla="*/ 152 w 215"/>
                <a:gd name="T51" fmla="*/ 288 h 335"/>
                <a:gd name="T52" fmla="*/ 152 w 215"/>
                <a:gd name="T53" fmla="*/ 260 h 335"/>
                <a:gd name="T54" fmla="*/ 152 w 215"/>
                <a:gd name="T55" fmla="*/ 223 h 335"/>
                <a:gd name="T56" fmla="*/ 152 w 215"/>
                <a:gd name="T57" fmla="*/ 214 h 335"/>
                <a:gd name="T58" fmla="*/ 151 w 215"/>
                <a:gd name="T59" fmla="*/ 204 h 335"/>
                <a:gd name="T60" fmla="*/ 149 w 215"/>
                <a:gd name="T61" fmla="*/ 192 h 335"/>
                <a:gd name="T62" fmla="*/ 147 w 215"/>
                <a:gd name="T63" fmla="*/ 180 h 335"/>
                <a:gd name="T64" fmla="*/ 142 w 215"/>
                <a:gd name="T65" fmla="*/ 171 h 335"/>
                <a:gd name="T66" fmla="*/ 135 w 215"/>
                <a:gd name="T67" fmla="*/ 162 h 335"/>
                <a:gd name="T68" fmla="*/ 124 w 215"/>
                <a:gd name="T69" fmla="*/ 156 h 335"/>
                <a:gd name="T70" fmla="*/ 110 w 215"/>
                <a:gd name="T71" fmla="*/ 155 h 335"/>
                <a:gd name="T72" fmla="*/ 96 w 215"/>
                <a:gd name="T73" fmla="*/ 156 h 335"/>
                <a:gd name="T74" fmla="*/ 84 w 215"/>
                <a:gd name="T75" fmla="*/ 163 h 335"/>
                <a:gd name="T76" fmla="*/ 76 w 215"/>
                <a:gd name="T77" fmla="*/ 171 h 335"/>
                <a:gd name="T78" fmla="*/ 71 w 215"/>
                <a:gd name="T79" fmla="*/ 183 h 335"/>
                <a:gd name="T80" fmla="*/ 68 w 215"/>
                <a:gd name="T81" fmla="*/ 196 h 335"/>
                <a:gd name="T82" fmla="*/ 67 w 215"/>
                <a:gd name="T83" fmla="*/ 209 h 335"/>
                <a:gd name="T84" fmla="*/ 67 w 215"/>
                <a:gd name="T85" fmla="*/ 223 h 335"/>
                <a:gd name="T86" fmla="*/ 67 w 215"/>
                <a:gd name="T87" fmla="*/ 260 h 335"/>
                <a:gd name="T88" fmla="*/ 67 w 215"/>
                <a:gd name="T89" fmla="*/ 288 h 335"/>
                <a:gd name="T90" fmla="*/ 68 w 215"/>
                <a:gd name="T91" fmla="*/ 314 h 335"/>
                <a:gd name="T92" fmla="*/ 70 w 215"/>
                <a:gd name="T93" fmla="*/ 335 h 335"/>
                <a:gd name="T94" fmla="*/ 7 w 215"/>
                <a:gd name="T95" fmla="*/ 335 h 335"/>
                <a:gd name="T96" fmla="*/ 8 w 215"/>
                <a:gd name="T97" fmla="*/ 299 h 335"/>
                <a:gd name="T98" fmla="*/ 8 w 215"/>
                <a:gd name="T99" fmla="*/ 260 h 335"/>
                <a:gd name="T100" fmla="*/ 8 w 215"/>
                <a:gd name="T101" fmla="*/ 124 h 335"/>
                <a:gd name="T102" fmla="*/ 8 w 215"/>
                <a:gd name="T103" fmla="*/ 108 h 335"/>
                <a:gd name="T104" fmla="*/ 8 w 215"/>
                <a:gd name="T105" fmla="*/ 87 h 335"/>
                <a:gd name="T106" fmla="*/ 7 w 215"/>
                <a:gd name="T107" fmla="*/ 62 h 335"/>
                <a:gd name="T108" fmla="*/ 4 w 215"/>
                <a:gd name="T109" fmla="*/ 33 h 335"/>
                <a:gd name="T110" fmla="*/ 0 w 215"/>
                <a:gd name="T111" fmla="*/ 4 h 335"/>
                <a:gd name="T112" fmla="*/ 70 w 215"/>
                <a:gd name="T1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5" h="335">
                  <a:moveTo>
                    <a:pt x="70" y="0"/>
                  </a:moveTo>
                  <a:lnTo>
                    <a:pt x="68" y="14"/>
                  </a:lnTo>
                  <a:lnTo>
                    <a:pt x="68" y="33"/>
                  </a:lnTo>
                  <a:lnTo>
                    <a:pt x="67" y="57"/>
                  </a:lnTo>
                  <a:lnTo>
                    <a:pt x="67" y="78"/>
                  </a:lnTo>
                  <a:lnTo>
                    <a:pt x="67" y="97"/>
                  </a:lnTo>
                  <a:lnTo>
                    <a:pt x="67" y="137"/>
                  </a:lnTo>
                  <a:lnTo>
                    <a:pt x="76" y="129"/>
                  </a:lnTo>
                  <a:lnTo>
                    <a:pt x="87" y="120"/>
                  </a:lnTo>
                  <a:lnTo>
                    <a:pt x="100" y="113"/>
                  </a:lnTo>
                  <a:lnTo>
                    <a:pt x="115" y="109"/>
                  </a:lnTo>
                  <a:lnTo>
                    <a:pt x="135" y="107"/>
                  </a:lnTo>
                  <a:lnTo>
                    <a:pt x="155" y="109"/>
                  </a:lnTo>
                  <a:lnTo>
                    <a:pt x="170" y="116"/>
                  </a:lnTo>
                  <a:lnTo>
                    <a:pt x="183" y="125"/>
                  </a:lnTo>
                  <a:lnTo>
                    <a:pt x="194" y="137"/>
                  </a:lnTo>
                  <a:lnTo>
                    <a:pt x="202" y="150"/>
                  </a:lnTo>
                  <a:lnTo>
                    <a:pt x="207" y="166"/>
                  </a:lnTo>
                  <a:lnTo>
                    <a:pt x="210" y="181"/>
                  </a:lnTo>
                  <a:lnTo>
                    <a:pt x="211" y="197"/>
                  </a:lnTo>
                  <a:lnTo>
                    <a:pt x="211" y="260"/>
                  </a:lnTo>
                  <a:lnTo>
                    <a:pt x="212" y="299"/>
                  </a:lnTo>
                  <a:lnTo>
                    <a:pt x="215" y="335"/>
                  </a:lnTo>
                  <a:lnTo>
                    <a:pt x="155" y="335"/>
                  </a:lnTo>
                  <a:lnTo>
                    <a:pt x="153" y="314"/>
                  </a:lnTo>
                  <a:lnTo>
                    <a:pt x="152" y="288"/>
                  </a:lnTo>
                  <a:lnTo>
                    <a:pt x="152" y="260"/>
                  </a:lnTo>
                  <a:lnTo>
                    <a:pt x="152" y="223"/>
                  </a:lnTo>
                  <a:lnTo>
                    <a:pt x="152" y="214"/>
                  </a:lnTo>
                  <a:lnTo>
                    <a:pt x="151" y="204"/>
                  </a:lnTo>
                  <a:lnTo>
                    <a:pt x="149" y="192"/>
                  </a:lnTo>
                  <a:lnTo>
                    <a:pt x="147" y="180"/>
                  </a:lnTo>
                  <a:lnTo>
                    <a:pt x="142" y="171"/>
                  </a:lnTo>
                  <a:lnTo>
                    <a:pt x="135" y="162"/>
                  </a:lnTo>
                  <a:lnTo>
                    <a:pt x="124" y="156"/>
                  </a:lnTo>
                  <a:lnTo>
                    <a:pt x="110" y="155"/>
                  </a:lnTo>
                  <a:lnTo>
                    <a:pt x="96" y="156"/>
                  </a:lnTo>
                  <a:lnTo>
                    <a:pt x="84" y="163"/>
                  </a:lnTo>
                  <a:lnTo>
                    <a:pt x="76" y="171"/>
                  </a:lnTo>
                  <a:lnTo>
                    <a:pt x="71" y="183"/>
                  </a:lnTo>
                  <a:lnTo>
                    <a:pt x="68" y="196"/>
                  </a:lnTo>
                  <a:lnTo>
                    <a:pt x="67" y="209"/>
                  </a:lnTo>
                  <a:lnTo>
                    <a:pt x="67" y="223"/>
                  </a:lnTo>
                  <a:lnTo>
                    <a:pt x="67" y="260"/>
                  </a:lnTo>
                  <a:lnTo>
                    <a:pt x="67" y="288"/>
                  </a:lnTo>
                  <a:lnTo>
                    <a:pt x="68" y="314"/>
                  </a:lnTo>
                  <a:lnTo>
                    <a:pt x="70" y="335"/>
                  </a:lnTo>
                  <a:lnTo>
                    <a:pt x="7" y="335"/>
                  </a:lnTo>
                  <a:lnTo>
                    <a:pt x="8" y="299"/>
                  </a:lnTo>
                  <a:lnTo>
                    <a:pt x="8" y="260"/>
                  </a:lnTo>
                  <a:lnTo>
                    <a:pt x="8" y="124"/>
                  </a:lnTo>
                  <a:lnTo>
                    <a:pt x="8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9337624" y="432639"/>
              <a:ext cx="129884" cy="180911"/>
            </a:xfrm>
            <a:custGeom>
              <a:avLst/>
              <a:gdLst>
                <a:gd name="T0" fmla="*/ 124 w 168"/>
                <a:gd name="T1" fmla="*/ 0 h 234"/>
                <a:gd name="T2" fmla="*/ 141 w 168"/>
                <a:gd name="T3" fmla="*/ 1 h 234"/>
                <a:gd name="T4" fmla="*/ 155 w 168"/>
                <a:gd name="T5" fmla="*/ 2 h 234"/>
                <a:gd name="T6" fmla="*/ 168 w 168"/>
                <a:gd name="T7" fmla="*/ 4 h 234"/>
                <a:gd name="T8" fmla="*/ 168 w 168"/>
                <a:gd name="T9" fmla="*/ 52 h 234"/>
                <a:gd name="T10" fmla="*/ 147 w 168"/>
                <a:gd name="T11" fmla="*/ 49 h 234"/>
                <a:gd name="T12" fmla="*/ 127 w 168"/>
                <a:gd name="T13" fmla="*/ 48 h 234"/>
                <a:gd name="T14" fmla="*/ 108 w 168"/>
                <a:gd name="T15" fmla="*/ 49 h 234"/>
                <a:gd name="T16" fmla="*/ 91 w 168"/>
                <a:gd name="T17" fmla="*/ 55 h 234"/>
                <a:gd name="T18" fmla="*/ 78 w 168"/>
                <a:gd name="T19" fmla="*/ 63 h 234"/>
                <a:gd name="T20" fmla="*/ 67 w 168"/>
                <a:gd name="T21" fmla="*/ 74 h 234"/>
                <a:gd name="T22" fmla="*/ 61 w 168"/>
                <a:gd name="T23" fmla="*/ 90 h 234"/>
                <a:gd name="T24" fmla="*/ 59 w 168"/>
                <a:gd name="T25" fmla="*/ 108 h 234"/>
                <a:gd name="T26" fmla="*/ 61 w 168"/>
                <a:gd name="T27" fmla="*/ 129 h 234"/>
                <a:gd name="T28" fmla="*/ 69 w 168"/>
                <a:gd name="T29" fmla="*/ 149 h 234"/>
                <a:gd name="T30" fmla="*/ 79 w 168"/>
                <a:gd name="T31" fmla="*/ 165 h 234"/>
                <a:gd name="T32" fmla="*/ 95 w 168"/>
                <a:gd name="T33" fmla="*/ 177 h 234"/>
                <a:gd name="T34" fmla="*/ 114 w 168"/>
                <a:gd name="T35" fmla="*/ 184 h 234"/>
                <a:gd name="T36" fmla="*/ 139 w 168"/>
                <a:gd name="T37" fmla="*/ 187 h 234"/>
                <a:gd name="T38" fmla="*/ 167 w 168"/>
                <a:gd name="T39" fmla="*/ 184 h 234"/>
                <a:gd name="T40" fmla="*/ 167 w 168"/>
                <a:gd name="T41" fmla="*/ 230 h 234"/>
                <a:gd name="T42" fmla="*/ 129 w 168"/>
                <a:gd name="T43" fmla="*/ 234 h 234"/>
                <a:gd name="T44" fmla="*/ 105 w 168"/>
                <a:gd name="T45" fmla="*/ 233 h 234"/>
                <a:gd name="T46" fmla="*/ 82 w 168"/>
                <a:gd name="T47" fmla="*/ 228 h 234"/>
                <a:gd name="T48" fmla="*/ 59 w 168"/>
                <a:gd name="T49" fmla="*/ 217 h 234"/>
                <a:gd name="T50" fmla="*/ 41 w 168"/>
                <a:gd name="T51" fmla="*/ 204 h 234"/>
                <a:gd name="T52" fmla="*/ 24 w 168"/>
                <a:gd name="T53" fmla="*/ 187 h 234"/>
                <a:gd name="T54" fmla="*/ 11 w 168"/>
                <a:gd name="T55" fmla="*/ 165 h 234"/>
                <a:gd name="T56" fmla="*/ 3 w 168"/>
                <a:gd name="T57" fmla="*/ 139 h 234"/>
                <a:gd name="T58" fmla="*/ 0 w 168"/>
                <a:gd name="T59" fmla="*/ 108 h 234"/>
                <a:gd name="T60" fmla="*/ 3 w 168"/>
                <a:gd name="T61" fmla="*/ 82 h 234"/>
                <a:gd name="T62" fmla="*/ 10 w 168"/>
                <a:gd name="T63" fmla="*/ 60 h 234"/>
                <a:gd name="T64" fmla="*/ 20 w 168"/>
                <a:gd name="T65" fmla="*/ 42 h 234"/>
                <a:gd name="T66" fmla="*/ 33 w 168"/>
                <a:gd name="T67" fmla="*/ 27 h 234"/>
                <a:gd name="T68" fmla="*/ 50 w 168"/>
                <a:gd name="T69" fmla="*/ 17 h 234"/>
                <a:gd name="T70" fmla="*/ 67 w 168"/>
                <a:gd name="T71" fmla="*/ 9 h 234"/>
                <a:gd name="T72" fmla="*/ 86 w 168"/>
                <a:gd name="T73" fmla="*/ 4 h 234"/>
                <a:gd name="T74" fmla="*/ 105 w 168"/>
                <a:gd name="T75" fmla="*/ 1 h 234"/>
                <a:gd name="T76" fmla="*/ 124 w 168"/>
                <a:gd name="T7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234">
                  <a:moveTo>
                    <a:pt x="124" y="0"/>
                  </a:moveTo>
                  <a:lnTo>
                    <a:pt x="141" y="1"/>
                  </a:lnTo>
                  <a:lnTo>
                    <a:pt x="155" y="2"/>
                  </a:lnTo>
                  <a:lnTo>
                    <a:pt x="168" y="4"/>
                  </a:lnTo>
                  <a:lnTo>
                    <a:pt x="168" y="52"/>
                  </a:lnTo>
                  <a:lnTo>
                    <a:pt x="147" y="49"/>
                  </a:lnTo>
                  <a:lnTo>
                    <a:pt x="127" y="48"/>
                  </a:lnTo>
                  <a:lnTo>
                    <a:pt x="108" y="49"/>
                  </a:lnTo>
                  <a:lnTo>
                    <a:pt x="91" y="55"/>
                  </a:lnTo>
                  <a:lnTo>
                    <a:pt x="78" y="63"/>
                  </a:lnTo>
                  <a:lnTo>
                    <a:pt x="67" y="74"/>
                  </a:lnTo>
                  <a:lnTo>
                    <a:pt x="61" y="90"/>
                  </a:lnTo>
                  <a:lnTo>
                    <a:pt x="59" y="108"/>
                  </a:lnTo>
                  <a:lnTo>
                    <a:pt x="61" y="129"/>
                  </a:lnTo>
                  <a:lnTo>
                    <a:pt x="69" y="149"/>
                  </a:lnTo>
                  <a:lnTo>
                    <a:pt x="79" y="165"/>
                  </a:lnTo>
                  <a:lnTo>
                    <a:pt x="95" y="177"/>
                  </a:lnTo>
                  <a:lnTo>
                    <a:pt x="114" y="184"/>
                  </a:lnTo>
                  <a:lnTo>
                    <a:pt x="139" y="187"/>
                  </a:lnTo>
                  <a:lnTo>
                    <a:pt x="167" y="184"/>
                  </a:lnTo>
                  <a:lnTo>
                    <a:pt x="167" y="230"/>
                  </a:lnTo>
                  <a:lnTo>
                    <a:pt x="129" y="234"/>
                  </a:lnTo>
                  <a:lnTo>
                    <a:pt x="105" y="233"/>
                  </a:lnTo>
                  <a:lnTo>
                    <a:pt x="82" y="228"/>
                  </a:lnTo>
                  <a:lnTo>
                    <a:pt x="59" y="217"/>
                  </a:lnTo>
                  <a:lnTo>
                    <a:pt x="41" y="204"/>
                  </a:lnTo>
                  <a:lnTo>
                    <a:pt x="24" y="187"/>
                  </a:lnTo>
                  <a:lnTo>
                    <a:pt x="11" y="165"/>
                  </a:lnTo>
                  <a:lnTo>
                    <a:pt x="3" y="139"/>
                  </a:lnTo>
                  <a:lnTo>
                    <a:pt x="0" y="108"/>
                  </a:lnTo>
                  <a:lnTo>
                    <a:pt x="3" y="82"/>
                  </a:lnTo>
                  <a:lnTo>
                    <a:pt x="10" y="60"/>
                  </a:lnTo>
                  <a:lnTo>
                    <a:pt x="20" y="42"/>
                  </a:lnTo>
                  <a:lnTo>
                    <a:pt x="33" y="27"/>
                  </a:lnTo>
                  <a:lnTo>
                    <a:pt x="50" y="17"/>
                  </a:lnTo>
                  <a:lnTo>
                    <a:pt x="67" y="9"/>
                  </a:lnTo>
                  <a:lnTo>
                    <a:pt x="86" y="4"/>
                  </a:lnTo>
                  <a:lnTo>
                    <a:pt x="105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0" name="Freeform 21"/>
            <p:cNvSpPr>
              <a:spLocks noEditPoints="1"/>
            </p:cNvSpPr>
            <p:nvPr/>
          </p:nvSpPr>
          <p:spPr bwMode="auto">
            <a:xfrm>
              <a:off x="9486064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70 w 207"/>
                <a:gd name="T3" fmla="*/ 132 h 234"/>
                <a:gd name="T4" fmla="*/ 59 w 207"/>
                <a:gd name="T5" fmla="*/ 160 h 234"/>
                <a:gd name="T6" fmla="*/ 68 w 207"/>
                <a:gd name="T7" fmla="*/ 179 h 234"/>
                <a:gd name="T8" fmla="*/ 93 w 207"/>
                <a:gd name="T9" fmla="*/ 187 h 234"/>
                <a:gd name="T10" fmla="*/ 123 w 207"/>
                <a:gd name="T11" fmla="*/ 177 h 234"/>
                <a:gd name="T12" fmla="*/ 140 w 207"/>
                <a:gd name="T13" fmla="*/ 153 h 234"/>
                <a:gd name="T14" fmla="*/ 147 w 207"/>
                <a:gd name="T15" fmla="*/ 124 h 234"/>
                <a:gd name="T16" fmla="*/ 135 w 207"/>
                <a:gd name="T17" fmla="*/ 115 h 234"/>
                <a:gd name="T18" fmla="*/ 100 w 207"/>
                <a:gd name="T19" fmla="*/ 0 h 234"/>
                <a:gd name="T20" fmla="*/ 148 w 207"/>
                <a:gd name="T21" fmla="*/ 6 h 234"/>
                <a:gd name="T22" fmla="*/ 177 w 207"/>
                <a:gd name="T23" fmla="*/ 22 h 234"/>
                <a:gd name="T24" fmla="*/ 194 w 207"/>
                <a:gd name="T25" fmla="*/ 47 h 234"/>
                <a:gd name="T26" fmla="*/ 199 w 207"/>
                <a:gd name="T27" fmla="*/ 76 h 234"/>
                <a:gd name="T28" fmla="*/ 201 w 207"/>
                <a:gd name="T29" fmla="*/ 107 h 234"/>
                <a:gd name="T30" fmla="*/ 202 w 207"/>
                <a:gd name="T31" fmla="*/ 178 h 234"/>
                <a:gd name="T32" fmla="*/ 207 w 207"/>
                <a:gd name="T33" fmla="*/ 228 h 234"/>
                <a:gd name="T34" fmla="*/ 152 w 207"/>
                <a:gd name="T35" fmla="*/ 208 h 234"/>
                <a:gd name="T36" fmla="*/ 150 w 207"/>
                <a:gd name="T37" fmla="*/ 190 h 234"/>
                <a:gd name="T38" fmla="*/ 134 w 207"/>
                <a:gd name="T39" fmla="*/ 211 h 234"/>
                <a:gd name="T40" fmla="*/ 109 w 207"/>
                <a:gd name="T41" fmla="*/ 228 h 234"/>
                <a:gd name="T42" fmla="*/ 72 w 207"/>
                <a:gd name="T43" fmla="*/ 234 h 234"/>
                <a:gd name="T44" fmla="*/ 36 w 207"/>
                <a:gd name="T45" fmla="*/ 226 h 234"/>
                <a:gd name="T46" fmla="*/ 11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5 w 207"/>
                <a:gd name="T53" fmla="*/ 95 h 234"/>
                <a:gd name="T54" fmla="*/ 95 w 207"/>
                <a:gd name="T55" fmla="*/ 80 h 234"/>
                <a:gd name="T56" fmla="*/ 147 w 207"/>
                <a:gd name="T57" fmla="*/ 78 h 234"/>
                <a:gd name="T58" fmla="*/ 140 w 207"/>
                <a:gd name="T59" fmla="*/ 59 h 234"/>
                <a:gd name="T60" fmla="*/ 123 w 207"/>
                <a:gd name="T61" fmla="*/ 46 h 234"/>
                <a:gd name="T62" fmla="*/ 89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41 w 207"/>
                <a:gd name="T69" fmla="*/ 6 h 234"/>
                <a:gd name="T70" fmla="*/ 76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4" y="123"/>
                  </a:lnTo>
                  <a:lnTo>
                    <a:pt x="70" y="132"/>
                  </a:lnTo>
                  <a:lnTo>
                    <a:pt x="62" y="145"/>
                  </a:lnTo>
                  <a:lnTo>
                    <a:pt x="59" y="160"/>
                  </a:lnTo>
                  <a:lnTo>
                    <a:pt x="62" y="170"/>
                  </a:lnTo>
                  <a:lnTo>
                    <a:pt x="68" y="179"/>
                  </a:lnTo>
                  <a:lnTo>
                    <a:pt x="80" y="184"/>
                  </a:lnTo>
                  <a:lnTo>
                    <a:pt x="93" y="187"/>
                  </a:lnTo>
                  <a:lnTo>
                    <a:pt x="110" y="184"/>
                  </a:lnTo>
                  <a:lnTo>
                    <a:pt x="123" y="177"/>
                  </a:lnTo>
                  <a:lnTo>
                    <a:pt x="134" y="166"/>
                  </a:lnTo>
                  <a:lnTo>
                    <a:pt x="140" y="153"/>
                  </a:lnTo>
                  <a:lnTo>
                    <a:pt x="146" y="139"/>
                  </a:lnTo>
                  <a:lnTo>
                    <a:pt x="147" y="124"/>
                  </a:lnTo>
                  <a:lnTo>
                    <a:pt x="147" y="118"/>
                  </a:lnTo>
                  <a:lnTo>
                    <a:pt x="135" y="115"/>
                  </a:lnTo>
                  <a:lnTo>
                    <a:pt x="123" y="115"/>
                  </a:lnTo>
                  <a:close/>
                  <a:moveTo>
                    <a:pt x="100" y="0"/>
                  </a:moveTo>
                  <a:lnTo>
                    <a:pt x="126" y="2"/>
                  </a:lnTo>
                  <a:lnTo>
                    <a:pt x="148" y="6"/>
                  </a:lnTo>
                  <a:lnTo>
                    <a:pt x="165" y="13"/>
                  </a:lnTo>
                  <a:lnTo>
                    <a:pt x="177" y="22"/>
                  </a:lnTo>
                  <a:lnTo>
                    <a:pt x="187" y="34"/>
                  </a:lnTo>
                  <a:lnTo>
                    <a:pt x="194" y="47"/>
                  </a:lnTo>
                  <a:lnTo>
                    <a:pt x="198" y="60"/>
                  </a:lnTo>
                  <a:lnTo>
                    <a:pt x="199" y="76"/>
                  </a:lnTo>
                  <a:lnTo>
                    <a:pt x="201" y="91"/>
                  </a:lnTo>
                  <a:lnTo>
                    <a:pt x="201" y="107"/>
                  </a:lnTo>
                  <a:lnTo>
                    <a:pt x="201" y="152"/>
                  </a:lnTo>
                  <a:lnTo>
                    <a:pt x="202" y="178"/>
                  </a:lnTo>
                  <a:lnTo>
                    <a:pt x="205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2" y="208"/>
                  </a:lnTo>
                  <a:lnTo>
                    <a:pt x="151" y="190"/>
                  </a:lnTo>
                  <a:lnTo>
                    <a:pt x="150" y="190"/>
                  </a:lnTo>
                  <a:lnTo>
                    <a:pt x="143" y="200"/>
                  </a:lnTo>
                  <a:lnTo>
                    <a:pt x="134" y="211"/>
                  </a:lnTo>
                  <a:lnTo>
                    <a:pt x="122" y="220"/>
                  </a:lnTo>
                  <a:lnTo>
                    <a:pt x="109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3" y="233"/>
                  </a:lnTo>
                  <a:lnTo>
                    <a:pt x="36" y="226"/>
                  </a:lnTo>
                  <a:lnTo>
                    <a:pt x="21" y="216"/>
                  </a:lnTo>
                  <a:lnTo>
                    <a:pt x="11" y="203"/>
                  </a:lnTo>
                  <a:lnTo>
                    <a:pt x="3" y="186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12" y="124"/>
                  </a:lnTo>
                  <a:lnTo>
                    <a:pt x="26" y="107"/>
                  </a:lnTo>
                  <a:lnTo>
                    <a:pt x="45" y="95"/>
                  </a:lnTo>
                  <a:lnTo>
                    <a:pt x="68" y="85"/>
                  </a:lnTo>
                  <a:lnTo>
                    <a:pt x="95" y="80"/>
                  </a:lnTo>
                  <a:lnTo>
                    <a:pt x="123" y="78"/>
                  </a:lnTo>
                  <a:lnTo>
                    <a:pt x="147" y="78"/>
                  </a:lnTo>
                  <a:lnTo>
                    <a:pt x="146" y="68"/>
                  </a:lnTo>
                  <a:lnTo>
                    <a:pt x="140" y="59"/>
                  </a:lnTo>
                  <a:lnTo>
                    <a:pt x="134" y="52"/>
                  </a:lnTo>
                  <a:lnTo>
                    <a:pt x="123" y="46"/>
                  </a:lnTo>
                  <a:lnTo>
                    <a:pt x="109" y="43"/>
                  </a:lnTo>
                  <a:lnTo>
                    <a:pt x="89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40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41" y="6"/>
                  </a:lnTo>
                  <a:lnTo>
                    <a:pt x="57" y="4"/>
                  </a:lnTo>
                  <a:lnTo>
                    <a:pt x="76" y="1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1" name="Freeform 22"/>
            <p:cNvSpPr>
              <a:spLocks/>
            </p:cNvSpPr>
            <p:nvPr/>
          </p:nvSpPr>
          <p:spPr bwMode="auto">
            <a:xfrm>
              <a:off x="9673932" y="432639"/>
              <a:ext cx="106691" cy="176272"/>
            </a:xfrm>
            <a:custGeom>
              <a:avLst/>
              <a:gdLst>
                <a:gd name="T0" fmla="*/ 126 w 138"/>
                <a:gd name="T1" fmla="*/ 0 h 228"/>
                <a:gd name="T2" fmla="*/ 131 w 138"/>
                <a:gd name="T3" fmla="*/ 0 h 228"/>
                <a:gd name="T4" fmla="*/ 135 w 138"/>
                <a:gd name="T5" fmla="*/ 1 h 228"/>
                <a:gd name="T6" fmla="*/ 138 w 138"/>
                <a:gd name="T7" fmla="*/ 49 h 228"/>
                <a:gd name="T8" fmla="*/ 132 w 138"/>
                <a:gd name="T9" fmla="*/ 49 h 228"/>
                <a:gd name="T10" fmla="*/ 126 w 138"/>
                <a:gd name="T11" fmla="*/ 48 h 228"/>
                <a:gd name="T12" fmla="*/ 121 w 138"/>
                <a:gd name="T13" fmla="*/ 48 h 228"/>
                <a:gd name="T14" fmla="*/ 102 w 138"/>
                <a:gd name="T15" fmla="*/ 49 h 228"/>
                <a:gd name="T16" fmla="*/ 89 w 138"/>
                <a:gd name="T17" fmla="*/ 56 h 228"/>
                <a:gd name="T18" fmla="*/ 80 w 138"/>
                <a:gd name="T19" fmla="*/ 64 h 228"/>
                <a:gd name="T20" fmla="*/ 75 w 138"/>
                <a:gd name="T21" fmla="*/ 76 h 228"/>
                <a:gd name="T22" fmla="*/ 72 w 138"/>
                <a:gd name="T23" fmla="*/ 90 h 228"/>
                <a:gd name="T24" fmla="*/ 71 w 138"/>
                <a:gd name="T25" fmla="*/ 107 h 228"/>
                <a:gd name="T26" fmla="*/ 71 w 138"/>
                <a:gd name="T27" fmla="*/ 125 h 228"/>
                <a:gd name="T28" fmla="*/ 71 w 138"/>
                <a:gd name="T29" fmla="*/ 153 h 228"/>
                <a:gd name="T30" fmla="*/ 71 w 138"/>
                <a:gd name="T31" fmla="*/ 169 h 228"/>
                <a:gd name="T32" fmla="*/ 72 w 138"/>
                <a:gd name="T33" fmla="*/ 188 h 228"/>
                <a:gd name="T34" fmla="*/ 72 w 138"/>
                <a:gd name="T35" fmla="*/ 208 h 228"/>
                <a:gd name="T36" fmla="*/ 73 w 138"/>
                <a:gd name="T37" fmla="*/ 228 h 228"/>
                <a:gd name="T38" fmla="*/ 11 w 138"/>
                <a:gd name="T39" fmla="*/ 228 h 228"/>
                <a:gd name="T40" fmla="*/ 13 w 138"/>
                <a:gd name="T41" fmla="*/ 153 h 228"/>
                <a:gd name="T42" fmla="*/ 13 w 138"/>
                <a:gd name="T43" fmla="*/ 101 h 228"/>
                <a:gd name="T44" fmla="*/ 11 w 138"/>
                <a:gd name="T45" fmla="*/ 70 h 228"/>
                <a:gd name="T46" fmla="*/ 7 w 138"/>
                <a:gd name="T47" fmla="*/ 40 h 228"/>
                <a:gd name="T48" fmla="*/ 0 w 138"/>
                <a:gd name="T49" fmla="*/ 10 h 228"/>
                <a:gd name="T50" fmla="*/ 58 w 138"/>
                <a:gd name="T51" fmla="*/ 5 h 228"/>
                <a:gd name="T52" fmla="*/ 62 w 138"/>
                <a:gd name="T53" fmla="*/ 21 h 228"/>
                <a:gd name="T54" fmla="*/ 64 w 138"/>
                <a:gd name="T55" fmla="*/ 39 h 228"/>
                <a:gd name="T56" fmla="*/ 64 w 138"/>
                <a:gd name="T57" fmla="*/ 39 h 228"/>
                <a:gd name="T58" fmla="*/ 75 w 138"/>
                <a:gd name="T59" fmla="*/ 25 h 228"/>
                <a:gd name="T60" fmla="*/ 89 w 138"/>
                <a:gd name="T61" fmla="*/ 11 h 228"/>
                <a:gd name="T62" fmla="*/ 107 w 138"/>
                <a:gd name="T63" fmla="*/ 4 h 228"/>
                <a:gd name="T64" fmla="*/ 126 w 13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28">
                  <a:moveTo>
                    <a:pt x="126" y="0"/>
                  </a:moveTo>
                  <a:lnTo>
                    <a:pt x="131" y="0"/>
                  </a:lnTo>
                  <a:lnTo>
                    <a:pt x="135" y="1"/>
                  </a:lnTo>
                  <a:lnTo>
                    <a:pt x="138" y="49"/>
                  </a:lnTo>
                  <a:lnTo>
                    <a:pt x="132" y="49"/>
                  </a:lnTo>
                  <a:lnTo>
                    <a:pt x="126" y="48"/>
                  </a:lnTo>
                  <a:lnTo>
                    <a:pt x="121" y="48"/>
                  </a:lnTo>
                  <a:lnTo>
                    <a:pt x="102" y="49"/>
                  </a:lnTo>
                  <a:lnTo>
                    <a:pt x="89" y="56"/>
                  </a:lnTo>
                  <a:lnTo>
                    <a:pt x="80" y="64"/>
                  </a:lnTo>
                  <a:lnTo>
                    <a:pt x="75" y="76"/>
                  </a:lnTo>
                  <a:lnTo>
                    <a:pt x="72" y="90"/>
                  </a:lnTo>
                  <a:lnTo>
                    <a:pt x="71" y="107"/>
                  </a:lnTo>
                  <a:lnTo>
                    <a:pt x="71" y="125"/>
                  </a:lnTo>
                  <a:lnTo>
                    <a:pt x="71" y="153"/>
                  </a:lnTo>
                  <a:lnTo>
                    <a:pt x="71" y="169"/>
                  </a:lnTo>
                  <a:lnTo>
                    <a:pt x="72" y="188"/>
                  </a:lnTo>
                  <a:lnTo>
                    <a:pt x="72" y="208"/>
                  </a:lnTo>
                  <a:lnTo>
                    <a:pt x="73" y="228"/>
                  </a:lnTo>
                  <a:lnTo>
                    <a:pt x="11" y="228"/>
                  </a:lnTo>
                  <a:lnTo>
                    <a:pt x="13" y="153"/>
                  </a:lnTo>
                  <a:lnTo>
                    <a:pt x="13" y="101"/>
                  </a:lnTo>
                  <a:lnTo>
                    <a:pt x="11" y="70"/>
                  </a:lnTo>
                  <a:lnTo>
                    <a:pt x="7" y="40"/>
                  </a:lnTo>
                  <a:lnTo>
                    <a:pt x="0" y="10"/>
                  </a:lnTo>
                  <a:lnTo>
                    <a:pt x="58" y="5"/>
                  </a:lnTo>
                  <a:lnTo>
                    <a:pt x="62" y="21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75" y="25"/>
                  </a:lnTo>
                  <a:lnTo>
                    <a:pt x="89" y="11"/>
                  </a:lnTo>
                  <a:lnTo>
                    <a:pt x="107" y="4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9789900" y="432639"/>
              <a:ext cx="162356" cy="180911"/>
            </a:xfrm>
            <a:custGeom>
              <a:avLst/>
              <a:gdLst>
                <a:gd name="T0" fmla="*/ 109 w 211"/>
                <a:gd name="T1" fmla="*/ 48 h 234"/>
                <a:gd name="T2" fmla="*/ 93 w 211"/>
                <a:gd name="T3" fmla="*/ 49 h 234"/>
                <a:gd name="T4" fmla="*/ 80 w 211"/>
                <a:gd name="T5" fmla="*/ 55 h 234"/>
                <a:gd name="T6" fmla="*/ 71 w 211"/>
                <a:gd name="T7" fmla="*/ 63 h 234"/>
                <a:gd name="T8" fmla="*/ 64 w 211"/>
                <a:gd name="T9" fmla="*/ 72 h 234"/>
                <a:gd name="T10" fmla="*/ 61 w 211"/>
                <a:gd name="T11" fmla="*/ 81 h 234"/>
                <a:gd name="T12" fmla="*/ 59 w 211"/>
                <a:gd name="T13" fmla="*/ 90 h 234"/>
                <a:gd name="T14" fmla="*/ 153 w 211"/>
                <a:gd name="T15" fmla="*/ 90 h 234"/>
                <a:gd name="T16" fmla="*/ 152 w 211"/>
                <a:gd name="T17" fmla="*/ 80 h 234"/>
                <a:gd name="T18" fmla="*/ 146 w 211"/>
                <a:gd name="T19" fmla="*/ 68 h 234"/>
                <a:gd name="T20" fmla="*/ 138 w 211"/>
                <a:gd name="T21" fmla="*/ 57 h 234"/>
                <a:gd name="T22" fmla="*/ 125 w 211"/>
                <a:gd name="T23" fmla="*/ 51 h 234"/>
                <a:gd name="T24" fmla="*/ 109 w 211"/>
                <a:gd name="T25" fmla="*/ 48 h 234"/>
                <a:gd name="T26" fmla="*/ 108 w 211"/>
                <a:gd name="T27" fmla="*/ 0 h 234"/>
                <a:gd name="T28" fmla="*/ 133 w 211"/>
                <a:gd name="T29" fmla="*/ 2 h 234"/>
                <a:gd name="T30" fmla="*/ 153 w 211"/>
                <a:gd name="T31" fmla="*/ 9 h 234"/>
                <a:gd name="T32" fmla="*/ 171 w 211"/>
                <a:gd name="T33" fmla="*/ 18 h 234"/>
                <a:gd name="T34" fmla="*/ 184 w 211"/>
                <a:gd name="T35" fmla="*/ 31 h 234"/>
                <a:gd name="T36" fmla="*/ 195 w 211"/>
                <a:gd name="T37" fmla="*/ 46 h 234"/>
                <a:gd name="T38" fmla="*/ 203 w 211"/>
                <a:gd name="T39" fmla="*/ 61 h 234"/>
                <a:gd name="T40" fmla="*/ 208 w 211"/>
                <a:gd name="T41" fmla="*/ 78 h 234"/>
                <a:gd name="T42" fmla="*/ 211 w 211"/>
                <a:gd name="T43" fmla="*/ 95 h 234"/>
                <a:gd name="T44" fmla="*/ 211 w 211"/>
                <a:gd name="T45" fmla="*/ 114 h 234"/>
                <a:gd name="T46" fmla="*/ 211 w 211"/>
                <a:gd name="T47" fmla="*/ 120 h 234"/>
                <a:gd name="T48" fmla="*/ 211 w 211"/>
                <a:gd name="T49" fmla="*/ 127 h 234"/>
                <a:gd name="T50" fmla="*/ 59 w 211"/>
                <a:gd name="T51" fmla="*/ 127 h 234"/>
                <a:gd name="T52" fmla="*/ 61 w 211"/>
                <a:gd name="T53" fmla="*/ 136 h 234"/>
                <a:gd name="T54" fmla="*/ 63 w 211"/>
                <a:gd name="T55" fmla="*/ 145 h 234"/>
                <a:gd name="T56" fmla="*/ 68 w 211"/>
                <a:gd name="T57" fmla="*/ 154 h 234"/>
                <a:gd name="T58" fmla="*/ 76 w 211"/>
                <a:gd name="T59" fmla="*/ 165 h 234"/>
                <a:gd name="T60" fmla="*/ 87 w 211"/>
                <a:gd name="T61" fmla="*/ 174 h 234"/>
                <a:gd name="T62" fmla="*/ 101 w 211"/>
                <a:gd name="T63" fmla="*/ 181 h 234"/>
                <a:gd name="T64" fmla="*/ 119 w 211"/>
                <a:gd name="T65" fmla="*/ 186 h 234"/>
                <a:gd name="T66" fmla="*/ 142 w 211"/>
                <a:gd name="T67" fmla="*/ 187 h 234"/>
                <a:gd name="T68" fmla="*/ 167 w 211"/>
                <a:gd name="T69" fmla="*/ 184 h 234"/>
                <a:gd name="T70" fmla="*/ 191 w 211"/>
                <a:gd name="T71" fmla="*/ 181 h 234"/>
                <a:gd name="T72" fmla="*/ 191 w 211"/>
                <a:gd name="T73" fmla="*/ 228 h 234"/>
                <a:gd name="T74" fmla="*/ 163 w 211"/>
                <a:gd name="T75" fmla="*/ 233 h 234"/>
                <a:gd name="T76" fmla="*/ 135 w 211"/>
                <a:gd name="T77" fmla="*/ 234 h 234"/>
                <a:gd name="T78" fmla="*/ 105 w 211"/>
                <a:gd name="T79" fmla="*/ 232 h 234"/>
                <a:gd name="T80" fmla="*/ 78 w 211"/>
                <a:gd name="T81" fmla="*/ 225 h 234"/>
                <a:gd name="T82" fmla="*/ 55 w 211"/>
                <a:gd name="T83" fmla="*/ 213 h 234"/>
                <a:gd name="T84" fmla="*/ 36 w 211"/>
                <a:gd name="T85" fmla="*/ 198 h 234"/>
                <a:gd name="T86" fmla="*/ 21 w 211"/>
                <a:gd name="T87" fmla="*/ 178 h 234"/>
                <a:gd name="T88" fmla="*/ 9 w 211"/>
                <a:gd name="T89" fmla="*/ 156 h 234"/>
                <a:gd name="T90" fmla="*/ 3 w 211"/>
                <a:gd name="T91" fmla="*/ 131 h 234"/>
                <a:gd name="T92" fmla="*/ 0 w 211"/>
                <a:gd name="T93" fmla="*/ 103 h 234"/>
                <a:gd name="T94" fmla="*/ 3 w 211"/>
                <a:gd name="T95" fmla="*/ 78 h 234"/>
                <a:gd name="T96" fmla="*/ 11 w 211"/>
                <a:gd name="T97" fmla="*/ 56 h 234"/>
                <a:gd name="T98" fmla="*/ 23 w 211"/>
                <a:gd name="T99" fmla="*/ 38 h 234"/>
                <a:gd name="T100" fmla="*/ 40 w 211"/>
                <a:gd name="T101" fmla="*/ 22 h 234"/>
                <a:gd name="T102" fmla="*/ 59 w 211"/>
                <a:gd name="T103" fmla="*/ 10 h 234"/>
                <a:gd name="T104" fmla="*/ 81 w 211"/>
                <a:gd name="T105" fmla="*/ 2 h 234"/>
                <a:gd name="T106" fmla="*/ 108 w 211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234">
                  <a:moveTo>
                    <a:pt x="109" y="48"/>
                  </a:moveTo>
                  <a:lnTo>
                    <a:pt x="93" y="49"/>
                  </a:lnTo>
                  <a:lnTo>
                    <a:pt x="80" y="55"/>
                  </a:lnTo>
                  <a:lnTo>
                    <a:pt x="71" y="63"/>
                  </a:lnTo>
                  <a:lnTo>
                    <a:pt x="64" y="72"/>
                  </a:lnTo>
                  <a:lnTo>
                    <a:pt x="61" y="81"/>
                  </a:lnTo>
                  <a:lnTo>
                    <a:pt x="59" y="90"/>
                  </a:lnTo>
                  <a:lnTo>
                    <a:pt x="153" y="90"/>
                  </a:lnTo>
                  <a:lnTo>
                    <a:pt x="152" y="80"/>
                  </a:lnTo>
                  <a:lnTo>
                    <a:pt x="146" y="68"/>
                  </a:lnTo>
                  <a:lnTo>
                    <a:pt x="138" y="57"/>
                  </a:lnTo>
                  <a:lnTo>
                    <a:pt x="125" y="51"/>
                  </a:lnTo>
                  <a:lnTo>
                    <a:pt x="109" y="48"/>
                  </a:lnTo>
                  <a:close/>
                  <a:moveTo>
                    <a:pt x="108" y="0"/>
                  </a:moveTo>
                  <a:lnTo>
                    <a:pt x="133" y="2"/>
                  </a:lnTo>
                  <a:lnTo>
                    <a:pt x="153" y="9"/>
                  </a:lnTo>
                  <a:lnTo>
                    <a:pt x="171" y="18"/>
                  </a:lnTo>
                  <a:lnTo>
                    <a:pt x="184" y="31"/>
                  </a:lnTo>
                  <a:lnTo>
                    <a:pt x="195" y="46"/>
                  </a:lnTo>
                  <a:lnTo>
                    <a:pt x="203" y="61"/>
                  </a:lnTo>
                  <a:lnTo>
                    <a:pt x="208" y="78"/>
                  </a:lnTo>
                  <a:lnTo>
                    <a:pt x="211" y="95"/>
                  </a:lnTo>
                  <a:lnTo>
                    <a:pt x="211" y="114"/>
                  </a:lnTo>
                  <a:lnTo>
                    <a:pt x="211" y="120"/>
                  </a:lnTo>
                  <a:lnTo>
                    <a:pt x="211" y="127"/>
                  </a:lnTo>
                  <a:lnTo>
                    <a:pt x="59" y="127"/>
                  </a:lnTo>
                  <a:lnTo>
                    <a:pt x="61" y="136"/>
                  </a:lnTo>
                  <a:lnTo>
                    <a:pt x="63" y="145"/>
                  </a:lnTo>
                  <a:lnTo>
                    <a:pt x="68" y="154"/>
                  </a:lnTo>
                  <a:lnTo>
                    <a:pt x="76" y="165"/>
                  </a:lnTo>
                  <a:lnTo>
                    <a:pt x="87" y="174"/>
                  </a:lnTo>
                  <a:lnTo>
                    <a:pt x="101" y="181"/>
                  </a:lnTo>
                  <a:lnTo>
                    <a:pt x="119" y="186"/>
                  </a:lnTo>
                  <a:lnTo>
                    <a:pt x="142" y="187"/>
                  </a:lnTo>
                  <a:lnTo>
                    <a:pt x="167" y="184"/>
                  </a:lnTo>
                  <a:lnTo>
                    <a:pt x="191" y="181"/>
                  </a:lnTo>
                  <a:lnTo>
                    <a:pt x="191" y="228"/>
                  </a:lnTo>
                  <a:lnTo>
                    <a:pt x="163" y="233"/>
                  </a:lnTo>
                  <a:lnTo>
                    <a:pt x="135" y="234"/>
                  </a:lnTo>
                  <a:lnTo>
                    <a:pt x="105" y="232"/>
                  </a:lnTo>
                  <a:lnTo>
                    <a:pt x="78" y="225"/>
                  </a:lnTo>
                  <a:lnTo>
                    <a:pt x="55" y="213"/>
                  </a:lnTo>
                  <a:lnTo>
                    <a:pt x="36" y="198"/>
                  </a:lnTo>
                  <a:lnTo>
                    <a:pt x="21" y="178"/>
                  </a:lnTo>
                  <a:lnTo>
                    <a:pt x="9" y="156"/>
                  </a:lnTo>
                  <a:lnTo>
                    <a:pt x="3" y="131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1" y="56"/>
                  </a:lnTo>
                  <a:lnTo>
                    <a:pt x="23" y="38"/>
                  </a:lnTo>
                  <a:lnTo>
                    <a:pt x="40" y="22"/>
                  </a:lnTo>
                  <a:lnTo>
                    <a:pt x="59" y="10"/>
                  </a:lnTo>
                  <a:lnTo>
                    <a:pt x="81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312994" y="3536586"/>
            <a:ext cx="3975897" cy="200988"/>
          </a:xfrm>
        </p:spPr>
        <p:txBody>
          <a:bodyPr>
            <a:spAutoFit/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962469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 userDrawn="1"/>
        </p:nvCxnSpPr>
        <p:spPr>
          <a:xfrm>
            <a:off x="301687" y="3479481"/>
            <a:ext cx="41821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H="1">
            <a:off x="5128113" y="3559284"/>
            <a:ext cx="1577322" cy="854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6735185" y="2658039"/>
            <a:ext cx="1716543" cy="834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 userDrawn="1"/>
        </p:nvSpPr>
        <p:spPr>
          <a:xfrm rot="3160954">
            <a:off x="4813571" y="1322593"/>
            <a:ext cx="4868364" cy="3551754"/>
          </a:xfrm>
          <a:custGeom>
            <a:avLst/>
            <a:gdLst>
              <a:gd name="connsiteX0" fmla="*/ 0 w 6739128"/>
              <a:gd name="connsiteY0" fmla="*/ 0 h 4873752"/>
              <a:gd name="connsiteX1" fmla="*/ 3886200 w 6739128"/>
              <a:gd name="connsiteY1" fmla="*/ 3785616 h 4873752"/>
              <a:gd name="connsiteX2" fmla="*/ 6739128 w 6739128"/>
              <a:gd name="connsiteY2" fmla="*/ 4873752 h 4873752"/>
              <a:gd name="connsiteX0" fmla="*/ 0 w 6739128"/>
              <a:gd name="connsiteY0" fmla="*/ 0 h 4873752"/>
              <a:gd name="connsiteX1" fmla="*/ 6739128 w 6739128"/>
              <a:gd name="connsiteY1" fmla="*/ 4873752 h 4873752"/>
              <a:gd name="connsiteX0" fmla="*/ 0 w 6739128"/>
              <a:gd name="connsiteY0" fmla="*/ 0 h 4910328"/>
              <a:gd name="connsiteX1" fmla="*/ 6739128 w 6739128"/>
              <a:gd name="connsiteY1" fmla="*/ 4910328 h 4910328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684082"/>
              <a:gd name="connsiteY0" fmla="*/ 0 h 4794488"/>
              <a:gd name="connsiteX1" fmla="*/ 6684082 w 6684082"/>
              <a:gd name="connsiteY1" fmla="*/ 4794488 h 4794488"/>
              <a:gd name="connsiteX0" fmla="*/ 0 w 5499428"/>
              <a:gd name="connsiteY0" fmla="*/ 0 h 4153284"/>
              <a:gd name="connsiteX1" fmla="*/ 5499428 w 5499428"/>
              <a:gd name="connsiteY1" fmla="*/ 4153284 h 4153284"/>
              <a:gd name="connsiteX0" fmla="*/ 0 w 5390718"/>
              <a:gd name="connsiteY0" fmla="*/ 0 h 4161488"/>
              <a:gd name="connsiteX1" fmla="*/ 5390718 w 5390718"/>
              <a:gd name="connsiteY1" fmla="*/ 4161488 h 4161488"/>
              <a:gd name="connsiteX0" fmla="*/ 0 w 5367597"/>
              <a:gd name="connsiteY0" fmla="*/ 0 h 4153579"/>
              <a:gd name="connsiteX1" fmla="*/ 5367597 w 5367597"/>
              <a:gd name="connsiteY1" fmla="*/ 4153579 h 415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7597" h="4153579">
                <a:moveTo>
                  <a:pt x="0" y="0"/>
                </a:moveTo>
                <a:cubicBezTo>
                  <a:pt x="1063752" y="2237232"/>
                  <a:pt x="2694501" y="3662851"/>
                  <a:pt x="5367597" y="4153579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5442071" y="2150557"/>
            <a:ext cx="2506896" cy="26578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917" y="4413539"/>
            <a:ext cx="413196" cy="3229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 flipV="1">
            <a:off x="4483818" y="3492104"/>
            <a:ext cx="648812" cy="921436"/>
          </a:xfrm>
          <a:prstGeom prst="line">
            <a:avLst/>
          </a:prstGeom>
          <a:ln w="9525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 userDrawn="1"/>
        </p:nvSpPr>
        <p:spPr>
          <a:xfrm flipV="1">
            <a:off x="8249646" y="24437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5570985" y="2287233"/>
            <a:ext cx="2249068" cy="2384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58595B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 flipV="1">
            <a:off x="4926031" y="41992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 flipV="1">
            <a:off x="4665829" y="3800809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 flipV="1">
            <a:off x="4626734" y="4649064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994" y="3165392"/>
            <a:ext cx="3975897" cy="312649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slide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5" name="Slide Number Placeholder 4"/>
          <p:cNvSpPr txBox="1">
            <a:spLocks/>
          </p:cNvSpPr>
          <p:nvPr userDrawn="1"/>
        </p:nvSpPr>
        <p:spPr>
          <a:xfrm>
            <a:off x="7927475" y="6365502"/>
            <a:ext cx="89092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1043056" rtl="0" eaLnBrk="1" latinLnBrk="0" hangingPunct="1"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287540" y="6179208"/>
            <a:ext cx="8548312" cy="0"/>
          </a:xfrm>
          <a:prstGeom prst="line">
            <a:avLst/>
          </a:prstGeom>
          <a:ln w="952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 userDrawn="1"/>
        </p:nvGrpSpPr>
        <p:grpSpPr>
          <a:xfrm>
            <a:off x="310158" y="6347904"/>
            <a:ext cx="1636104" cy="228546"/>
            <a:chOff x="7398636" y="349142"/>
            <a:chExt cx="2553620" cy="336308"/>
          </a:xfrm>
          <a:solidFill>
            <a:schemeClr val="bg1"/>
          </a:solidFill>
        </p:grpSpPr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7398636" y="370016"/>
              <a:ext cx="62623" cy="238895"/>
            </a:xfrm>
            <a:custGeom>
              <a:avLst/>
              <a:gdLst>
                <a:gd name="T0" fmla="*/ 0 w 82"/>
                <a:gd name="T1" fmla="*/ 0 h 308"/>
                <a:gd name="T2" fmla="*/ 76 w 82"/>
                <a:gd name="T3" fmla="*/ 0 h 308"/>
                <a:gd name="T4" fmla="*/ 74 w 82"/>
                <a:gd name="T5" fmla="*/ 25 h 308"/>
                <a:gd name="T6" fmla="*/ 73 w 82"/>
                <a:gd name="T7" fmla="*/ 53 h 308"/>
                <a:gd name="T8" fmla="*/ 73 w 82"/>
                <a:gd name="T9" fmla="*/ 86 h 308"/>
                <a:gd name="T10" fmla="*/ 73 w 82"/>
                <a:gd name="T11" fmla="*/ 199 h 308"/>
                <a:gd name="T12" fmla="*/ 74 w 82"/>
                <a:gd name="T13" fmla="*/ 225 h 308"/>
                <a:gd name="T14" fmla="*/ 76 w 82"/>
                <a:gd name="T15" fmla="*/ 254 h 308"/>
                <a:gd name="T16" fmla="*/ 78 w 82"/>
                <a:gd name="T17" fmla="*/ 283 h 308"/>
                <a:gd name="T18" fmla="*/ 82 w 82"/>
                <a:gd name="T19" fmla="*/ 308 h 308"/>
                <a:gd name="T20" fmla="*/ 6 w 82"/>
                <a:gd name="T21" fmla="*/ 308 h 308"/>
                <a:gd name="T22" fmla="*/ 6 w 82"/>
                <a:gd name="T23" fmla="*/ 289 h 308"/>
                <a:gd name="T24" fmla="*/ 7 w 82"/>
                <a:gd name="T25" fmla="*/ 271 h 308"/>
                <a:gd name="T26" fmla="*/ 7 w 82"/>
                <a:gd name="T27" fmla="*/ 251 h 308"/>
                <a:gd name="T28" fmla="*/ 7 w 82"/>
                <a:gd name="T29" fmla="*/ 228 h 308"/>
                <a:gd name="T30" fmla="*/ 7 w 82"/>
                <a:gd name="T31" fmla="*/ 107 h 308"/>
                <a:gd name="T32" fmla="*/ 7 w 82"/>
                <a:gd name="T33" fmla="*/ 68 h 308"/>
                <a:gd name="T34" fmla="*/ 5 w 82"/>
                <a:gd name="T35" fmla="*/ 32 h 308"/>
                <a:gd name="T36" fmla="*/ 0 w 82"/>
                <a:gd name="T3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308">
                  <a:moveTo>
                    <a:pt x="0" y="0"/>
                  </a:moveTo>
                  <a:lnTo>
                    <a:pt x="76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99"/>
                  </a:lnTo>
                  <a:lnTo>
                    <a:pt x="74" y="225"/>
                  </a:lnTo>
                  <a:lnTo>
                    <a:pt x="76" y="254"/>
                  </a:lnTo>
                  <a:lnTo>
                    <a:pt x="78" y="283"/>
                  </a:lnTo>
                  <a:lnTo>
                    <a:pt x="82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7" y="271"/>
                  </a:lnTo>
                  <a:lnTo>
                    <a:pt x="7" y="251"/>
                  </a:lnTo>
                  <a:lnTo>
                    <a:pt x="7" y="228"/>
                  </a:lnTo>
                  <a:lnTo>
                    <a:pt x="7" y="107"/>
                  </a:lnTo>
                  <a:lnTo>
                    <a:pt x="7" y="68"/>
                  </a:lnTo>
                  <a:lnTo>
                    <a:pt x="5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 bwMode="auto">
            <a:xfrm>
              <a:off x="7496049" y="432639"/>
              <a:ext cx="183230" cy="252811"/>
            </a:xfrm>
            <a:custGeom>
              <a:avLst/>
              <a:gdLst>
                <a:gd name="T0" fmla="*/ 104 w 237"/>
                <a:gd name="T1" fmla="*/ 51 h 326"/>
                <a:gd name="T2" fmla="*/ 79 w 237"/>
                <a:gd name="T3" fmla="*/ 68 h 326"/>
                <a:gd name="T4" fmla="*/ 68 w 237"/>
                <a:gd name="T5" fmla="*/ 102 h 326"/>
                <a:gd name="T6" fmla="*/ 69 w 237"/>
                <a:gd name="T7" fmla="*/ 145 h 326"/>
                <a:gd name="T8" fmla="*/ 87 w 237"/>
                <a:gd name="T9" fmla="*/ 177 h 326"/>
                <a:gd name="T10" fmla="*/ 124 w 237"/>
                <a:gd name="T11" fmla="*/ 187 h 326"/>
                <a:gd name="T12" fmla="*/ 154 w 237"/>
                <a:gd name="T13" fmla="*/ 179 h 326"/>
                <a:gd name="T14" fmla="*/ 172 w 237"/>
                <a:gd name="T15" fmla="*/ 157 h 326"/>
                <a:gd name="T16" fmla="*/ 179 w 237"/>
                <a:gd name="T17" fmla="*/ 123 h 326"/>
                <a:gd name="T18" fmla="*/ 168 w 237"/>
                <a:gd name="T19" fmla="*/ 77 h 326"/>
                <a:gd name="T20" fmla="*/ 140 w 237"/>
                <a:gd name="T21" fmla="*/ 51 h 326"/>
                <a:gd name="T22" fmla="*/ 136 w 237"/>
                <a:gd name="T23" fmla="*/ 0 h 326"/>
                <a:gd name="T24" fmla="*/ 182 w 237"/>
                <a:gd name="T25" fmla="*/ 11 h 326"/>
                <a:gd name="T26" fmla="*/ 216 w 237"/>
                <a:gd name="T27" fmla="*/ 44 h 326"/>
                <a:gd name="T28" fmla="*/ 235 w 237"/>
                <a:gd name="T29" fmla="*/ 93 h 326"/>
                <a:gd name="T30" fmla="*/ 235 w 237"/>
                <a:gd name="T31" fmla="*/ 149 h 326"/>
                <a:gd name="T32" fmla="*/ 217 w 237"/>
                <a:gd name="T33" fmla="*/ 194 h 326"/>
                <a:gd name="T34" fmla="*/ 183 w 237"/>
                <a:gd name="T35" fmla="*/ 224 h 326"/>
                <a:gd name="T36" fmla="*/ 138 w 237"/>
                <a:gd name="T37" fmla="*/ 234 h 326"/>
                <a:gd name="T38" fmla="*/ 103 w 237"/>
                <a:gd name="T39" fmla="*/ 230 h 326"/>
                <a:gd name="T40" fmla="*/ 81 w 237"/>
                <a:gd name="T41" fmla="*/ 219 h 326"/>
                <a:gd name="T42" fmla="*/ 70 w 237"/>
                <a:gd name="T43" fmla="*/ 239 h 326"/>
                <a:gd name="T44" fmla="*/ 72 w 237"/>
                <a:gd name="T45" fmla="*/ 272 h 326"/>
                <a:gd name="T46" fmla="*/ 76 w 237"/>
                <a:gd name="T47" fmla="*/ 322 h 326"/>
                <a:gd name="T48" fmla="*/ 5 w 237"/>
                <a:gd name="T49" fmla="*/ 313 h 326"/>
                <a:gd name="T50" fmla="*/ 9 w 237"/>
                <a:gd name="T51" fmla="*/ 274 h 326"/>
                <a:gd name="T52" fmla="*/ 11 w 237"/>
                <a:gd name="T53" fmla="*/ 232 h 326"/>
                <a:gd name="T54" fmla="*/ 13 w 237"/>
                <a:gd name="T55" fmla="*/ 123 h 326"/>
                <a:gd name="T56" fmla="*/ 6 w 237"/>
                <a:gd name="T57" fmla="*/ 47 h 326"/>
                <a:gd name="T58" fmla="*/ 55 w 237"/>
                <a:gd name="T59" fmla="*/ 5 h 326"/>
                <a:gd name="T60" fmla="*/ 62 w 237"/>
                <a:gd name="T61" fmla="*/ 38 h 326"/>
                <a:gd name="T62" fmla="*/ 78 w 237"/>
                <a:gd name="T63" fmla="*/ 21 h 326"/>
                <a:gd name="T64" fmla="*/ 100 w 237"/>
                <a:gd name="T65" fmla="*/ 6 h 326"/>
                <a:gd name="T66" fmla="*/ 136 w 237"/>
                <a:gd name="T6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326">
                  <a:moveTo>
                    <a:pt x="121" y="48"/>
                  </a:moveTo>
                  <a:lnTo>
                    <a:pt x="104" y="51"/>
                  </a:lnTo>
                  <a:lnTo>
                    <a:pt x="90" y="57"/>
                  </a:lnTo>
                  <a:lnTo>
                    <a:pt x="79" y="68"/>
                  </a:lnTo>
                  <a:lnTo>
                    <a:pt x="73" y="84"/>
                  </a:lnTo>
                  <a:lnTo>
                    <a:pt x="68" y="102"/>
                  </a:lnTo>
                  <a:lnTo>
                    <a:pt x="66" y="123"/>
                  </a:lnTo>
                  <a:lnTo>
                    <a:pt x="69" y="145"/>
                  </a:lnTo>
                  <a:lnTo>
                    <a:pt x="76" y="163"/>
                  </a:lnTo>
                  <a:lnTo>
                    <a:pt x="87" y="177"/>
                  </a:lnTo>
                  <a:lnTo>
                    <a:pt x="103" y="184"/>
                  </a:lnTo>
                  <a:lnTo>
                    <a:pt x="124" y="187"/>
                  </a:lnTo>
                  <a:lnTo>
                    <a:pt x="141" y="184"/>
                  </a:lnTo>
                  <a:lnTo>
                    <a:pt x="154" y="179"/>
                  </a:lnTo>
                  <a:lnTo>
                    <a:pt x="165" y="169"/>
                  </a:lnTo>
                  <a:lnTo>
                    <a:pt x="172" y="157"/>
                  </a:lnTo>
                  <a:lnTo>
                    <a:pt x="178" y="141"/>
                  </a:lnTo>
                  <a:lnTo>
                    <a:pt x="179" y="123"/>
                  </a:lnTo>
                  <a:lnTo>
                    <a:pt x="176" y="98"/>
                  </a:lnTo>
                  <a:lnTo>
                    <a:pt x="168" y="77"/>
                  </a:lnTo>
                  <a:lnTo>
                    <a:pt x="155" y="61"/>
                  </a:lnTo>
                  <a:lnTo>
                    <a:pt x="140" y="51"/>
                  </a:lnTo>
                  <a:lnTo>
                    <a:pt x="121" y="48"/>
                  </a:lnTo>
                  <a:close/>
                  <a:moveTo>
                    <a:pt x="136" y="0"/>
                  </a:moveTo>
                  <a:lnTo>
                    <a:pt x="159" y="4"/>
                  </a:lnTo>
                  <a:lnTo>
                    <a:pt x="182" y="11"/>
                  </a:lnTo>
                  <a:lnTo>
                    <a:pt x="201" y="26"/>
                  </a:lnTo>
                  <a:lnTo>
                    <a:pt x="216" y="44"/>
                  </a:lnTo>
                  <a:lnTo>
                    <a:pt x="227" y="66"/>
                  </a:lnTo>
                  <a:lnTo>
                    <a:pt x="235" y="93"/>
                  </a:lnTo>
                  <a:lnTo>
                    <a:pt x="237" y="122"/>
                  </a:lnTo>
                  <a:lnTo>
                    <a:pt x="235" y="149"/>
                  </a:lnTo>
                  <a:lnTo>
                    <a:pt x="227" y="173"/>
                  </a:lnTo>
                  <a:lnTo>
                    <a:pt x="217" y="194"/>
                  </a:lnTo>
                  <a:lnTo>
                    <a:pt x="201" y="211"/>
                  </a:lnTo>
                  <a:lnTo>
                    <a:pt x="183" y="224"/>
                  </a:lnTo>
                  <a:lnTo>
                    <a:pt x="162" y="232"/>
                  </a:lnTo>
                  <a:lnTo>
                    <a:pt x="138" y="234"/>
                  </a:lnTo>
                  <a:lnTo>
                    <a:pt x="119" y="233"/>
                  </a:lnTo>
                  <a:lnTo>
                    <a:pt x="103" y="230"/>
                  </a:lnTo>
                  <a:lnTo>
                    <a:pt x="91" y="225"/>
                  </a:lnTo>
                  <a:lnTo>
                    <a:pt x="81" y="219"/>
                  </a:lnTo>
                  <a:lnTo>
                    <a:pt x="70" y="213"/>
                  </a:lnTo>
                  <a:lnTo>
                    <a:pt x="70" y="239"/>
                  </a:lnTo>
                  <a:lnTo>
                    <a:pt x="70" y="253"/>
                  </a:lnTo>
                  <a:lnTo>
                    <a:pt x="72" y="272"/>
                  </a:lnTo>
                  <a:lnTo>
                    <a:pt x="73" y="296"/>
                  </a:lnTo>
                  <a:lnTo>
                    <a:pt x="76" y="322"/>
                  </a:lnTo>
                  <a:lnTo>
                    <a:pt x="4" y="326"/>
                  </a:lnTo>
                  <a:lnTo>
                    <a:pt x="5" y="313"/>
                  </a:lnTo>
                  <a:lnTo>
                    <a:pt x="7" y="295"/>
                  </a:lnTo>
                  <a:lnTo>
                    <a:pt x="9" y="274"/>
                  </a:lnTo>
                  <a:lnTo>
                    <a:pt x="10" y="253"/>
                  </a:lnTo>
                  <a:lnTo>
                    <a:pt x="11" y="232"/>
                  </a:lnTo>
                  <a:lnTo>
                    <a:pt x="13" y="213"/>
                  </a:lnTo>
                  <a:lnTo>
                    <a:pt x="13" y="123"/>
                  </a:lnTo>
                  <a:lnTo>
                    <a:pt x="10" y="85"/>
                  </a:lnTo>
                  <a:lnTo>
                    <a:pt x="6" y="47"/>
                  </a:lnTo>
                  <a:lnTo>
                    <a:pt x="0" y="10"/>
                  </a:lnTo>
                  <a:lnTo>
                    <a:pt x="55" y="5"/>
                  </a:lnTo>
                  <a:lnTo>
                    <a:pt x="59" y="21"/>
                  </a:lnTo>
                  <a:lnTo>
                    <a:pt x="62" y="38"/>
                  </a:lnTo>
                  <a:lnTo>
                    <a:pt x="69" y="28"/>
                  </a:lnTo>
                  <a:lnTo>
                    <a:pt x="78" y="21"/>
                  </a:lnTo>
                  <a:lnTo>
                    <a:pt x="89" y="13"/>
                  </a:lnTo>
                  <a:lnTo>
                    <a:pt x="100" y="6"/>
                  </a:lnTo>
                  <a:lnTo>
                    <a:pt x="116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7700153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2 w 159"/>
                <a:gd name="T3" fmla="*/ 1 h 234"/>
                <a:gd name="T4" fmla="*/ 135 w 159"/>
                <a:gd name="T5" fmla="*/ 4 h 234"/>
                <a:gd name="T6" fmla="*/ 135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2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8 w 159"/>
                <a:gd name="T19" fmla="*/ 61 h 234"/>
                <a:gd name="T20" fmla="*/ 62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4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50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6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3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0 w 159"/>
                <a:gd name="T67" fmla="*/ 190 h 234"/>
                <a:gd name="T68" fmla="*/ 91 w 159"/>
                <a:gd name="T69" fmla="*/ 186 h 234"/>
                <a:gd name="T70" fmla="*/ 97 w 159"/>
                <a:gd name="T71" fmla="*/ 179 h 234"/>
                <a:gd name="T72" fmla="*/ 100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0 w 159"/>
                <a:gd name="T83" fmla="*/ 123 h 234"/>
                <a:gd name="T84" fmla="*/ 25 w 159"/>
                <a:gd name="T85" fmla="*/ 111 h 234"/>
                <a:gd name="T86" fmla="*/ 12 w 159"/>
                <a:gd name="T87" fmla="*/ 97 h 234"/>
                <a:gd name="T88" fmla="*/ 3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3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2" y="1"/>
                  </a:lnTo>
                  <a:lnTo>
                    <a:pt x="135" y="4"/>
                  </a:lnTo>
                  <a:lnTo>
                    <a:pt x="135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2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8" y="61"/>
                  </a:lnTo>
                  <a:lnTo>
                    <a:pt x="62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4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50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6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3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0" y="190"/>
                  </a:lnTo>
                  <a:lnTo>
                    <a:pt x="91" y="186"/>
                  </a:lnTo>
                  <a:lnTo>
                    <a:pt x="97" y="179"/>
                  </a:lnTo>
                  <a:lnTo>
                    <a:pt x="100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0" y="123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3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7841634" y="432639"/>
              <a:ext cx="176272" cy="180911"/>
            </a:xfrm>
            <a:custGeom>
              <a:avLst/>
              <a:gdLst>
                <a:gd name="T0" fmla="*/ 115 w 229"/>
                <a:gd name="T1" fmla="*/ 48 h 234"/>
                <a:gd name="T2" fmla="*/ 97 w 229"/>
                <a:gd name="T3" fmla="*/ 49 h 234"/>
                <a:gd name="T4" fmla="*/ 84 w 229"/>
                <a:gd name="T5" fmla="*/ 56 h 234"/>
                <a:gd name="T6" fmla="*/ 72 w 229"/>
                <a:gd name="T7" fmla="*/ 66 h 234"/>
                <a:gd name="T8" fmla="*/ 64 w 229"/>
                <a:gd name="T9" fmla="*/ 80 h 234"/>
                <a:gd name="T10" fmla="*/ 60 w 229"/>
                <a:gd name="T11" fmla="*/ 97 h 234"/>
                <a:gd name="T12" fmla="*/ 58 w 229"/>
                <a:gd name="T13" fmla="*/ 116 h 234"/>
                <a:gd name="T14" fmla="*/ 60 w 229"/>
                <a:gd name="T15" fmla="*/ 136 h 234"/>
                <a:gd name="T16" fmla="*/ 64 w 229"/>
                <a:gd name="T17" fmla="*/ 153 h 234"/>
                <a:gd name="T18" fmla="*/ 73 w 229"/>
                <a:gd name="T19" fmla="*/ 167 h 234"/>
                <a:gd name="T20" fmla="*/ 84 w 229"/>
                <a:gd name="T21" fmla="*/ 178 h 234"/>
                <a:gd name="T22" fmla="*/ 98 w 229"/>
                <a:gd name="T23" fmla="*/ 184 h 234"/>
                <a:gd name="T24" fmla="*/ 115 w 229"/>
                <a:gd name="T25" fmla="*/ 187 h 234"/>
                <a:gd name="T26" fmla="*/ 132 w 229"/>
                <a:gd name="T27" fmla="*/ 184 h 234"/>
                <a:gd name="T28" fmla="*/ 147 w 229"/>
                <a:gd name="T29" fmla="*/ 178 h 234"/>
                <a:gd name="T30" fmla="*/ 157 w 229"/>
                <a:gd name="T31" fmla="*/ 166 h 234"/>
                <a:gd name="T32" fmla="*/ 165 w 229"/>
                <a:gd name="T33" fmla="*/ 153 h 234"/>
                <a:gd name="T34" fmla="*/ 170 w 229"/>
                <a:gd name="T35" fmla="*/ 136 h 234"/>
                <a:gd name="T36" fmla="*/ 172 w 229"/>
                <a:gd name="T37" fmla="*/ 116 h 234"/>
                <a:gd name="T38" fmla="*/ 170 w 229"/>
                <a:gd name="T39" fmla="*/ 97 h 234"/>
                <a:gd name="T40" fmla="*/ 165 w 229"/>
                <a:gd name="T41" fmla="*/ 80 h 234"/>
                <a:gd name="T42" fmla="*/ 157 w 229"/>
                <a:gd name="T43" fmla="*/ 65 h 234"/>
                <a:gd name="T44" fmla="*/ 147 w 229"/>
                <a:gd name="T45" fmla="*/ 56 h 234"/>
                <a:gd name="T46" fmla="*/ 132 w 229"/>
                <a:gd name="T47" fmla="*/ 49 h 234"/>
                <a:gd name="T48" fmla="*/ 115 w 229"/>
                <a:gd name="T49" fmla="*/ 48 h 234"/>
                <a:gd name="T50" fmla="*/ 115 w 229"/>
                <a:gd name="T51" fmla="*/ 0 h 234"/>
                <a:gd name="T52" fmla="*/ 143 w 229"/>
                <a:gd name="T53" fmla="*/ 4 h 234"/>
                <a:gd name="T54" fmla="*/ 168 w 229"/>
                <a:gd name="T55" fmla="*/ 11 h 234"/>
                <a:gd name="T56" fmla="*/ 189 w 229"/>
                <a:gd name="T57" fmla="*/ 25 h 234"/>
                <a:gd name="T58" fmla="*/ 206 w 229"/>
                <a:gd name="T59" fmla="*/ 42 h 234"/>
                <a:gd name="T60" fmla="*/ 219 w 229"/>
                <a:gd name="T61" fmla="*/ 63 h 234"/>
                <a:gd name="T62" fmla="*/ 226 w 229"/>
                <a:gd name="T63" fmla="*/ 87 h 234"/>
                <a:gd name="T64" fmla="*/ 229 w 229"/>
                <a:gd name="T65" fmla="*/ 116 h 234"/>
                <a:gd name="T66" fmla="*/ 226 w 229"/>
                <a:gd name="T67" fmla="*/ 144 h 234"/>
                <a:gd name="T68" fmla="*/ 219 w 229"/>
                <a:gd name="T69" fmla="*/ 169 h 234"/>
                <a:gd name="T70" fmla="*/ 206 w 229"/>
                <a:gd name="T71" fmla="*/ 190 h 234"/>
                <a:gd name="T72" fmla="*/ 189 w 229"/>
                <a:gd name="T73" fmla="*/ 208 h 234"/>
                <a:gd name="T74" fmla="*/ 168 w 229"/>
                <a:gd name="T75" fmla="*/ 222 h 234"/>
                <a:gd name="T76" fmla="*/ 143 w 229"/>
                <a:gd name="T77" fmla="*/ 232 h 234"/>
                <a:gd name="T78" fmla="*/ 115 w 229"/>
                <a:gd name="T79" fmla="*/ 234 h 234"/>
                <a:gd name="T80" fmla="*/ 88 w 229"/>
                <a:gd name="T81" fmla="*/ 232 h 234"/>
                <a:gd name="T82" fmla="*/ 63 w 229"/>
                <a:gd name="T83" fmla="*/ 224 h 234"/>
                <a:gd name="T84" fmla="*/ 41 w 229"/>
                <a:gd name="T85" fmla="*/ 209 h 234"/>
                <a:gd name="T86" fmla="*/ 24 w 229"/>
                <a:gd name="T87" fmla="*/ 192 h 234"/>
                <a:gd name="T88" fmla="*/ 10 w 229"/>
                <a:gd name="T89" fmla="*/ 170 h 234"/>
                <a:gd name="T90" fmla="*/ 3 w 229"/>
                <a:gd name="T91" fmla="*/ 144 h 234"/>
                <a:gd name="T92" fmla="*/ 0 w 229"/>
                <a:gd name="T93" fmla="*/ 116 h 234"/>
                <a:gd name="T94" fmla="*/ 3 w 229"/>
                <a:gd name="T95" fmla="*/ 87 h 234"/>
                <a:gd name="T96" fmla="*/ 10 w 229"/>
                <a:gd name="T97" fmla="*/ 63 h 234"/>
                <a:gd name="T98" fmla="*/ 24 w 229"/>
                <a:gd name="T99" fmla="*/ 42 h 234"/>
                <a:gd name="T100" fmla="*/ 41 w 229"/>
                <a:gd name="T101" fmla="*/ 23 h 234"/>
                <a:gd name="T102" fmla="*/ 62 w 229"/>
                <a:gd name="T103" fmla="*/ 11 h 234"/>
                <a:gd name="T104" fmla="*/ 86 w 229"/>
                <a:gd name="T105" fmla="*/ 4 h 234"/>
                <a:gd name="T106" fmla="*/ 115 w 229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" h="234">
                  <a:moveTo>
                    <a:pt x="115" y="48"/>
                  </a:moveTo>
                  <a:lnTo>
                    <a:pt x="97" y="49"/>
                  </a:lnTo>
                  <a:lnTo>
                    <a:pt x="84" y="56"/>
                  </a:lnTo>
                  <a:lnTo>
                    <a:pt x="72" y="66"/>
                  </a:lnTo>
                  <a:lnTo>
                    <a:pt x="64" y="80"/>
                  </a:lnTo>
                  <a:lnTo>
                    <a:pt x="60" y="97"/>
                  </a:lnTo>
                  <a:lnTo>
                    <a:pt x="58" y="116"/>
                  </a:lnTo>
                  <a:lnTo>
                    <a:pt x="60" y="136"/>
                  </a:lnTo>
                  <a:lnTo>
                    <a:pt x="64" y="153"/>
                  </a:lnTo>
                  <a:lnTo>
                    <a:pt x="73" y="167"/>
                  </a:lnTo>
                  <a:lnTo>
                    <a:pt x="84" y="178"/>
                  </a:lnTo>
                  <a:lnTo>
                    <a:pt x="98" y="184"/>
                  </a:lnTo>
                  <a:lnTo>
                    <a:pt x="115" y="187"/>
                  </a:lnTo>
                  <a:lnTo>
                    <a:pt x="132" y="184"/>
                  </a:lnTo>
                  <a:lnTo>
                    <a:pt x="147" y="178"/>
                  </a:lnTo>
                  <a:lnTo>
                    <a:pt x="157" y="166"/>
                  </a:lnTo>
                  <a:lnTo>
                    <a:pt x="165" y="153"/>
                  </a:lnTo>
                  <a:lnTo>
                    <a:pt x="170" y="136"/>
                  </a:lnTo>
                  <a:lnTo>
                    <a:pt x="172" y="116"/>
                  </a:lnTo>
                  <a:lnTo>
                    <a:pt x="170" y="97"/>
                  </a:lnTo>
                  <a:lnTo>
                    <a:pt x="165" y="80"/>
                  </a:lnTo>
                  <a:lnTo>
                    <a:pt x="157" y="65"/>
                  </a:lnTo>
                  <a:lnTo>
                    <a:pt x="147" y="56"/>
                  </a:lnTo>
                  <a:lnTo>
                    <a:pt x="132" y="49"/>
                  </a:lnTo>
                  <a:lnTo>
                    <a:pt x="115" y="48"/>
                  </a:lnTo>
                  <a:close/>
                  <a:moveTo>
                    <a:pt x="115" y="0"/>
                  </a:moveTo>
                  <a:lnTo>
                    <a:pt x="143" y="4"/>
                  </a:lnTo>
                  <a:lnTo>
                    <a:pt x="168" y="11"/>
                  </a:lnTo>
                  <a:lnTo>
                    <a:pt x="189" y="25"/>
                  </a:lnTo>
                  <a:lnTo>
                    <a:pt x="206" y="42"/>
                  </a:lnTo>
                  <a:lnTo>
                    <a:pt x="219" y="63"/>
                  </a:lnTo>
                  <a:lnTo>
                    <a:pt x="226" y="87"/>
                  </a:lnTo>
                  <a:lnTo>
                    <a:pt x="229" y="116"/>
                  </a:lnTo>
                  <a:lnTo>
                    <a:pt x="226" y="144"/>
                  </a:lnTo>
                  <a:lnTo>
                    <a:pt x="219" y="169"/>
                  </a:lnTo>
                  <a:lnTo>
                    <a:pt x="206" y="190"/>
                  </a:lnTo>
                  <a:lnTo>
                    <a:pt x="189" y="208"/>
                  </a:lnTo>
                  <a:lnTo>
                    <a:pt x="168" y="222"/>
                  </a:lnTo>
                  <a:lnTo>
                    <a:pt x="143" y="232"/>
                  </a:lnTo>
                  <a:lnTo>
                    <a:pt x="115" y="234"/>
                  </a:lnTo>
                  <a:lnTo>
                    <a:pt x="88" y="232"/>
                  </a:lnTo>
                  <a:lnTo>
                    <a:pt x="63" y="224"/>
                  </a:lnTo>
                  <a:lnTo>
                    <a:pt x="41" y="209"/>
                  </a:lnTo>
                  <a:lnTo>
                    <a:pt x="24" y="192"/>
                  </a:lnTo>
                  <a:lnTo>
                    <a:pt x="10" y="170"/>
                  </a:lnTo>
                  <a:lnTo>
                    <a:pt x="3" y="144"/>
                  </a:lnTo>
                  <a:lnTo>
                    <a:pt x="0" y="116"/>
                  </a:lnTo>
                  <a:lnTo>
                    <a:pt x="3" y="87"/>
                  </a:lnTo>
                  <a:lnTo>
                    <a:pt x="10" y="63"/>
                  </a:lnTo>
                  <a:lnTo>
                    <a:pt x="24" y="42"/>
                  </a:lnTo>
                  <a:lnTo>
                    <a:pt x="41" y="23"/>
                  </a:lnTo>
                  <a:lnTo>
                    <a:pt x="62" y="11"/>
                  </a:lnTo>
                  <a:lnTo>
                    <a:pt x="86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8041100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1 w 159"/>
                <a:gd name="T3" fmla="*/ 1 h 234"/>
                <a:gd name="T4" fmla="*/ 136 w 159"/>
                <a:gd name="T5" fmla="*/ 4 h 234"/>
                <a:gd name="T6" fmla="*/ 136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1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9 w 159"/>
                <a:gd name="T19" fmla="*/ 61 h 234"/>
                <a:gd name="T20" fmla="*/ 63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5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49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5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2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1 w 159"/>
                <a:gd name="T67" fmla="*/ 190 h 234"/>
                <a:gd name="T68" fmla="*/ 91 w 159"/>
                <a:gd name="T69" fmla="*/ 186 h 234"/>
                <a:gd name="T70" fmla="*/ 98 w 159"/>
                <a:gd name="T71" fmla="*/ 179 h 234"/>
                <a:gd name="T72" fmla="*/ 101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1 w 159"/>
                <a:gd name="T83" fmla="*/ 123 h 234"/>
                <a:gd name="T84" fmla="*/ 25 w 159"/>
                <a:gd name="T85" fmla="*/ 111 h 234"/>
                <a:gd name="T86" fmla="*/ 13 w 159"/>
                <a:gd name="T87" fmla="*/ 97 h 234"/>
                <a:gd name="T88" fmla="*/ 4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4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1" y="1"/>
                  </a:lnTo>
                  <a:lnTo>
                    <a:pt x="136" y="4"/>
                  </a:lnTo>
                  <a:lnTo>
                    <a:pt x="136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9" y="61"/>
                  </a:lnTo>
                  <a:lnTo>
                    <a:pt x="63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5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49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5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2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1" y="190"/>
                  </a:lnTo>
                  <a:lnTo>
                    <a:pt x="91" y="186"/>
                  </a:lnTo>
                  <a:lnTo>
                    <a:pt x="98" y="179"/>
                  </a:lnTo>
                  <a:lnTo>
                    <a:pt x="101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1" y="123"/>
                  </a:lnTo>
                  <a:lnTo>
                    <a:pt x="25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4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8314785" y="370016"/>
              <a:ext cx="197146" cy="238895"/>
            </a:xfrm>
            <a:custGeom>
              <a:avLst/>
              <a:gdLst>
                <a:gd name="T0" fmla="*/ 0 w 255"/>
                <a:gd name="T1" fmla="*/ 0 h 308"/>
                <a:gd name="T2" fmla="*/ 74 w 255"/>
                <a:gd name="T3" fmla="*/ 0 h 308"/>
                <a:gd name="T4" fmla="*/ 74 w 255"/>
                <a:gd name="T5" fmla="*/ 25 h 308"/>
                <a:gd name="T6" fmla="*/ 73 w 255"/>
                <a:gd name="T7" fmla="*/ 53 h 308"/>
                <a:gd name="T8" fmla="*/ 73 w 255"/>
                <a:gd name="T9" fmla="*/ 86 h 308"/>
                <a:gd name="T10" fmla="*/ 73 w 255"/>
                <a:gd name="T11" fmla="*/ 119 h 308"/>
                <a:gd name="T12" fmla="*/ 188 w 255"/>
                <a:gd name="T13" fmla="*/ 119 h 308"/>
                <a:gd name="T14" fmla="*/ 188 w 255"/>
                <a:gd name="T15" fmla="*/ 86 h 308"/>
                <a:gd name="T16" fmla="*/ 188 w 255"/>
                <a:gd name="T17" fmla="*/ 55 h 308"/>
                <a:gd name="T18" fmla="*/ 184 w 255"/>
                <a:gd name="T19" fmla="*/ 26 h 308"/>
                <a:gd name="T20" fmla="*/ 180 w 255"/>
                <a:gd name="T21" fmla="*/ 0 h 308"/>
                <a:gd name="T22" fmla="*/ 255 w 255"/>
                <a:gd name="T23" fmla="*/ 0 h 308"/>
                <a:gd name="T24" fmla="*/ 255 w 255"/>
                <a:gd name="T25" fmla="*/ 25 h 308"/>
                <a:gd name="T26" fmla="*/ 254 w 255"/>
                <a:gd name="T27" fmla="*/ 53 h 308"/>
                <a:gd name="T28" fmla="*/ 254 w 255"/>
                <a:gd name="T29" fmla="*/ 86 h 308"/>
                <a:gd name="T30" fmla="*/ 254 w 255"/>
                <a:gd name="T31" fmla="*/ 228 h 308"/>
                <a:gd name="T32" fmla="*/ 254 w 255"/>
                <a:gd name="T33" fmla="*/ 254 h 308"/>
                <a:gd name="T34" fmla="*/ 255 w 255"/>
                <a:gd name="T35" fmla="*/ 281 h 308"/>
                <a:gd name="T36" fmla="*/ 255 w 255"/>
                <a:gd name="T37" fmla="*/ 308 h 308"/>
                <a:gd name="T38" fmla="*/ 187 w 255"/>
                <a:gd name="T39" fmla="*/ 308 h 308"/>
                <a:gd name="T40" fmla="*/ 187 w 255"/>
                <a:gd name="T41" fmla="*/ 289 h 308"/>
                <a:gd name="T42" fmla="*/ 188 w 255"/>
                <a:gd name="T43" fmla="*/ 271 h 308"/>
                <a:gd name="T44" fmla="*/ 188 w 255"/>
                <a:gd name="T45" fmla="*/ 251 h 308"/>
                <a:gd name="T46" fmla="*/ 188 w 255"/>
                <a:gd name="T47" fmla="*/ 228 h 308"/>
                <a:gd name="T48" fmla="*/ 188 w 255"/>
                <a:gd name="T49" fmla="*/ 166 h 308"/>
                <a:gd name="T50" fmla="*/ 73 w 255"/>
                <a:gd name="T51" fmla="*/ 166 h 308"/>
                <a:gd name="T52" fmla="*/ 73 w 255"/>
                <a:gd name="T53" fmla="*/ 228 h 308"/>
                <a:gd name="T54" fmla="*/ 73 w 255"/>
                <a:gd name="T55" fmla="*/ 254 h 308"/>
                <a:gd name="T56" fmla="*/ 74 w 255"/>
                <a:gd name="T57" fmla="*/ 281 h 308"/>
                <a:gd name="T58" fmla="*/ 74 w 255"/>
                <a:gd name="T59" fmla="*/ 308 h 308"/>
                <a:gd name="T60" fmla="*/ 6 w 255"/>
                <a:gd name="T61" fmla="*/ 308 h 308"/>
                <a:gd name="T62" fmla="*/ 6 w 255"/>
                <a:gd name="T63" fmla="*/ 289 h 308"/>
                <a:gd name="T64" fmla="*/ 8 w 255"/>
                <a:gd name="T65" fmla="*/ 271 h 308"/>
                <a:gd name="T66" fmla="*/ 8 w 255"/>
                <a:gd name="T67" fmla="*/ 251 h 308"/>
                <a:gd name="T68" fmla="*/ 8 w 255"/>
                <a:gd name="T69" fmla="*/ 228 h 308"/>
                <a:gd name="T70" fmla="*/ 8 w 255"/>
                <a:gd name="T71" fmla="*/ 86 h 308"/>
                <a:gd name="T72" fmla="*/ 8 w 255"/>
                <a:gd name="T73" fmla="*/ 55 h 308"/>
                <a:gd name="T74" fmla="*/ 4 w 255"/>
                <a:gd name="T75" fmla="*/ 26 h 308"/>
                <a:gd name="T76" fmla="*/ 0 w 255"/>
                <a:gd name="T7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308">
                  <a:moveTo>
                    <a:pt x="0" y="0"/>
                  </a:moveTo>
                  <a:lnTo>
                    <a:pt x="74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19"/>
                  </a:lnTo>
                  <a:lnTo>
                    <a:pt x="188" y="119"/>
                  </a:lnTo>
                  <a:lnTo>
                    <a:pt x="188" y="86"/>
                  </a:lnTo>
                  <a:lnTo>
                    <a:pt x="188" y="55"/>
                  </a:lnTo>
                  <a:lnTo>
                    <a:pt x="184" y="26"/>
                  </a:lnTo>
                  <a:lnTo>
                    <a:pt x="180" y="0"/>
                  </a:lnTo>
                  <a:lnTo>
                    <a:pt x="255" y="0"/>
                  </a:lnTo>
                  <a:lnTo>
                    <a:pt x="255" y="25"/>
                  </a:lnTo>
                  <a:lnTo>
                    <a:pt x="254" y="53"/>
                  </a:lnTo>
                  <a:lnTo>
                    <a:pt x="254" y="86"/>
                  </a:lnTo>
                  <a:lnTo>
                    <a:pt x="254" y="228"/>
                  </a:lnTo>
                  <a:lnTo>
                    <a:pt x="254" y="254"/>
                  </a:lnTo>
                  <a:lnTo>
                    <a:pt x="255" y="281"/>
                  </a:lnTo>
                  <a:lnTo>
                    <a:pt x="255" y="308"/>
                  </a:lnTo>
                  <a:lnTo>
                    <a:pt x="187" y="308"/>
                  </a:lnTo>
                  <a:lnTo>
                    <a:pt x="187" y="289"/>
                  </a:lnTo>
                  <a:lnTo>
                    <a:pt x="188" y="271"/>
                  </a:lnTo>
                  <a:lnTo>
                    <a:pt x="188" y="251"/>
                  </a:lnTo>
                  <a:lnTo>
                    <a:pt x="188" y="228"/>
                  </a:lnTo>
                  <a:lnTo>
                    <a:pt x="188" y="166"/>
                  </a:lnTo>
                  <a:lnTo>
                    <a:pt x="73" y="166"/>
                  </a:lnTo>
                  <a:lnTo>
                    <a:pt x="73" y="228"/>
                  </a:lnTo>
                  <a:lnTo>
                    <a:pt x="73" y="254"/>
                  </a:lnTo>
                  <a:lnTo>
                    <a:pt x="74" y="281"/>
                  </a:lnTo>
                  <a:lnTo>
                    <a:pt x="74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8" y="271"/>
                  </a:lnTo>
                  <a:lnTo>
                    <a:pt x="8" y="251"/>
                  </a:lnTo>
                  <a:lnTo>
                    <a:pt x="8" y="228"/>
                  </a:lnTo>
                  <a:lnTo>
                    <a:pt x="8" y="86"/>
                  </a:lnTo>
                  <a:lnTo>
                    <a:pt x="8" y="55"/>
                  </a:lnTo>
                  <a:lnTo>
                    <a:pt x="4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4" name="Freeform 15"/>
            <p:cNvSpPr>
              <a:spLocks noEditPoints="1"/>
            </p:cNvSpPr>
            <p:nvPr/>
          </p:nvSpPr>
          <p:spPr bwMode="auto">
            <a:xfrm>
              <a:off x="8553679" y="432639"/>
              <a:ext cx="162356" cy="180911"/>
            </a:xfrm>
            <a:custGeom>
              <a:avLst/>
              <a:gdLst>
                <a:gd name="T0" fmla="*/ 108 w 210"/>
                <a:gd name="T1" fmla="*/ 48 h 234"/>
                <a:gd name="T2" fmla="*/ 93 w 210"/>
                <a:gd name="T3" fmla="*/ 49 h 234"/>
                <a:gd name="T4" fmla="*/ 79 w 210"/>
                <a:gd name="T5" fmla="*/ 55 h 234"/>
                <a:gd name="T6" fmla="*/ 70 w 210"/>
                <a:gd name="T7" fmla="*/ 63 h 234"/>
                <a:gd name="T8" fmla="*/ 64 w 210"/>
                <a:gd name="T9" fmla="*/ 72 h 234"/>
                <a:gd name="T10" fmla="*/ 60 w 210"/>
                <a:gd name="T11" fmla="*/ 81 h 234"/>
                <a:gd name="T12" fmla="*/ 57 w 210"/>
                <a:gd name="T13" fmla="*/ 90 h 234"/>
                <a:gd name="T14" fmla="*/ 153 w 210"/>
                <a:gd name="T15" fmla="*/ 90 h 234"/>
                <a:gd name="T16" fmla="*/ 150 w 210"/>
                <a:gd name="T17" fmla="*/ 80 h 234"/>
                <a:gd name="T18" fmla="*/ 145 w 210"/>
                <a:gd name="T19" fmla="*/ 68 h 234"/>
                <a:gd name="T20" fmla="*/ 136 w 210"/>
                <a:gd name="T21" fmla="*/ 57 h 234"/>
                <a:gd name="T22" fmla="*/ 124 w 210"/>
                <a:gd name="T23" fmla="*/ 51 h 234"/>
                <a:gd name="T24" fmla="*/ 108 w 210"/>
                <a:gd name="T25" fmla="*/ 48 h 234"/>
                <a:gd name="T26" fmla="*/ 107 w 210"/>
                <a:gd name="T27" fmla="*/ 0 h 234"/>
                <a:gd name="T28" fmla="*/ 131 w 210"/>
                <a:gd name="T29" fmla="*/ 2 h 234"/>
                <a:gd name="T30" fmla="*/ 151 w 210"/>
                <a:gd name="T31" fmla="*/ 9 h 234"/>
                <a:gd name="T32" fmla="*/ 170 w 210"/>
                <a:gd name="T33" fmla="*/ 18 h 234"/>
                <a:gd name="T34" fmla="*/ 183 w 210"/>
                <a:gd name="T35" fmla="*/ 31 h 234"/>
                <a:gd name="T36" fmla="*/ 193 w 210"/>
                <a:gd name="T37" fmla="*/ 46 h 234"/>
                <a:gd name="T38" fmla="*/ 201 w 210"/>
                <a:gd name="T39" fmla="*/ 61 h 234"/>
                <a:gd name="T40" fmla="*/ 206 w 210"/>
                <a:gd name="T41" fmla="*/ 78 h 234"/>
                <a:gd name="T42" fmla="*/ 209 w 210"/>
                <a:gd name="T43" fmla="*/ 95 h 234"/>
                <a:gd name="T44" fmla="*/ 210 w 210"/>
                <a:gd name="T45" fmla="*/ 114 h 234"/>
                <a:gd name="T46" fmla="*/ 210 w 210"/>
                <a:gd name="T47" fmla="*/ 120 h 234"/>
                <a:gd name="T48" fmla="*/ 210 w 210"/>
                <a:gd name="T49" fmla="*/ 127 h 234"/>
                <a:gd name="T50" fmla="*/ 57 w 210"/>
                <a:gd name="T51" fmla="*/ 127 h 234"/>
                <a:gd name="T52" fmla="*/ 59 w 210"/>
                <a:gd name="T53" fmla="*/ 136 h 234"/>
                <a:gd name="T54" fmla="*/ 61 w 210"/>
                <a:gd name="T55" fmla="*/ 145 h 234"/>
                <a:gd name="T56" fmla="*/ 66 w 210"/>
                <a:gd name="T57" fmla="*/ 154 h 234"/>
                <a:gd name="T58" fmla="*/ 74 w 210"/>
                <a:gd name="T59" fmla="*/ 165 h 234"/>
                <a:gd name="T60" fmla="*/ 86 w 210"/>
                <a:gd name="T61" fmla="*/ 174 h 234"/>
                <a:gd name="T62" fmla="*/ 100 w 210"/>
                <a:gd name="T63" fmla="*/ 181 h 234"/>
                <a:gd name="T64" fmla="*/ 119 w 210"/>
                <a:gd name="T65" fmla="*/ 186 h 234"/>
                <a:gd name="T66" fmla="*/ 140 w 210"/>
                <a:gd name="T67" fmla="*/ 187 h 234"/>
                <a:gd name="T68" fmla="*/ 166 w 210"/>
                <a:gd name="T69" fmla="*/ 184 h 234"/>
                <a:gd name="T70" fmla="*/ 189 w 210"/>
                <a:gd name="T71" fmla="*/ 181 h 234"/>
                <a:gd name="T72" fmla="*/ 189 w 210"/>
                <a:gd name="T73" fmla="*/ 228 h 234"/>
                <a:gd name="T74" fmla="*/ 162 w 210"/>
                <a:gd name="T75" fmla="*/ 233 h 234"/>
                <a:gd name="T76" fmla="*/ 133 w 210"/>
                <a:gd name="T77" fmla="*/ 234 h 234"/>
                <a:gd name="T78" fmla="*/ 103 w 210"/>
                <a:gd name="T79" fmla="*/ 232 h 234"/>
                <a:gd name="T80" fmla="*/ 77 w 210"/>
                <a:gd name="T81" fmla="*/ 225 h 234"/>
                <a:gd name="T82" fmla="*/ 55 w 210"/>
                <a:gd name="T83" fmla="*/ 213 h 234"/>
                <a:gd name="T84" fmla="*/ 35 w 210"/>
                <a:gd name="T85" fmla="*/ 198 h 234"/>
                <a:gd name="T86" fmla="*/ 19 w 210"/>
                <a:gd name="T87" fmla="*/ 178 h 234"/>
                <a:gd name="T88" fmla="*/ 9 w 210"/>
                <a:gd name="T89" fmla="*/ 156 h 234"/>
                <a:gd name="T90" fmla="*/ 1 w 210"/>
                <a:gd name="T91" fmla="*/ 131 h 234"/>
                <a:gd name="T92" fmla="*/ 0 w 210"/>
                <a:gd name="T93" fmla="*/ 103 h 234"/>
                <a:gd name="T94" fmla="*/ 2 w 210"/>
                <a:gd name="T95" fmla="*/ 78 h 234"/>
                <a:gd name="T96" fmla="*/ 10 w 210"/>
                <a:gd name="T97" fmla="*/ 56 h 234"/>
                <a:gd name="T98" fmla="*/ 22 w 210"/>
                <a:gd name="T99" fmla="*/ 38 h 234"/>
                <a:gd name="T100" fmla="*/ 38 w 210"/>
                <a:gd name="T101" fmla="*/ 22 h 234"/>
                <a:gd name="T102" fmla="*/ 57 w 210"/>
                <a:gd name="T103" fmla="*/ 10 h 234"/>
                <a:gd name="T104" fmla="*/ 81 w 210"/>
                <a:gd name="T105" fmla="*/ 2 h 234"/>
                <a:gd name="T106" fmla="*/ 107 w 210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34">
                  <a:moveTo>
                    <a:pt x="108" y="48"/>
                  </a:moveTo>
                  <a:lnTo>
                    <a:pt x="93" y="49"/>
                  </a:lnTo>
                  <a:lnTo>
                    <a:pt x="79" y="55"/>
                  </a:lnTo>
                  <a:lnTo>
                    <a:pt x="70" y="63"/>
                  </a:lnTo>
                  <a:lnTo>
                    <a:pt x="64" y="72"/>
                  </a:lnTo>
                  <a:lnTo>
                    <a:pt x="60" y="81"/>
                  </a:lnTo>
                  <a:lnTo>
                    <a:pt x="57" y="90"/>
                  </a:lnTo>
                  <a:lnTo>
                    <a:pt x="153" y="90"/>
                  </a:lnTo>
                  <a:lnTo>
                    <a:pt x="150" y="80"/>
                  </a:lnTo>
                  <a:lnTo>
                    <a:pt x="145" y="68"/>
                  </a:lnTo>
                  <a:lnTo>
                    <a:pt x="136" y="57"/>
                  </a:lnTo>
                  <a:lnTo>
                    <a:pt x="124" y="51"/>
                  </a:lnTo>
                  <a:lnTo>
                    <a:pt x="108" y="48"/>
                  </a:lnTo>
                  <a:close/>
                  <a:moveTo>
                    <a:pt x="107" y="0"/>
                  </a:moveTo>
                  <a:lnTo>
                    <a:pt x="131" y="2"/>
                  </a:lnTo>
                  <a:lnTo>
                    <a:pt x="151" y="9"/>
                  </a:lnTo>
                  <a:lnTo>
                    <a:pt x="170" y="18"/>
                  </a:lnTo>
                  <a:lnTo>
                    <a:pt x="183" y="31"/>
                  </a:lnTo>
                  <a:lnTo>
                    <a:pt x="193" y="46"/>
                  </a:lnTo>
                  <a:lnTo>
                    <a:pt x="201" y="61"/>
                  </a:lnTo>
                  <a:lnTo>
                    <a:pt x="206" y="78"/>
                  </a:lnTo>
                  <a:lnTo>
                    <a:pt x="209" y="95"/>
                  </a:lnTo>
                  <a:lnTo>
                    <a:pt x="210" y="114"/>
                  </a:lnTo>
                  <a:lnTo>
                    <a:pt x="210" y="120"/>
                  </a:lnTo>
                  <a:lnTo>
                    <a:pt x="210" y="127"/>
                  </a:lnTo>
                  <a:lnTo>
                    <a:pt x="57" y="127"/>
                  </a:lnTo>
                  <a:lnTo>
                    <a:pt x="59" y="136"/>
                  </a:lnTo>
                  <a:lnTo>
                    <a:pt x="61" y="145"/>
                  </a:lnTo>
                  <a:lnTo>
                    <a:pt x="66" y="154"/>
                  </a:lnTo>
                  <a:lnTo>
                    <a:pt x="74" y="165"/>
                  </a:lnTo>
                  <a:lnTo>
                    <a:pt x="86" y="174"/>
                  </a:lnTo>
                  <a:lnTo>
                    <a:pt x="100" y="181"/>
                  </a:lnTo>
                  <a:lnTo>
                    <a:pt x="119" y="186"/>
                  </a:lnTo>
                  <a:lnTo>
                    <a:pt x="140" y="187"/>
                  </a:lnTo>
                  <a:lnTo>
                    <a:pt x="166" y="184"/>
                  </a:lnTo>
                  <a:lnTo>
                    <a:pt x="189" y="181"/>
                  </a:lnTo>
                  <a:lnTo>
                    <a:pt x="189" y="228"/>
                  </a:lnTo>
                  <a:lnTo>
                    <a:pt x="162" y="233"/>
                  </a:lnTo>
                  <a:lnTo>
                    <a:pt x="133" y="234"/>
                  </a:lnTo>
                  <a:lnTo>
                    <a:pt x="103" y="232"/>
                  </a:lnTo>
                  <a:lnTo>
                    <a:pt x="77" y="225"/>
                  </a:lnTo>
                  <a:lnTo>
                    <a:pt x="55" y="213"/>
                  </a:lnTo>
                  <a:lnTo>
                    <a:pt x="35" y="198"/>
                  </a:lnTo>
                  <a:lnTo>
                    <a:pt x="19" y="178"/>
                  </a:lnTo>
                  <a:lnTo>
                    <a:pt x="9" y="156"/>
                  </a:lnTo>
                  <a:lnTo>
                    <a:pt x="1" y="131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81" y="2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8736909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69 w 207"/>
                <a:gd name="T3" fmla="*/ 132 h 234"/>
                <a:gd name="T4" fmla="*/ 57 w 207"/>
                <a:gd name="T5" fmla="*/ 160 h 234"/>
                <a:gd name="T6" fmla="*/ 68 w 207"/>
                <a:gd name="T7" fmla="*/ 179 h 234"/>
                <a:gd name="T8" fmla="*/ 92 w 207"/>
                <a:gd name="T9" fmla="*/ 187 h 234"/>
                <a:gd name="T10" fmla="*/ 122 w 207"/>
                <a:gd name="T11" fmla="*/ 177 h 234"/>
                <a:gd name="T12" fmla="*/ 140 w 207"/>
                <a:gd name="T13" fmla="*/ 153 h 234"/>
                <a:gd name="T14" fmla="*/ 145 w 207"/>
                <a:gd name="T15" fmla="*/ 124 h 234"/>
                <a:gd name="T16" fmla="*/ 133 w 207"/>
                <a:gd name="T17" fmla="*/ 115 h 234"/>
                <a:gd name="T18" fmla="*/ 98 w 207"/>
                <a:gd name="T19" fmla="*/ 0 h 234"/>
                <a:gd name="T20" fmla="*/ 146 w 207"/>
                <a:gd name="T21" fmla="*/ 6 h 234"/>
                <a:gd name="T22" fmla="*/ 177 w 207"/>
                <a:gd name="T23" fmla="*/ 22 h 234"/>
                <a:gd name="T24" fmla="*/ 192 w 207"/>
                <a:gd name="T25" fmla="*/ 47 h 234"/>
                <a:gd name="T26" fmla="*/ 199 w 207"/>
                <a:gd name="T27" fmla="*/ 76 h 234"/>
                <a:gd name="T28" fmla="*/ 200 w 207"/>
                <a:gd name="T29" fmla="*/ 107 h 234"/>
                <a:gd name="T30" fmla="*/ 200 w 207"/>
                <a:gd name="T31" fmla="*/ 178 h 234"/>
                <a:gd name="T32" fmla="*/ 207 w 207"/>
                <a:gd name="T33" fmla="*/ 228 h 234"/>
                <a:gd name="T34" fmla="*/ 150 w 207"/>
                <a:gd name="T35" fmla="*/ 208 h 234"/>
                <a:gd name="T36" fmla="*/ 149 w 207"/>
                <a:gd name="T37" fmla="*/ 190 h 234"/>
                <a:gd name="T38" fmla="*/ 132 w 207"/>
                <a:gd name="T39" fmla="*/ 211 h 234"/>
                <a:gd name="T40" fmla="*/ 107 w 207"/>
                <a:gd name="T41" fmla="*/ 228 h 234"/>
                <a:gd name="T42" fmla="*/ 72 w 207"/>
                <a:gd name="T43" fmla="*/ 234 h 234"/>
                <a:gd name="T44" fmla="*/ 35 w 207"/>
                <a:gd name="T45" fmla="*/ 226 h 234"/>
                <a:gd name="T46" fmla="*/ 9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4 w 207"/>
                <a:gd name="T53" fmla="*/ 95 h 234"/>
                <a:gd name="T54" fmla="*/ 93 w 207"/>
                <a:gd name="T55" fmla="*/ 80 h 234"/>
                <a:gd name="T56" fmla="*/ 145 w 207"/>
                <a:gd name="T57" fmla="*/ 78 h 234"/>
                <a:gd name="T58" fmla="*/ 140 w 207"/>
                <a:gd name="T59" fmla="*/ 59 h 234"/>
                <a:gd name="T60" fmla="*/ 122 w 207"/>
                <a:gd name="T61" fmla="*/ 46 h 234"/>
                <a:gd name="T62" fmla="*/ 88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39 w 207"/>
                <a:gd name="T69" fmla="*/ 6 h 234"/>
                <a:gd name="T70" fmla="*/ 74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2" y="123"/>
                  </a:lnTo>
                  <a:lnTo>
                    <a:pt x="69" y="132"/>
                  </a:lnTo>
                  <a:lnTo>
                    <a:pt x="61" y="145"/>
                  </a:lnTo>
                  <a:lnTo>
                    <a:pt x="57" y="160"/>
                  </a:lnTo>
                  <a:lnTo>
                    <a:pt x="60" y="170"/>
                  </a:lnTo>
                  <a:lnTo>
                    <a:pt x="68" y="179"/>
                  </a:lnTo>
                  <a:lnTo>
                    <a:pt x="78" y="184"/>
                  </a:lnTo>
                  <a:lnTo>
                    <a:pt x="92" y="187"/>
                  </a:lnTo>
                  <a:lnTo>
                    <a:pt x="109" y="184"/>
                  </a:lnTo>
                  <a:lnTo>
                    <a:pt x="122" y="177"/>
                  </a:lnTo>
                  <a:lnTo>
                    <a:pt x="132" y="166"/>
                  </a:lnTo>
                  <a:lnTo>
                    <a:pt x="140" y="153"/>
                  </a:lnTo>
                  <a:lnTo>
                    <a:pt x="144" y="139"/>
                  </a:lnTo>
                  <a:lnTo>
                    <a:pt x="145" y="124"/>
                  </a:lnTo>
                  <a:lnTo>
                    <a:pt x="145" y="118"/>
                  </a:lnTo>
                  <a:lnTo>
                    <a:pt x="133" y="115"/>
                  </a:lnTo>
                  <a:lnTo>
                    <a:pt x="123" y="115"/>
                  </a:lnTo>
                  <a:close/>
                  <a:moveTo>
                    <a:pt x="98" y="0"/>
                  </a:moveTo>
                  <a:lnTo>
                    <a:pt x="126" y="2"/>
                  </a:lnTo>
                  <a:lnTo>
                    <a:pt x="146" y="6"/>
                  </a:lnTo>
                  <a:lnTo>
                    <a:pt x="164" y="13"/>
                  </a:lnTo>
                  <a:lnTo>
                    <a:pt x="177" y="22"/>
                  </a:lnTo>
                  <a:lnTo>
                    <a:pt x="186" y="34"/>
                  </a:lnTo>
                  <a:lnTo>
                    <a:pt x="192" y="47"/>
                  </a:lnTo>
                  <a:lnTo>
                    <a:pt x="196" y="60"/>
                  </a:lnTo>
                  <a:lnTo>
                    <a:pt x="199" y="76"/>
                  </a:lnTo>
                  <a:lnTo>
                    <a:pt x="199" y="91"/>
                  </a:lnTo>
                  <a:lnTo>
                    <a:pt x="200" y="107"/>
                  </a:lnTo>
                  <a:lnTo>
                    <a:pt x="200" y="152"/>
                  </a:lnTo>
                  <a:lnTo>
                    <a:pt x="200" y="178"/>
                  </a:lnTo>
                  <a:lnTo>
                    <a:pt x="204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0" y="208"/>
                  </a:lnTo>
                  <a:lnTo>
                    <a:pt x="149" y="190"/>
                  </a:lnTo>
                  <a:lnTo>
                    <a:pt x="149" y="190"/>
                  </a:lnTo>
                  <a:lnTo>
                    <a:pt x="141" y="200"/>
                  </a:lnTo>
                  <a:lnTo>
                    <a:pt x="132" y="211"/>
                  </a:lnTo>
                  <a:lnTo>
                    <a:pt x="120" y="220"/>
                  </a:lnTo>
                  <a:lnTo>
                    <a:pt x="107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2" y="233"/>
                  </a:lnTo>
                  <a:lnTo>
                    <a:pt x="35" y="226"/>
                  </a:lnTo>
                  <a:lnTo>
                    <a:pt x="21" y="216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2" y="142"/>
                  </a:lnTo>
                  <a:lnTo>
                    <a:pt x="12" y="124"/>
                  </a:lnTo>
                  <a:lnTo>
                    <a:pt x="25" y="107"/>
                  </a:lnTo>
                  <a:lnTo>
                    <a:pt x="44" y="95"/>
                  </a:lnTo>
                  <a:lnTo>
                    <a:pt x="67" y="85"/>
                  </a:lnTo>
                  <a:lnTo>
                    <a:pt x="93" y="80"/>
                  </a:lnTo>
                  <a:lnTo>
                    <a:pt x="123" y="78"/>
                  </a:lnTo>
                  <a:lnTo>
                    <a:pt x="145" y="78"/>
                  </a:lnTo>
                  <a:lnTo>
                    <a:pt x="144" y="68"/>
                  </a:lnTo>
                  <a:lnTo>
                    <a:pt x="140" y="59"/>
                  </a:lnTo>
                  <a:lnTo>
                    <a:pt x="132" y="52"/>
                  </a:lnTo>
                  <a:lnTo>
                    <a:pt x="122" y="46"/>
                  </a:lnTo>
                  <a:lnTo>
                    <a:pt x="107" y="43"/>
                  </a:lnTo>
                  <a:lnTo>
                    <a:pt x="88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39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39" y="6"/>
                  </a:lnTo>
                  <a:lnTo>
                    <a:pt x="55" y="4"/>
                  </a:lnTo>
                  <a:lnTo>
                    <a:pt x="74" y="1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8927097" y="349142"/>
              <a:ext cx="53345" cy="259769"/>
            </a:xfrm>
            <a:custGeom>
              <a:avLst/>
              <a:gdLst>
                <a:gd name="T0" fmla="*/ 69 w 69"/>
                <a:gd name="T1" fmla="*/ 0 h 335"/>
                <a:gd name="T2" fmla="*/ 69 w 69"/>
                <a:gd name="T3" fmla="*/ 12 h 335"/>
                <a:gd name="T4" fmla="*/ 68 w 69"/>
                <a:gd name="T5" fmla="*/ 28 h 335"/>
                <a:gd name="T6" fmla="*/ 68 w 69"/>
                <a:gd name="T7" fmla="*/ 48 h 335"/>
                <a:gd name="T8" fmla="*/ 68 w 69"/>
                <a:gd name="T9" fmla="*/ 66 h 335"/>
                <a:gd name="T10" fmla="*/ 67 w 69"/>
                <a:gd name="T11" fmla="*/ 82 h 335"/>
                <a:gd name="T12" fmla="*/ 67 w 69"/>
                <a:gd name="T13" fmla="*/ 243 h 335"/>
                <a:gd name="T14" fmla="*/ 68 w 69"/>
                <a:gd name="T15" fmla="*/ 289 h 335"/>
                <a:gd name="T16" fmla="*/ 69 w 69"/>
                <a:gd name="T17" fmla="*/ 335 h 335"/>
                <a:gd name="T18" fmla="*/ 7 w 69"/>
                <a:gd name="T19" fmla="*/ 335 h 335"/>
                <a:gd name="T20" fmla="*/ 8 w 69"/>
                <a:gd name="T21" fmla="*/ 307 h 335"/>
                <a:gd name="T22" fmla="*/ 8 w 69"/>
                <a:gd name="T23" fmla="*/ 277 h 335"/>
                <a:gd name="T24" fmla="*/ 9 w 69"/>
                <a:gd name="T25" fmla="*/ 243 h 335"/>
                <a:gd name="T26" fmla="*/ 9 w 69"/>
                <a:gd name="T27" fmla="*/ 124 h 335"/>
                <a:gd name="T28" fmla="*/ 9 w 69"/>
                <a:gd name="T29" fmla="*/ 108 h 335"/>
                <a:gd name="T30" fmla="*/ 8 w 69"/>
                <a:gd name="T31" fmla="*/ 87 h 335"/>
                <a:gd name="T32" fmla="*/ 7 w 69"/>
                <a:gd name="T33" fmla="*/ 62 h 335"/>
                <a:gd name="T34" fmla="*/ 4 w 69"/>
                <a:gd name="T35" fmla="*/ 33 h 335"/>
                <a:gd name="T36" fmla="*/ 0 w 69"/>
                <a:gd name="T37" fmla="*/ 4 h 335"/>
                <a:gd name="T38" fmla="*/ 69 w 69"/>
                <a:gd name="T3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35">
                  <a:moveTo>
                    <a:pt x="69" y="0"/>
                  </a:moveTo>
                  <a:lnTo>
                    <a:pt x="69" y="12"/>
                  </a:lnTo>
                  <a:lnTo>
                    <a:pt x="68" y="28"/>
                  </a:lnTo>
                  <a:lnTo>
                    <a:pt x="68" y="48"/>
                  </a:lnTo>
                  <a:lnTo>
                    <a:pt x="68" y="66"/>
                  </a:lnTo>
                  <a:lnTo>
                    <a:pt x="67" y="82"/>
                  </a:lnTo>
                  <a:lnTo>
                    <a:pt x="67" y="243"/>
                  </a:lnTo>
                  <a:lnTo>
                    <a:pt x="68" y="289"/>
                  </a:lnTo>
                  <a:lnTo>
                    <a:pt x="69" y="335"/>
                  </a:lnTo>
                  <a:lnTo>
                    <a:pt x="7" y="335"/>
                  </a:lnTo>
                  <a:lnTo>
                    <a:pt x="8" y="307"/>
                  </a:lnTo>
                  <a:lnTo>
                    <a:pt x="8" y="277"/>
                  </a:lnTo>
                  <a:lnTo>
                    <a:pt x="9" y="243"/>
                  </a:lnTo>
                  <a:lnTo>
                    <a:pt x="9" y="124"/>
                  </a:lnTo>
                  <a:lnTo>
                    <a:pt x="9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9001317" y="388571"/>
              <a:ext cx="113649" cy="224979"/>
            </a:xfrm>
            <a:custGeom>
              <a:avLst/>
              <a:gdLst>
                <a:gd name="T0" fmla="*/ 103 w 146"/>
                <a:gd name="T1" fmla="*/ 0 h 291"/>
                <a:gd name="T2" fmla="*/ 102 w 146"/>
                <a:gd name="T3" fmla="*/ 16 h 291"/>
                <a:gd name="T4" fmla="*/ 100 w 146"/>
                <a:gd name="T5" fmla="*/ 32 h 291"/>
                <a:gd name="T6" fmla="*/ 100 w 146"/>
                <a:gd name="T7" fmla="*/ 47 h 291"/>
                <a:gd name="T8" fmla="*/ 99 w 146"/>
                <a:gd name="T9" fmla="*/ 57 h 291"/>
                <a:gd name="T10" fmla="*/ 99 w 146"/>
                <a:gd name="T11" fmla="*/ 65 h 291"/>
                <a:gd name="T12" fmla="*/ 120 w 146"/>
                <a:gd name="T13" fmla="*/ 65 h 291"/>
                <a:gd name="T14" fmla="*/ 146 w 146"/>
                <a:gd name="T15" fmla="*/ 62 h 291"/>
                <a:gd name="T16" fmla="*/ 144 w 146"/>
                <a:gd name="T17" fmla="*/ 105 h 291"/>
                <a:gd name="T18" fmla="*/ 99 w 146"/>
                <a:gd name="T19" fmla="*/ 105 h 291"/>
                <a:gd name="T20" fmla="*/ 99 w 146"/>
                <a:gd name="T21" fmla="*/ 193 h 291"/>
                <a:gd name="T22" fmla="*/ 100 w 146"/>
                <a:gd name="T23" fmla="*/ 207 h 291"/>
                <a:gd name="T24" fmla="*/ 100 w 146"/>
                <a:gd name="T25" fmla="*/ 220 h 291"/>
                <a:gd name="T26" fmla="*/ 103 w 146"/>
                <a:gd name="T27" fmla="*/ 230 h 291"/>
                <a:gd name="T28" fmla="*/ 110 w 146"/>
                <a:gd name="T29" fmla="*/ 238 h 291"/>
                <a:gd name="T30" fmla="*/ 119 w 146"/>
                <a:gd name="T31" fmla="*/ 243 h 291"/>
                <a:gd name="T32" fmla="*/ 132 w 146"/>
                <a:gd name="T33" fmla="*/ 244 h 291"/>
                <a:gd name="T34" fmla="*/ 138 w 146"/>
                <a:gd name="T35" fmla="*/ 244 h 291"/>
                <a:gd name="T36" fmla="*/ 146 w 146"/>
                <a:gd name="T37" fmla="*/ 243 h 291"/>
                <a:gd name="T38" fmla="*/ 142 w 146"/>
                <a:gd name="T39" fmla="*/ 290 h 291"/>
                <a:gd name="T40" fmla="*/ 129 w 146"/>
                <a:gd name="T41" fmla="*/ 291 h 291"/>
                <a:gd name="T42" fmla="*/ 116 w 146"/>
                <a:gd name="T43" fmla="*/ 291 h 291"/>
                <a:gd name="T44" fmla="*/ 104 w 146"/>
                <a:gd name="T45" fmla="*/ 291 h 291"/>
                <a:gd name="T46" fmla="*/ 92 w 146"/>
                <a:gd name="T47" fmla="*/ 289 h 291"/>
                <a:gd name="T48" fmla="*/ 79 w 146"/>
                <a:gd name="T49" fmla="*/ 285 h 291"/>
                <a:gd name="T50" fmla="*/ 68 w 146"/>
                <a:gd name="T51" fmla="*/ 278 h 291"/>
                <a:gd name="T52" fmla="*/ 57 w 146"/>
                <a:gd name="T53" fmla="*/ 268 h 291"/>
                <a:gd name="T54" fmla="*/ 49 w 146"/>
                <a:gd name="T55" fmla="*/ 255 h 291"/>
                <a:gd name="T56" fmla="*/ 43 w 146"/>
                <a:gd name="T57" fmla="*/ 236 h 291"/>
                <a:gd name="T58" fmla="*/ 41 w 146"/>
                <a:gd name="T59" fmla="*/ 214 h 291"/>
                <a:gd name="T60" fmla="*/ 41 w 146"/>
                <a:gd name="T61" fmla="*/ 105 h 291"/>
                <a:gd name="T62" fmla="*/ 30 w 146"/>
                <a:gd name="T63" fmla="*/ 106 h 291"/>
                <a:gd name="T64" fmla="*/ 15 w 146"/>
                <a:gd name="T65" fmla="*/ 106 h 291"/>
                <a:gd name="T66" fmla="*/ 0 w 146"/>
                <a:gd name="T67" fmla="*/ 108 h 291"/>
                <a:gd name="T68" fmla="*/ 2 w 146"/>
                <a:gd name="T69" fmla="*/ 65 h 291"/>
                <a:gd name="T70" fmla="*/ 41 w 146"/>
                <a:gd name="T71" fmla="*/ 65 h 291"/>
                <a:gd name="T72" fmla="*/ 41 w 146"/>
                <a:gd name="T73" fmla="*/ 21 h 291"/>
                <a:gd name="T74" fmla="*/ 103 w 146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291">
                  <a:moveTo>
                    <a:pt x="103" y="0"/>
                  </a:moveTo>
                  <a:lnTo>
                    <a:pt x="102" y="16"/>
                  </a:lnTo>
                  <a:lnTo>
                    <a:pt x="100" y="32"/>
                  </a:lnTo>
                  <a:lnTo>
                    <a:pt x="100" y="47"/>
                  </a:lnTo>
                  <a:lnTo>
                    <a:pt x="99" y="57"/>
                  </a:lnTo>
                  <a:lnTo>
                    <a:pt x="99" y="65"/>
                  </a:lnTo>
                  <a:lnTo>
                    <a:pt x="120" y="65"/>
                  </a:lnTo>
                  <a:lnTo>
                    <a:pt x="146" y="62"/>
                  </a:lnTo>
                  <a:lnTo>
                    <a:pt x="144" y="105"/>
                  </a:lnTo>
                  <a:lnTo>
                    <a:pt x="99" y="105"/>
                  </a:lnTo>
                  <a:lnTo>
                    <a:pt x="99" y="193"/>
                  </a:lnTo>
                  <a:lnTo>
                    <a:pt x="100" y="207"/>
                  </a:lnTo>
                  <a:lnTo>
                    <a:pt x="100" y="220"/>
                  </a:lnTo>
                  <a:lnTo>
                    <a:pt x="103" y="230"/>
                  </a:lnTo>
                  <a:lnTo>
                    <a:pt x="110" y="238"/>
                  </a:lnTo>
                  <a:lnTo>
                    <a:pt x="119" y="243"/>
                  </a:lnTo>
                  <a:lnTo>
                    <a:pt x="132" y="244"/>
                  </a:lnTo>
                  <a:lnTo>
                    <a:pt x="138" y="244"/>
                  </a:lnTo>
                  <a:lnTo>
                    <a:pt x="146" y="243"/>
                  </a:lnTo>
                  <a:lnTo>
                    <a:pt x="142" y="290"/>
                  </a:lnTo>
                  <a:lnTo>
                    <a:pt x="129" y="291"/>
                  </a:lnTo>
                  <a:lnTo>
                    <a:pt x="116" y="291"/>
                  </a:lnTo>
                  <a:lnTo>
                    <a:pt x="104" y="291"/>
                  </a:lnTo>
                  <a:lnTo>
                    <a:pt x="92" y="289"/>
                  </a:lnTo>
                  <a:lnTo>
                    <a:pt x="79" y="285"/>
                  </a:lnTo>
                  <a:lnTo>
                    <a:pt x="68" y="278"/>
                  </a:lnTo>
                  <a:lnTo>
                    <a:pt x="57" y="268"/>
                  </a:lnTo>
                  <a:lnTo>
                    <a:pt x="49" y="255"/>
                  </a:lnTo>
                  <a:lnTo>
                    <a:pt x="43" y="236"/>
                  </a:lnTo>
                  <a:lnTo>
                    <a:pt x="41" y="214"/>
                  </a:lnTo>
                  <a:lnTo>
                    <a:pt x="41" y="105"/>
                  </a:lnTo>
                  <a:lnTo>
                    <a:pt x="30" y="106"/>
                  </a:lnTo>
                  <a:lnTo>
                    <a:pt x="15" y="106"/>
                  </a:lnTo>
                  <a:lnTo>
                    <a:pt x="0" y="108"/>
                  </a:lnTo>
                  <a:lnTo>
                    <a:pt x="2" y="65"/>
                  </a:lnTo>
                  <a:lnTo>
                    <a:pt x="41" y="65"/>
                  </a:lnTo>
                  <a:lnTo>
                    <a:pt x="41" y="2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9145117" y="349142"/>
              <a:ext cx="164675" cy="259769"/>
            </a:xfrm>
            <a:custGeom>
              <a:avLst/>
              <a:gdLst>
                <a:gd name="T0" fmla="*/ 70 w 215"/>
                <a:gd name="T1" fmla="*/ 0 h 335"/>
                <a:gd name="T2" fmla="*/ 68 w 215"/>
                <a:gd name="T3" fmla="*/ 14 h 335"/>
                <a:gd name="T4" fmla="*/ 68 w 215"/>
                <a:gd name="T5" fmla="*/ 33 h 335"/>
                <a:gd name="T6" fmla="*/ 67 w 215"/>
                <a:gd name="T7" fmla="*/ 57 h 335"/>
                <a:gd name="T8" fmla="*/ 67 w 215"/>
                <a:gd name="T9" fmla="*/ 78 h 335"/>
                <a:gd name="T10" fmla="*/ 67 w 215"/>
                <a:gd name="T11" fmla="*/ 97 h 335"/>
                <a:gd name="T12" fmla="*/ 67 w 215"/>
                <a:gd name="T13" fmla="*/ 137 h 335"/>
                <a:gd name="T14" fmla="*/ 76 w 215"/>
                <a:gd name="T15" fmla="*/ 129 h 335"/>
                <a:gd name="T16" fmla="*/ 87 w 215"/>
                <a:gd name="T17" fmla="*/ 120 h 335"/>
                <a:gd name="T18" fmla="*/ 100 w 215"/>
                <a:gd name="T19" fmla="*/ 113 h 335"/>
                <a:gd name="T20" fmla="*/ 115 w 215"/>
                <a:gd name="T21" fmla="*/ 109 h 335"/>
                <a:gd name="T22" fmla="*/ 135 w 215"/>
                <a:gd name="T23" fmla="*/ 107 h 335"/>
                <a:gd name="T24" fmla="*/ 155 w 215"/>
                <a:gd name="T25" fmla="*/ 109 h 335"/>
                <a:gd name="T26" fmla="*/ 170 w 215"/>
                <a:gd name="T27" fmla="*/ 116 h 335"/>
                <a:gd name="T28" fmla="*/ 183 w 215"/>
                <a:gd name="T29" fmla="*/ 125 h 335"/>
                <a:gd name="T30" fmla="*/ 194 w 215"/>
                <a:gd name="T31" fmla="*/ 137 h 335"/>
                <a:gd name="T32" fmla="*/ 202 w 215"/>
                <a:gd name="T33" fmla="*/ 150 h 335"/>
                <a:gd name="T34" fmla="*/ 207 w 215"/>
                <a:gd name="T35" fmla="*/ 166 h 335"/>
                <a:gd name="T36" fmla="*/ 210 w 215"/>
                <a:gd name="T37" fmla="*/ 181 h 335"/>
                <a:gd name="T38" fmla="*/ 211 w 215"/>
                <a:gd name="T39" fmla="*/ 197 h 335"/>
                <a:gd name="T40" fmla="*/ 211 w 215"/>
                <a:gd name="T41" fmla="*/ 260 h 335"/>
                <a:gd name="T42" fmla="*/ 212 w 215"/>
                <a:gd name="T43" fmla="*/ 299 h 335"/>
                <a:gd name="T44" fmla="*/ 215 w 215"/>
                <a:gd name="T45" fmla="*/ 335 h 335"/>
                <a:gd name="T46" fmla="*/ 155 w 215"/>
                <a:gd name="T47" fmla="*/ 335 h 335"/>
                <a:gd name="T48" fmla="*/ 153 w 215"/>
                <a:gd name="T49" fmla="*/ 314 h 335"/>
                <a:gd name="T50" fmla="*/ 152 w 215"/>
                <a:gd name="T51" fmla="*/ 288 h 335"/>
                <a:gd name="T52" fmla="*/ 152 w 215"/>
                <a:gd name="T53" fmla="*/ 260 h 335"/>
                <a:gd name="T54" fmla="*/ 152 w 215"/>
                <a:gd name="T55" fmla="*/ 223 h 335"/>
                <a:gd name="T56" fmla="*/ 152 w 215"/>
                <a:gd name="T57" fmla="*/ 214 h 335"/>
                <a:gd name="T58" fmla="*/ 151 w 215"/>
                <a:gd name="T59" fmla="*/ 204 h 335"/>
                <a:gd name="T60" fmla="*/ 149 w 215"/>
                <a:gd name="T61" fmla="*/ 192 h 335"/>
                <a:gd name="T62" fmla="*/ 147 w 215"/>
                <a:gd name="T63" fmla="*/ 180 h 335"/>
                <a:gd name="T64" fmla="*/ 142 w 215"/>
                <a:gd name="T65" fmla="*/ 171 h 335"/>
                <a:gd name="T66" fmla="*/ 135 w 215"/>
                <a:gd name="T67" fmla="*/ 162 h 335"/>
                <a:gd name="T68" fmla="*/ 124 w 215"/>
                <a:gd name="T69" fmla="*/ 156 h 335"/>
                <a:gd name="T70" fmla="*/ 110 w 215"/>
                <a:gd name="T71" fmla="*/ 155 h 335"/>
                <a:gd name="T72" fmla="*/ 96 w 215"/>
                <a:gd name="T73" fmla="*/ 156 h 335"/>
                <a:gd name="T74" fmla="*/ 84 w 215"/>
                <a:gd name="T75" fmla="*/ 163 h 335"/>
                <a:gd name="T76" fmla="*/ 76 w 215"/>
                <a:gd name="T77" fmla="*/ 171 h 335"/>
                <a:gd name="T78" fmla="*/ 71 w 215"/>
                <a:gd name="T79" fmla="*/ 183 h 335"/>
                <a:gd name="T80" fmla="*/ 68 w 215"/>
                <a:gd name="T81" fmla="*/ 196 h 335"/>
                <a:gd name="T82" fmla="*/ 67 w 215"/>
                <a:gd name="T83" fmla="*/ 209 h 335"/>
                <a:gd name="T84" fmla="*/ 67 w 215"/>
                <a:gd name="T85" fmla="*/ 223 h 335"/>
                <a:gd name="T86" fmla="*/ 67 w 215"/>
                <a:gd name="T87" fmla="*/ 260 h 335"/>
                <a:gd name="T88" fmla="*/ 67 w 215"/>
                <a:gd name="T89" fmla="*/ 288 h 335"/>
                <a:gd name="T90" fmla="*/ 68 w 215"/>
                <a:gd name="T91" fmla="*/ 314 h 335"/>
                <a:gd name="T92" fmla="*/ 70 w 215"/>
                <a:gd name="T93" fmla="*/ 335 h 335"/>
                <a:gd name="T94" fmla="*/ 7 w 215"/>
                <a:gd name="T95" fmla="*/ 335 h 335"/>
                <a:gd name="T96" fmla="*/ 8 w 215"/>
                <a:gd name="T97" fmla="*/ 299 h 335"/>
                <a:gd name="T98" fmla="*/ 8 w 215"/>
                <a:gd name="T99" fmla="*/ 260 h 335"/>
                <a:gd name="T100" fmla="*/ 8 w 215"/>
                <a:gd name="T101" fmla="*/ 124 h 335"/>
                <a:gd name="T102" fmla="*/ 8 w 215"/>
                <a:gd name="T103" fmla="*/ 108 h 335"/>
                <a:gd name="T104" fmla="*/ 8 w 215"/>
                <a:gd name="T105" fmla="*/ 87 h 335"/>
                <a:gd name="T106" fmla="*/ 7 w 215"/>
                <a:gd name="T107" fmla="*/ 62 h 335"/>
                <a:gd name="T108" fmla="*/ 4 w 215"/>
                <a:gd name="T109" fmla="*/ 33 h 335"/>
                <a:gd name="T110" fmla="*/ 0 w 215"/>
                <a:gd name="T111" fmla="*/ 4 h 335"/>
                <a:gd name="T112" fmla="*/ 70 w 215"/>
                <a:gd name="T1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5" h="335">
                  <a:moveTo>
                    <a:pt x="70" y="0"/>
                  </a:moveTo>
                  <a:lnTo>
                    <a:pt x="68" y="14"/>
                  </a:lnTo>
                  <a:lnTo>
                    <a:pt x="68" y="33"/>
                  </a:lnTo>
                  <a:lnTo>
                    <a:pt x="67" y="57"/>
                  </a:lnTo>
                  <a:lnTo>
                    <a:pt x="67" y="78"/>
                  </a:lnTo>
                  <a:lnTo>
                    <a:pt x="67" y="97"/>
                  </a:lnTo>
                  <a:lnTo>
                    <a:pt x="67" y="137"/>
                  </a:lnTo>
                  <a:lnTo>
                    <a:pt x="76" y="129"/>
                  </a:lnTo>
                  <a:lnTo>
                    <a:pt x="87" y="120"/>
                  </a:lnTo>
                  <a:lnTo>
                    <a:pt x="100" y="113"/>
                  </a:lnTo>
                  <a:lnTo>
                    <a:pt x="115" y="109"/>
                  </a:lnTo>
                  <a:lnTo>
                    <a:pt x="135" y="107"/>
                  </a:lnTo>
                  <a:lnTo>
                    <a:pt x="155" y="109"/>
                  </a:lnTo>
                  <a:lnTo>
                    <a:pt x="170" y="116"/>
                  </a:lnTo>
                  <a:lnTo>
                    <a:pt x="183" y="125"/>
                  </a:lnTo>
                  <a:lnTo>
                    <a:pt x="194" y="137"/>
                  </a:lnTo>
                  <a:lnTo>
                    <a:pt x="202" y="150"/>
                  </a:lnTo>
                  <a:lnTo>
                    <a:pt x="207" y="166"/>
                  </a:lnTo>
                  <a:lnTo>
                    <a:pt x="210" y="181"/>
                  </a:lnTo>
                  <a:lnTo>
                    <a:pt x="211" y="197"/>
                  </a:lnTo>
                  <a:lnTo>
                    <a:pt x="211" y="260"/>
                  </a:lnTo>
                  <a:lnTo>
                    <a:pt x="212" y="299"/>
                  </a:lnTo>
                  <a:lnTo>
                    <a:pt x="215" y="335"/>
                  </a:lnTo>
                  <a:lnTo>
                    <a:pt x="155" y="335"/>
                  </a:lnTo>
                  <a:lnTo>
                    <a:pt x="153" y="314"/>
                  </a:lnTo>
                  <a:lnTo>
                    <a:pt x="152" y="288"/>
                  </a:lnTo>
                  <a:lnTo>
                    <a:pt x="152" y="260"/>
                  </a:lnTo>
                  <a:lnTo>
                    <a:pt x="152" y="223"/>
                  </a:lnTo>
                  <a:lnTo>
                    <a:pt x="152" y="214"/>
                  </a:lnTo>
                  <a:lnTo>
                    <a:pt x="151" y="204"/>
                  </a:lnTo>
                  <a:lnTo>
                    <a:pt x="149" y="192"/>
                  </a:lnTo>
                  <a:lnTo>
                    <a:pt x="147" y="180"/>
                  </a:lnTo>
                  <a:lnTo>
                    <a:pt x="142" y="171"/>
                  </a:lnTo>
                  <a:lnTo>
                    <a:pt x="135" y="162"/>
                  </a:lnTo>
                  <a:lnTo>
                    <a:pt x="124" y="156"/>
                  </a:lnTo>
                  <a:lnTo>
                    <a:pt x="110" y="155"/>
                  </a:lnTo>
                  <a:lnTo>
                    <a:pt x="96" y="156"/>
                  </a:lnTo>
                  <a:lnTo>
                    <a:pt x="84" y="163"/>
                  </a:lnTo>
                  <a:lnTo>
                    <a:pt x="76" y="171"/>
                  </a:lnTo>
                  <a:lnTo>
                    <a:pt x="71" y="183"/>
                  </a:lnTo>
                  <a:lnTo>
                    <a:pt x="68" y="196"/>
                  </a:lnTo>
                  <a:lnTo>
                    <a:pt x="67" y="209"/>
                  </a:lnTo>
                  <a:lnTo>
                    <a:pt x="67" y="223"/>
                  </a:lnTo>
                  <a:lnTo>
                    <a:pt x="67" y="260"/>
                  </a:lnTo>
                  <a:lnTo>
                    <a:pt x="67" y="288"/>
                  </a:lnTo>
                  <a:lnTo>
                    <a:pt x="68" y="314"/>
                  </a:lnTo>
                  <a:lnTo>
                    <a:pt x="70" y="335"/>
                  </a:lnTo>
                  <a:lnTo>
                    <a:pt x="7" y="335"/>
                  </a:lnTo>
                  <a:lnTo>
                    <a:pt x="8" y="299"/>
                  </a:lnTo>
                  <a:lnTo>
                    <a:pt x="8" y="260"/>
                  </a:lnTo>
                  <a:lnTo>
                    <a:pt x="8" y="124"/>
                  </a:lnTo>
                  <a:lnTo>
                    <a:pt x="8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9337624" y="432639"/>
              <a:ext cx="129884" cy="180911"/>
            </a:xfrm>
            <a:custGeom>
              <a:avLst/>
              <a:gdLst>
                <a:gd name="T0" fmla="*/ 124 w 168"/>
                <a:gd name="T1" fmla="*/ 0 h 234"/>
                <a:gd name="T2" fmla="*/ 141 w 168"/>
                <a:gd name="T3" fmla="*/ 1 h 234"/>
                <a:gd name="T4" fmla="*/ 155 w 168"/>
                <a:gd name="T5" fmla="*/ 2 h 234"/>
                <a:gd name="T6" fmla="*/ 168 w 168"/>
                <a:gd name="T7" fmla="*/ 4 h 234"/>
                <a:gd name="T8" fmla="*/ 168 w 168"/>
                <a:gd name="T9" fmla="*/ 52 h 234"/>
                <a:gd name="T10" fmla="*/ 147 w 168"/>
                <a:gd name="T11" fmla="*/ 49 h 234"/>
                <a:gd name="T12" fmla="*/ 127 w 168"/>
                <a:gd name="T13" fmla="*/ 48 h 234"/>
                <a:gd name="T14" fmla="*/ 108 w 168"/>
                <a:gd name="T15" fmla="*/ 49 h 234"/>
                <a:gd name="T16" fmla="*/ 91 w 168"/>
                <a:gd name="T17" fmla="*/ 55 h 234"/>
                <a:gd name="T18" fmla="*/ 78 w 168"/>
                <a:gd name="T19" fmla="*/ 63 h 234"/>
                <a:gd name="T20" fmla="*/ 67 w 168"/>
                <a:gd name="T21" fmla="*/ 74 h 234"/>
                <a:gd name="T22" fmla="*/ 61 w 168"/>
                <a:gd name="T23" fmla="*/ 90 h 234"/>
                <a:gd name="T24" fmla="*/ 59 w 168"/>
                <a:gd name="T25" fmla="*/ 108 h 234"/>
                <a:gd name="T26" fmla="*/ 61 w 168"/>
                <a:gd name="T27" fmla="*/ 129 h 234"/>
                <a:gd name="T28" fmla="*/ 69 w 168"/>
                <a:gd name="T29" fmla="*/ 149 h 234"/>
                <a:gd name="T30" fmla="*/ 79 w 168"/>
                <a:gd name="T31" fmla="*/ 165 h 234"/>
                <a:gd name="T32" fmla="*/ 95 w 168"/>
                <a:gd name="T33" fmla="*/ 177 h 234"/>
                <a:gd name="T34" fmla="*/ 114 w 168"/>
                <a:gd name="T35" fmla="*/ 184 h 234"/>
                <a:gd name="T36" fmla="*/ 139 w 168"/>
                <a:gd name="T37" fmla="*/ 187 h 234"/>
                <a:gd name="T38" fmla="*/ 167 w 168"/>
                <a:gd name="T39" fmla="*/ 184 h 234"/>
                <a:gd name="T40" fmla="*/ 167 w 168"/>
                <a:gd name="T41" fmla="*/ 230 h 234"/>
                <a:gd name="T42" fmla="*/ 129 w 168"/>
                <a:gd name="T43" fmla="*/ 234 h 234"/>
                <a:gd name="T44" fmla="*/ 105 w 168"/>
                <a:gd name="T45" fmla="*/ 233 h 234"/>
                <a:gd name="T46" fmla="*/ 82 w 168"/>
                <a:gd name="T47" fmla="*/ 228 h 234"/>
                <a:gd name="T48" fmla="*/ 59 w 168"/>
                <a:gd name="T49" fmla="*/ 217 h 234"/>
                <a:gd name="T50" fmla="*/ 41 w 168"/>
                <a:gd name="T51" fmla="*/ 204 h 234"/>
                <a:gd name="T52" fmla="*/ 24 w 168"/>
                <a:gd name="T53" fmla="*/ 187 h 234"/>
                <a:gd name="T54" fmla="*/ 11 w 168"/>
                <a:gd name="T55" fmla="*/ 165 h 234"/>
                <a:gd name="T56" fmla="*/ 3 w 168"/>
                <a:gd name="T57" fmla="*/ 139 h 234"/>
                <a:gd name="T58" fmla="*/ 0 w 168"/>
                <a:gd name="T59" fmla="*/ 108 h 234"/>
                <a:gd name="T60" fmla="*/ 3 w 168"/>
                <a:gd name="T61" fmla="*/ 82 h 234"/>
                <a:gd name="T62" fmla="*/ 10 w 168"/>
                <a:gd name="T63" fmla="*/ 60 h 234"/>
                <a:gd name="T64" fmla="*/ 20 w 168"/>
                <a:gd name="T65" fmla="*/ 42 h 234"/>
                <a:gd name="T66" fmla="*/ 33 w 168"/>
                <a:gd name="T67" fmla="*/ 27 h 234"/>
                <a:gd name="T68" fmla="*/ 50 w 168"/>
                <a:gd name="T69" fmla="*/ 17 h 234"/>
                <a:gd name="T70" fmla="*/ 67 w 168"/>
                <a:gd name="T71" fmla="*/ 9 h 234"/>
                <a:gd name="T72" fmla="*/ 86 w 168"/>
                <a:gd name="T73" fmla="*/ 4 h 234"/>
                <a:gd name="T74" fmla="*/ 105 w 168"/>
                <a:gd name="T75" fmla="*/ 1 h 234"/>
                <a:gd name="T76" fmla="*/ 124 w 168"/>
                <a:gd name="T7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234">
                  <a:moveTo>
                    <a:pt x="124" y="0"/>
                  </a:moveTo>
                  <a:lnTo>
                    <a:pt x="141" y="1"/>
                  </a:lnTo>
                  <a:lnTo>
                    <a:pt x="155" y="2"/>
                  </a:lnTo>
                  <a:lnTo>
                    <a:pt x="168" y="4"/>
                  </a:lnTo>
                  <a:lnTo>
                    <a:pt x="168" y="52"/>
                  </a:lnTo>
                  <a:lnTo>
                    <a:pt x="147" y="49"/>
                  </a:lnTo>
                  <a:lnTo>
                    <a:pt x="127" y="48"/>
                  </a:lnTo>
                  <a:lnTo>
                    <a:pt x="108" y="49"/>
                  </a:lnTo>
                  <a:lnTo>
                    <a:pt x="91" y="55"/>
                  </a:lnTo>
                  <a:lnTo>
                    <a:pt x="78" y="63"/>
                  </a:lnTo>
                  <a:lnTo>
                    <a:pt x="67" y="74"/>
                  </a:lnTo>
                  <a:lnTo>
                    <a:pt x="61" y="90"/>
                  </a:lnTo>
                  <a:lnTo>
                    <a:pt x="59" y="108"/>
                  </a:lnTo>
                  <a:lnTo>
                    <a:pt x="61" y="129"/>
                  </a:lnTo>
                  <a:lnTo>
                    <a:pt x="69" y="149"/>
                  </a:lnTo>
                  <a:lnTo>
                    <a:pt x="79" y="165"/>
                  </a:lnTo>
                  <a:lnTo>
                    <a:pt x="95" y="177"/>
                  </a:lnTo>
                  <a:lnTo>
                    <a:pt x="114" y="184"/>
                  </a:lnTo>
                  <a:lnTo>
                    <a:pt x="139" y="187"/>
                  </a:lnTo>
                  <a:lnTo>
                    <a:pt x="167" y="184"/>
                  </a:lnTo>
                  <a:lnTo>
                    <a:pt x="167" y="230"/>
                  </a:lnTo>
                  <a:lnTo>
                    <a:pt x="129" y="234"/>
                  </a:lnTo>
                  <a:lnTo>
                    <a:pt x="105" y="233"/>
                  </a:lnTo>
                  <a:lnTo>
                    <a:pt x="82" y="228"/>
                  </a:lnTo>
                  <a:lnTo>
                    <a:pt x="59" y="217"/>
                  </a:lnTo>
                  <a:lnTo>
                    <a:pt x="41" y="204"/>
                  </a:lnTo>
                  <a:lnTo>
                    <a:pt x="24" y="187"/>
                  </a:lnTo>
                  <a:lnTo>
                    <a:pt x="11" y="165"/>
                  </a:lnTo>
                  <a:lnTo>
                    <a:pt x="3" y="139"/>
                  </a:lnTo>
                  <a:lnTo>
                    <a:pt x="0" y="108"/>
                  </a:lnTo>
                  <a:lnTo>
                    <a:pt x="3" y="82"/>
                  </a:lnTo>
                  <a:lnTo>
                    <a:pt x="10" y="60"/>
                  </a:lnTo>
                  <a:lnTo>
                    <a:pt x="20" y="42"/>
                  </a:lnTo>
                  <a:lnTo>
                    <a:pt x="33" y="27"/>
                  </a:lnTo>
                  <a:lnTo>
                    <a:pt x="50" y="17"/>
                  </a:lnTo>
                  <a:lnTo>
                    <a:pt x="67" y="9"/>
                  </a:lnTo>
                  <a:lnTo>
                    <a:pt x="86" y="4"/>
                  </a:lnTo>
                  <a:lnTo>
                    <a:pt x="105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0" name="Freeform 21"/>
            <p:cNvSpPr>
              <a:spLocks noEditPoints="1"/>
            </p:cNvSpPr>
            <p:nvPr/>
          </p:nvSpPr>
          <p:spPr bwMode="auto">
            <a:xfrm>
              <a:off x="9486064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70 w 207"/>
                <a:gd name="T3" fmla="*/ 132 h 234"/>
                <a:gd name="T4" fmla="*/ 59 w 207"/>
                <a:gd name="T5" fmla="*/ 160 h 234"/>
                <a:gd name="T6" fmla="*/ 68 w 207"/>
                <a:gd name="T7" fmla="*/ 179 h 234"/>
                <a:gd name="T8" fmla="*/ 93 w 207"/>
                <a:gd name="T9" fmla="*/ 187 h 234"/>
                <a:gd name="T10" fmla="*/ 123 w 207"/>
                <a:gd name="T11" fmla="*/ 177 h 234"/>
                <a:gd name="T12" fmla="*/ 140 w 207"/>
                <a:gd name="T13" fmla="*/ 153 h 234"/>
                <a:gd name="T14" fmla="*/ 147 w 207"/>
                <a:gd name="T15" fmla="*/ 124 h 234"/>
                <a:gd name="T16" fmla="*/ 135 w 207"/>
                <a:gd name="T17" fmla="*/ 115 h 234"/>
                <a:gd name="T18" fmla="*/ 100 w 207"/>
                <a:gd name="T19" fmla="*/ 0 h 234"/>
                <a:gd name="T20" fmla="*/ 148 w 207"/>
                <a:gd name="T21" fmla="*/ 6 h 234"/>
                <a:gd name="T22" fmla="*/ 177 w 207"/>
                <a:gd name="T23" fmla="*/ 22 h 234"/>
                <a:gd name="T24" fmla="*/ 194 w 207"/>
                <a:gd name="T25" fmla="*/ 47 h 234"/>
                <a:gd name="T26" fmla="*/ 199 w 207"/>
                <a:gd name="T27" fmla="*/ 76 h 234"/>
                <a:gd name="T28" fmla="*/ 201 w 207"/>
                <a:gd name="T29" fmla="*/ 107 h 234"/>
                <a:gd name="T30" fmla="*/ 202 w 207"/>
                <a:gd name="T31" fmla="*/ 178 h 234"/>
                <a:gd name="T32" fmla="*/ 207 w 207"/>
                <a:gd name="T33" fmla="*/ 228 h 234"/>
                <a:gd name="T34" fmla="*/ 152 w 207"/>
                <a:gd name="T35" fmla="*/ 208 h 234"/>
                <a:gd name="T36" fmla="*/ 150 w 207"/>
                <a:gd name="T37" fmla="*/ 190 h 234"/>
                <a:gd name="T38" fmla="*/ 134 w 207"/>
                <a:gd name="T39" fmla="*/ 211 h 234"/>
                <a:gd name="T40" fmla="*/ 109 w 207"/>
                <a:gd name="T41" fmla="*/ 228 h 234"/>
                <a:gd name="T42" fmla="*/ 72 w 207"/>
                <a:gd name="T43" fmla="*/ 234 h 234"/>
                <a:gd name="T44" fmla="*/ 36 w 207"/>
                <a:gd name="T45" fmla="*/ 226 h 234"/>
                <a:gd name="T46" fmla="*/ 11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5 w 207"/>
                <a:gd name="T53" fmla="*/ 95 h 234"/>
                <a:gd name="T54" fmla="*/ 95 w 207"/>
                <a:gd name="T55" fmla="*/ 80 h 234"/>
                <a:gd name="T56" fmla="*/ 147 w 207"/>
                <a:gd name="T57" fmla="*/ 78 h 234"/>
                <a:gd name="T58" fmla="*/ 140 w 207"/>
                <a:gd name="T59" fmla="*/ 59 h 234"/>
                <a:gd name="T60" fmla="*/ 123 w 207"/>
                <a:gd name="T61" fmla="*/ 46 h 234"/>
                <a:gd name="T62" fmla="*/ 89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41 w 207"/>
                <a:gd name="T69" fmla="*/ 6 h 234"/>
                <a:gd name="T70" fmla="*/ 76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4" y="123"/>
                  </a:lnTo>
                  <a:lnTo>
                    <a:pt x="70" y="132"/>
                  </a:lnTo>
                  <a:lnTo>
                    <a:pt x="62" y="145"/>
                  </a:lnTo>
                  <a:lnTo>
                    <a:pt x="59" y="160"/>
                  </a:lnTo>
                  <a:lnTo>
                    <a:pt x="62" y="170"/>
                  </a:lnTo>
                  <a:lnTo>
                    <a:pt x="68" y="179"/>
                  </a:lnTo>
                  <a:lnTo>
                    <a:pt x="80" y="184"/>
                  </a:lnTo>
                  <a:lnTo>
                    <a:pt x="93" y="187"/>
                  </a:lnTo>
                  <a:lnTo>
                    <a:pt x="110" y="184"/>
                  </a:lnTo>
                  <a:lnTo>
                    <a:pt x="123" y="177"/>
                  </a:lnTo>
                  <a:lnTo>
                    <a:pt x="134" y="166"/>
                  </a:lnTo>
                  <a:lnTo>
                    <a:pt x="140" y="153"/>
                  </a:lnTo>
                  <a:lnTo>
                    <a:pt x="146" y="139"/>
                  </a:lnTo>
                  <a:lnTo>
                    <a:pt x="147" y="124"/>
                  </a:lnTo>
                  <a:lnTo>
                    <a:pt x="147" y="118"/>
                  </a:lnTo>
                  <a:lnTo>
                    <a:pt x="135" y="115"/>
                  </a:lnTo>
                  <a:lnTo>
                    <a:pt x="123" y="115"/>
                  </a:lnTo>
                  <a:close/>
                  <a:moveTo>
                    <a:pt x="100" y="0"/>
                  </a:moveTo>
                  <a:lnTo>
                    <a:pt x="126" y="2"/>
                  </a:lnTo>
                  <a:lnTo>
                    <a:pt x="148" y="6"/>
                  </a:lnTo>
                  <a:lnTo>
                    <a:pt x="165" y="13"/>
                  </a:lnTo>
                  <a:lnTo>
                    <a:pt x="177" y="22"/>
                  </a:lnTo>
                  <a:lnTo>
                    <a:pt x="187" y="34"/>
                  </a:lnTo>
                  <a:lnTo>
                    <a:pt x="194" y="47"/>
                  </a:lnTo>
                  <a:lnTo>
                    <a:pt x="198" y="60"/>
                  </a:lnTo>
                  <a:lnTo>
                    <a:pt x="199" y="76"/>
                  </a:lnTo>
                  <a:lnTo>
                    <a:pt x="201" y="91"/>
                  </a:lnTo>
                  <a:lnTo>
                    <a:pt x="201" y="107"/>
                  </a:lnTo>
                  <a:lnTo>
                    <a:pt x="201" y="152"/>
                  </a:lnTo>
                  <a:lnTo>
                    <a:pt x="202" y="178"/>
                  </a:lnTo>
                  <a:lnTo>
                    <a:pt x="205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2" y="208"/>
                  </a:lnTo>
                  <a:lnTo>
                    <a:pt x="151" y="190"/>
                  </a:lnTo>
                  <a:lnTo>
                    <a:pt x="150" y="190"/>
                  </a:lnTo>
                  <a:lnTo>
                    <a:pt x="143" y="200"/>
                  </a:lnTo>
                  <a:lnTo>
                    <a:pt x="134" y="211"/>
                  </a:lnTo>
                  <a:lnTo>
                    <a:pt x="122" y="220"/>
                  </a:lnTo>
                  <a:lnTo>
                    <a:pt x="109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3" y="233"/>
                  </a:lnTo>
                  <a:lnTo>
                    <a:pt x="36" y="226"/>
                  </a:lnTo>
                  <a:lnTo>
                    <a:pt x="21" y="216"/>
                  </a:lnTo>
                  <a:lnTo>
                    <a:pt x="11" y="203"/>
                  </a:lnTo>
                  <a:lnTo>
                    <a:pt x="3" y="186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12" y="124"/>
                  </a:lnTo>
                  <a:lnTo>
                    <a:pt x="26" y="107"/>
                  </a:lnTo>
                  <a:lnTo>
                    <a:pt x="45" y="95"/>
                  </a:lnTo>
                  <a:lnTo>
                    <a:pt x="68" y="85"/>
                  </a:lnTo>
                  <a:lnTo>
                    <a:pt x="95" y="80"/>
                  </a:lnTo>
                  <a:lnTo>
                    <a:pt x="123" y="78"/>
                  </a:lnTo>
                  <a:lnTo>
                    <a:pt x="147" y="78"/>
                  </a:lnTo>
                  <a:lnTo>
                    <a:pt x="146" y="68"/>
                  </a:lnTo>
                  <a:lnTo>
                    <a:pt x="140" y="59"/>
                  </a:lnTo>
                  <a:lnTo>
                    <a:pt x="134" y="52"/>
                  </a:lnTo>
                  <a:lnTo>
                    <a:pt x="123" y="46"/>
                  </a:lnTo>
                  <a:lnTo>
                    <a:pt x="109" y="43"/>
                  </a:lnTo>
                  <a:lnTo>
                    <a:pt x="89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40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41" y="6"/>
                  </a:lnTo>
                  <a:lnTo>
                    <a:pt x="57" y="4"/>
                  </a:lnTo>
                  <a:lnTo>
                    <a:pt x="76" y="1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1" name="Freeform 22"/>
            <p:cNvSpPr>
              <a:spLocks/>
            </p:cNvSpPr>
            <p:nvPr/>
          </p:nvSpPr>
          <p:spPr bwMode="auto">
            <a:xfrm>
              <a:off x="9673932" y="432639"/>
              <a:ext cx="106691" cy="176272"/>
            </a:xfrm>
            <a:custGeom>
              <a:avLst/>
              <a:gdLst>
                <a:gd name="T0" fmla="*/ 126 w 138"/>
                <a:gd name="T1" fmla="*/ 0 h 228"/>
                <a:gd name="T2" fmla="*/ 131 w 138"/>
                <a:gd name="T3" fmla="*/ 0 h 228"/>
                <a:gd name="T4" fmla="*/ 135 w 138"/>
                <a:gd name="T5" fmla="*/ 1 h 228"/>
                <a:gd name="T6" fmla="*/ 138 w 138"/>
                <a:gd name="T7" fmla="*/ 49 h 228"/>
                <a:gd name="T8" fmla="*/ 132 w 138"/>
                <a:gd name="T9" fmla="*/ 49 h 228"/>
                <a:gd name="T10" fmla="*/ 126 w 138"/>
                <a:gd name="T11" fmla="*/ 48 h 228"/>
                <a:gd name="T12" fmla="*/ 121 w 138"/>
                <a:gd name="T13" fmla="*/ 48 h 228"/>
                <a:gd name="T14" fmla="*/ 102 w 138"/>
                <a:gd name="T15" fmla="*/ 49 h 228"/>
                <a:gd name="T16" fmla="*/ 89 w 138"/>
                <a:gd name="T17" fmla="*/ 56 h 228"/>
                <a:gd name="T18" fmla="*/ 80 w 138"/>
                <a:gd name="T19" fmla="*/ 64 h 228"/>
                <a:gd name="T20" fmla="*/ 75 w 138"/>
                <a:gd name="T21" fmla="*/ 76 h 228"/>
                <a:gd name="T22" fmla="*/ 72 w 138"/>
                <a:gd name="T23" fmla="*/ 90 h 228"/>
                <a:gd name="T24" fmla="*/ 71 w 138"/>
                <a:gd name="T25" fmla="*/ 107 h 228"/>
                <a:gd name="T26" fmla="*/ 71 w 138"/>
                <a:gd name="T27" fmla="*/ 125 h 228"/>
                <a:gd name="T28" fmla="*/ 71 w 138"/>
                <a:gd name="T29" fmla="*/ 153 h 228"/>
                <a:gd name="T30" fmla="*/ 71 w 138"/>
                <a:gd name="T31" fmla="*/ 169 h 228"/>
                <a:gd name="T32" fmla="*/ 72 w 138"/>
                <a:gd name="T33" fmla="*/ 188 h 228"/>
                <a:gd name="T34" fmla="*/ 72 w 138"/>
                <a:gd name="T35" fmla="*/ 208 h 228"/>
                <a:gd name="T36" fmla="*/ 73 w 138"/>
                <a:gd name="T37" fmla="*/ 228 h 228"/>
                <a:gd name="T38" fmla="*/ 11 w 138"/>
                <a:gd name="T39" fmla="*/ 228 h 228"/>
                <a:gd name="T40" fmla="*/ 13 w 138"/>
                <a:gd name="T41" fmla="*/ 153 h 228"/>
                <a:gd name="T42" fmla="*/ 13 w 138"/>
                <a:gd name="T43" fmla="*/ 101 h 228"/>
                <a:gd name="T44" fmla="*/ 11 w 138"/>
                <a:gd name="T45" fmla="*/ 70 h 228"/>
                <a:gd name="T46" fmla="*/ 7 w 138"/>
                <a:gd name="T47" fmla="*/ 40 h 228"/>
                <a:gd name="T48" fmla="*/ 0 w 138"/>
                <a:gd name="T49" fmla="*/ 10 h 228"/>
                <a:gd name="T50" fmla="*/ 58 w 138"/>
                <a:gd name="T51" fmla="*/ 5 h 228"/>
                <a:gd name="T52" fmla="*/ 62 w 138"/>
                <a:gd name="T53" fmla="*/ 21 h 228"/>
                <a:gd name="T54" fmla="*/ 64 w 138"/>
                <a:gd name="T55" fmla="*/ 39 h 228"/>
                <a:gd name="T56" fmla="*/ 64 w 138"/>
                <a:gd name="T57" fmla="*/ 39 h 228"/>
                <a:gd name="T58" fmla="*/ 75 w 138"/>
                <a:gd name="T59" fmla="*/ 25 h 228"/>
                <a:gd name="T60" fmla="*/ 89 w 138"/>
                <a:gd name="T61" fmla="*/ 11 h 228"/>
                <a:gd name="T62" fmla="*/ 107 w 138"/>
                <a:gd name="T63" fmla="*/ 4 h 228"/>
                <a:gd name="T64" fmla="*/ 126 w 13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28">
                  <a:moveTo>
                    <a:pt x="126" y="0"/>
                  </a:moveTo>
                  <a:lnTo>
                    <a:pt x="131" y="0"/>
                  </a:lnTo>
                  <a:lnTo>
                    <a:pt x="135" y="1"/>
                  </a:lnTo>
                  <a:lnTo>
                    <a:pt x="138" y="49"/>
                  </a:lnTo>
                  <a:lnTo>
                    <a:pt x="132" y="49"/>
                  </a:lnTo>
                  <a:lnTo>
                    <a:pt x="126" y="48"/>
                  </a:lnTo>
                  <a:lnTo>
                    <a:pt x="121" y="48"/>
                  </a:lnTo>
                  <a:lnTo>
                    <a:pt x="102" y="49"/>
                  </a:lnTo>
                  <a:lnTo>
                    <a:pt x="89" y="56"/>
                  </a:lnTo>
                  <a:lnTo>
                    <a:pt x="80" y="64"/>
                  </a:lnTo>
                  <a:lnTo>
                    <a:pt x="75" y="76"/>
                  </a:lnTo>
                  <a:lnTo>
                    <a:pt x="72" y="90"/>
                  </a:lnTo>
                  <a:lnTo>
                    <a:pt x="71" y="107"/>
                  </a:lnTo>
                  <a:lnTo>
                    <a:pt x="71" y="125"/>
                  </a:lnTo>
                  <a:lnTo>
                    <a:pt x="71" y="153"/>
                  </a:lnTo>
                  <a:lnTo>
                    <a:pt x="71" y="169"/>
                  </a:lnTo>
                  <a:lnTo>
                    <a:pt x="72" y="188"/>
                  </a:lnTo>
                  <a:lnTo>
                    <a:pt x="72" y="208"/>
                  </a:lnTo>
                  <a:lnTo>
                    <a:pt x="73" y="228"/>
                  </a:lnTo>
                  <a:lnTo>
                    <a:pt x="11" y="228"/>
                  </a:lnTo>
                  <a:lnTo>
                    <a:pt x="13" y="153"/>
                  </a:lnTo>
                  <a:lnTo>
                    <a:pt x="13" y="101"/>
                  </a:lnTo>
                  <a:lnTo>
                    <a:pt x="11" y="70"/>
                  </a:lnTo>
                  <a:lnTo>
                    <a:pt x="7" y="40"/>
                  </a:lnTo>
                  <a:lnTo>
                    <a:pt x="0" y="10"/>
                  </a:lnTo>
                  <a:lnTo>
                    <a:pt x="58" y="5"/>
                  </a:lnTo>
                  <a:lnTo>
                    <a:pt x="62" y="21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75" y="25"/>
                  </a:lnTo>
                  <a:lnTo>
                    <a:pt x="89" y="11"/>
                  </a:lnTo>
                  <a:lnTo>
                    <a:pt x="107" y="4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9789900" y="432639"/>
              <a:ext cx="162356" cy="180911"/>
            </a:xfrm>
            <a:custGeom>
              <a:avLst/>
              <a:gdLst>
                <a:gd name="T0" fmla="*/ 109 w 211"/>
                <a:gd name="T1" fmla="*/ 48 h 234"/>
                <a:gd name="T2" fmla="*/ 93 w 211"/>
                <a:gd name="T3" fmla="*/ 49 h 234"/>
                <a:gd name="T4" fmla="*/ 80 w 211"/>
                <a:gd name="T5" fmla="*/ 55 h 234"/>
                <a:gd name="T6" fmla="*/ 71 w 211"/>
                <a:gd name="T7" fmla="*/ 63 h 234"/>
                <a:gd name="T8" fmla="*/ 64 w 211"/>
                <a:gd name="T9" fmla="*/ 72 h 234"/>
                <a:gd name="T10" fmla="*/ 61 w 211"/>
                <a:gd name="T11" fmla="*/ 81 h 234"/>
                <a:gd name="T12" fmla="*/ 59 w 211"/>
                <a:gd name="T13" fmla="*/ 90 h 234"/>
                <a:gd name="T14" fmla="*/ 153 w 211"/>
                <a:gd name="T15" fmla="*/ 90 h 234"/>
                <a:gd name="T16" fmla="*/ 152 w 211"/>
                <a:gd name="T17" fmla="*/ 80 h 234"/>
                <a:gd name="T18" fmla="*/ 146 w 211"/>
                <a:gd name="T19" fmla="*/ 68 h 234"/>
                <a:gd name="T20" fmla="*/ 138 w 211"/>
                <a:gd name="T21" fmla="*/ 57 h 234"/>
                <a:gd name="T22" fmla="*/ 125 w 211"/>
                <a:gd name="T23" fmla="*/ 51 h 234"/>
                <a:gd name="T24" fmla="*/ 109 w 211"/>
                <a:gd name="T25" fmla="*/ 48 h 234"/>
                <a:gd name="T26" fmla="*/ 108 w 211"/>
                <a:gd name="T27" fmla="*/ 0 h 234"/>
                <a:gd name="T28" fmla="*/ 133 w 211"/>
                <a:gd name="T29" fmla="*/ 2 h 234"/>
                <a:gd name="T30" fmla="*/ 153 w 211"/>
                <a:gd name="T31" fmla="*/ 9 h 234"/>
                <a:gd name="T32" fmla="*/ 171 w 211"/>
                <a:gd name="T33" fmla="*/ 18 h 234"/>
                <a:gd name="T34" fmla="*/ 184 w 211"/>
                <a:gd name="T35" fmla="*/ 31 h 234"/>
                <a:gd name="T36" fmla="*/ 195 w 211"/>
                <a:gd name="T37" fmla="*/ 46 h 234"/>
                <a:gd name="T38" fmla="*/ 203 w 211"/>
                <a:gd name="T39" fmla="*/ 61 h 234"/>
                <a:gd name="T40" fmla="*/ 208 w 211"/>
                <a:gd name="T41" fmla="*/ 78 h 234"/>
                <a:gd name="T42" fmla="*/ 211 w 211"/>
                <a:gd name="T43" fmla="*/ 95 h 234"/>
                <a:gd name="T44" fmla="*/ 211 w 211"/>
                <a:gd name="T45" fmla="*/ 114 h 234"/>
                <a:gd name="T46" fmla="*/ 211 w 211"/>
                <a:gd name="T47" fmla="*/ 120 h 234"/>
                <a:gd name="T48" fmla="*/ 211 w 211"/>
                <a:gd name="T49" fmla="*/ 127 h 234"/>
                <a:gd name="T50" fmla="*/ 59 w 211"/>
                <a:gd name="T51" fmla="*/ 127 h 234"/>
                <a:gd name="T52" fmla="*/ 61 w 211"/>
                <a:gd name="T53" fmla="*/ 136 h 234"/>
                <a:gd name="T54" fmla="*/ 63 w 211"/>
                <a:gd name="T55" fmla="*/ 145 h 234"/>
                <a:gd name="T56" fmla="*/ 68 w 211"/>
                <a:gd name="T57" fmla="*/ 154 h 234"/>
                <a:gd name="T58" fmla="*/ 76 w 211"/>
                <a:gd name="T59" fmla="*/ 165 h 234"/>
                <a:gd name="T60" fmla="*/ 87 w 211"/>
                <a:gd name="T61" fmla="*/ 174 h 234"/>
                <a:gd name="T62" fmla="*/ 101 w 211"/>
                <a:gd name="T63" fmla="*/ 181 h 234"/>
                <a:gd name="T64" fmla="*/ 119 w 211"/>
                <a:gd name="T65" fmla="*/ 186 h 234"/>
                <a:gd name="T66" fmla="*/ 142 w 211"/>
                <a:gd name="T67" fmla="*/ 187 h 234"/>
                <a:gd name="T68" fmla="*/ 167 w 211"/>
                <a:gd name="T69" fmla="*/ 184 h 234"/>
                <a:gd name="T70" fmla="*/ 191 w 211"/>
                <a:gd name="T71" fmla="*/ 181 h 234"/>
                <a:gd name="T72" fmla="*/ 191 w 211"/>
                <a:gd name="T73" fmla="*/ 228 h 234"/>
                <a:gd name="T74" fmla="*/ 163 w 211"/>
                <a:gd name="T75" fmla="*/ 233 h 234"/>
                <a:gd name="T76" fmla="*/ 135 w 211"/>
                <a:gd name="T77" fmla="*/ 234 h 234"/>
                <a:gd name="T78" fmla="*/ 105 w 211"/>
                <a:gd name="T79" fmla="*/ 232 h 234"/>
                <a:gd name="T80" fmla="*/ 78 w 211"/>
                <a:gd name="T81" fmla="*/ 225 h 234"/>
                <a:gd name="T82" fmla="*/ 55 w 211"/>
                <a:gd name="T83" fmla="*/ 213 h 234"/>
                <a:gd name="T84" fmla="*/ 36 w 211"/>
                <a:gd name="T85" fmla="*/ 198 h 234"/>
                <a:gd name="T86" fmla="*/ 21 w 211"/>
                <a:gd name="T87" fmla="*/ 178 h 234"/>
                <a:gd name="T88" fmla="*/ 9 w 211"/>
                <a:gd name="T89" fmla="*/ 156 h 234"/>
                <a:gd name="T90" fmla="*/ 3 w 211"/>
                <a:gd name="T91" fmla="*/ 131 h 234"/>
                <a:gd name="T92" fmla="*/ 0 w 211"/>
                <a:gd name="T93" fmla="*/ 103 h 234"/>
                <a:gd name="T94" fmla="*/ 3 w 211"/>
                <a:gd name="T95" fmla="*/ 78 h 234"/>
                <a:gd name="T96" fmla="*/ 11 w 211"/>
                <a:gd name="T97" fmla="*/ 56 h 234"/>
                <a:gd name="T98" fmla="*/ 23 w 211"/>
                <a:gd name="T99" fmla="*/ 38 h 234"/>
                <a:gd name="T100" fmla="*/ 40 w 211"/>
                <a:gd name="T101" fmla="*/ 22 h 234"/>
                <a:gd name="T102" fmla="*/ 59 w 211"/>
                <a:gd name="T103" fmla="*/ 10 h 234"/>
                <a:gd name="T104" fmla="*/ 81 w 211"/>
                <a:gd name="T105" fmla="*/ 2 h 234"/>
                <a:gd name="T106" fmla="*/ 108 w 211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234">
                  <a:moveTo>
                    <a:pt x="109" y="48"/>
                  </a:moveTo>
                  <a:lnTo>
                    <a:pt x="93" y="49"/>
                  </a:lnTo>
                  <a:lnTo>
                    <a:pt x="80" y="55"/>
                  </a:lnTo>
                  <a:lnTo>
                    <a:pt x="71" y="63"/>
                  </a:lnTo>
                  <a:lnTo>
                    <a:pt x="64" y="72"/>
                  </a:lnTo>
                  <a:lnTo>
                    <a:pt x="61" y="81"/>
                  </a:lnTo>
                  <a:lnTo>
                    <a:pt x="59" y="90"/>
                  </a:lnTo>
                  <a:lnTo>
                    <a:pt x="153" y="90"/>
                  </a:lnTo>
                  <a:lnTo>
                    <a:pt x="152" y="80"/>
                  </a:lnTo>
                  <a:lnTo>
                    <a:pt x="146" y="68"/>
                  </a:lnTo>
                  <a:lnTo>
                    <a:pt x="138" y="57"/>
                  </a:lnTo>
                  <a:lnTo>
                    <a:pt x="125" y="51"/>
                  </a:lnTo>
                  <a:lnTo>
                    <a:pt x="109" y="48"/>
                  </a:lnTo>
                  <a:close/>
                  <a:moveTo>
                    <a:pt x="108" y="0"/>
                  </a:moveTo>
                  <a:lnTo>
                    <a:pt x="133" y="2"/>
                  </a:lnTo>
                  <a:lnTo>
                    <a:pt x="153" y="9"/>
                  </a:lnTo>
                  <a:lnTo>
                    <a:pt x="171" y="18"/>
                  </a:lnTo>
                  <a:lnTo>
                    <a:pt x="184" y="31"/>
                  </a:lnTo>
                  <a:lnTo>
                    <a:pt x="195" y="46"/>
                  </a:lnTo>
                  <a:lnTo>
                    <a:pt x="203" y="61"/>
                  </a:lnTo>
                  <a:lnTo>
                    <a:pt x="208" y="78"/>
                  </a:lnTo>
                  <a:lnTo>
                    <a:pt x="211" y="95"/>
                  </a:lnTo>
                  <a:lnTo>
                    <a:pt x="211" y="114"/>
                  </a:lnTo>
                  <a:lnTo>
                    <a:pt x="211" y="120"/>
                  </a:lnTo>
                  <a:lnTo>
                    <a:pt x="211" y="127"/>
                  </a:lnTo>
                  <a:lnTo>
                    <a:pt x="59" y="127"/>
                  </a:lnTo>
                  <a:lnTo>
                    <a:pt x="61" y="136"/>
                  </a:lnTo>
                  <a:lnTo>
                    <a:pt x="63" y="145"/>
                  </a:lnTo>
                  <a:lnTo>
                    <a:pt x="68" y="154"/>
                  </a:lnTo>
                  <a:lnTo>
                    <a:pt x="76" y="165"/>
                  </a:lnTo>
                  <a:lnTo>
                    <a:pt x="87" y="174"/>
                  </a:lnTo>
                  <a:lnTo>
                    <a:pt x="101" y="181"/>
                  </a:lnTo>
                  <a:lnTo>
                    <a:pt x="119" y="186"/>
                  </a:lnTo>
                  <a:lnTo>
                    <a:pt x="142" y="187"/>
                  </a:lnTo>
                  <a:lnTo>
                    <a:pt x="167" y="184"/>
                  </a:lnTo>
                  <a:lnTo>
                    <a:pt x="191" y="181"/>
                  </a:lnTo>
                  <a:lnTo>
                    <a:pt x="191" y="228"/>
                  </a:lnTo>
                  <a:lnTo>
                    <a:pt x="163" y="233"/>
                  </a:lnTo>
                  <a:lnTo>
                    <a:pt x="135" y="234"/>
                  </a:lnTo>
                  <a:lnTo>
                    <a:pt x="105" y="232"/>
                  </a:lnTo>
                  <a:lnTo>
                    <a:pt x="78" y="225"/>
                  </a:lnTo>
                  <a:lnTo>
                    <a:pt x="55" y="213"/>
                  </a:lnTo>
                  <a:lnTo>
                    <a:pt x="36" y="198"/>
                  </a:lnTo>
                  <a:lnTo>
                    <a:pt x="21" y="178"/>
                  </a:lnTo>
                  <a:lnTo>
                    <a:pt x="9" y="156"/>
                  </a:lnTo>
                  <a:lnTo>
                    <a:pt x="3" y="131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1" y="56"/>
                  </a:lnTo>
                  <a:lnTo>
                    <a:pt x="23" y="38"/>
                  </a:lnTo>
                  <a:lnTo>
                    <a:pt x="40" y="22"/>
                  </a:lnTo>
                  <a:lnTo>
                    <a:pt x="59" y="10"/>
                  </a:lnTo>
                  <a:lnTo>
                    <a:pt x="81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312994" y="3536586"/>
            <a:ext cx="3975897" cy="200988"/>
          </a:xfrm>
        </p:spPr>
        <p:txBody>
          <a:bodyPr>
            <a:spAutoFit/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3919408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 userDrawn="1"/>
        </p:nvCxnSpPr>
        <p:spPr>
          <a:xfrm>
            <a:off x="301687" y="3479481"/>
            <a:ext cx="41821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H="1">
            <a:off x="5128113" y="3559284"/>
            <a:ext cx="1577322" cy="854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6735185" y="2658039"/>
            <a:ext cx="1716543" cy="834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 userDrawn="1"/>
        </p:nvSpPr>
        <p:spPr>
          <a:xfrm rot="3160954">
            <a:off x="4813571" y="1322593"/>
            <a:ext cx="4868364" cy="3551754"/>
          </a:xfrm>
          <a:custGeom>
            <a:avLst/>
            <a:gdLst>
              <a:gd name="connsiteX0" fmla="*/ 0 w 6739128"/>
              <a:gd name="connsiteY0" fmla="*/ 0 h 4873752"/>
              <a:gd name="connsiteX1" fmla="*/ 3886200 w 6739128"/>
              <a:gd name="connsiteY1" fmla="*/ 3785616 h 4873752"/>
              <a:gd name="connsiteX2" fmla="*/ 6739128 w 6739128"/>
              <a:gd name="connsiteY2" fmla="*/ 4873752 h 4873752"/>
              <a:gd name="connsiteX0" fmla="*/ 0 w 6739128"/>
              <a:gd name="connsiteY0" fmla="*/ 0 h 4873752"/>
              <a:gd name="connsiteX1" fmla="*/ 6739128 w 6739128"/>
              <a:gd name="connsiteY1" fmla="*/ 4873752 h 4873752"/>
              <a:gd name="connsiteX0" fmla="*/ 0 w 6739128"/>
              <a:gd name="connsiteY0" fmla="*/ 0 h 4910328"/>
              <a:gd name="connsiteX1" fmla="*/ 6739128 w 6739128"/>
              <a:gd name="connsiteY1" fmla="*/ 4910328 h 4910328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684082"/>
              <a:gd name="connsiteY0" fmla="*/ 0 h 4794488"/>
              <a:gd name="connsiteX1" fmla="*/ 6684082 w 6684082"/>
              <a:gd name="connsiteY1" fmla="*/ 4794488 h 4794488"/>
              <a:gd name="connsiteX0" fmla="*/ 0 w 5499428"/>
              <a:gd name="connsiteY0" fmla="*/ 0 h 4153284"/>
              <a:gd name="connsiteX1" fmla="*/ 5499428 w 5499428"/>
              <a:gd name="connsiteY1" fmla="*/ 4153284 h 4153284"/>
              <a:gd name="connsiteX0" fmla="*/ 0 w 5390718"/>
              <a:gd name="connsiteY0" fmla="*/ 0 h 4161488"/>
              <a:gd name="connsiteX1" fmla="*/ 5390718 w 5390718"/>
              <a:gd name="connsiteY1" fmla="*/ 4161488 h 4161488"/>
              <a:gd name="connsiteX0" fmla="*/ 0 w 5367597"/>
              <a:gd name="connsiteY0" fmla="*/ 0 h 4153579"/>
              <a:gd name="connsiteX1" fmla="*/ 5367597 w 5367597"/>
              <a:gd name="connsiteY1" fmla="*/ 4153579 h 415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7597" h="4153579">
                <a:moveTo>
                  <a:pt x="0" y="0"/>
                </a:moveTo>
                <a:cubicBezTo>
                  <a:pt x="1063752" y="2237232"/>
                  <a:pt x="2694501" y="3662851"/>
                  <a:pt x="5367597" y="4153579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5442071" y="2150557"/>
            <a:ext cx="2506896" cy="26578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917" y="4413539"/>
            <a:ext cx="413196" cy="3229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 flipV="1">
            <a:off x="4483818" y="3492104"/>
            <a:ext cx="648812" cy="921436"/>
          </a:xfrm>
          <a:prstGeom prst="line">
            <a:avLst/>
          </a:prstGeom>
          <a:ln w="9525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 userDrawn="1"/>
        </p:nvSpPr>
        <p:spPr>
          <a:xfrm flipV="1">
            <a:off x="8249646" y="24437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5570985" y="2287233"/>
            <a:ext cx="2249068" cy="238449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58595B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 flipV="1">
            <a:off x="4926031" y="41992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 flipV="1">
            <a:off x="4665829" y="3800809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 flipV="1">
            <a:off x="4626734" y="4649064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994" y="3165392"/>
            <a:ext cx="3975897" cy="312649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slide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5" name="Slide Number Placeholder 4"/>
          <p:cNvSpPr txBox="1">
            <a:spLocks/>
          </p:cNvSpPr>
          <p:nvPr userDrawn="1"/>
        </p:nvSpPr>
        <p:spPr>
          <a:xfrm>
            <a:off x="7927475" y="6365502"/>
            <a:ext cx="89092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1043056" rtl="0" eaLnBrk="1" latinLnBrk="0" hangingPunct="1"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287540" y="6179208"/>
            <a:ext cx="8548312" cy="0"/>
          </a:xfrm>
          <a:prstGeom prst="line">
            <a:avLst/>
          </a:prstGeom>
          <a:ln w="952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 userDrawn="1"/>
        </p:nvGrpSpPr>
        <p:grpSpPr>
          <a:xfrm>
            <a:off x="310158" y="6347904"/>
            <a:ext cx="1636104" cy="228546"/>
            <a:chOff x="7398636" y="349142"/>
            <a:chExt cx="2553620" cy="336308"/>
          </a:xfrm>
          <a:solidFill>
            <a:schemeClr val="bg1"/>
          </a:solidFill>
        </p:grpSpPr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7398636" y="370016"/>
              <a:ext cx="62623" cy="238895"/>
            </a:xfrm>
            <a:custGeom>
              <a:avLst/>
              <a:gdLst>
                <a:gd name="T0" fmla="*/ 0 w 82"/>
                <a:gd name="T1" fmla="*/ 0 h 308"/>
                <a:gd name="T2" fmla="*/ 76 w 82"/>
                <a:gd name="T3" fmla="*/ 0 h 308"/>
                <a:gd name="T4" fmla="*/ 74 w 82"/>
                <a:gd name="T5" fmla="*/ 25 h 308"/>
                <a:gd name="T6" fmla="*/ 73 w 82"/>
                <a:gd name="T7" fmla="*/ 53 h 308"/>
                <a:gd name="T8" fmla="*/ 73 w 82"/>
                <a:gd name="T9" fmla="*/ 86 h 308"/>
                <a:gd name="T10" fmla="*/ 73 w 82"/>
                <a:gd name="T11" fmla="*/ 199 h 308"/>
                <a:gd name="T12" fmla="*/ 74 w 82"/>
                <a:gd name="T13" fmla="*/ 225 h 308"/>
                <a:gd name="T14" fmla="*/ 76 w 82"/>
                <a:gd name="T15" fmla="*/ 254 h 308"/>
                <a:gd name="T16" fmla="*/ 78 w 82"/>
                <a:gd name="T17" fmla="*/ 283 h 308"/>
                <a:gd name="T18" fmla="*/ 82 w 82"/>
                <a:gd name="T19" fmla="*/ 308 h 308"/>
                <a:gd name="T20" fmla="*/ 6 w 82"/>
                <a:gd name="T21" fmla="*/ 308 h 308"/>
                <a:gd name="T22" fmla="*/ 6 w 82"/>
                <a:gd name="T23" fmla="*/ 289 h 308"/>
                <a:gd name="T24" fmla="*/ 7 w 82"/>
                <a:gd name="T25" fmla="*/ 271 h 308"/>
                <a:gd name="T26" fmla="*/ 7 w 82"/>
                <a:gd name="T27" fmla="*/ 251 h 308"/>
                <a:gd name="T28" fmla="*/ 7 w 82"/>
                <a:gd name="T29" fmla="*/ 228 h 308"/>
                <a:gd name="T30" fmla="*/ 7 w 82"/>
                <a:gd name="T31" fmla="*/ 107 h 308"/>
                <a:gd name="T32" fmla="*/ 7 w 82"/>
                <a:gd name="T33" fmla="*/ 68 h 308"/>
                <a:gd name="T34" fmla="*/ 5 w 82"/>
                <a:gd name="T35" fmla="*/ 32 h 308"/>
                <a:gd name="T36" fmla="*/ 0 w 82"/>
                <a:gd name="T3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308">
                  <a:moveTo>
                    <a:pt x="0" y="0"/>
                  </a:moveTo>
                  <a:lnTo>
                    <a:pt x="76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99"/>
                  </a:lnTo>
                  <a:lnTo>
                    <a:pt x="74" y="225"/>
                  </a:lnTo>
                  <a:lnTo>
                    <a:pt x="76" y="254"/>
                  </a:lnTo>
                  <a:lnTo>
                    <a:pt x="78" y="283"/>
                  </a:lnTo>
                  <a:lnTo>
                    <a:pt x="82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7" y="271"/>
                  </a:lnTo>
                  <a:lnTo>
                    <a:pt x="7" y="251"/>
                  </a:lnTo>
                  <a:lnTo>
                    <a:pt x="7" y="228"/>
                  </a:lnTo>
                  <a:lnTo>
                    <a:pt x="7" y="107"/>
                  </a:lnTo>
                  <a:lnTo>
                    <a:pt x="7" y="68"/>
                  </a:lnTo>
                  <a:lnTo>
                    <a:pt x="5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 bwMode="auto">
            <a:xfrm>
              <a:off x="7496049" y="432639"/>
              <a:ext cx="183230" cy="252811"/>
            </a:xfrm>
            <a:custGeom>
              <a:avLst/>
              <a:gdLst>
                <a:gd name="T0" fmla="*/ 104 w 237"/>
                <a:gd name="T1" fmla="*/ 51 h 326"/>
                <a:gd name="T2" fmla="*/ 79 w 237"/>
                <a:gd name="T3" fmla="*/ 68 h 326"/>
                <a:gd name="T4" fmla="*/ 68 w 237"/>
                <a:gd name="T5" fmla="*/ 102 h 326"/>
                <a:gd name="T6" fmla="*/ 69 w 237"/>
                <a:gd name="T7" fmla="*/ 145 h 326"/>
                <a:gd name="T8" fmla="*/ 87 w 237"/>
                <a:gd name="T9" fmla="*/ 177 h 326"/>
                <a:gd name="T10" fmla="*/ 124 w 237"/>
                <a:gd name="T11" fmla="*/ 187 h 326"/>
                <a:gd name="T12" fmla="*/ 154 w 237"/>
                <a:gd name="T13" fmla="*/ 179 h 326"/>
                <a:gd name="T14" fmla="*/ 172 w 237"/>
                <a:gd name="T15" fmla="*/ 157 h 326"/>
                <a:gd name="T16" fmla="*/ 179 w 237"/>
                <a:gd name="T17" fmla="*/ 123 h 326"/>
                <a:gd name="T18" fmla="*/ 168 w 237"/>
                <a:gd name="T19" fmla="*/ 77 h 326"/>
                <a:gd name="T20" fmla="*/ 140 w 237"/>
                <a:gd name="T21" fmla="*/ 51 h 326"/>
                <a:gd name="T22" fmla="*/ 136 w 237"/>
                <a:gd name="T23" fmla="*/ 0 h 326"/>
                <a:gd name="T24" fmla="*/ 182 w 237"/>
                <a:gd name="T25" fmla="*/ 11 h 326"/>
                <a:gd name="T26" fmla="*/ 216 w 237"/>
                <a:gd name="T27" fmla="*/ 44 h 326"/>
                <a:gd name="T28" fmla="*/ 235 w 237"/>
                <a:gd name="T29" fmla="*/ 93 h 326"/>
                <a:gd name="T30" fmla="*/ 235 w 237"/>
                <a:gd name="T31" fmla="*/ 149 h 326"/>
                <a:gd name="T32" fmla="*/ 217 w 237"/>
                <a:gd name="T33" fmla="*/ 194 h 326"/>
                <a:gd name="T34" fmla="*/ 183 w 237"/>
                <a:gd name="T35" fmla="*/ 224 h 326"/>
                <a:gd name="T36" fmla="*/ 138 w 237"/>
                <a:gd name="T37" fmla="*/ 234 h 326"/>
                <a:gd name="T38" fmla="*/ 103 w 237"/>
                <a:gd name="T39" fmla="*/ 230 h 326"/>
                <a:gd name="T40" fmla="*/ 81 w 237"/>
                <a:gd name="T41" fmla="*/ 219 h 326"/>
                <a:gd name="T42" fmla="*/ 70 w 237"/>
                <a:gd name="T43" fmla="*/ 239 h 326"/>
                <a:gd name="T44" fmla="*/ 72 w 237"/>
                <a:gd name="T45" fmla="*/ 272 h 326"/>
                <a:gd name="T46" fmla="*/ 76 w 237"/>
                <a:gd name="T47" fmla="*/ 322 h 326"/>
                <a:gd name="T48" fmla="*/ 5 w 237"/>
                <a:gd name="T49" fmla="*/ 313 h 326"/>
                <a:gd name="T50" fmla="*/ 9 w 237"/>
                <a:gd name="T51" fmla="*/ 274 h 326"/>
                <a:gd name="T52" fmla="*/ 11 w 237"/>
                <a:gd name="T53" fmla="*/ 232 h 326"/>
                <a:gd name="T54" fmla="*/ 13 w 237"/>
                <a:gd name="T55" fmla="*/ 123 h 326"/>
                <a:gd name="T56" fmla="*/ 6 w 237"/>
                <a:gd name="T57" fmla="*/ 47 h 326"/>
                <a:gd name="T58" fmla="*/ 55 w 237"/>
                <a:gd name="T59" fmla="*/ 5 h 326"/>
                <a:gd name="T60" fmla="*/ 62 w 237"/>
                <a:gd name="T61" fmla="*/ 38 h 326"/>
                <a:gd name="T62" fmla="*/ 78 w 237"/>
                <a:gd name="T63" fmla="*/ 21 h 326"/>
                <a:gd name="T64" fmla="*/ 100 w 237"/>
                <a:gd name="T65" fmla="*/ 6 h 326"/>
                <a:gd name="T66" fmla="*/ 136 w 237"/>
                <a:gd name="T6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326">
                  <a:moveTo>
                    <a:pt x="121" y="48"/>
                  </a:moveTo>
                  <a:lnTo>
                    <a:pt x="104" y="51"/>
                  </a:lnTo>
                  <a:lnTo>
                    <a:pt x="90" y="57"/>
                  </a:lnTo>
                  <a:lnTo>
                    <a:pt x="79" y="68"/>
                  </a:lnTo>
                  <a:lnTo>
                    <a:pt x="73" y="84"/>
                  </a:lnTo>
                  <a:lnTo>
                    <a:pt x="68" y="102"/>
                  </a:lnTo>
                  <a:lnTo>
                    <a:pt x="66" y="123"/>
                  </a:lnTo>
                  <a:lnTo>
                    <a:pt x="69" y="145"/>
                  </a:lnTo>
                  <a:lnTo>
                    <a:pt x="76" y="163"/>
                  </a:lnTo>
                  <a:lnTo>
                    <a:pt x="87" y="177"/>
                  </a:lnTo>
                  <a:lnTo>
                    <a:pt x="103" y="184"/>
                  </a:lnTo>
                  <a:lnTo>
                    <a:pt x="124" y="187"/>
                  </a:lnTo>
                  <a:lnTo>
                    <a:pt x="141" y="184"/>
                  </a:lnTo>
                  <a:lnTo>
                    <a:pt x="154" y="179"/>
                  </a:lnTo>
                  <a:lnTo>
                    <a:pt x="165" y="169"/>
                  </a:lnTo>
                  <a:lnTo>
                    <a:pt x="172" y="157"/>
                  </a:lnTo>
                  <a:lnTo>
                    <a:pt x="178" y="141"/>
                  </a:lnTo>
                  <a:lnTo>
                    <a:pt x="179" y="123"/>
                  </a:lnTo>
                  <a:lnTo>
                    <a:pt x="176" y="98"/>
                  </a:lnTo>
                  <a:lnTo>
                    <a:pt x="168" y="77"/>
                  </a:lnTo>
                  <a:lnTo>
                    <a:pt x="155" y="61"/>
                  </a:lnTo>
                  <a:lnTo>
                    <a:pt x="140" y="51"/>
                  </a:lnTo>
                  <a:lnTo>
                    <a:pt x="121" y="48"/>
                  </a:lnTo>
                  <a:close/>
                  <a:moveTo>
                    <a:pt x="136" y="0"/>
                  </a:moveTo>
                  <a:lnTo>
                    <a:pt x="159" y="4"/>
                  </a:lnTo>
                  <a:lnTo>
                    <a:pt x="182" y="11"/>
                  </a:lnTo>
                  <a:lnTo>
                    <a:pt x="201" y="26"/>
                  </a:lnTo>
                  <a:lnTo>
                    <a:pt x="216" y="44"/>
                  </a:lnTo>
                  <a:lnTo>
                    <a:pt x="227" y="66"/>
                  </a:lnTo>
                  <a:lnTo>
                    <a:pt x="235" y="93"/>
                  </a:lnTo>
                  <a:lnTo>
                    <a:pt x="237" y="122"/>
                  </a:lnTo>
                  <a:lnTo>
                    <a:pt x="235" y="149"/>
                  </a:lnTo>
                  <a:lnTo>
                    <a:pt x="227" y="173"/>
                  </a:lnTo>
                  <a:lnTo>
                    <a:pt x="217" y="194"/>
                  </a:lnTo>
                  <a:lnTo>
                    <a:pt x="201" y="211"/>
                  </a:lnTo>
                  <a:lnTo>
                    <a:pt x="183" y="224"/>
                  </a:lnTo>
                  <a:lnTo>
                    <a:pt x="162" y="232"/>
                  </a:lnTo>
                  <a:lnTo>
                    <a:pt x="138" y="234"/>
                  </a:lnTo>
                  <a:lnTo>
                    <a:pt x="119" y="233"/>
                  </a:lnTo>
                  <a:lnTo>
                    <a:pt x="103" y="230"/>
                  </a:lnTo>
                  <a:lnTo>
                    <a:pt x="91" y="225"/>
                  </a:lnTo>
                  <a:lnTo>
                    <a:pt x="81" y="219"/>
                  </a:lnTo>
                  <a:lnTo>
                    <a:pt x="70" y="213"/>
                  </a:lnTo>
                  <a:lnTo>
                    <a:pt x="70" y="239"/>
                  </a:lnTo>
                  <a:lnTo>
                    <a:pt x="70" y="253"/>
                  </a:lnTo>
                  <a:lnTo>
                    <a:pt x="72" y="272"/>
                  </a:lnTo>
                  <a:lnTo>
                    <a:pt x="73" y="296"/>
                  </a:lnTo>
                  <a:lnTo>
                    <a:pt x="76" y="322"/>
                  </a:lnTo>
                  <a:lnTo>
                    <a:pt x="4" y="326"/>
                  </a:lnTo>
                  <a:lnTo>
                    <a:pt x="5" y="313"/>
                  </a:lnTo>
                  <a:lnTo>
                    <a:pt x="7" y="295"/>
                  </a:lnTo>
                  <a:lnTo>
                    <a:pt x="9" y="274"/>
                  </a:lnTo>
                  <a:lnTo>
                    <a:pt x="10" y="253"/>
                  </a:lnTo>
                  <a:lnTo>
                    <a:pt x="11" y="232"/>
                  </a:lnTo>
                  <a:lnTo>
                    <a:pt x="13" y="213"/>
                  </a:lnTo>
                  <a:lnTo>
                    <a:pt x="13" y="123"/>
                  </a:lnTo>
                  <a:lnTo>
                    <a:pt x="10" y="85"/>
                  </a:lnTo>
                  <a:lnTo>
                    <a:pt x="6" y="47"/>
                  </a:lnTo>
                  <a:lnTo>
                    <a:pt x="0" y="10"/>
                  </a:lnTo>
                  <a:lnTo>
                    <a:pt x="55" y="5"/>
                  </a:lnTo>
                  <a:lnTo>
                    <a:pt x="59" y="21"/>
                  </a:lnTo>
                  <a:lnTo>
                    <a:pt x="62" y="38"/>
                  </a:lnTo>
                  <a:lnTo>
                    <a:pt x="69" y="28"/>
                  </a:lnTo>
                  <a:lnTo>
                    <a:pt x="78" y="21"/>
                  </a:lnTo>
                  <a:lnTo>
                    <a:pt x="89" y="13"/>
                  </a:lnTo>
                  <a:lnTo>
                    <a:pt x="100" y="6"/>
                  </a:lnTo>
                  <a:lnTo>
                    <a:pt x="116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7700153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2 w 159"/>
                <a:gd name="T3" fmla="*/ 1 h 234"/>
                <a:gd name="T4" fmla="*/ 135 w 159"/>
                <a:gd name="T5" fmla="*/ 4 h 234"/>
                <a:gd name="T6" fmla="*/ 135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2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8 w 159"/>
                <a:gd name="T19" fmla="*/ 61 h 234"/>
                <a:gd name="T20" fmla="*/ 62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4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50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6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3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0 w 159"/>
                <a:gd name="T67" fmla="*/ 190 h 234"/>
                <a:gd name="T68" fmla="*/ 91 w 159"/>
                <a:gd name="T69" fmla="*/ 186 h 234"/>
                <a:gd name="T70" fmla="*/ 97 w 159"/>
                <a:gd name="T71" fmla="*/ 179 h 234"/>
                <a:gd name="T72" fmla="*/ 100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0 w 159"/>
                <a:gd name="T83" fmla="*/ 123 h 234"/>
                <a:gd name="T84" fmla="*/ 25 w 159"/>
                <a:gd name="T85" fmla="*/ 111 h 234"/>
                <a:gd name="T86" fmla="*/ 12 w 159"/>
                <a:gd name="T87" fmla="*/ 97 h 234"/>
                <a:gd name="T88" fmla="*/ 3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3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2" y="1"/>
                  </a:lnTo>
                  <a:lnTo>
                    <a:pt x="135" y="4"/>
                  </a:lnTo>
                  <a:lnTo>
                    <a:pt x="135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2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8" y="61"/>
                  </a:lnTo>
                  <a:lnTo>
                    <a:pt x="62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4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50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6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3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0" y="190"/>
                  </a:lnTo>
                  <a:lnTo>
                    <a:pt x="91" y="186"/>
                  </a:lnTo>
                  <a:lnTo>
                    <a:pt x="97" y="179"/>
                  </a:lnTo>
                  <a:lnTo>
                    <a:pt x="100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0" y="123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3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7841634" y="432639"/>
              <a:ext cx="176272" cy="180911"/>
            </a:xfrm>
            <a:custGeom>
              <a:avLst/>
              <a:gdLst>
                <a:gd name="T0" fmla="*/ 115 w 229"/>
                <a:gd name="T1" fmla="*/ 48 h 234"/>
                <a:gd name="T2" fmla="*/ 97 w 229"/>
                <a:gd name="T3" fmla="*/ 49 h 234"/>
                <a:gd name="T4" fmla="*/ 84 w 229"/>
                <a:gd name="T5" fmla="*/ 56 h 234"/>
                <a:gd name="T6" fmla="*/ 72 w 229"/>
                <a:gd name="T7" fmla="*/ 66 h 234"/>
                <a:gd name="T8" fmla="*/ 64 w 229"/>
                <a:gd name="T9" fmla="*/ 80 h 234"/>
                <a:gd name="T10" fmla="*/ 60 w 229"/>
                <a:gd name="T11" fmla="*/ 97 h 234"/>
                <a:gd name="T12" fmla="*/ 58 w 229"/>
                <a:gd name="T13" fmla="*/ 116 h 234"/>
                <a:gd name="T14" fmla="*/ 60 w 229"/>
                <a:gd name="T15" fmla="*/ 136 h 234"/>
                <a:gd name="T16" fmla="*/ 64 w 229"/>
                <a:gd name="T17" fmla="*/ 153 h 234"/>
                <a:gd name="T18" fmla="*/ 73 w 229"/>
                <a:gd name="T19" fmla="*/ 167 h 234"/>
                <a:gd name="T20" fmla="*/ 84 w 229"/>
                <a:gd name="T21" fmla="*/ 178 h 234"/>
                <a:gd name="T22" fmla="*/ 98 w 229"/>
                <a:gd name="T23" fmla="*/ 184 h 234"/>
                <a:gd name="T24" fmla="*/ 115 w 229"/>
                <a:gd name="T25" fmla="*/ 187 h 234"/>
                <a:gd name="T26" fmla="*/ 132 w 229"/>
                <a:gd name="T27" fmla="*/ 184 h 234"/>
                <a:gd name="T28" fmla="*/ 147 w 229"/>
                <a:gd name="T29" fmla="*/ 178 h 234"/>
                <a:gd name="T30" fmla="*/ 157 w 229"/>
                <a:gd name="T31" fmla="*/ 166 h 234"/>
                <a:gd name="T32" fmla="*/ 165 w 229"/>
                <a:gd name="T33" fmla="*/ 153 h 234"/>
                <a:gd name="T34" fmla="*/ 170 w 229"/>
                <a:gd name="T35" fmla="*/ 136 h 234"/>
                <a:gd name="T36" fmla="*/ 172 w 229"/>
                <a:gd name="T37" fmla="*/ 116 h 234"/>
                <a:gd name="T38" fmla="*/ 170 w 229"/>
                <a:gd name="T39" fmla="*/ 97 h 234"/>
                <a:gd name="T40" fmla="*/ 165 w 229"/>
                <a:gd name="T41" fmla="*/ 80 h 234"/>
                <a:gd name="T42" fmla="*/ 157 w 229"/>
                <a:gd name="T43" fmla="*/ 65 h 234"/>
                <a:gd name="T44" fmla="*/ 147 w 229"/>
                <a:gd name="T45" fmla="*/ 56 h 234"/>
                <a:gd name="T46" fmla="*/ 132 w 229"/>
                <a:gd name="T47" fmla="*/ 49 h 234"/>
                <a:gd name="T48" fmla="*/ 115 w 229"/>
                <a:gd name="T49" fmla="*/ 48 h 234"/>
                <a:gd name="T50" fmla="*/ 115 w 229"/>
                <a:gd name="T51" fmla="*/ 0 h 234"/>
                <a:gd name="T52" fmla="*/ 143 w 229"/>
                <a:gd name="T53" fmla="*/ 4 h 234"/>
                <a:gd name="T54" fmla="*/ 168 w 229"/>
                <a:gd name="T55" fmla="*/ 11 h 234"/>
                <a:gd name="T56" fmla="*/ 189 w 229"/>
                <a:gd name="T57" fmla="*/ 25 h 234"/>
                <a:gd name="T58" fmla="*/ 206 w 229"/>
                <a:gd name="T59" fmla="*/ 42 h 234"/>
                <a:gd name="T60" fmla="*/ 219 w 229"/>
                <a:gd name="T61" fmla="*/ 63 h 234"/>
                <a:gd name="T62" fmla="*/ 226 w 229"/>
                <a:gd name="T63" fmla="*/ 87 h 234"/>
                <a:gd name="T64" fmla="*/ 229 w 229"/>
                <a:gd name="T65" fmla="*/ 116 h 234"/>
                <a:gd name="T66" fmla="*/ 226 w 229"/>
                <a:gd name="T67" fmla="*/ 144 h 234"/>
                <a:gd name="T68" fmla="*/ 219 w 229"/>
                <a:gd name="T69" fmla="*/ 169 h 234"/>
                <a:gd name="T70" fmla="*/ 206 w 229"/>
                <a:gd name="T71" fmla="*/ 190 h 234"/>
                <a:gd name="T72" fmla="*/ 189 w 229"/>
                <a:gd name="T73" fmla="*/ 208 h 234"/>
                <a:gd name="T74" fmla="*/ 168 w 229"/>
                <a:gd name="T75" fmla="*/ 222 h 234"/>
                <a:gd name="T76" fmla="*/ 143 w 229"/>
                <a:gd name="T77" fmla="*/ 232 h 234"/>
                <a:gd name="T78" fmla="*/ 115 w 229"/>
                <a:gd name="T79" fmla="*/ 234 h 234"/>
                <a:gd name="T80" fmla="*/ 88 w 229"/>
                <a:gd name="T81" fmla="*/ 232 h 234"/>
                <a:gd name="T82" fmla="*/ 63 w 229"/>
                <a:gd name="T83" fmla="*/ 224 h 234"/>
                <a:gd name="T84" fmla="*/ 41 w 229"/>
                <a:gd name="T85" fmla="*/ 209 h 234"/>
                <a:gd name="T86" fmla="*/ 24 w 229"/>
                <a:gd name="T87" fmla="*/ 192 h 234"/>
                <a:gd name="T88" fmla="*/ 10 w 229"/>
                <a:gd name="T89" fmla="*/ 170 h 234"/>
                <a:gd name="T90" fmla="*/ 3 w 229"/>
                <a:gd name="T91" fmla="*/ 144 h 234"/>
                <a:gd name="T92" fmla="*/ 0 w 229"/>
                <a:gd name="T93" fmla="*/ 116 h 234"/>
                <a:gd name="T94" fmla="*/ 3 w 229"/>
                <a:gd name="T95" fmla="*/ 87 h 234"/>
                <a:gd name="T96" fmla="*/ 10 w 229"/>
                <a:gd name="T97" fmla="*/ 63 h 234"/>
                <a:gd name="T98" fmla="*/ 24 w 229"/>
                <a:gd name="T99" fmla="*/ 42 h 234"/>
                <a:gd name="T100" fmla="*/ 41 w 229"/>
                <a:gd name="T101" fmla="*/ 23 h 234"/>
                <a:gd name="T102" fmla="*/ 62 w 229"/>
                <a:gd name="T103" fmla="*/ 11 h 234"/>
                <a:gd name="T104" fmla="*/ 86 w 229"/>
                <a:gd name="T105" fmla="*/ 4 h 234"/>
                <a:gd name="T106" fmla="*/ 115 w 229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" h="234">
                  <a:moveTo>
                    <a:pt x="115" y="48"/>
                  </a:moveTo>
                  <a:lnTo>
                    <a:pt x="97" y="49"/>
                  </a:lnTo>
                  <a:lnTo>
                    <a:pt x="84" y="56"/>
                  </a:lnTo>
                  <a:lnTo>
                    <a:pt x="72" y="66"/>
                  </a:lnTo>
                  <a:lnTo>
                    <a:pt x="64" y="80"/>
                  </a:lnTo>
                  <a:lnTo>
                    <a:pt x="60" y="97"/>
                  </a:lnTo>
                  <a:lnTo>
                    <a:pt x="58" y="116"/>
                  </a:lnTo>
                  <a:lnTo>
                    <a:pt x="60" y="136"/>
                  </a:lnTo>
                  <a:lnTo>
                    <a:pt x="64" y="153"/>
                  </a:lnTo>
                  <a:lnTo>
                    <a:pt x="73" y="167"/>
                  </a:lnTo>
                  <a:lnTo>
                    <a:pt x="84" y="178"/>
                  </a:lnTo>
                  <a:lnTo>
                    <a:pt x="98" y="184"/>
                  </a:lnTo>
                  <a:lnTo>
                    <a:pt x="115" y="187"/>
                  </a:lnTo>
                  <a:lnTo>
                    <a:pt x="132" y="184"/>
                  </a:lnTo>
                  <a:lnTo>
                    <a:pt x="147" y="178"/>
                  </a:lnTo>
                  <a:lnTo>
                    <a:pt x="157" y="166"/>
                  </a:lnTo>
                  <a:lnTo>
                    <a:pt x="165" y="153"/>
                  </a:lnTo>
                  <a:lnTo>
                    <a:pt x="170" y="136"/>
                  </a:lnTo>
                  <a:lnTo>
                    <a:pt x="172" y="116"/>
                  </a:lnTo>
                  <a:lnTo>
                    <a:pt x="170" y="97"/>
                  </a:lnTo>
                  <a:lnTo>
                    <a:pt x="165" y="80"/>
                  </a:lnTo>
                  <a:lnTo>
                    <a:pt x="157" y="65"/>
                  </a:lnTo>
                  <a:lnTo>
                    <a:pt x="147" y="56"/>
                  </a:lnTo>
                  <a:lnTo>
                    <a:pt x="132" y="49"/>
                  </a:lnTo>
                  <a:lnTo>
                    <a:pt x="115" y="48"/>
                  </a:lnTo>
                  <a:close/>
                  <a:moveTo>
                    <a:pt x="115" y="0"/>
                  </a:moveTo>
                  <a:lnTo>
                    <a:pt x="143" y="4"/>
                  </a:lnTo>
                  <a:lnTo>
                    <a:pt x="168" y="11"/>
                  </a:lnTo>
                  <a:lnTo>
                    <a:pt x="189" y="25"/>
                  </a:lnTo>
                  <a:lnTo>
                    <a:pt x="206" y="42"/>
                  </a:lnTo>
                  <a:lnTo>
                    <a:pt x="219" y="63"/>
                  </a:lnTo>
                  <a:lnTo>
                    <a:pt x="226" y="87"/>
                  </a:lnTo>
                  <a:lnTo>
                    <a:pt x="229" y="116"/>
                  </a:lnTo>
                  <a:lnTo>
                    <a:pt x="226" y="144"/>
                  </a:lnTo>
                  <a:lnTo>
                    <a:pt x="219" y="169"/>
                  </a:lnTo>
                  <a:lnTo>
                    <a:pt x="206" y="190"/>
                  </a:lnTo>
                  <a:lnTo>
                    <a:pt x="189" y="208"/>
                  </a:lnTo>
                  <a:lnTo>
                    <a:pt x="168" y="222"/>
                  </a:lnTo>
                  <a:lnTo>
                    <a:pt x="143" y="232"/>
                  </a:lnTo>
                  <a:lnTo>
                    <a:pt x="115" y="234"/>
                  </a:lnTo>
                  <a:lnTo>
                    <a:pt x="88" y="232"/>
                  </a:lnTo>
                  <a:lnTo>
                    <a:pt x="63" y="224"/>
                  </a:lnTo>
                  <a:lnTo>
                    <a:pt x="41" y="209"/>
                  </a:lnTo>
                  <a:lnTo>
                    <a:pt x="24" y="192"/>
                  </a:lnTo>
                  <a:lnTo>
                    <a:pt x="10" y="170"/>
                  </a:lnTo>
                  <a:lnTo>
                    <a:pt x="3" y="144"/>
                  </a:lnTo>
                  <a:lnTo>
                    <a:pt x="0" y="116"/>
                  </a:lnTo>
                  <a:lnTo>
                    <a:pt x="3" y="87"/>
                  </a:lnTo>
                  <a:lnTo>
                    <a:pt x="10" y="63"/>
                  </a:lnTo>
                  <a:lnTo>
                    <a:pt x="24" y="42"/>
                  </a:lnTo>
                  <a:lnTo>
                    <a:pt x="41" y="23"/>
                  </a:lnTo>
                  <a:lnTo>
                    <a:pt x="62" y="11"/>
                  </a:lnTo>
                  <a:lnTo>
                    <a:pt x="86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8041100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1 w 159"/>
                <a:gd name="T3" fmla="*/ 1 h 234"/>
                <a:gd name="T4" fmla="*/ 136 w 159"/>
                <a:gd name="T5" fmla="*/ 4 h 234"/>
                <a:gd name="T6" fmla="*/ 136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1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9 w 159"/>
                <a:gd name="T19" fmla="*/ 61 h 234"/>
                <a:gd name="T20" fmla="*/ 63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5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49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5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2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1 w 159"/>
                <a:gd name="T67" fmla="*/ 190 h 234"/>
                <a:gd name="T68" fmla="*/ 91 w 159"/>
                <a:gd name="T69" fmla="*/ 186 h 234"/>
                <a:gd name="T70" fmla="*/ 98 w 159"/>
                <a:gd name="T71" fmla="*/ 179 h 234"/>
                <a:gd name="T72" fmla="*/ 101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1 w 159"/>
                <a:gd name="T83" fmla="*/ 123 h 234"/>
                <a:gd name="T84" fmla="*/ 25 w 159"/>
                <a:gd name="T85" fmla="*/ 111 h 234"/>
                <a:gd name="T86" fmla="*/ 13 w 159"/>
                <a:gd name="T87" fmla="*/ 97 h 234"/>
                <a:gd name="T88" fmla="*/ 4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4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1" y="1"/>
                  </a:lnTo>
                  <a:lnTo>
                    <a:pt x="136" y="4"/>
                  </a:lnTo>
                  <a:lnTo>
                    <a:pt x="136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9" y="61"/>
                  </a:lnTo>
                  <a:lnTo>
                    <a:pt x="63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5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49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5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2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1" y="190"/>
                  </a:lnTo>
                  <a:lnTo>
                    <a:pt x="91" y="186"/>
                  </a:lnTo>
                  <a:lnTo>
                    <a:pt x="98" y="179"/>
                  </a:lnTo>
                  <a:lnTo>
                    <a:pt x="101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1" y="123"/>
                  </a:lnTo>
                  <a:lnTo>
                    <a:pt x="25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4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8314785" y="370016"/>
              <a:ext cx="197146" cy="238895"/>
            </a:xfrm>
            <a:custGeom>
              <a:avLst/>
              <a:gdLst>
                <a:gd name="T0" fmla="*/ 0 w 255"/>
                <a:gd name="T1" fmla="*/ 0 h 308"/>
                <a:gd name="T2" fmla="*/ 74 w 255"/>
                <a:gd name="T3" fmla="*/ 0 h 308"/>
                <a:gd name="T4" fmla="*/ 74 w 255"/>
                <a:gd name="T5" fmla="*/ 25 h 308"/>
                <a:gd name="T6" fmla="*/ 73 w 255"/>
                <a:gd name="T7" fmla="*/ 53 h 308"/>
                <a:gd name="T8" fmla="*/ 73 w 255"/>
                <a:gd name="T9" fmla="*/ 86 h 308"/>
                <a:gd name="T10" fmla="*/ 73 w 255"/>
                <a:gd name="T11" fmla="*/ 119 h 308"/>
                <a:gd name="T12" fmla="*/ 188 w 255"/>
                <a:gd name="T13" fmla="*/ 119 h 308"/>
                <a:gd name="T14" fmla="*/ 188 w 255"/>
                <a:gd name="T15" fmla="*/ 86 h 308"/>
                <a:gd name="T16" fmla="*/ 188 w 255"/>
                <a:gd name="T17" fmla="*/ 55 h 308"/>
                <a:gd name="T18" fmla="*/ 184 w 255"/>
                <a:gd name="T19" fmla="*/ 26 h 308"/>
                <a:gd name="T20" fmla="*/ 180 w 255"/>
                <a:gd name="T21" fmla="*/ 0 h 308"/>
                <a:gd name="T22" fmla="*/ 255 w 255"/>
                <a:gd name="T23" fmla="*/ 0 h 308"/>
                <a:gd name="T24" fmla="*/ 255 w 255"/>
                <a:gd name="T25" fmla="*/ 25 h 308"/>
                <a:gd name="T26" fmla="*/ 254 w 255"/>
                <a:gd name="T27" fmla="*/ 53 h 308"/>
                <a:gd name="T28" fmla="*/ 254 w 255"/>
                <a:gd name="T29" fmla="*/ 86 h 308"/>
                <a:gd name="T30" fmla="*/ 254 w 255"/>
                <a:gd name="T31" fmla="*/ 228 h 308"/>
                <a:gd name="T32" fmla="*/ 254 w 255"/>
                <a:gd name="T33" fmla="*/ 254 h 308"/>
                <a:gd name="T34" fmla="*/ 255 w 255"/>
                <a:gd name="T35" fmla="*/ 281 h 308"/>
                <a:gd name="T36" fmla="*/ 255 w 255"/>
                <a:gd name="T37" fmla="*/ 308 h 308"/>
                <a:gd name="T38" fmla="*/ 187 w 255"/>
                <a:gd name="T39" fmla="*/ 308 h 308"/>
                <a:gd name="T40" fmla="*/ 187 w 255"/>
                <a:gd name="T41" fmla="*/ 289 h 308"/>
                <a:gd name="T42" fmla="*/ 188 w 255"/>
                <a:gd name="T43" fmla="*/ 271 h 308"/>
                <a:gd name="T44" fmla="*/ 188 w 255"/>
                <a:gd name="T45" fmla="*/ 251 h 308"/>
                <a:gd name="T46" fmla="*/ 188 w 255"/>
                <a:gd name="T47" fmla="*/ 228 h 308"/>
                <a:gd name="T48" fmla="*/ 188 w 255"/>
                <a:gd name="T49" fmla="*/ 166 h 308"/>
                <a:gd name="T50" fmla="*/ 73 w 255"/>
                <a:gd name="T51" fmla="*/ 166 h 308"/>
                <a:gd name="T52" fmla="*/ 73 w 255"/>
                <a:gd name="T53" fmla="*/ 228 h 308"/>
                <a:gd name="T54" fmla="*/ 73 w 255"/>
                <a:gd name="T55" fmla="*/ 254 h 308"/>
                <a:gd name="T56" fmla="*/ 74 w 255"/>
                <a:gd name="T57" fmla="*/ 281 h 308"/>
                <a:gd name="T58" fmla="*/ 74 w 255"/>
                <a:gd name="T59" fmla="*/ 308 h 308"/>
                <a:gd name="T60" fmla="*/ 6 w 255"/>
                <a:gd name="T61" fmla="*/ 308 h 308"/>
                <a:gd name="T62" fmla="*/ 6 w 255"/>
                <a:gd name="T63" fmla="*/ 289 h 308"/>
                <a:gd name="T64" fmla="*/ 8 w 255"/>
                <a:gd name="T65" fmla="*/ 271 h 308"/>
                <a:gd name="T66" fmla="*/ 8 w 255"/>
                <a:gd name="T67" fmla="*/ 251 h 308"/>
                <a:gd name="T68" fmla="*/ 8 w 255"/>
                <a:gd name="T69" fmla="*/ 228 h 308"/>
                <a:gd name="T70" fmla="*/ 8 w 255"/>
                <a:gd name="T71" fmla="*/ 86 h 308"/>
                <a:gd name="T72" fmla="*/ 8 w 255"/>
                <a:gd name="T73" fmla="*/ 55 h 308"/>
                <a:gd name="T74" fmla="*/ 4 w 255"/>
                <a:gd name="T75" fmla="*/ 26 h 308"/>
                <a:gd name="T76" fmla="*/ 0 w 255"/>
                <a:gd name="T7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308">
                  <a:moveTo>
                    <a:pt x="0" y="0"/>
                  </a:moveTo>
                  <a:lnTo>
                    <a:pt x="74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19"/>
                  </a:lnTo>
                  <a:lnTo>
                    <a:pt x="188" y="119"/>
                  </a:lnTo>
                  <a:lnTo>
                    <a:pt x="188" y="86"/>
                  </a:lnTo>
                  <a:lnTo>
                    <a:pt x="188" y="55"/>
                  </a:lnTo>
                  <a:lnTo>
                    <a:pt x="184" y="26"/>
                  </a:lnTo>
                  <a:lnTo>
                    <a:pt x="180" y="0"/>
                  </a:lnTo>
                  <a:lnTo>
                    <a:pt x="255" y="0"/>
                  </a:lnTo>
                  <a:lnTo>
                    <a:pt x="255" y="25"/>
                  </a:lnTo>
                  <a:lnTo>
                    <a:pt x="254" y="53"/>
                  </a:lnTo>
                  <a:lnTo>
                    <a:pt x="254" y="86"/>
                  </a:lnTo>
                  <a:lnTo>
                    <a:pt x="254" y="228"/>
                  </a:lnTo>
                  <a:lnTo>
                    <a:pt x="254" y="254"/>
                  </a:lnTo>
                  <a:lnTo>
                    <a:pt x="255" y="281"/>
                  </a:lnTo>
                  <a:lnTo>
                    <a:pt x="255" y="308"/>
                  </a:lnTo>
                  <a:lnTo>
                    <a:pt x="187" y="308"/>
                  </a:lnTo>
                  <a:lnTo>
                    <a:pt x="187" y="289"/>
                  </a:lnTo>
                  <a:lnTo>
                    <a:pt x="188" y="271"/>
                  </a:lnTo>
                  <a:lnTo>
                    <a:pt x="188" y="251"/>
                  </a:lnTo>
                  <a:lnTo>
                    <a:pt x="188" y="228"/>
                  </a:lnTo>
                  <a:lnTo>
                    <a:pt x="188" y="166"/>
                  </a:lnTo>
                  <a:lnTo>
                    <a:pt x="73" y="166"/>
                  </a:lnTo>
                  <a:lnTo>
                    <a:pt x="73" y="228"/>
                  </a:lnTo>
                  <a:lnTo>
                    <a:pt x="73" y="254"/>
                  </a:lnTo>
                  <a:lnTo>
                    <a:pt x="74" y="281"/>
                  </a:lnTo>
                  <a:lnTo>
                    <a:pt x="74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8" y="271"/>
                  </a:lnTo>
                  <a:lnTo>
                    <a:pt x="8" y="251"/>
                  </a:lnTo>
                  <a:lnTo>
                    <a:pt x="8" y="228"/>
                  </a:lnTo>
                  <a:lnTo>
                    <a:pt x="8" y="86"/>
                  </a:lnTo>
                  <a:lnTo>
                    <a:pt x="8" y="55"/>
                  </a:lnTo>
                  <a:lnTo>
                    <a:pt x="4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4" name="Freeform 15"/>
            <p:cNvSpPr>
              <a:spLocks noEditPoints="1"/>
            </p:cNvSpPr>
            <p:nvPr/>
          </p:nvSpPr>
          <p:spPr bwMode="auto">
            <a:xfrm>
              <a:off x="8553679" y="432639"/>
              <a:ext cx="162356" cy="180911"/>
            </a:xfrm>
            <a:custGeom>
              <a:avLst/>
              <a:gdLst>
                <a:gd name="T0" fmla="*/ 108 w 210"/>
                <a:gd name="T1" fmla="*/ 48 h 234"/>
                <a:gd name="T2" fmla="*/ 93 w 210"/>
                <a:gd name="T3" fmla="*/ 49 h 234"/>
                <a:gd name="T4" fmla="*/ 79 w 210"/>
                <a:gd name="T5" fmla="*/ 55 h 234"/>
                <a:gd name="T6" fmla="*/ 70 w 210"/>
                <a:gd name="T7" fmla="*/ 63 h 234"/>
                <a:gd name="T8" fmla="*/ 64 w 210"/>
                <a:gd name="T9" fmla="*/ 72 h 234"/>
                <a:gd name="T10" fmla="*/ 60 w 210"/>
                <a:gd name="T11" fmla="*/ 81 h 234"/>
                <a:gd name="T12" fmla="*/ 57 w 210"/>
                <a:gd name="T13" fmla="*/ 90 h 234"/>
                <a:gd name="T14" fmla="*/ 153 w 210"/>
                <a:gd name="T15" fmla="*/ 90 h 234"/>
                <a:gd name="T16" fmla="*/ 150 w 210"/>
                <a:gd name="T17" fmla="*/ 80 h 234"/>
                <a:gd name="T18" fmla="*/ 145 w 210"/>
                <a:gd name="T19" fmla="*/ 68 h 234"/>
                <a:gd name="T20" fmla="*/ 136 w 210"/>
                <a:gd name="T21" fmla="*/ 57 h 234"/>
                <a:gd name="T22" fmla="*/ 124 w 210"/>
                <a:gd name="T23" fmla="*/ 51 h 234"/>
                <a:gd name="T24" fmla="*/ 108 w 210"/>
                <a:gd name="T25" fmla="*/ 48 h 234"/>
                <a:gd name="T26" fmla="*/ 107 w 210"/>
                <a:gd name="T27" fmla="*/ 0 h 234"/>
                <a:gd name="T28" fmla="*/ 131 w 210"/>
                <a:gd name="T29" fmla="*/ 2 h 234"/>
                <a:gd name="T30" fmla="*/ 151 w 210"/>
                <a:gd name="T31" fmla="*/ 9 h 234"/>
                <a:gd name="T32" fmla="*/ 170 w 210"/>
                <a:gd name="T33" fmla="*/ 18 h 234"/>
                <a:gd name="T34" fmla="*/ 183 w 210"/>
                <a:gd name="T35" fmla="*/ 31 h 234"/>
                <a:gd name="T36" fmla="*/ 193 w 210"/>
                <a:gd name="T37" fmla="*/ 46 h 234"/>
                <a:gd name="T38" fmla="*/ 201 w 210"/>
                <a:gd name="T39" fmla="*/ 61 h 234"/>
                <a:gd name="T40" fmla="*/ 206 w 210"/>
                <a:gd name="T41" fmla="*/ 78 h 234"/>
                <a:gd name="T42" fmla="*/ 209 w 210"/>
                <a:gd name="T43" fmla="*/ 95 h 234"/>
                <a:gd name="T44" fmla="*/ 210 w 210"/>
                <a:gd name="T45" fmla="*/ 114 h 234"/>
                <a:gd name="T46" fmla="*/ 210 w 210"/>
                <a:gd name="T47" fmla="*/ 120 h 234"/>
                <a:gd name="T48" fmla="*/ 210 w 210"/>
                <a:gd name="T49" fmla="*/ 127 h 234"/>
                <a:gd name="T50" fmla="*/ 57 w 210"/>
                <a:gd name="T51" fmla="*/ 127 h 234"/>
                <a:gd name="T52" fmla="*/ 59 w 210"/>
                <a:gd name="T53" fmla="*/ 136 h 234"/>
                <a:gd name="T54" fmla="*/ 61 w 210"/>
                <a:gd name="T55" fmla="*/ 145 h 234"/>
                <a:gd name="T56" fmla="*/ 66 w 210"/>
                <a:gd name="T57" fmla="*/ 154 h 234"/>
                <a:gd name="T58" fmla="*/ 74 w 210"/>
                <a:gd name="T59" fmla="*/ 165 h 234"/>
                <a:gd name="T60" fmla="*/ 86 w 210"/>
                <a:gd name="T61" fmla="*/ 174 h 234"/>
                <a:gd name="T62" fmla="*/ 100 w 210"/>
                <a:gd name="T63" fmla="*/ 181 h 234"/>
                <a:gd name="T64" fmla="*/ 119 w 210"/>
                <a:gd name="T65" fmla="*/ 186 h 234"/>
                <a:gd name="T66" fmla="*/ 140 w 210"/>
                <a:gd name="T67" fmla="*/ 187 h 234"/>
                <a:gd name="T68" fmla="*/ 166 w 210"/>
                <a:gd name="T69" fmla="*/ 184 h 234"/>
                <a:gd name="T70" fmla="*/ 189 w 210"/>
                <a:gd name="T71" fmla="*/ 181 h 234"/>
                <a:gd name="T72" fmla="*/ 189 w 210"/>
                <a:gd name="T73" fmla="*/ 228 h 234"/>
                <a:gd name="T74" fmla="*/ 162 w 210"/>
                <a:gd name="T75" fmla="*/ 233 h 234"/>
                <a:gd name="T76" fmla="*/ 133 w 210"/>
                <a:gd name="T77" fmla="*/ 234 h 234"/>
                <a:gd name="T78" fmla="*/ 103 w 210"/>
                <a:gd name="T79" fmla="*/ 232 h 234"/>
                <a:gd name="T80" fmla="*/ 77 w 210"/>
                <a:gd name="T81" fmla="*/ 225 h 234"/>
                <a:gd name="T82" fmla="*/ 55 w 210"/>
                <a:gd name="T83" fmla="*/ 213 h 234"/>
                <a:gd name="T84" fmla="*/ 35 w 210"/>
                <a:gd name="T85" fmla="*/ 198 h 234"/>
                <a:gd name="T86" fmla="*/ 19 w 210"/>
                <a:gd name="T87" fmla="*/ 178 h 234"/>
                <a:gd name="T88" fmla="*/ 9 w 210"/>
                <a:gd name="T89" fmla="*/ 156 h 234"/>
                <a:gd name="T90" fmla="*/ 1 w 210"/>
                <a:gd name="T91" fmla="*/ 131 h 234"/>
                <a:gd name="T92" fmla="*/ 0 w 210"/>
                <a:gd name="T93" fmla="*/ 103 h 234"/>
                <a:gd name="T94" fmla="*/ 2 w 210"/>
                <a:gd name="T95" fmla="*/ 78 h 234"/>
                <a:gd name="T96" fmla="*/ 10 w 210"/>
                <a:gd name="T97" fmla="*/ 56 h 234"/>
                <a:gd name="T98" fmla="*/ 22 w 210"/>
                <a:gd name="T99" fmla="*/ 38 h 234"/>
                <a:gd name="T100" fmla="*/ 38 w 210"/>
                <a:gd name="T101" fmla="*/ 22 h 234"/>
                <a:gd name="T102" fmla="*/ 57 w 210"/>
                <a:gd name="T103" fmla="*/ 10 h 234"/>
                <a:gd name="T104" fmla="*/ 81 w 210"/>
                <a:gd name="T105" fmla="*/ 2 h 234"/>
                <a:gd name="T106" fmla="*/ 107 w 210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34">
                  <a:moveTo>
                    <a:pt x="108" y="48"/>
                  </a:moveTo>
                  <a:lnTo>
                    <a:pt x="93" y="49"/>
                  </a:lnTo>
                  <a:lnTo>
                    <a:pt x="79" y="55"/>
                  </a:lnTo>
                  <a:lnTo>
                    <a:pt x="70" y="63"/>
                  </a:lnTo>
                  <a:lnTo>
                    <a:pt x="64" y="72"/>
                  </a:lnTo>
                  <a:lnTo>
                    <a:pt x="60" y="81"/>
                  </a:lnTo>
                  <a:lnTo>
                    <a:pt x="57" y="90"/>
                  </a:lnTo>
                  <a:lnTo>
                    <a:pt x="153" y="90"/>
                  </a:lnTo>
                  <a:lnTo>
                    <a:pt x="150" y="80"/>
                  </a:lnTo>
                  <a:lnTo>
                    <a:pt x="145" y="68"/>
                  </a:lnTo>
                  <a:lnTo>
                    <a:pt x="136" y="57"/>
                  </a:lnTo>
                  <a:lnTo>
                    <a:pt x="124" y="51"/>
                  </a:lnTo>
                  <a:lnTo>
                    <a:pt x="108" y="48"/>
                  </a:lnTo>
                  <a:close/>
                  <a:moveTo>
                    <a:pt x="107" y="0"/>
                  </a:moveTo>
                  <a:lnTo>
                    <a:pt x="131" y="2"/>
                  </a:lnTo>
                  <a:lnTo>
                    <a:pt x="151" y="9"/>
                  </a:lnTo>
                  <a:lnTo>
                    <a:pt x="170" y="18"/>
                  </a:lnTo>
                  <a:lnTo>
                    <a:pt x="183" y="31"/>
                  </a:lnTo>
                  <a:lnTo>
                    <a:pt x="193" y="46"/>
                  </a:lnTo>
                  <a:lnTo>
                    <a:pt x="201" y="61"/>
                  </a:lnTo>
                  <a:lnTo>
                    <a:pt x="206" y="78"/>
                  </a:lnTo>
                  <a:lnTo>
                    <a:pt x="209" y="95"/>
                  </a:lnTo>
                  <a:lnTo>
                    <a:pt x="210" y="114"/>
                  </a:lnTo>
                  <a:lnTo>
                    <a:pt x="210" y="120"/>
                  </a:lnTo>
                  <a:lnTo>
                    <a:pt x="210" y="127"/>
                  </a:lnTo>
                  <a:lnTo>
                    <a:pt x="57" y="127"/>
                  </a:lnTo>
                  <a:lnTo>
                    <a:pt x="59" y="136"/>
                  </a:lnTo>
                  <a:lnTo>
                    <a:pt x="61" y="145"/>
                  </a:lnTo>
                  <a:lnTo>
                    <a:pt x="66" y="154"/>
                  </a:lnTo>
                  <a:lnTo>
                    <a:pt x="74" y="165"/>
                  </a:lnTo>
                  <a:lnTo>
                    <a:pt x="86" y="174"/>
                  </a:lnTo>
                  <a:lnTo>
                    <a:pt x="100" y="181"/>
                  </a:lnTo>
                  <a:lnTo>
                    <a:pt x="119" y="186"/>
                  </a:lnTo>
                  <a:lnTo>
                    <a:pt x="140" y="187"/>
                  </a:lnTo>
                  <a:lnTo>
                    <a:pt x="166" y="184"/>
                  </a:lnTo>
                  <a:lnTo>
                    <a:pt x="189" y="181"/>
                  </a:lnTo>
                  <a:lnTo>
                    <a:pt x="189" y="228"/>
                  </a:lnTo>
                  <a:lnTo>
                    <a:pt x="162" y="233"/>
                  </a:lnTo>
                  <a:lnTo>
                    <a:pt x="133" y="234"/>
                  </a:lnTo>
                  <a:lnTo>
                    <a:pt x="103" y="232"/>
                  </a:lnTo>
                  <a:lnTo>
                    <a:pt x="77" y="225"/>
                  </a:lnTo>
                  <a:lnTo>
                    <a:pt x="55" y="213"/>
                  </a:lnTo>
                  <a:lnTo>
                    <a:pt x="35" y="198"/>
                  </a:lnTo>
                  <a:lnTo>
                    <a:pt x="19" y="178"/>
                  </a:lnTo>
                  <a:lnTo>
                    <a:pt x="9" y="156"/>
                  </a:lnTo>
                  <a:lnTo>
                    <a:pt x="1" y="131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81" y="2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8736909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69 w 207"/>
                <a:gd name="T3" fmla="*/ 132 h 234"/>
                <a:gd name="T4" fmla="*/ 57 w 207"/>
                <a:gd name="T5" fmla="*/ 160 h 234"/>
                <a:gd name="T6" fmla="*/ 68 w 207"/>
                <a:gd name="T7" fmla="*/ 179 h 234"/>
                <a:gd name="T8" fmla="*/ 92 w 207"/>
                <a:gd name="T9" fmla="*/ 187 h 234"/>
                <a:gd name="T10" fmla="*/ 122 w 207"/>
                <a:gd name="T11" fmla="*/ 177 h 234"/>
                <a:gd name="T12" fmla="*/ 140 w 207"/>
                <a:gd name="T13" fmla="*/ 153 h 234"/>
                <a:gd name="T14" fmla="*/ 145 w 207"/>
                <a:gd name="T15" fmla="*/ 124 h 234"/>
                <a:gd name="T16" fmla="*/ 133 w 207"/>
                <a:gd name="T17" fmla="*/ 115 h 234"/>
                <a:gd name="T18" fmla="*/ 98 w 207"/>
                <a:gd name="T19" fmla="*/ 0 h 234"/>
                <a:gd name="T20" fmla="*/ 146 w 207"/>
                <a:gd name="T21" fmla="*/ 6 h 234"/>
                <a:gd name="T22" fmla="*/ 177 w 207"/>
                <a:gd name="T23" fmla="*/ 22 h 234"/>
                <a:gd name="T24" fmla="*/ 192 w 207"/>
                <a:gd name="T25" fmla="*/ 47 h 234"/>
                <a:gd name="T26" fmla="*/ 199 w 207"/>
                <a:gd name="T27" fmla="*/ 76 h 234"/>
                <a:gd name="T28" fmla="*/ 200 w 207"/>
                <a:gd name="T29" fmla="*/ 107 h 234"/>
                <a:gd name="T30" fmla="*/ 200 w 207"/>
                <a:gd name="T31" fmla="*/ 178 h 234"/>
                <a:gd name="T32" fmla="*/ 207 w 207"/>
                <a:gd name="T33" fmla="*/ 228 h 234"/>
                <a:gd name="T34" fmla="*/ 150 w 207"/>
                <a:gd name="T35" fmla="*/ 208 h 234"/>
                <a:gd name="T36" fmla="*/ 149 w 207"/>
                <a:gd name="T37" fmla="*/ 190 h 234"/>
                <a:gd name="T38" fmla="*/ 132 w 207"/>
                <a:gd name="T39" fmla="*/ 211 h 234"/>
                <a:gd name="T40" fmla="*/ 107 w 207"/>
                <a:gd name="T41" fmla="*/ 228 h 234"/>
                <a:gd name="T42" fmla="*/ 72 w 207"/>
                <a:gd name="T43" fmla="*/ 234 h 234"/>
                <a:gd name="T44" fmla="*/ 35 w 207"/>
                <a:gd name="T45" fmla="*/ 226 h 234"/>
                <a:gd name="T46" fmla="*/ 9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4 w 207"/>
                <a:gd name="T53" fmla="*/ 95 h 234"/>
                <a:gd name="T54" fmla="*/ 93 w 207"/>
                <a:gd name="T55" fmla="*/ 80 h 234"/>
                <a:gd name="T56" fmla="*/ 145 w 207"/>
                <a:gd name="T57" fmla="*/ 78 h 234"/>
                <a:gd name="T58" fmla="*/ 140 w 207"/>
                <a:gd name="T59" fmla="*/ 59 h 234"/>
                <a:gd name="T60" fmla="*/ 122 w 207"/>
                <a:gd name="T61" fmla="*/ 46 h 234"/>
                <a:gd name="T62" fmla="*/ 88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39 w 207"/>
                <a:gd name="T69" fmla="*/ 6 h 234"/>
                <a:gd name="T70" fmla="*/ 74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2" y="123"/>
                  </a:lnTo>
                  <a:lnTo>
                    <a:pt x="69" y="132"/>
                  </a:lnTo>
                  <a:lnTo>
                    <a:pt x="61" y="145"/>
                  </a:lnTo>
                  <a:lnTo>
                    <a:pt x="57" y="160"/>
                  </a:lnTo>
                  <a:lnTo>
                    <a:pt x="60" y="170"/>
                  </a:lnTo>
                  <a:lnTo>
                    <a:pt x="68" y="179"/>
                  </a:lnTo>
                  <a:lnTo>
                    <a:pt x="78" y="184"/>
                  </a:lnTo>
                  <a:lnTo>
                    <a:pt x="92" y="187"/>
                  </a:lnTo>
                  <a:lnTo>
                    <a:pt x="109" y="184"/>
                  </a:lnTo>
                  <a:lnTo>
                    <a:pt x="122" y="177"/>
                  </a:lnTo>
                  <a:lnTo>
                    <a:pt x="132" y="166"/>
                  </a:lnTo>
                  <a:lnTo>
                    <a:pt x="140" y="153"/>
                  </a:lnTo>
                  <a:lnTo>
                    <a:pt x="144" y="139"/>
                  </a:lnTo>
                  <a:lnTo>
                    <a:pt x="145" y="124"/>
                  </a:lnTo>
                  <a:lnTo>
                    <a:pt x="145" y="118"/>
                  </a:lnTo>
                  <a:lnTo>
                    <a:pt x="133" y="115"/>
                  </a:lnTo>
                  <a:lnTo>
                    <a:pt x="123" y="115"/>
                  </a:lnTo>
                  <a:close/>
                  <a:moveTo>
                    <a:pt x="98" y="0"/>
                  </a:moveTo>
                  <a:lnTo>
                    <a:pt x="126" y="2"/>
                  </a:lnTo>
                  <a:lnTo>
                    <a:pt x="146" y="6"/>
                  </a:lnTo>
                  <a:lnTo>
                    <a:pt x="164" y="13"/>
                  </a:lnTo>
                  <a:lnTo>
                    <a:pt x="177" y="22"/>
                  </a:lnTo>
                  <a:lnTo>
                    <a:pt x="186" y="34"/>
                  </a:lnTo>
                  <a:lnTo>
                    <a:pt x="192" y="47"/>
                  </a:lnTo>
                  <a:lnTo>
                    <a:pt x="196" y="60"/>
                  </a:lnTo>
                  <a:lnTo>
                    <a:pt x="199" y="76"/>
                  </a:lnTo>
                  <a:lnTo>
                    <a:pt x="199" y="91"/>
                  </a:lnTo>
                  <a:lnTo>
                    <a:pt x="200" y="107"/>
                  </a:lnTo>
                  <a:lnTo>
                    <a:pt x="200" y="152"/>
                  </a:lnTo>
                  <a:lnTo>
                    <a:pt x="200" y="178"/>
                  </a:lnTo>
                  <a:lnTo>
                    <a:pt x="204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0" y="208"/>
                  </a:lnTo>
                  <a:lnTo>
                    <a:pt x="149" y="190"/>
                  </a:lnTo>
                  <a:lnTo>
                    <a:pt x="149" y="190"/>
                  </a:lnTo>
                  <a:lnTo>
                    <a:pt x="141" y="200"/>
                  </a:lnTo>
                  <a:lnTo>
                    <a:pt x="132" y="211"/>
                  </a:lnTo>
                  <a:lnTo>
                    <a:pt x="120" y="220"/>
                  </a:lnTo>
                  <a:lnTo>
                    <a:pt x="107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2" y="233"/>
                  </a:lnTo>
                  <a:lnTo>
                    <a:pt x="35" y="226"/>
                  </a:lnTo>
                  <a:lnTo>
                    <a:pt x="21" y="216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2" y="142"/>
                  </a:lnTo>
                  <a:lnTo>
                    <a:pt x="12" y="124"/>
                  </a:lnTo>
                  <a:lnTo>
                    <a:pt x="25" y="107"/>
                  </a:lnTo>
                  <a:lnTo>
                    <a:pt x="44" y="95"/>
                  </a:lnTo>
                  <a:lnTo>
                    <a:pt x="67" y="85"/>
                  </a:lnTo>
                  <a:lnTo>
                    <a:pt x="93" y="80"/>
                  </a:lnTo>
                  <a:lnTo>
                    <a:pt x="123" y="78"/>
                  </a:lnTo>
                  <a:lnTo>
                    <a:pt x="145" y="78"/>
                  </a:lnTo>
                  <a:lnTo>
                    <a:pt x="144" y="68"/>
                  </a:lnTo>
                  <a:lnTo>
                    <a:pt x="140" y="59"/>
                  </a:lnTo>
                  <a:lnTo>
                    <a:pt x="132" y="52"/>
                  </a:lnTo>
                  <a:lnTo>
                    <a:pt x="122" y="46"/>
                  </a:lnTo>
                  <a:lnTo>
                    <a:pt x="107" y="43"/>
                  </a:lnTo>
                  <a:lnTo>
                    <a:pt x="88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39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39" y="6"/>
                  </a:lnTo>
                  <a:lnTo>
                    <a:pt x="55" y="4"/>
                  </a:lnTo>
                  <a:lnTo>
                    <a:pt x="74" y="1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8927097" y="349142"/>
              <a:ext cx="53345" cy="259769"/>
            </a:xfrm>
            <a:custGeom>
              <a:avLst/>
              <a:gdLst>
                <a:gd name="T0" fmla="*/ 69 w 69"/>
                <a:gd name="T1" fmla="*/ 0 h 335"/>
                <a:gd name="T2" fmla="*/ 69 w 69"/>
                <a:gd name="T3" fmla="*/ 12 h 335"/>
                <a:gd name="T4" fmla="*/ 68 w 69"/>
                <a:gd name="T5" fmla="*/ 28 h 335"/>
                <a:gd name="T6" fmla="*/ 68 w 69"/>
                <a:gd name="T7" fmla="*/ 48 h 335"/>
                <a:gd name="T8" fmla="*/ 68 w 69"/>
                <a:gd name="T9" fmla="*/ 66 h 335"/>
                <a:gd name="T10" fmla="*/ 67 w 69"/>
                <a:gd name="T11" fmla="*/ 82 h 335"/>
                <a:gd name="T12" fmla="*/ 67 w 69"/>
                <a:gd name="T13" fmla="*/ 243 h 335"/>
                <a:gd name="T14" fmla="*/ 68 w 69"/>
                <a:gd name="T15" fmla="*/ 289 h 335"/>
                <a:gd name="T16" fmla="*/ 69 w 69"/>
                <a:gd name="T17" fmla="*/ 335 h 335"/>
                <a:gd name="T18" fmla="*/ 7 w 69"/>
                <a:gd name="T19" fmla="*/ 335 h 335"/>
                <a:gd name="T20" fmla="*/ 8 w 69"/>
                <a:gd name="T21" fmla="*/ 307 h 335"/>
                <a:gd name="T22" fmla="*/ 8 w 69"/>
                <a:gd name="T23" fmla="*/ 277 h 335"/>
                <a:gd name="T24" fmla="*/ 9 w 69"/>
                <a:gd name="T25" fmla="*/ 243 h 335"/>
                <a:gd name="T26" fmla="*/ 9 w 69"/>
                <a:gd name="T27" fmla="*/ 124 h 335"/>
                <a:gd name="T28" fmla="*/ 9 w 69"/>
                <a:gd name="T29" fmla="*/ 108 h 335"/>
                <a:gd name="T30" fmla="*/ 8 w 69"/>
                <a:gd name="T31" fmla="*/ 87 h 335"/>
                <a:gd name="T32" fmla="*/ 7 w 69"/>
                <a:gd name="T33" fmla="*/ 62 h 335"/>
                <a:gd name="T34" fmla="*/ 4 w 69"/>
                <a:gd name="T35" fmla="*/ 33 h 335"/>
                <a:gd name="T36" fmla="*/ 0 w 69"/>
                <a:gd name="T37" fmla="*/ 4 h 335"/>
                <a:gd name="T38" fmla="*/ 69 w 69"/>
                <a:gd name="T3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35">
                  <a:moveTo>
                    <a:pt x="69" y="0"/>
                  </a:moveTo>
                  <a:lnTo>
                    <a:pt x="69" y="12"/>
                  </a:lnTo>
                  <a:lnTo>
                    <a:pt x="68" y="28"/>
                  </a:lnTo>
                  <a:lnTo>
                    <a:pt x="68" y="48"/>
                  </a:lnTo>
                  <a:lnTo>
                    <a:pt x="68" y="66"/>
                  </a:lnTo>
                  <a:lnTo>
                    <a:pt x="67" y="82"/>
                  </a:lnTo>
                  <a:lnTo>
                    <a:pt x="67" y="243"/>
                  </a:lnTo>
                  <a:lnTo>
                    <a:pt x="68" y="289"/>
                  </a:lnTo>
                  <a:lnTo>
                    <a:pt x="69" y="335"/>
                  </a:lnTo>
                  <a:lnTo>
                    <a:pt x="7" y="335"/>
                  </a:lnTo>
                  <a:lnTo>
                    <a:pt x="8" y="307"/>
                  </a:lnTo>
                  <a:lnTo>
                    <a:pt x="8" y="277"/>
                  </a:lnTo>
                  <a:lnTo>
                    <a:pt x="9" y="243"/>
                  </a:lnTo>
                  <a:lnTo>
                    <a:pt x="9" y="124"/>
                  </a:lnTo>
                  <a:lnTo>
                    <a:pt x="9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9001317" y="388571"/>
              <a:ext cx="113649" cy="224979"/>
            </a:xfrm>
            <a:custGeom>
              <a:avLst/>
              <a:gdLst>
                <a:gd name="T0" fmla="*/ 103 w 146"/>
                <a:gd name="T1" fmla="*/ 0 h 291"/>
                <a:gd name="T2" fmla="*/ 102 w 146"/>
                <a:gd name="T3" fmla="*/ 16 h 291"/>
                <a:gd name="T4" fmla="*/ 100 w 146"/>
                <a:gd name="T5" fmla="*/ 32 h 291"/>
                <a:gd name="T6" fmla="*/ 100 w 146"/>
                <a:gd name="T7" fmla="*/ 47 h 291"/>
                <a:gd name="T8" fmla="*/ 99 w 146"/>
                <a:gd name="T9" fmla="*/ 57 h 291"/>
                <a:gd name="T10" fmla="*/ 99 w 146"/>
                <a:gd name="T11" fmla="*/ 65 h 291"/>
                <a:gd name="T12" fmla="*/ 120 w 146"/>
                <a:gd name="T13" fmla="*/ 65 h 291"/>
                <a:gd name="T14" fmla="*/ 146 w 146"/>
                <a:gd name="T15" fmla="*/ 62 h 291"/>
                <a:gd name="T16" fmla="*/ 144 w 146"/>
                <a:gd name="T17" fmla="*/ 105 h 291"/>
                <a:gd name="T18" fmla="*/ 99 w 146"/>
                <a:gd name="T19" fmla="*/ 105 h 291"/>
                <a:gd name="T20" fmla="*/ 99 w 146"/>
                <a:gd name="T21" fmla="*/ 193 h 291"/>
                <a:gd name="T22" fmla="*/ 100 w 146"/>
                <a:gd name="T23" fmla="*/ 207 h 291"/>
                <a:gd name="T24" fmla="*/ 100 w 146"/>
                <a:gd name="T25" fmla="*/ 220 h 291"/>
                <a:gd name="T26" fmla="*/ 103 w 146"/>
                <a:gd name="T27" fmla="*/ 230 h 291"/>
                <a:gd name="T28" fmla="*/ 110 w 146"/>
                <a:gd name="T29" fmla="*/ 238 h 291"/>
                <a:gd name="T30" fmla="*/ 119 w 146"/>
                <a:gd name="T31" fmla="*/ 243 h 291"/>
                <a:gd name="T32" fmla="*/ 132 w 146"/>
                <a:gd name="T33" fmla="*/ 244 h 291"/>
                <a:gd name="T34" fmla="*/ 138 w 146"/>
                <a:gd name="T35" fmla="*/ 244 h 291"/>
                <a:gd name="T36" fmla="*/ 146 w 146"/>
                <a:gd name="T37" fmla="*/ 243 h 291"/>
                <a:gd name="T38" fmla="*/ 142 w 146"/>
                <a:gd name="T39" fmla="*/ 290 h 291"/>
                <a:gd name="T40" fmla="*/ 129 w 146"/>
                <a:gd name="T41" fmla="*/ 291 h 291"/>
                <a:gd name="T42" fmla="*/ 116 w 146"/>
                <a:gd name="T43" fmla="*/ 291 h 291"/>
                <a:gd name="T44" fmla="*/ 104 w 146"/>
                <a:gd name="T45" fmla="*/ 291 h 291"/>
                <a:gd name="T46" fmla="*/ 92 w 146"/>
                <a:gd name="T47" fmla="*/ 289 h 291"/>
                <a:gd name="T48" fmla="*/ 79 w 146"/>
                <a:gd name="T49" fmla="*/ 285 h 291"/>
                <a:gd name="T50" fmla="*/ 68 w 146"/>
                <a:gd name="T51" fmla="*/ 278 h 291"/>
                <a:gd name="T52" fmla="*/ 57 w 146"/>
                <a:gd name="T53" fmla="*/ 268 h 291"/>
                <a:gd name="T54" fmla="*/ 49 w 146"/>
                <a:gd name="T55" fmla="*/ 255 h 291"/>
                <a:gd name="T56" fmla="*/ 43 w 146"/>
                <a:gd name="T57" fmla="*/ 236 h 291"/>
                <a:gd name="T58" fmla="*/ 41 w 146"/>
                <a:gd name="T59" fmla="*/ 214 h 291"/>
                <a:gd name="T60" fmla="*/ 41 w 146"/>
                <a:gd name="T61" fmla="*/ 105 h 291"/>
                <a:gd name="T62" fmla="*/ 30 w 146"/>
                <a:gd name="T63" fmla="*/ 106 h 291"/>
                <a:gd name="T64" fmla="*/ 15 w 146"/>
                <a:gd name="T65" fmla="*/ 106 h 291"/>
                <a:gd name="T66" fmla="*/ 0 w 146"/>
                <a:gd name="T67" fmla="*/ 108 h 291"/>
                <a:gd name="T68" fmla="*/ 2 w 146"/>
                <a:gd name="T69" fmla="*/ 65 h 291"/>
                <a:gd name="T70" fmla="*/ 41 w 146"/>
                <a:gd name="T71" fmla="*/ 65 h 291"/>
                <a:gd name="T72" fmla="*/ 41 w 146"/>
                <a:gd name="T73" fmla="*/ 21 h 291"/>
                <a:gd name="T74" fmla="*/ 103 w 146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291">
                  <a:moveTo>
                    <a:pt x="103" y="0"/>
                  </a:moveTo>
                  <a:lnTo>
                    <a:pt x="102" y="16"/>
                  </a:lnTo>
                  <a:lnTo>
                    <a:pt x="100" y="32"/>
                  </a:lnTo>
                  <a:lnTo>
                    <a:pt x="100" y="47"/>
                  </a:lnTo>
                  <a:lnTo>
                    <a:pt x="99" y="57"/>
                  </a:lnTo>
                  <a:lnTo>
                    <a:pt x="99" y="65"/>
                  </a:lnTo>
                  <a:lnTo>
                    <a:pt x="120" y="65"/>
                  </a:lnTo>
                  <a:lnTo>
                    <a:pt x="146" y="62"/>
                  </a:lnTo>
                  <a:lnTo>
                    <a:pt x="144" y="105"/>
                  </a:lnTo>
                  <a:lnTo>
                    <a:pt x="99" y="105"/>
                  </a:lnTo>
                  <a:lnTo>
                    <a:pt x="99" y="193"/>
                  </a:lnTo>
                  <a:lnTo>
                    <a:pt x="100" y="207"/>
                  </a:lnTo>
                  <a:lnTo>
                    <a:pt x="100" y="220"/>
                  </a:lnTo>
                  <a:lnTo>
                    <a:pt x="103" y="230"/>
                  </a:lnTo>
                  <a:lnTo>
                    <a:pt x="110" y="238"/>
                  </a:lnTo>
                  <a:lnTo>
                    <a:pt x="119" y="243"/>
                  </a:lnTo>
                  <a:lnTo>
                    <a:pt x="132" y="244"/>
                  </a:lnTo>
                  <a:lnTo>
                    <a:pt x="138" y="244"/>
                  </a:lnTo>
                  <a:lnTo>
                    <a:pt x="146" y="243"/>
                  </a:lnTo>
                  <a:lnTo>
                    <a:pt x="142" y="290"/>
                  </a:lnTo>
                  <a:lnTo>
                    <a:pt x="129" y="291"/>
                  </a:lnTo>
                  <a:lnTo>
                    <a:pt x="116" y="291"/>
                  </a:lnTo>
                  <a:lnTo>
                    <a:pt x="104" y="291"/>
                  </a:lnTo>
                  <a:lnTo>
                    <a:pt x="92" y="289"/>
                  </a:lnTo>
                  <a:lnTo>
                    <a:pt x="79" y="285"/>
                  </a:lnTo>
                  <a:lnTo>
                    <a:pt x="68" y="278"/>
                  </a:lnTo>
                  <a:lnTo>
                    <a:pt x="57" y="268"/>
                  </a:lnTo>
                  <a:lnTo>
                    <a:pt x="49" y="255"/>
                  </a:lnTo>
                  <a:lnTo>
                    <a:pt x="43" y="236"/>
                  </a:lnTo>
                  <a:lnTo>
                    <a:pt x="41" y="214"/>
                  </a:lnTo>
                  <a:lnTo>
                    <a:pt x="41" y="105"/>
                  </a:lnTo>
                  <a:lnTo>
                    <a:pt x="30" y="106"/>
                  </a:lnTo>
                  <a:lnTo>
                    <a:pt x="15" y="106"/>
                  </a:lnTo>
                  <a:lnTo>
                    <a:pt x="0" y="108"/>
                  </a:lnTo>
                  <a:lnTo>
                    <a:pt x="2" y="65"/>
                  </a:lnTo>
                  <a:lnTo>
                    <a:pt x="41" y="65"/>
                  </a:lnTo>
                  <a:lnTo>
                    <a:pt x="41" y="2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9145117" y="349142"/>
              <a:ext cx="164675" cy="259769"/>
            </a:xfrm>
            <a:custGeom>
              <a:avLst/>
              <a:gdLst>
                <a:gd name="T0" fmla="*/ 70 w 215"/>
                <a:gd name="T1" fmla="*/ 0 h 335"/>
                <a:gd name="T2" fmla="*/ 68 w 215"/>
                <a:gd name="T3" fmla="*/ 14 h 335"/>
                <a:gd name="T4" fmla="*/ 68 w 215"/>
                <a:gd name="T5" fmla="*/ 33 h 335"/>
                <a:gd name="T6" fmla="*/ 67 w 215"/>
                <a:gd name="T7" fmla="*/ 57 h 335"/>
                <a:gd name="T8" fmla="*/ 67 w 215"/>
                <a:gd name="T9" fmla="*/ 78 h 335"/>
                <a:gd name="T10" fmla="*/ 67 w 215"/>
                <a:gd name="T11" fmla="*/ 97 h 335"/>
                <a:gd name="T12" fmla="*/ 67 w 215"/>
                <a:gd name="T13" fmla="*/ 137 h 335"/>
                <a:gd name="T14" fmla="*/ 76 w 215"/>
                <a:gd name="T15" fmla="*/ 129 h 335"/>
                <a:gd name="T16" fmla="*/ 87 w 215"/>
                <a:gd name="T17" fmla="*/ 120 h 335"/>
                <a:gd name="T18" fmla="*/ 100 w 215"/>
                <a:gd name="T19" fmla="*/ 113 h 335"/>
                <a:gd name="T20" fmla="*/ 115 w 215"/>
                <a:gd name="T21" fmla="*/ 109 h 335"/>
                <a:gd name="T22" fmla="*/ 135 w 215"/>
                <a:gd name="T23" fmla="*/ 107 h 335"/>
                <a:gd name="T24" fmla="*/ 155 w 215"/>
                <a:gd name="T25" fmla="*/ 109 h 335"/>
                <a:gd name="T26" fmla="*/ 170 w 215"/>
                <a:gd name="T27" fmla="*/ 116 h 335"/>
                <a:gd name="T28" fmla="*/ 183 w 215"/>
                <a:gd name="T29" fmla="*/ 125 h 335"/>
                <a:gd name="T30" fmla="*/ 194 w 215"/>
                <a:gd name="T31" fmla="*/ 137 h 335"/>
                <a:gd name="T32" fmla="*/ 202 w 215"/>
                <a:gd name="T33" fmla="*/ 150 h 335"/>
                <a:gd name="T34" fmla="*/ 207 w 215"/>
                <a:gd name="T35" fmla="*/ 166 h 335"/>
                <a:gd name="T36" fmla="*/ 210 w 215"/>
                <a:gd name="T37" fmla="*/ 181 h 335"/>
                <a:gd name="T38" fmla="*/ 211 w 215"/>
                <a:gd name="T39" fmla="*/ 197 h 335"/>
                <a:gd name="T40" fmla="*/ 211 w 215"/>
                <a:gd name="T41" fmla="*/ 260 h 335"/>
                <a:gd name="T42" fmla="*/ 212 w 215"/>
                <a:gd name="T43" fmla="*/ 299 h 335"/>
                <a:gd name="T44" fmla="*/ 215 w 215"/>
                <a:gd name="T45" fmla="*/ 335 h 335"/>
                <a:gd name="T46" fmla="*/ 155 w 215"/>
                <a:gd name="T47" fmla="*/ 335 h 335"/>
                <a:gd name="T48" fmla="*/ 153 w 215"/>
                <a:gd name="T49" fmla="*/ 314 h 335"/>
                <a:gd name="T50" fmla="*/ 152 w 215"/>
                <a:gd name="T51" fmla="*/ 288 h 335"/>
                <a:gd name="T52" fmla="*/ 152 w 215"/>
                <a:gd name="T53" fmla="*/ 260 h 335"/>
                <a:gd name="T54" fmla="*/ 152 w 215"/>
                <a:gd name="T55" fmla="*/ 223 h 335"/>
                <a:gd name="T56" fmla="*/ 152 w 215"/>
                <a:gd name="T57" fmla="*/ 214 h 335"/>
                <a:gd name="T58" fmla="*/ 151 w 215"/>
                <a:gd name="T59" fmla="*/ 204 h 335"/>
                <a:gd name="T60" fmla="*/ 149 w 215"/>
                <a:gd name="T61" fmla="*/ 192 h 335"/>
                <a:gd name="T62" fmla="*/ 147 w 215"/>
                <a:gd name="T63" fmla="*/ 180 h 335"/>
                <a:gd name="T64" fmla="*/ 142 w 215"/>
                <a:gd name="T65" fmla="*/ 171 h 335"/>
                <a:gd name="T66" fmla="*/ 135 w 215"/>
                <a:gd name="T67" fmla="*/ 162 h 335"/>
                <a:gd name="T68" fmla="*/ 124 w 215"/>
                <a:gd name="T69" fmla="*/ 156 h 335"/>
                <a:gd name="T70" fmla="*/ 110 w 215"/>
                <a:gd name="T71" fmla="*/ 155 h 335"/>
                <a:gd name="T72" fmla="*/ 96 w 215"/>
                <a:gd name="T73" fmla="*/ 156 h 335"/>
                <a:gd name="T74" fmla="*/ 84 w 215"/>
                <a:gd name="T75" fmla="*/ 163 h 335"/>
                <a:gd name="T76" fmla="*/ 76 w 215"/>
                <a:gd name="T77" fmla="*/ 171 h 335"/>
                <a:gd name="T78" fmla="*/ 71 w 215"/>
                <a:gd name="T79" fmla="*/ 183 h 335"/>
                <a:gd name="T80" fmla="*/ 68 w 215"/>
                <a:gd name="T81" fmla="*/ 196 h 335"/>
                <a:gd name="T82" fmla="*/ 67 w 215"/>
                <a:gd name="T83" fmla="*/ 209 h 335"/>
                <a:gd name="T84" fmla="*/ 67 w 215"/>
                <a:gd name="T85" fmla="*/ 223 h 335"/>
                <a:gd name="T86" fmla="*/ 67 w 215"/>
                <a:gd name="T87" fmla="*/ 260 h 335"/>
                <a:gd name="T88" fmla="*/ 67 w 215"/>
                <a:gd name="T89" fmla="*/ 288 h 335"/>
                <a:gd name="T90" fmla="*/ 68 w 215"/>
                <a:gd name="T91" fmla="*/ 314 h 335"/>
                <a:gd name="T92" fmla="*/ 70 w 215"/>
                <a:gd name="T93" fmla="*/ 335 h 335"/>
                <a:gd name="T94" fmla="*/ 7 w 215"/>
                <a:gd name="T95" fmla="*/ 335 h 335"/>
                <a:gd name="T96" fmla="*/ 8 w 215"/>
                <a:gd name="T97" fmla="*/ 299 h 335"/>
                <a:gd name="T98" fmla="*/ 8 w 215"/>
                <a:gd name="T99" fmla="*/ 260 h 335"/>
                <a:gd name="T100" fmla="*/ 8 w 215"/>
                <a:gd name="T101" fmla="*/ 124 h 335"/>
                <a:gd name="T102" fmla="*/ 8 w 215"/>
                <a:gd name="T103" fmla="*/ 108 h 335"/>
                <a:gd name="T104" fmla="*/ 8 w 215"/>
                <a:gd name="T105" fmla="*/ 87 h 335"/>
                <a:gd name="T106" fmla="*/ 7 w 215"/>
                <a:gd name="T107" fmla="*/ 62 h 335"/>
                <a:gd name="T108" fmla="*/ 4 w 215"/>
                <a:gd name="T109" fmla="*/ 33 h 335"/>
                <a:gd name="T110" fmla="*/ 0 w 215"/>
                <a:gd name="T111" fmla="*/ 4 h 335"/>
                <a:gd name="T112" fmla="*/ 70 w 215"/>
                <a:gd name="T1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5" h="335">
                  <a:moveTo>
                    <a:pt x="70" y="0"/>
                  </a:moveTo>
                  <a:lnTo>
                    <a:pt x="68" y="14"/>
                  </a:lnTo>
                  <a:lnTo>
                    <a:pt x="68" y="33"/>
                  </a:lnTo>
                  <a:lnTo>
                    <a:pt x="67" y="57"/>
                  </a:lnTo>
                  <a:lnTo>
                    <a:pt x="67" y="78"/>
                  </a:lnTo>
                  <a:lnTo>
                    <a:pt x="67" y="97"/>
                  </a:lnTo>
                  <a:lnTo>
                    <a:pt x="67" y="137"/>
                  </a:lnTo>
                  <a:lnTo>
                    <a:pt x="76" y="129"/>
                  </a:lnTo>
                  <a:lnTo>
                    <a:pt x="87" y="120"/>
                  </a:lnTo>
                  <a:lnTo>
                    <a:pt x="100" y="113"/>
                  </a:lnTo>
                  <a:lnTo>
                    <a:pt x="115" y="109"/>
                  </a:lnTo>
                  <a:lnTo>
                    <a:pt x="135" y="107"/>
                  </a:lnTo>
                  <a:lnTo>
                    <a:pt x="155" y="109"/>
                  </a:lnTo>
                  <a:lnTo>
                    <a:pt x="170" y="116"/>
                  </a:lnTo>
                  <a:lnTo>
                    <a:pt x="183" y="125"/>
                  </a:lnTo>
                  <a:lnTo>
                    <a:pt x="194" y="137"/>
                  </a:lnTo>
                  <a:lnTo>
                    <a:pt x="202" y="150"/>
                  </a:lnTo>
                  <a:lnTo>
                    <a:pt x="207" y="166"/>
                  </a:lnTo>
                  <a:lnTo>
                    <a:pt x="210" y="181"/>
                  </a:lnTo>
                  <a:lnTo>
                    <a:pt x="211" y="197"/>
                  </a:lnTo>
                  <a:lnTo>
                    <a:pt x="211" y="260"/>
                  </a:lnTo>
                  <a:lnTo>
                    <a:pt x="212" y="299"/>
                  </a:lnTo>
                  <a:lnTo>
                    <a:pt x="215" y="335"/>
                  </a:lnTo>
                  <a:lnTo>
                    <a:pt x="155" y="335"/>
                  </a:lnTo>
                  <a:lnTo>
                    <a:pt x="153" y="314"/>
                  </a:lnTo>
                  <a:lnTo>
                    <a:pt x="152" y="288"/>
                  </a:lnTo>
                  <a:lnTo>
                    <a:pt x="152" y="260"/>
                  </a:lnTo>
                  <a:lnTo>
                    <a:pt x="152" y="223"/>
                  </a:lnTo>
                  <a:lnTo>
                    <a:pt x="152" y="214"/>
                  </a:lnTo>
                  <a:lnTo>
                    <a:pt x="151" y="204"/>
                  </a:lnTo>
                  <a:lnTo>
                    <a:pt x="149" y="192"/>
                  </a:lnTo>
                  <a:lnTo>
                    <a:pt x="147" y="180"/>
                  </a:lnTo>
                  <a:lnTo>
                    <a:pt x="142" y="171"/>
                  </a:lnTo>
                  <a:lnTo>
                    <a:pt x="135" y="162"/>
                  </a:lnTo>
                  <a:lnTo>
                    <a:pt x="124" y="156"/>
                  </a:lnTo>
                  <a:lnTo>
                    <a:pt x="110" y="155"/>
                  </a:lnTo>
                  <a:lnTo>
                    <a:pt x="96" y="156"/>
                  </a:lnTo>
                  <a:lnTo>
                    <a:pt x="84" y="163"/>
                  </a:lnTo>
                  <a:lnTo>
                    <a:pt x="76" y="171"/>
                  </a:lnTo>
                  <a:lnTo>
                    <a:pt x="71" y="183"/>
                  </a:lnTo>
                  <a:lnTo>
                    <a:pt x="68" y="196"/>
                  </a:lnTo>
                  <a:lnTo>
                    <a:pt x="67" y="209"/>
                  </a:lnTo>
                  <a:lnTo>
                    <a:pt x="67" y="223"/>
                  </a:lnTo>
                  <a:lnTo>
                    <a:pt x="67" y="260"/>
                  </a:lnTo>
                  <a:lnTo>
                    <a:pt x="67" y="288"/>
                  </a:lnTo>
                  <a:lnTo>
                    <a:pt x="68" y="314"/>
                  </a:lnTo>
                  <a:lnTo>
                    <a:pt x="70" y="335"/>
                  </a:lnTo>
                  <a:lnTo>
                    <a:pt x="7" y="335"/>
                  </a:lnTo>
                  <a:lnTo>
                    <a:pt x="8" y="299"/>
                  </a:lnTo>
                  <a:lnTo>
                    <a:pt x="8" y="260"/>
                  </a:lnTo>
                  <a:lnTo>
                    <a:pt x="8" y="124"/>
                  </a:lnTo>
                  <a:lnTo>
                    <a:pt x="8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9337624" y="432639"/>
              <a:ext cx="129884" cy="180911"/>
            </a:xfrm>
            <a:custGeom>
              <a:avLst/>
              <a:gdLst>
                <a:gd name="T0" fmla="*/ 124 w 168"/>
                <a:gd name="T1" fmla="*/ 0 h 234"/>
                <a:gd name="T2" fmla="*/ 141 w 168"/>
                <a:gd name="T3" fmla="*/ 1 h 234"/>
                <a:gd name="T4" fmla="*/ 155 w 168"/>
                <a:gd name="T5" fmla="*/ 2 h 234"/>
                <a:gd name="T6" fmla="*/ 168 w 168"/>
                <a:gd name="T7" fmla="*/ 4 h 234"/>
                <a:gd name="T8" fmla="*/ 168 w 168"/>
                <a:gd name="T9" fmla="*/ 52 h 234"/>
                <a:gd name="T10" fmla="*/ 147 w 168"/>
                <a:gd name="T11" fmla="*/ 49 h 234"/>
                <a:gd name="T12" fmla="*/ 127 w 168"/>
                <a:gd name="T13" fmla="*/ 48 h 234"/>
                <a:gd name="T14" fmla="*/ 108 w 168"/>
                <a:gd name="T15" fmla="*/ 49 h 234"/>
                <a:gd name="T16" fmla="*/ 91 w 168"/>
                <a:gd name="T17" fmla="*/ 55 h 234"/>
                <a:gd name="T18" fmla="*/ 78 w 168"/>
                <a:gd name="T19" fmla="*/ 63 h 234"/>
                <a:gd name="T20" fmla="*/ 67 w 168"/>
                <a:gd name="T21" fmla="*/ 74 h 234"/>
                <a:gd name="T22" fmla="*/ 61 w 168"/>
                <a:gd name="T23" fmla="*/ 90 h 234"/>
                <a:gd name="T24" fmla="*/ 59 w 168"/>
                <a:gd name="T25" fmla="*/ 108 h 234"/>
                <a:gd name="T26" fmla="*/ 61 w 168"/>
                <a:gd name="T27" fmla="*/ 129 h 234"/>
                <a:gd name="T28" fmla="*/ 69 w 168"/>
                <a:gd name="T29" fmla="*/ 149 h 234"/>
                <a:gd name="T30" fmla="*/ 79 w 168"/>
                <a:gd name="T31" fmla="*/ 165 h 234"/>
                <a:gd name="T32" fmla="*/ 95 w 168"/>
                <a:gd name="T33" fmla="*/ 177 h 234"/>
                <a:gd name="T34" fmla="*/ 114 w 168"/>
                <a:gd name="T35" fmla="*/ 184 h 234"/>
                <a:gd name="T36" fmla="*/ 139 w 168"/>
                <a:gd name="T37" fmla="*/ 187 h 234"/>
                <a:gd name="T38" fmla="*/ 167 w 168"/>
                <a:gd name="T39" fmla="*/ 184 h 234"/>
                <a:gd name="T40" fmla="*/ 167 w 168"/>
                <a:gd name="T41" fmla="*/ 230 h 234"/>
                <a:gd name="T42" fmla="*/ 129 w 168"/>
                <a:gd name="T43" fmla="*/ 234 h 234"/>
                <a:gd name="T44" fmla="*/ 105 w 168"/>
                <a:gd name="T45" fmla="*/ 233 h 234"/>
                <a:gd name="T46" fmla="*/ 82 w 168"/>
                <a:gd name="T47" fmla="*/ 228 h 234"/>
                <a:gd name="T48" fmla="*/ 59 w 168"/>
                <a:gd name="T49" fmla="*/ 217 h 234"/>
                <a:gd name="T50" fmla="*/ 41 w 168"/>
                <a:gd name="T51" fmla="*/ 204 h 234"/>
                <a:gd name="T52" fmla="*/ 24 w 168"/>
                <a:gd name="T53" fmla="*/ 187 h 234"/>
                <a:gd name="T54" fmla="*/ 11 w 168"/>
                <a:gd name="T55" fmla="*/ 165 h 234"/>
                <a:gd name="T56" fmla="*/ 3 w 168"/>
                <a:gd name="T57" fmla="*/ 139 h 234"/>
                <a:gd name="T58" fmla="*/ 0 w 168"/>
                <a:gd name="T59" fmla="*/ 108 h 234"/>
                <a:gd name="T60" fmla="*/ 3 w 168"/>
                <a:gd name="T61" fmla="*/ 82 h 234"/>
                <a:gd name="T62" fmla="*/ 10 w 168"/>
                <a:gd name="T63" fmla="*/ 60 h 234"/>
                <a:gd name="T64" fmla="*/ 20 w 168"/>
                <a:gd name="T65" fmla="*/ 42 h 234"/>
                <a:gd name="T66" fmla="*/ 33 w 168"/>
                <a:gd name="T67" fmla="*/ 27 h 234"/>
                <a:gd name="T68" fmla="*/ 50 w 168"/>
                <a:gd name="T69" fmla="*/ 17 h 234"/>
                <a:gd name="T70" fmla="*/ 67 w 168"/>
                <a:gd name="T71" fmla="*/ 9 h 234"/>
                <a:gd name="T72" fmla="*/ 86 w 168"/>
                <a:gd name="T73" fmla="*/ 4 h 234"/>
                <a:gd name="T74" fmla="*/ 105 w 168"/>
                <a:gd name="T75" fmla="*/ 1 h 234"/>
                <a:gd name="T76" fmla="*/ 124 w 168"/>
                <a:gd name="T7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234">
                  <a:moveTo>
                    <a:pt x="124" y="0"/>
                  </a:moveTo>
                  <a:lnTo>
                    <a:pt x="141" y="1"/>
                  </a:lnTo>
                  <a:lnTo>
                    <a:pt x="155" y="2"/>
                  </a:lnTo>
                  <a:lnTo>
                    <a:pt x="168" y="4"/>
                  </a:lnTo>
                  <a:lnTo>
                    <a:pt x="168" y="52"/>
                  </a:lnTo>
                  <a:lnTo>
                    <a:pt x="147" y="49"/>
                  </a:lnTo>
                  <a:lnTo>
                    <a:pt x="127" y="48"/>
                  </a:lnTo>
                  <a:lnTo>
                    <a:pt x="108" y="49"/>
                  </a:lnTo>
                  <a:lnTo>
                    <a:pt x="91" y="55"/>
                  </a:lnTo>
                  <a:lnTo>
                    <a:pt x="78" y="63"/>
                  </a:lnTo>
                  <a:lnTo>
                    <a:pt x="67" y="74"/>
                  </a:lnTo>
                  <a:lnTo>
                    <a:pt x="61" y="90"/>
                  </a:lnTo>
                  <a:lnTo>
                    <a:pt x="59" y="108"/>
                  </a:lnTo>
                  <a:lnTo>
                    <a:pt x="61" y="129"/>
                  </a:lnTo>
                  <a:lnTo>
                    <a:pt x="69" y="149"/>
                  </a:lnTo>
                  <a:lnTo>
                    <a:pt x="79" y="165"/>
                  </a:lnTo>
                  <a:lnTo>
                    <a:pt x="95" y="177"/>
                  </a:lnTo>
                  <a:lnTo>
                    <a:pt x="114" y="184"/>
                  </a:lnTo>
                  <a:lnTo>
                    <a:pt x="139" y="187"/>
                  </a:lnTo>
                  <a:lnTo>
                    <a:pt x="167" y="184"/>
                  </a:lnTo>
                  <a:lnTo>
                    <a:pt x="167" y="230"/>
                  </a:lnTo>
                  <a:lnTo>
                    <a:pt x="129" y="234"/>
                  </a:lnTo>
                  <a:lnTo>
                    <a:pt x="105" y="233"/>
                  </a:lnTo>
                  <a:lnTo>
                    <a:pt x="82" y="228"/>
                  </a:lnTo>
                  <a:lnTo>
                    <a:pt x="59" y="217"/>
                  </a:lnTo>
                  <a:lnTo>
                    <a:pt x="41" y="204"/>
                  </a:lnTo>
                  <a:lnTo>
                    <a:pt x="24" y="187"/>
                  </a:lnTo>
                  <a:lnTo>
                    <a:pt x="11" y="165"/>
                  </a:lnTo>
                  <a:lnTo>
                    <a:pt x="3" y="139"/>
                  </a:lnTo>
                  <a:lnTo>
                    <a:pt x="0" y="108"/>
                  </a:lnTo>
                  <a:lnTo>
                    <a:pt x="3" y="82"/>
                  </a:lnTo>
                  <a:lnTo>
                    <a:pt x="10" y="60"/>
                  </a:lnTo>
                  <a:lnTo>
                    <a:pt x="20" y="42"/>
                  </a:lnTo>
                  <a:lnTo>
                    <a:pt x="33" y="27"/>
                  </a:lnTo>
                  <a:lnTo>
                    <a:pt x="50" y="17"/>
                  </a:lnTo>
                  <a:lnTo>
                    <a:pt x="67" y="9"/>
                  </a:lnTo>
                  <a:lnTo>
                    <a:pt x="86" y="4"/>
                  </a:lnTo>
                  <a:lnTo>
                    <a:pt x="105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0" name="Freeform 21"/>
            <p:cNvSpPr>
              <a:spLocks noEditPoints="1"/>
            </p:cNvSpPr>
            <p:nvPr/>
          </p:nvSpPr>
          <p:spPr bwMode="auto">
            <a:xfrm>
              <a:off x="9486064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70 w 207"/>
                <a:gd name="T3" fmla="*/ 132 h 234"/>
                <a:gd name="T4" fmla="*/ 59 w 207"/>
                <a:gd name="T5" fmla="*/ 160 h 234"/>
                <a:gd name="T6" fmla="*/ 68 w 207"/>
                <a:gd name="T7" fmla="*/ 179 h 234"/>
                <a:gd name="T8" fmla="*/ 93 w 207"/>
                <a:gd name="T9" fmla="*/ 187 h 234"/>
                <a:gd name="T10" fmla="*/ 123 w 207"/>
                <a:gd name="T11" fmla="*/ 177 h 234"/>
                <a:gd name="T12" fmla="*/ 140 w 207"/>
                <a:gd name="T13" fmla="*/ 153 h 234"/>
                <a:gd name="T14" fmla="*/ 147 w 207"/>
                <a:gd name="T15" fmla="*/ 124 h 234"/>
                <a:gd name="T16" fmla="*/ 135 w 207"/>
                <a:gd name="T17" fmla="*/ 115 h 234"/>
                <a:gd name="T18" fmla="*/ 100 w 207"/>
                <a:gd name="T19" fmla="*/ 0 h 234"/>
                <a:gd name="T20" fmla="*/ 148 w 207"/>
                <a:gd name="T21" fmla="*/ 6 h 234"/>
                <a:gd name="T22" fmla="*/ 177 w 207"/>
                <a:gd name="T23" fmla="*/ 22 h 234"/>
                <a:gd name="T24" fmla="*/ 194 w 207"/>
                <a:gd name="T25" fmla="*/ 47 h 234"/>
                <a:gd name="T26" fmla="*/ 199 w 207"/>
                <a:gd name="T27" fmla="*/ 76 h 234"/>
                <a:gd name="T28" fmla="*/ 201 w 207"/>
                <a:gd name="T29" fmla="*/ 107 h 234"/>
                <a:gd name="T30" fmla="*/ 202 w 207"/>
                <a:gd name="T31" fmla="*/ 178 h 234"/>
                <a:gd name="T32" fmla="*/ 207 w 207"/>
                <a:gd name="T33" fmla="*/ 228 h 234"/>
                <a:gd name="T34" fmla="*/ 152 w 207"/>
                <a:gd name="T35" fmla="*/ 208 h 234"/>
                <a:gd name="T36" fmla="*/ 150 w 207"/>
                <a:gd name="T37" fmla="*/ 190 h 234"/>
                <a:gd name="T38" fmla="*/ 134 w 207"/>
                <a:gd name="T39" fmla="*/ 211 h 234"/>
                <a:gd name="T40" fmla="*/ 109 w 207"/>
                <a:gd name="T41" fmla="*/ 228 h 234"/>
                <a:gd name="T42" fmla="*/ 72 w 207"/>
                <a:gd name="T43" fmla="*/ 234 h 234"/>
                <a:gd name="T44" fmla="*/ 36 w 207"/>
                <a:gd name="T45" fmla="*/ 226 h 234"/>
                <a:gd name="T46" fmla="*/ 11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5 w 207"/>
                <a:gd name="T53" fmla="*/ 95 h 234"/>
                <a:gd name="T54" fmla="*/ 95 w 207"/>
                <a:gd name="T55" fmla="*/ 80 h 234"/>
                <a:gd name="T56" fmla="*/ 147 w 207"/>
                <a:gd name="T57" fmla="*/ 78 h 234"/>
                <a:gd name="T58" fmla="*/ 140 w 207"/>
                <a:gd name="T59" fmla="*/ 59 h 234"/>
                <a:gd name="T60" fmla="*/ 123 w 207"/>
                <a:gd name="T61" fmla="*/ 46 h 234"/>
                <a:gd name="T62" fmla="*/ 89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41 w 207"/>
                <a:gd name="T69" fmla="*/ 6 h 234"/>
                <a:gd name="T70" fmla="*/ 76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4" y="123"/>
                  </a:lnTo>
                  <a:lnTo>
                    <a:pt x="70" y="132"/>
                  </a:lnTo>
                  <a:lnTo>
                    <a:pt x="62" y="145"/>
                  </a:lnTo>
                  <a:lnTo>
                    <a:pt x="59" y="160"/>
                  </a:lnTo>
                  <a:lnTo>
                    <a:pt x="62" y="170"/>
                  </a:lnTo>
                  <a:lnTo>
                    <a:pt x="68" y="179"/>
                  </a:lnTo>
                  <a:lnTo>
                    <a:pt x="80" y="184"/>
                  </a:lnTo>
                  <a:lnTo>
                    <a:pt x="93" y="187"/>
                  </a:lnTo>
                  <a:lnTo>
                    <a:pt x="110" y="184"/>
                  </a:lnTo>
                  <a:lnTo>
                    <a:pt x="123" y="177"/>
                  </a:lnTo>
                  <a:lnTo>
                    <a:pt x="134" y="166"/>
                  </a:lnTo>
                  <a:lnTo>
                    <a:pt x="140" y="153"/>
                  </a:lnTo>
                  <a:lnTo>
                    <a:pt x="146" y="139"/>
                  </a:lnTo>
                  <a:lnTo>
                    <a:pt x="147" y="124"/>
                  </a:lnTo>
                  <a:lnTo>
                    <a:pt x="147" y="118"/>
                  </a:lnTo>
                  <a:lnTo>
                    <a:pt x="135" y="115"/>
                  </a:lnTo>
                  <a:lnTo>
                    <a:pt x="123" y="115"/>
                  </a:lnTo>
                  <a:close/>
                  <a:moveTo>
                    <a:pt x="100" y="0"/>
                  </a:moveTo>
                  <a:lnTo>
                    <a:pt x="126" y="2"/>
                  </a:lnTo>
                  <a:lnTo>
                    <a:pt x="148" y="6"/>
                  </a:lnTo>
                  <a:lnTo>
                    <a:pt x="165" y="13"/>
                  </a:lnTo>
                  <a:lnTo>
                    <a:pt x="177" y="22"/>
                  </a:lnTo>
                  <a:lnTo>
                    <a:pt x="187" y="34"/>
                  </a:lnTo>
                  <a:lnTo>
                    <a:pt x="194" y="47"/>
                  </a:lnTo>
                  <a:lnTo>
                    <a:pt x="198" y="60"/>
                  </a:lnTo>
                  <a:lnTo>
                    <a:pt x="199" y="76"/>
                  </a:lnTo>
                  <a:lnTo>
                    <a:pt x="201" y="91"/>
                  </a:lnTo>
                  <a:lnTo>
                    <a:pt x="201" y="107"/>
                  </a:lnTo>
                  <a:lnTo>
                    <a:pt x="201" y="152"/>
                  </a:lnTo>
                  <a:lnTo>
                    <a:pt x="202" y="178"/>
                  </a:lnTo>
                  <a:lnTo>
                    <a:pt x="205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2" y="208"/>
                  </a:lnTo>
                  <a:lnTo>
                    <a:pt x="151" y="190"/>
                  </a:lnTo>
                  <a:lnTo>
                    <a:pt x="150" y="190"/>
                  </a:lnTo>
                  <a:lnTo>
                    <a:pt x="143" y="200"/>
                  </a:lnTo>
                  <a:lnTo>
                    <a:pt x="134" y="211"/>
                  </a:lnTo>
                  <a:lnTo>
                    <a:pt x="122" y="220"/>
                  </a:lnTo>
                  <a:lnTo>
                    <a:pt x="109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3" y="233"/>
                  </a:lnTo>
                  <a:lnTo>
                    <a:pt x="36" y="226"/>
                  </a:lnTo>
                  <a:lnTo>
                    <a:pt x="21" y="216"/>
                  </a:lnTo>
                  <a:lnTo>
                    <a:pt x="11" y="203"/>
                  </a:lnTo>
                  <a:lnTo>
                    <a:pt x="3" y="186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12" y="124"/>
                  </a:lnTo>
                  <a:lnTo>
                    <a:pt x="26" y="107"/>
                  </a:lnTo>
                  <a:lnTo>
                    <a:pt x="45" y="95"/>
                  </a:lnTo>
                  <a:lnTo>
                    <a:pt x="68" y="85"/>
                  </a:lnTo>
                  <a:lnTo>
                    <a:pt x="95" y="80"/>
                  </a:lnTo>
                  <a:lnTo>
                    <a:pt x="123" y="78"/>
                  </a:lnTo>
                  <a:lnTo>
                    <a:pt x="147" y="78"/>
                  </a:lnTo>
                  <a:lnTo>
                    <a:pt x="146" y="68"/>
                  </a:lnTo>
                  <a:lnTo>
                    <a:pt x="140" y="59"/>
                  </a:lnTo>
                  <a:lnTo>
                    <a:pt x="134" y="52"/>
                  </a:lnTo>
                  <a:lnTo>
                    <a:pt x="123" y="46"/>
                  </a:lnTo>
                  <a:lnTo>
                    <a:pt x="109" y="43"/>
                  </a:lnTo>
                  <a:lnTo>
                    <a:pt x="89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40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41" y="6"/>
                  </a:lnTo>
                  <a:lnTo>
                    <a:pt x="57" y="4"/>
                  </a:lnTo>
                  <a:lnTo>
                    <a:pt x="76" y="1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1" name="Freeform 22"/>
            <p:cNvSpPr>
              <a:spLocks/>
            </p:cNvSpPr>
            <p:nvPr/>
          </p:nvSpPr>
          <p:spPr bwMode="auto">
            <a:xfrm>
              <a:off x="9673932" y="432639"/>
              <a:ext cx="106691" cy="176272"/>
            </a:xfrm>
            <a:custGeom>
              <a:avLst/>
              <a:gdLst>
                <a:gd name="T0" fmla="*/ 126 w 138"/>
                <a:gd name="T1" fmla="*/ 0 h 228"/>
                <a:gd name="T2" fmla="*/ 131 w 138"/>
                <a:gd name="T3" fmla="*/ 0 h 228"/>
                <a:gd name="T4" fmla="*/ 135 w 138"/>
                <a:gd name="T5" fmla="*/ 1 h 228"/>
                <a:gd name="T6" fmla="*/ 138 w 138"/>
                <a:gd name="T7" fmla="*/ 49 h 228"/>
                <a:gd name="T8" fmla="*/ 132 w 138"/>
                <a:gd name="T9" fmla="*/ 49 h 228"/>
                <a:gd name="T10" fmla="*/ 126 w 138"/>
                <a:gd name="T11" fmla="*/ 48 h 228"/>
                <a:gd name="T12" fmla="*/ 121 w 138"/>
                <a:gd name="T13" fmla="*/ 48 h 228"/>
                <a:gd name="T14" fmla="*/ 102 w 138"/>
                <a:gd name="T15" fmla="*/ 49 h 228"/>
                <a:gd name="T16" fmla="*/ 89 w 138"/>
                <a:gd name="T17" fmla="*/ 56 h 228"/>
                <a:gd name="T18" fmla="*/ 80 w 138"/>
                <a:gd name="T19" fmla="*/ 64 h 228"/>
                <a:gd name="T20" fmla="*/ 75 w 138"/>
                <a:gd name="T21" fmla="*/ 76 h 228"/>
                <a:gd name="T22" fmla="*/ 72 w 138"/>
                <a:gd name="T23" fmla="*/ 90 h 228"/>
                <a:gd name="T24" fmla="*/ 71 w 138"/>
                <a:gd name="T25" fmla="*/ 107 h 228"/>
                <a:gd name="T26" fmla="*/ 71 w 138"/>
                <a:gd name="T27" fmla="*/ 125 h 228"/>
                <a:gd name="T28" fmla="*/ 71 w 138"/>
                <a:gd name="T29" fmla="*/ 153 h 228"/>
                <a:gd name="T30" fmla="*/ 71 w 138"/>
                <a:gd name="T31" fmla="*/ 169 h 228"/>
                <a:gd name="T32" fmla="*/ 72 w 138"/>
                <a:gd name="T33" fmla="*/ 188 h 228"/>
                <a:gd name="T34" fmla="*/ 72 w 138"/>
                <a:gd name="T35" fmla="*/ 208 h 228"/>
                <a:gd name="T36" fmla="*/ 73 w 138"/>
                <a:gd name="T37" fmla="*/ 228 h 228"/>
                <a:gd name="T38" fmla="*/ 11 w 138"/>
                <a:gd name="T39" fmla="*/ 228 h 228"/>
                <a:gd name="T40" fmla="*/ 13 w 138"/>
                <a:gd name="T41" fmla="*/ 153 h 228"/>
                <a:gd name="T42" fmla="*/ 13 w 138"/>
                <a:gd name="T43" fmla="*/ 101 h 228"/>
                <a:gd name="T44" fmla="*/ 11 w 138"/>
                <a:gd name="T45" fmla="*/ 70 h 228"/>
                <a:gd name="T46" fmla="*/ 7 w 138"/>
                <a:gd name="T47" fmla="*/ 40 h 228"/>
                <a:gd name="T48" fmla="*/ 0 w 138"/>
                <a:gd name="T49" fmla="*/ 10 h 228"/>
                <a:gd name="T50" fmla="*/ 58 w 138"/>
                <a:gd name="T51" fmla="*/ 5 h 228"/>
                <a:gd name="T52" fmla="*/ 62 w 138"/>
                <a:gd name="T53" fmla="*/ 21 h 228"/>
                <a:gd name="T54" fmla="*/ 64 w 138"/>
                <a:gd name="T55" fmla="*/ 39 h 228"/>
                <a:gd name="T56" fmla="*/ 64 w 138"/>
                <a:gd name="T57" fmla="*/ 39 h 228"/>
                <a:gd name="T58" fmla="*/ 75 w 138"/>
                <a:gd name="T59" fmla="*/ 25 h 228"/>
                <a:gd name="T60" fmla="*/ 89 w 138"/>
                <a:gd name="T61" fmla="*/ 11 h 228"/>
                <a:gd name="T62" fmla="*/ 107 w 138"/>
                <a:gd name="T63" fmla="*/ 4 h 228"/>
                <a:gd name="T64" fmla="*/ 126 w 13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28">
                  <a:moveTo>
                    <a:pt x="126" y="0"/>
                  </a:moveTo>
                  <a:lnTo>
                    <a:pt x="131" y="0"/>
                  </a:lnTo>
                  <a:lnTo>
                    <a:pt x="135" y="1"/>
                  </a:lnTo>
                  <a:lnTo>
                    <a:pt x="138" y="49"/>
                  </a:lnTo>
                  <a:lnTo>
                    <a:pt x="132" y="49"/>
                  </a:lnTo>
                  <a:lnTo>
                    <a:pt x="126" y="48"/>
                  </a:lnTo>
                  <a:lnTo>
                    <a:pt x="121" y="48"/>
                  </a:lnTo>
                  <a:lnTo>
                    <a:pt x="102" y="49"/>
                  </a:lnTo>
                  <a:lnTo>
                    <a:pt x="89" y="56"/>
                  </a:lnTo>
                  <a:lnTo>
                    <a:pt x="80" y="64"/>
                  </a:lnTo>
                  <a:lnTo>
                    <a:pt x="75" y="76"/>
                  </a:lnTo>
                  <a:lnTo>
                    <a:pt x="72" y="90"/>
                  </a:lnTo>
                  <a:lnTo>
                    <a:pt x="71" y="107"/>
                  </a:lnTo>
                  <a:lnTo>
                    <a:pt x="71" y="125"/>
                  </a:lnTo>
                  <a:lnTo>
                    <a:pt x="71" y="153"/>
                  </a:lnTo>
                  <a:lnTo>
                    <a:pt x="71" y="169"/>
                  </a:lnTo>
                  <a:lnTo>
                    <a:pt x="72" y="188"/>
                  </a:lnTo>
                  <a:lnTo>
                    <a:pt x="72" y="208"/>
                  </a:lnTo>
                  <a:lnTo>
                    <a:pt x="73" y="228"/>
                  </a:lnTo>
                  <a:lnTo>
                    <a:pt x="11" y="228"/>
                  </a:lnTo>
                  <a:lnTo>
                    <a:pt x="13" y="153"/>
                  </a:lnTo>
                  <a:lnTo>
                    <a:pt x="13" y="101"/>
                  </a:lnTo>
                  <a:lnTo>
                    <a:pt x="11" y="70"/>
                  </a:lnTo>
                  <a:lnTo>
                    <a:pt x="7" y="40"/>
                  </a:lnTo>
                  <a:lnTo>
                    <a:pt x="0" y="10"/>
                  </a:lnTo>
                  <a:lnTo>
                    <a:pt x="58" y="5"/>
                  </a:lnTo>
                  <a:lnTo>
                    <a:pt x="62" y="21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75" y="25"/>
                  </a:lnTo>
                  <a:lnTo>
                    <a:pt x="89" y="11"/>
                  </a:lnTo>
                  <a:lnTo>
                    <a:pt x="107" y="4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9789900" y="432639"/>
              <a:ext cx="162356" cy="180911"/>
            </a:xfrm>
            <a:custGeom>
              <a:avLst/>
              <a:gdLst>
                <a:gd name="T0" fmla="*/ 109 w 211"/>
                <a:gd name="T1" fmla="*/ 48 h 234"/>
                <a:gd name="T2" fmla="*/ 93 w 211"/>
                <a:gd name="T3" fmla="*/ 49 h 234"/>
                <a:gd name="T4" fmla="*/ 80 w 211"/>
                <a:gd name="T5" fmla="*/ 55 h 234"/>
                <a:gd name="T6" fmla="*/ 71 w 211"/>
                <a:gd name="T7" fmla="*/ 63 h 234"/>
                <a:gd name="T8" fmla="*/ 64 w 211"/>
                <a:gd name="T9" fmla="*/ 72 h 234"/>
                <a:gd name="T10" fmla="*/ 61 w 211"/>
                <a:gd name="T11" fmla="*/ 81 h 234"/>
                <a:gd name="T12" fmla="*/ 59 w 211"/>
                <a:gd name="T13" fmla="*/ 90 h 234"/>
                <a:gd name="T14" fmla="*/ 153 w 211"/>
                <a:gd name="T15" fmla="*/ 90 h 234"/>
                <a:gd name="T16" fmla="*/ 152 w 211"/>
                <a:gd name="T17" fmla="*/ 80 h 234"/>
                <a:gd name="T18" fmla="*/ 146 w 211"/>
                <a:gd name="T19" fmla="*/ 68 h 234"/>
                <a:gd name="T20" fmla="*/ 138 w 211"/>
                <a:gd name="T21" fmla="*/ 57 h 234"/>
                <a:gd name="T22" fmla="*/ 125 w 211"/>
                <a:gd name="T23" fmla="*/ 51 h 234"/>
                <a:gd name="T24" fmla="*/ 109 w 211"/>
                <a:gd name="T25" fmla="*/ 48 h 234"/>
                <a:gd name="T26" fmla="*/ 108 w 211"/>
                <a:gd name="T27" fmla="*/ 0 h 234"/>
                <a:gd name="T28" fmla="*/ 133 w 211"/>
                <a:gd name="T29" fmla="*/ 2 h 234"/>
                <a:gd name="T30" fmla="*/ 153 w 211"/>
                <a:gd name="T31" fmla="*/ 9 h 234"/>
                <a:gd name="T32" fmla="*/ 171 w 211"/>
                <a:gd name="T33" fmla="*/ 18 h 234"/>
                <a:gd name="T34" fmla="*/ 184 w 211"/>
                <a:gd name="T35" fmla="*/ 31 h 234"/>
                <a:gd name="T36" fmla="*/ 195 w 211"/>
                <a:gd name="T37" fmla="*/ 46 h 234"/>
                <a:gd name="T38" fmla="*/ 203 w 211"/>
                <a:gd name="T39" fmla="*/ 61 h 234"/>
                <a:gd name="T40" fmla="*/ 208 w 211"/>
                <a:gd name="T41" fmla="*/ 78 h 234"/>
                <a:gd name="T42" fmla="*/ 211 w 211"/>
                <a:gd name="T43" fmla="*/ 95 h 234"/>
                <a:gd name="T44" fmla="*/ 211 w 211"/>
                <a:gd name="T45" fmla="*/ 114 h 234"/>
                <a:gd name="T46" fmla="*/ 211 w 211"/>
                <a:gd name="T47" fmla="*/ 120 h 234"/>
                <a:gd name="T48" fmla="*/ 211 w 211"/>
                <a:gd name="T49" fmla="*/ 127 h 234"/>
                <a:gd name="T50" fmla="*/ 59 w 211"/>
                <a:gd name="T51" fmla="*/ 127 h 234"/>
                <a:gd name="T52" fmla="*/ 61 w 211"/>
                <a:gd name="T53" fmla="*/ 136 h 234"/>
                <a:gd name="T54" fmla="*/ 63 w 211"/>
                <a:gd name="T55" fmla="*/ 145 h 234"/>
                <a:gd name="T56" fmla="*/ 68 w 211"/>
                <a:gd name="T57" fmla="*/ 154 h 234"/>
                <a:gd name="T58" fmla="*/ 76 w 211"/>
                <a:gd name="T59" fmla="*/ 165 h 234"/>
                <a:gd name="T60" fmla="*/ 87 w 211"/>
                <a:gd name="T61" fmla="*/ 174 h 234"/>
                <a:gd name="T62" fmla="*/ 101 w 211"/>
                <a:gd name="T63" fmla="*/ 181 h 234"/>
                <a:gd name="T64" fmla="*/ 119 w 211"/>
                <a:gd name="T65" fmla="*/ 186 h 234"/>
                <a:gd name="T66" fmla="*/ 142 w 211"/>
                <a:gd name="T67" fmla="*/ 187 h 234"/>
                <a:gd name="T68" fmla="*/ 167 w 211"/>
                <a:gd name="T69" fmla="*/ 184 h 234"/>
                <a:gd name="T70" fmla="*/ 191 w 211"/>
                <a:gd name="T71" fmla="*/ 181 h 234"/>
                <a:gd name="T72" fmla="*/ 191 w 211"/>
                <a:gd name="T73" fmla="*/ 228 h 234"/>
                <a:gd name="T74" fmla="*/ 163 w 211"/>
                <a:gd name="T75" fmla="*/ 233 h 234"/>
                <a:gd name="T76" fmla="*/ 135 w 211"/>
                <a:gd name="T77" fmla="*/ 234 h 234"/>
                <a:gd name="T78" fmla="*/ 105 w 211"/>
                <a:gd name="T79" fmla="*/ 232 h 234"/>
                <a:gd name="T80" fmla="*/ 78 w 211"/>
                <a:gd name="T81" fmla="*/ 225 h 234"/>
                <a:gd name="T82" fmla="*/ 55 w 211"/>
                <a:gd name="T83" fmla="*/ 213 h 234"/>
                <a:gd name="T84" fmla="*/ 36 w 211"/>
                <a:gd name="T85" fmla="*/ 198 h 234"/>
                <a:gd name="T86" fmla="*/ 21 w 211"/>
                <a:gd name="T87" fmla="*/ 178 h 234"/>
                <a:gd name="T88" fmla="*/ 9 w 211"/>
                <a:gd name="T89" fmla="*/ 156 h 234"/>
                <a:gd name="T90" fmla="*/ 3 w 211"/>
                <a:gd name="T91" fmla="*/ 131 h 234"/>
                <a:gd name="T92" fmla="*/ 0 w 211"/>
                <a:gd name="T93" fmla="*/ 103 h 234"/>
                <a:gd name="T94" fmla="*/ 3 w 211"/>
                <a:gd name="T95" fmla="*/ 78 h 234"/>
                <a:gd name="T96" fmla="*/ 11 w 211"/>
                <a:gd name="T97" fmla="*/ 56 h 234"/>
                <a:gd name="T98" fmla="*/ 23 w 211"/>
                <a:gd name="T99" fmla="*/ 38 h 234"/>
                <a:gd name="T100" fmla="*/ 40 w 211"/>
                <a:gd name="T101" fmla="*/ 22 h 234"/>
                <a:gd name="T102" fmla="*/ 59 w 211"/>
                <a:gd name="T103" fmla="*/ 10 h 234"/>
                <a:gd name="T104" fmla="*/ 81 w 211"/>
                <a:gd name="T105" fmla="*/ 2 h 234"/>
                <a:gd name="T106" fmla="*/ 108 w 211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234">
                  <a:moveTo>
                    <a:pt x="109" y="48"/>
                  </a:moveTo>
                  <a:lnTo>
                    <a:pt x="93" y="49"/>
                  </a:lnTo>
                  <a:lnTo>
                    <a:pt x="80" y="55"/>
                  </a:lnTo>
                  <a:lnTo>
                    <a:pt x="71" y="63"/>
                  </a:lnTo>
                  <a:lnTo>
                    <a:pt x="64" y="72"/>
                  </a:lnTo>
                  <a:lnTo>
                    <a:pt x="61" y="81"/>
                  </a:lnTo>
                  <a:lnTo>
                    <a:pt x="59" y="90"/>
                  </a:lnTo>
                  <a:lnTo>
                    <a:pt x="153" y="90"/>
                  </a:lnTo>
                  <a:lnTo>
                    <a:pt x="152" y="80"/>
                  </a:lnTo>
                  <a:lnTo>
                    <a:pt x="146" y="68"/>
                  </a:lnTo>
                  <a:lnTo>
                    <a:pt x="138" y="57"/>
                  </a:lnTo>
                  <a:lnTo>
                    <a:pt x="125" y="51"/>
                  </a:lnTo>
                  <a:lnTo>
                    <a:pt x="109" y="48"/>
                  </a:lnTo>
                  <a:close/>
                  <a:moveTo>
                    <a:pt x="108" y="0"/>
                  </a:moveTo>
                  <a:lnTo>
                    <a:pt x="133" y="2"/>
                  </a:lnTo>
                  <a:lnTo>
                    <a:pt x="153" y="9"/>
                  </a:lnTo>
                  <a:lnTo>
                    <a:pt x="171" y="18"/>
                  </a:lnTo>
                  <a:lnTo>
                    <a:pt x="184" y="31"/>
                  </a:lnTo>
                  <a:lnTo>
                    <a:pt x="195" y="46"/>
                  </a:lnTo>
                  <a:lnTo>
                    <a:pt x="203" y="61"/>
                  </a:lnTo>
                  <a:lnTo>
                    <a:pt x="208" y="78"/>
                  </a:lnTo>
                  <a:lnTo>
                    <a:pt x="211" y="95"/>
                  </a:lnTo>
                  <a:lnTo>
                    <a:pt x="211" y="114"/>
                  </a:lnTo>
                  <a:lnTo>
                    <a:pt x="211" y="120"/>
                  </a:lnTo>
                  <a:lnTo>
                    <a:pt x="211" y="127"/>
                  </a:lnTo>
                  <a:lnTo>
                    <a:pt x="59" y="127"/>
                  </a:lnTo>
                  <a:lnTo>
                    <a:pt x="61" y="136"/>
                  </a:lnTo>
                  <a:lnTo>
                    <a:pt x="63" y="145"/>
                  </a:lnTo>
                  <a:lnTo>
                    <a:pt x="68" y="154"/>
                  </a:lnTo>
                  <a:lnTo>
                    <a:pt x="76" y="165"/>
                  </a:lnTo>
                  <a:lnTo>
                    <a:pt x="87" y="174"/>
                  </a:lnTo>
                  <a:lnTo>
                    <a:pt x="101" y="181"/>
                  </a:lnTo>
                  <a:lnTo>
                    <a:pt x="119" y="186"/>
                  </a:lnTo>
                  <a:lnTo>
                    <a:pt x="142" y="187"/>
                  </a:lnTo>
                  <a:lnTo>
                    <a:pt x="167" y="184"/>
                  </a:lnTo>
                  <a:lnTo>
                    <a:pt x="191" y="181"/>
                  </a:lnTo>
                  <a:lnTo>
                    <a:pt x="191" y="228"/>
                  </a:lnTo>
                  <a:lnTo>
                    <a:pt x="163" y="233"/>
                  </a:lnTo>
                  <a:lnTo>
                    <a:pt x="135" y="234"/>
                  </a:lnTo>
                  <a:lnTo>
                    <a:pt x="105" y="232"/>
                  </a:lnTo>
                  <a:lnTo>
                    <a:pt x="78" y="225"/>
                  </a:lnTo>
                  <a:lnTo>
                    <a:pt x="55" y="213"/>
                  </a:lnTo>
                  <a:lnTo>
                    <a:pt x="36" y="198"/>
                  </a:lnTo>
                  <a:lnTo>
                    <a:pt x="21" y="178"/>
                  </a:lnTo>
                  <a:lnTo>
                    <a:pt x="9" y="156"/>
                  </a:lnTo>
                  <a:lnTo>
                    <a:pt x="3" y="131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1" y="56"/>
                  </a:lnTo>
                  <a:lnTo>
                    <a:pt x="23" y="38"/>
                  </a:lnTo>
                  <a:lnTo>
                    <a:pt x="40" y="22"/>
                  </a:lnTo>
                  <a:lnTo>
                    <a:pt x="59" y="10"/>
                  </a:lnTo>
                  <a:lnTo>
                    <a:pt x="81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312994" y="3536586"/>
            <a:ext cx="3975897" cy="200988"/>
          </a:xfrm>
        </p:spPr>
        <p:txBody>
          <a:bodyPr>
            <a:spAutoFit/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62475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 userDrawn="1"/>
        </p:nvCxnSpPr>
        <p:spPr>
          <a:xfrm>
            <a:off x="301687" y="3479481"/>
            <a:ext cx="41821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H="1">
            <a:off x="5128113" y="3559284"/>
            <a:ext cx="1577322" cy="854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6735185" y="2658039"/>
            <a:ext cx="1716543" cy="834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 userDrawn="1"/>
        </p:nvSpPr>
        <p:spPr>
          <a:xfrm rot="3160954">
            <a:off x="4813571" y="1322593"/>
            <a:ext cx="4868364" cy="3551754"/>
          </a:xfrm>
          <a:custGeom>
            <a:avLst/>
            <a:gdLst>
              <a:gd name="connsiteX0" fmla="*/ 0 w 6739128"/>
              <a:gd name="connsiteY0" fmla="*/ 0 h 4873752"/>
              <a:gd name="connsiteX1" fmla="*/ 3886200 w 6739128"/>
              <a:gd name="connsiteY1" fmla="*/ 3785616 h 4873752"/>
              <a:gd name="connsiteX2" fmla="*/ 6739128 w 6739128"/>
              <a:gd name="connsiteY2" fmla="*/ 4873752 h 4873752"/>
              <a:gd name="connsiteX0" fmla="*/ 0 w 6739128"/>
              <a:gd name="connsiteY0" fmla="*/ 0 h 4873752"/>
              <a:gd name="connsiteX1" fmla="*/ 6739128 w 6739128"/>
              <a:gd name="connsiteY1" fmla="*/ 4873752 h 4873752"/>
              <a:gd name="connsiteX0" fmla="*/ 0 w 6739128"/>
              <a:gd name="connsiteY0" fmla="*/ 0 h 4910328"/>
              <a:gd name="connsiteX1" fmla="*/ 6739128 w 6739128"/>
              <a:gd name="connsiteY1" fmla="*/ 4910328 h 4910328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684082"/>
              <a:gd name="connsiteY0" fmla="*/ 0 h 4794488"/>
              <a:gd name="connsiteX1" fmla="*/ 6684082 w 6684082"/>
              <a:gd name="connsiteY1" fmla="*/ 4794488 h 4794488"/>
              <a:gd name="connsiteX0" fmla="*/ 0 w 5499428"/>
              <a:gd name="connsiteY0" fmla="*/ 0 h 4153284"/>
              <a:gd name="connsiteX1" fmla="*/ 5499428 w 5499428"/>
              <a:gd name="connsiteY1" fmla="*/ 4153284 h 4153284"/>
              <a:gd name="connsiteX0" fmla="*/ 0 w 5390718"/>
              <a:gd name="connsiteY0" fmla="*/ 0 h 4161488"/>
              <a:gd name="connsiteX1" fmla="*/ 5390718 w 5390718"/>
              <a:gd name="connsiteY1" fmla="*/ 4161488 h 4161488"/>
              <a:gd name="connsiteX0" fmla="*/ 0 w 5367597"/>
              <a:gd name="connsiteY0" fmla="*/ 0 h 4153579"/>
              <a:gd name="connsiteX1" fmla="*/ 5367597 w 5367597"/>
              <a:gd name="connsiteY1" fmla="*/ 4153579 h 415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7597" h="4153579">
                <a:moveTo>
                  <a:pt x="0" y="0"/>
                </a:moveTo>
                <a:cubicBezTo>
                  <a:pt x="1063752" y="2237232"/>
                  <a:pt x="2694501" y="3662851"/>
                  <a:pt x="5367597" y="4153579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5442071" y="2150557"/>
            <a:ext cx="2506896" cy="26578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917" y="4413539"/>
            <a:ext cx="413196" cy="3229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 flipV="1">
            <a:off x="4483818" y="3492104"/>
            <a:ext cx="648812" cy="921436"/>
          </a:xfrm>
          <a:prstGeom prst="line">
            <a:avLst/>
          </a:prstGeom>
          <a:ln w="9525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 userDrawn="1"/>
        </p:nvSpPr>
        <p:spPr>
          <a:xfrm flipV="1">
            <a:off x="8249646" y="24437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5570985" y="2287233"/>
            <a:ext cx="2249068" cy="238449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58595B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 flipV="1">
            <a:off x="4926031" y="41992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 flipV="1">
            <a:off x="4665829" y="3800809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 flipV="1">
            <a:off x="4626734" y="4649064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994" y="3165392"/>
            <a:ext cx="3975897" cy="312649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slide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5" name="Slide Number Placeholder 4"/>
          <p:cNvSpPr txBox="1">
            <a:spLocks/>
          </p:cNvSpPr>
          <p:nvPr userDrawn="1"/>
        </p:nvSpPr>
        <p:spPr>
          <a:xfrm>
            <a:off x="7927475" y="6365502"/>
            <a:ext cx="89092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1043056" rtl="0" eaLnBrk="1" latinLnBrk="0" hangingPunct="1"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287540" y="6179208"/>
            <a:ext cx="8548312" cy="0"/>
          </a:xfrm>
          <a:prstGeom prst="line">
            <a:avLst/>
          </a:prstGeom>
          <a:ln w="952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 userDrawn="1"/>
        </p:nvGrpSpPr>
        <p:grpSpPr>
          <a:xfrm>
            <a:off x="310158" y="6347904"/>
            <a:ext cx="1636104" cy="228546"/>
            <a:chOff x="7398636" y="349142"/>
            <a:chExt cx="2553620" cy="336308"/>
          </a:xfrm>
          <a:solidFill>
            <a:schemeClr val="bg1"/>
          </a:solidFill>
        </p:grpSpPr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7398636" y="370016"/>
              <a:ext cx="62623" cy="238895"/>
            </a:xfrm>
            <a:custGeom>
              <a:avLst/>
              <a:gdLst>
                <a:gd name="T0" fmla="*/ 0 w 82"/>
                <a:gd name="T1" fmla="*/ 0 h 308"/>
                <a:gd name="T2" fmla="*/ 76 w 82"/>
                <a:gd name="T3" fmla="*/ 0 h 308"/>
                <a:gd name="T4" fmla="*/ 74 w 82"/>
                <a:gd name="T5" fmla="*/ 25 h 308"/>
                <a:gd name="T6" fmla="*/ 73 w 82"/>
                <a:gd name="T7" fmla="*/ 53 h 308"/>
                <a:gd name="T8" fmla="*/ 73 w 82"/>
                <a:gd name="T9" fmla="*/ 86 h 308"/>
                <a:gd name="T10" fmla="*/ 73 w 82"/>
                <a:gd name="T11" fmla="*/ 199 h 308"/>
                <a:gd name="T12" fmla="*/ 74 w 82"/>
                <a:gd name="T13" fmla="*/ 225 h 308"/>
                <a:gd name="T14" fmla="*/ 76 w 82"/>
                <a:gd name="T15" fmla="*/ 254 h 308"/>
                <a:gd name="T16" fmla="*/ 78 w 82"/>
                <a:gd name="T17" fmla="*/ 283 h 308"/>
                <a:gd name="T18" fmla="*/ 82 w 82"/>
                <a:gd name="T19" fmla="*/ 308 h 308"/>
                <a:gd name="T20" fmla="*/ 6 w 82"/>
                <a:gd name="T21" fmla="*/ 308 h 308"/>
                <a:gd name="T22" fmla="*/ 6 w 82"/>
                <a:gd name="T23" fmla="*/ 289 h 308"/>
                <a:gd name="T24" fmla="*/ 7 w 82"/>
                <a:gd name="T25" fmla="*/ 271 h 308"/>
                <a:gd name="T26" fmla="*/ 7 w 82"/>
                <a:gd name="T27" fmla="*/ 251 h 308"/>
                <a:gd name="T28" fmla="*/ 7 w 82"/>
                <a:gd name="T29" fmla="*/ 228 h 308"/>
                <a:gd name="T30" fmla="*/ 7 w 82"/>
                <a:gd name="T31" fmla="*/ 107 h 308"/>
                <a:gd name="T32" fmla="*/ 7 w 82"/>
                <a:gd name="T33" fmla="*/ 68 h 308"/>
                <a:gd name="T34" fmla="*/ 5 w 82"/>
                <a:gd name="T35" fmla="*/ 32 h 308"/>
                <a:gd name="T36" fmla="*/ 0 w 82"/>
                <a:gd name="T3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308">
                  <a:moveTo>
                    <a:pt x="0" y="0"/>
                  </a:moveTo>
                  <a:lnTo>
                    <a:pt x="76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99"/>
                  </a:lnTo>
                  <a:lnTo>
                    <a:pt x="74" y="225"/>
                  </a:lnTo>
                  <a:lnTo>
                    <a:pt x="76" y="254"/>
                  </a:lnTo>
                  <a:lnTo>
                    <a:pt x="78" y="283"/>
                  </a:lnTo>
                  <a:lnTo>
                    <a:pt x="82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7" y="271"/>
                  </a:lnTo>
                  <a:lnTo>
                    <a:pt x="7" y="251"/>
                  </a:lnTo>
                  <a:lnTo>
                    <a:pt x="7" y="228"/>
                  </a:lnTo>
                  <a:lnTo>
                    <a:pt x="7" y="107"/>
                  </a:lnTo>
                  <a:lnTo>
                    <a:pt x="7" y="68"/>
                  </a:lnTo>
                  <a:lnTo>
                    <a:pt x="5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 bwMode="auto">
            <a:xfrm>
              <a:off x="7496049" y="432639"/>
              <a:ext cx="183230" cy="252811"/>
            </a:xfrm>
            <a:custGeom>
              <a:avLst/>
              <a:gdLst>
                <a:gd name="T0" fmla="*/ 104 w 237"/>
                <a:gd name="T1" fmla="*/ 51 h 326"/>
                <a:gd name="T2" fmla="*/ 79 w 237"/>
                <a:gd name="T3" fmla="*/ 68 h 326"/>
                <a:gd name="T4" fmla="*/ 68 w 237"/>
                <a:gd name="T5" fmla="*/ 102 h 326"/>
                <a:gd name="T6" fmla="*/ 69 w 237"/>
                <a:gd name="T7" fmla="*/ 145 h 326"/>
                <a:gd name="T8" fmla="*/ 87 w 237"/>
                <a:gd name="T9" fmla="*/ 177 h 326"/>
                <a:gd name="T10" fmla="*/ 124 w 237"/>
                <a:gd name="T11" fmla="*/ 187 h 326"/>
                <a:gd name="T12" fmla="*/ 154 w 237"/>
                <a:gd name="T13" fmla="*/ 179 h 326"/>
                <a:gd name="T14" fmla="*/ 172 w 237"/>
                <a:gd name="T15" fmla="*/ 157 h 326"/>
                <a:gd name="T16" fmla="*/ 179 w 237"/>
                <a:gd name="T17" fmla="*/ 123 h 326"/>
                <a:gd name="T18" fmla="*/ 168 w 237"/>
                <a:gd name="T19" fmla="*/ 77 h 326"/>
                <a:gd name="T20" fmla="*/ 140 w 237"/>
                <a:gd name="T21" fmla="*/ 51 h 326"/>
                <a:gd name="T22" fmla="*/ 136 w 237"/>
                <a:gd name="T23" fmla="*/ 0 h 326"/>
                <a:gd name="T24" fmla="*/ 182 w 237"/>
                <a:gd name="T25" fmla="*/ 11 h 326"/>
                <a:gd name="T26" fmla="*/ 216 w 237"/>
                <a:gd name="T27" fmla="*/ 44 h 326"/>
                <a:gd name="T28" fmla="*/ 235 w 237"/>
                <a:gd name="T29" fmla="*/ 93 h 326"/>
                <a:gd name="T30" fmla="*/ 235 w 237"/>
                <a:gd name="T31" fmla="*/ 149 h 326"/>
                <a:gd name="T32" fmla="*/ 217 w 237"/>
                <a:gd name="T33" fmla="*/ 194 h 326"/>
                <a:gd name="T34" fmla="*/ 183 w 237"/>
                <a:gd name="T35" fmla="*/ 224 h 326"/>
                <a:gd name="T36" fmla="*/ 138 w 237"/>
                <a:gd name="T37" fmla="*/ 234 h 326"/>
                <a:gd name="T38" fmla="*/ 103 w 237"/>
                <a:gd name="T39" fmla="*/ 230 h 326"/>
                <a:gd name="T40" fmla="*/ 81 w 237"/>
                <a:gd name="T41" fmla="*/ 219 h 326"/>
                <a:gd name="T42" fmla="*/ 70 w 237"/>
                <a:gd name="T43" fmla="*/ 239 h 326"/>
                <a:gd name="T44" fmla="*/ 72 w 237"/>
                <a:gd name="T45" fmla="*/ 272 h 326"/>
                <a:gd name="T46" fmla="*/ 76 w 237"/>
                <a:gd name="T47" fmla="*/ 322 h 326"/>
                <a:gd name="T48" fmla="*/ 5 w 237"/>
                <a:gd name="T49" fmla="*/ 313 h 326"/>
                <a:gd name="T50" fmla="*/ 9 w 237"/>
                <a:gd name="T51" fmla="*/ 274 h 326"/>
                <a:gd name="T52" fmla="*/ 11 w 237"/>
                <a:gd name="T53" fmla="*/ 232 h 326"/>
                <a:gd name="T54" fmla="*/ 13 w 237"/>
                <a:gd name="T55" fmla="*/ 123 h 326"/>
                <a:gd name="T56" fmla="*/ 6 w 237"/>
                <a:gd name="T57" fmla="*/ 47 h 326"/>
                <a:gd name="T58" fmla="*/ 55 w 237"/>
                <a:gd name="T59" fmla="*/ 5 h 326"/>
                <a:gd name="T60" fmla="*/ 62 w 237"/>
                <a:gd name="T61" fmla="*/ 38 h 326"/>
                <a:gd name="T62" fmla="*/ 78 w 237"/>
                <a:gd name="T63" fmla="*/ 21 h 326"/>
                <a:gd name="T64" fmla="*/ 100 w 237"/>
                <a:gd name="T65" fmla="*/ 6 h 326"/>
                <a:gd name="T66" fmla="*/ 136 w 237"/>
                <a:gd name="T6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326">
                  <a:moveTo>
                    <a:pt x="121" y="48"/>
                  </a:moveTo>
                  <a:lnTo>
                    <a:pt x="104" y="51"/>
                  </a:lnTo>
                  <a:lnTo>
                    <a:pt x="90" y="57"/>
                  </a:lnTo>
                  <a:lnTo>
                    <a:pt x="79" y="68"/>
                  </a:lnTo>
                  <a:lnTo>
                    <a:pt x="73" y="84"/>
                  </a:lnTo>
                  <a:lnTo>
                    <a:pt x="68" y="102"/>
                  </a:lnTo>
                  <a:lnTo>
                    <a:pt x="66" y="123"/>
                  </a:lnTo>
                  <a:lnTo>
                    <a:pt x="69" y="145"/>
                  </a:lnTo>
                  <a:lnTo>
                    <a:pt x="76" y="163"/>
                  </a:lnTo>
                  <a:lnTo>
                    <a:pt x="87" y="177"/>
                  </a:lnTo>
                  <a:lnTo>
                    <a:pt x="103" y="184"/>
                  </a:lnTo>
                  <a:lnTo>
                    <a:pt x="124" y="187"/>
                  </a:lnTo>
                  <a:lnTo>
                    <a:pt x="141" y="184"/>
                  </a:lnTo>
                  <a:lnTo>
                    <a:pt x="154" y="179"/>
                  </a:lnTo>
                  <a:lnTo>
                    <a:pt x="165" y="169"/>
                  </a:lnTo>
                  <a:lnTo>
                    <a:pt x="172" y="157"/>
                  </a:lnTo>
                  <a:lnTo>
                    <a:pt x="178" y="141"/>
                  </a:lnTo>
                  <a:lnTo>
                    <a:pt x="179" y="123"/>
                  </a:lnTo>
                  <a:lnTo>
                    <a:pt x="176" y="98"/>
                  </a:lnTo>
                  <a:lnTo>
                    <a:pt x="168" y="77"/>
                  </a:lnTo>
                  <a:lnTo>
                    <a:pt x="155" y="61"/>
                  </a:lnTo>
                  <a:lnTo>
                    <a:pt x="140" y="51"/>
                  </a:lnTo>
                  <a:lnTo>
                    <a:pt x="121" y="48"/>
                  </a:lnTo>
                  <a:close/>
                  <a:moveTo>
                    <a:pt x="136" y="0"/>
                  </a:moveTo>
                  <a:lnTo>
                    <a:pt x="159" y="4"/>
                  </a:lnTo>
                  <a:lnTo>
                    <a:pt x="182" y="11"/>
                  </a:lnTo>
                  <a:lnTo>
                    <a:pt x="201" y="26"/>
                  </a:lnTo>
                  <a:lnTo>
                    <a:pt x="216" y="44"/>
                  </a:lnTo>
                  <a:lnTo>
                    <a:pt x="227" y="66"/>
                  </a:lnTo>
                  <a:lnTo>
                    <a:pt x="235" y="93"/>
                  </a:lnTo>
                  <a:lnTo>
                    <a:pt x="237" y="122"/>
                  </a:lnTo>
                  <a:lnTo>
                    <a:pt x="235" y="149"/>
                  </a:lnTo>
                  <a:lnTo>
                    <a:pt x="227" y="173"/>
                  </a:lnTo>
                  <a:lnTo>
                    <a:pt x="217" y="194"/>
                  </a:lnTo>
                  <a:lnTo>
                    <a:pt x="201" y="211"/>
                  </a:lnTo>
                  <a:lnTo>
                    <a:pt x="183" y="224"/>
                  </a:lnTo>
                  <a:lnTo>
                    <a:pt x="162" y="232"/>
                  </a:lnTo>
                  <a:lnTo>
                    <a:pt x="138" y="234"/>
                  </a:lnTo>
                  <a:lnTo>
                    <a:pt x="119" y="233"/>
                  </a:lnTo>
                  <a:lnTo>
                    <a:pt x="103" y="230"/>
                  </a:lnTo>
                  <a:lnTo>
                    <a:pt x="91" y="225"/>
                  </a:lnTo>
                  <a:lnTo>
                    <a:pt x="81" y="219"/>
                  </a:lnTo>
                  <a:lnTo>
                    <a:pt x="70" y="213"/>
                  </a:lnTo>
                  <a:lnTo>
                    <a:pt x="70" y="239"/>
                  </a:lnTo>
                  <a:lnTo>
                    <a:pt x="70" y="253"/>
                  </a:lnTo>
                  <a:lnTo>
                    <a:pt x="72" y="272"/>
                  </a:lnTo>
                  <a:lnTo>
                    <a:pt x="73" y="296"/>
                  </a:lnTo>
                  <a:lnTo>
                    <a:pt x="76" y="322"/>
                  </a:lnTo>
                  <a:lnTo>
                    <a:pt x="4" y="326"/>
                  </a:lnTo>
                  <a:lnTo>
                    <a:pt x="5" y="313"/>
                  </a:lnTo>
                  <a:lnTo>
                    <a:pt x="7" y="295"/>
                  </a:lnTo>
                  <a:lnTo>
                    <a:pt x="9" y="274"/>
                  </a:lnTo>
                  <a:lnTo>
                    <a:pt x="10" y="253"/>
                  </a:lnTo>
                  <a:lnTo>
                    <a:pt x="11" y="232"/>
                  </a:lnTo>
                  <a:lnTo>
                    <a:pt x="13" y="213"/>
                  </a:lnTo>
                  <a:lnTo>
                    <a:pt x="13" y="123"/>
                  </a:lnTo>
                  <a:lnTo>
                    <a:pt x="10" y="85"/>
                  </a:lnTo>
                  <a:lnTo>
                    <a:pt x="6" y="47"/>
                  </a:lnTo>
                  <a:lnTo>
                    <a:pt x="0" y="10"/>
                  </a:lnTo>
                  <a:lnTo>
                    <a:pt x="55" y="5"/>
                  </a:lnTo>
                  <a:lnTo>
                    <a:pt x="59" y="21"/>
                  </a:lnTo>
                  <a:lnTo>
                    <a:pt x="62" y="38"/>
                  </a:lnTo>
                  <a:lnTo>
                    <a:pt x="69" y="28"/>
                  </a:lnTo>
                  <a:lnTo>
                    <a:pt x="78" y="21"/>
                  </a:lnTo>
                  <a:lnTo>
                    <a:pt x="89" y="13"/>
                  </a:lnTo>
                  <a:lnTo>
                    <a:pt x="100" y="6"/>
                  </a:lnTo>
                  <a:lnTo>
                    <a:pt x="116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7700153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2 w 159"/>
                <a:gd name="T3" fmla="*/ 1 h 234"/>
                <a:gd name="T4" fmla="*/ 135 w 159"/>
                <a:gd name="T5" fmla="*/ 4 h 234"/>
                <a:gd name="T6" fmla="*/ 135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2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8 w 159"/>
                <a:gd name="T19" fmla="*/ 61 h 234"/>
                <a:gd name="T20" fmla="*/ 62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4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50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6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3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0 w 159"/>
                <a:gd name="T67" fmla="*/ 190 h 234"/>
                <a:gd name="T68" fmla="*/ 91 w 159"/>
                <a:gd name="T69" fmla="*/ 186 h 234"/>
                <a:gd name="T70" fmla="*/ 97 w 159"/>
                <a:gd name="T71" fmla="*/ 179 h 234"/>
                <a:gd name="T72" fmla="*/ 100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0 w 159"/>
                <a:gd name="T83" fmla="*/ 123 h 234"/>
                <a:gd name="T84" fmla="*/ 25 w 159"/>
                <a:gd name="T85" fmla="*/ 111 h 234"/>
                <a:gd name="T86" fmla="*/ 12 w 159"/>
                <a:gd name="T87" fmla="*/ 97 h 234"/>
                <a:gd name="T88" fmla="*/ 3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3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2" y="1"/>
                  </a:lnTo>
                  <a:lnTo>
                    <a:pt x="135" y="4"/>
                  </a:lnTo>
                  <a:lnTo>
                    <a:pt x="135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2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8" y="61"/>
                  </a:lnTo>
                  <a:lnTo>
                    <a:pt x="62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4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50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6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3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0" y="190"/>
                  </a:lnTo>
                  <a:lnTo>
                    <a:pt x="91" y="186"/>
                  </a:lnTo>
                  <a:lnTo>
                    <a:pt x="97" y="179"/>
                  </a:lnTo>
                  <a:lnTo>
                    <a:pt x="100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0" y="123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3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7841634" y="432639"/>
              <a:ext cx="176272" cy="180911"/>
            </a:xfrm>
            <a:custGeom>
              <a:avLst/>
              <a:gdLst>
                <a:gd name="T0" fmla="*/ 115 w 229"/>
                <a:gd name="T1" fmla="*/ 48 h 234"/>
                <a:gd name="T2" fmla="*/ 97 w 229"/>
                <a:gd name="T3" fmla="*/ 49 h 234"/>
                <a:gd name="T4" fmla="*/ 84 w 229"/>
                <a:gd name="T5" fmla="*/ 56 h 234"/>
                <a:gd name="T6" fmla="*/ 72 w 229"/>
                <a:gd name="T7" fmla="*/ 66 h 234"/>
                <a:gd name="T8" fmla="*/ 64 w 229"/>
                <a:gd name="T9" fmla="*/ 80 h 234"/>
                <a:gd name="T10" fmla="*/ 60 w 229"/>
                <a:gd name="T11" fmla="*/ 97 h 234"/>
                <a:gd name="T12" fmla="*/ 58 w 229"/>
                <a:gd name="T13" fmla="*/ 116 h 234"/>
                <a:gd name="T14" fmla="*/ 60 w 229"/>
                <a:gd name="T15" fmla="*/ 136 h 234"/>
                <a:gd name="T16" fmla="*/ 64 w 229"/>
                <a:gd name="T17" fmla="*/ 153 h 234"/>
                <a:gd name="T18" fmla="*/ 73 w 229"/>
                <a:gd name="T19" fmla="*/ 167 h 234"/>
                <a:gd name="T20" fmla="*/ 84 w 229"/>
                <a:gd name="T21" fmla="*/ 178 h 234"/>
                <a:gd name="T22" fmla="*/ 98 w 229"/>
                <a:gd name="T23" fmla="*/ 184 h 234"/>
                <a:gd name="T24" fmla="*/ 115 w 229"/>
                <a:gd name="T25" fmla="*/ 187 h 234"/>
                <a:gd name="T26" fmla="*/ 132 w 229"/>
                <a:gd name="T27" fmla="*/ 184 h 234"/>
                <a:gd name="T28" fmla="*/ 147 w 229"/>
                <a:gd name="T29" fmla="*/ 178 h 234"/>
                <a:gd name="T30" fmla="*/ 157 w 229"/>
                <a:gd name="T31" fmla="*/ 166 h 234"/>
                <a:gd name="T32" fmla="*/ 165 w 229"/>
                <a:gd name="T33" fmla="*/ 153 h 234"/>
                <a:gd name="T34" fmla="*/ 170 w 229"/>
                <a:gd name="T35" fmla="*/ 136 h 234"/>
                <a:gd name="T36" fmla="*/ 172 w 229"/>
                <a:gd name="T37" fmla="*/ 116 h 234"/>
                <a:gd name="T38" fmla="*/ 170 w 229"/>
                <a:gd name="T39" fmla="*/ 97 h 234"/>
                <a:gd name="T40" fmla="*/ 165 w 229"/>
                <a:gd name="T41" fmla="*/ 80 h 234"/>
                <a:gd name="T42" fmla="*/ 157 w 229"/>
                <a:gd name="T43" fmla="*/ 65 h 234"/>
                <a:gd name="T44" fmla="*/ 147 w 229"/>
                <a:gd name="T45" fmla="*/ 56 h 234"/>
                <a:gd name="T46" fmla="*/ 132 w 229"/>
                <a:gd name="T47" fmla="*/ 49 h 234"/>
                <a:gd name="T48" fmla="*/ 115 w 229"/>
                <a:gd name="T49" fmla="*/ 48 h 234"/>
                <a:gd name="T50" fmla="*/ 115 w 229"/>
                <a:gd name="T51" fmla="*/ 0 h 234"/>
                <a:gd name="T52" fmla="*/ 143 w 229"/>
                <a:gd name="T53" fmla="*/ 4 h 234"/>
                <a:gd name="T54" fmla="*/ 168 w 229"/>
                <a:gd name="T55" fmla="*/ 11 h 234"/>
                <a:gd name="T56" fmla="*/ 189 w 229"/>
                <a:gd name="T57" fmla="*/ 25 h 234"/>
                <a:gd name="T58" fmla="*/ 206 w 229"/>
                <a:gd name="T59" fmla="*/ 42 h 234"/>
                <a:gd name="T60" fmla="*/ 219 w 229"/>
                <a:gd name="T61" fmla="*/ 63 h 234"/>
                <a:gd name="T62" fmla="*/ 226 w 229"/>
                <a:gd name="T63" fmla="*/ 87 h 234"/>
                <a:gd name="T64" fmla="*/ 229 w 229"/>
                <a:gd name="T65" fmla="*/ 116 h 234"/>
                <a:gd name="T66" fmla="*/ 226 w 229"/>
                <a:gd name="T67" fmla="*/ 144 h 234"/>
                <a:gd name="T68" fmla="*/ 219 w 229"/>
                <a:gd name="T69" fmla="*/ 169 h 234"/>
                <a:gd name="T70" fmla="*/ 206 w 229"/>
                <a:gd name="T71" fmla="*/ 190 h 234"/>
                <a:gd name="T72" fmla="*/ 189 w 229"/>
                <a:gd name="T73" fmla="*/ 208 h 234"/>
                <a:gd name="T74" fmla="*/ 168 w 229"/>
                <a:gd name="T75" fmla="*/ 222 h 234"/>
                <a:gd name="T76" fmla="*/ 143 w 229"/>
                <a:gd name="T77" fmla="*/ 232 h 234"/>
                <a:gd name="T78" fmla="*/ 115 w 229"/>
                <a:gd name="T79" fmla="*/ 234 h 234"/>
                <a:gd name="T80" fmla="*/ 88 w 229"/>
                <a:gd name="T81" fmla="*/ 232 h 234"/>
                <a:gd name="T82" fmla="*/ 63 w 229"/>
                <a:gd name="T83" fmla="*/ 224 h 234"/>
                <a:gd name="T84" fmla="*/ 41 w 229"/>
                <a:gd name="T85" fmla="*/ 209 h 234"/>
                <a:gd name="T86" fmla="*/ 24 w 229"/>
                <a:gd name="T87" fmla="*/ 192 h 234"/>
                <a:gd name="T88" fmla="*/ 10 w 229"/>
                <a:gd name="T89" fmla="*/ 170 h 234"/>
                <a:gd name="T90" fmla="*/ 3 w 229"/>
                <a:gd name="T91" fmla="*/ 144 h 234"/>
                <a:gd name="T92" fmla="*/ 0 w 229"/>
                <a:gd name="T93" fmla="*/ 116 h 234"/>
                <a:gd name="T94" fmla="*/ 3 w 229"/>
                <a:gd name="T95" fmla="*/ 87 h 234"/>
                <a:gd name="T96" fmla="*/ 10 w 229"/>
                <a:gd name="T97" fmla="*/ 63 h 234"/>
                <a:gd name="T98" fmla="*/ 24 w 229"/>
                <a:gd name="T99" fmla="*/ 42 h 234"/>
                <a:gd name="T100" fmla="*/ 41 w 229"/>
                <a:gd name="T101" fmla="*/ 23 h 234"/>
                <a:gd name="T102" fmla="*/ 62 w 229"/>
                <a:gd name="T103" fmla="*/ 11 h 234"/>
                <a:gd name="T104" fmla="*/ 86 w 229"/>
                <a:gd name="T105" fmla="*/ 4 h 234"/>
                <a:gd name="T106" fmla="*/ 115 w 229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" h="234">
                  <a:moveTo>
                    <a:pt x="115" y="48"/>
                  </a:moveTo>
                  <a:lnTo>
                    <a:pt x="97" y="49"/>
                  </a:lnTo>
                  <a:lnTo>
                    <a:pt x="84" y="56"/>
                  </a:lnTo>
                  <a:lnTo>
                    <a:pt x="72" y="66"/>
                  </a:lnTo>
                  <a:lnTo>
                    <a:pt x="64" y="80"/>
                  </a:lnTo>
                  <a:lnTo>
                    <a:pt x="60" y="97"/>
                  </a:lnTo>
                  <a:lnTo>
                    <a:pt x="58" y="116"/>
                  </a:lnTo>
                  <a:lnTo>
                    <a:pt x="60" y="136"/>
                  </a:lnTo>
                  <a:lnTo>
                    <a:pt x="64" y="153"/>
                  </a:lnTo>
                  <a:lnTo>
                    <a:pt x="73" y="167"/>
                  </a:lnTo>
                  <a:lnTo>
                    <a:pt x="84" y="178"/>
                  </a:lnTo>
                  <a:lnTo>
                    <a:pt x="98" y="184"/>
                  </a:lnTo>
                  <a:lnTo>
                    <a:pt x="115" y="187"/>
                  </a:lnTo>
                  <a:lnTo>
                    <a:pt x="132" y="184"/>
                  </a:lnTo>
                  <a:lnTo>
                    <a:pt x="147" y="178"/>
                  </a:lnTo>
                  <a:lnTo>
                    <a:pt x="157" y="166"/>
                  </a:lnTo>
                  <a:lnTo>
                    <a:pt x="165" y="153"/>
                  </a:lnTo>
                  <a:lnTo>
                    <a:pt x="170" y="136"/>
                  </a:lnTo>
                  <a:lnTo>
                    <a:pt x="172" y="116"/>
                  </a:lnTo>
                  <a:lnTo>
                    <a:pt x="170" y="97"/>
                  </a:lnTo>
                  <a:lnTo>
                    <a:pt x="165" y="80"/>
                  </a:lnTo>
                  <a:lnTo>
                    <a:pt x="157" y="65"/>
                  </a:lnTo>
                  <a:lnTo>
                    <a:pt x="147" y="56"/>
                  </a:lnTo>
                  <a:lnTo>
                    <a:pt x="132" y="49"/>
                  </a:lnTo>
                  <a:lnTo>
                    <a:pt x="115" y="48"/>
                  </a:lnTo>
                  <a:close/>
                  <a:moveTo>
                    <a:pt x="115" y="0"/>
                  </a:moveTo>
                  <a:lnTo>
                    <a:pt x="143" y="4"/>
                  </a:lnTo>
                  <a:lnTo>
                    <a:pt x="168" y="11"/>
                  </a:lnTo>
                  <a:lnTo>
                    <a:pt x="189" y="25"/>
                  </a:lnTo>
                  <a:lnTo>
                    <a:pt x="206" y="42"/>
                  </a:lnTo>
                  <a:lnTo>
                    <a:pt x="219" y="63"/>
                  </a:lnTo>
                  <a:lnTo>
                    <a:pt x="226" y="87"/>
                  </a:lnTo>
                  <a:lnTo>
                    <a:pt x="229" y="116"/>
                  </a:lnTo>
                  <a:lnTo>
                    <a:pt x="226" y="144"/>
                  </a:lnTo>
                  <a:lnTo>
                    <a:pt x="219" y="169"/>
                  </a:lnTo>
                  <a:lnTo>
                    <a:pt x="206" y="190"/>
                  </a:lnTo>
                  <a:lnTo>
                    <a:pt x="189" y="208"/>
                  </a:lnTo>
                  <a:lnTo>
                    <a:pt x="168" y="222"/>
                  </a:lnTo>
                  <a:lnTo>
                    <a:pt x="143" y="232"/>
                  </a:lnTo>
                  <a:lnTo>
                    <a:pt x="115" y="234"/>
                  </a:lnTo>
                  <a:lnTo>
                    <a:pt x="88" y="232"/>
                  </a:lnTo>
                  <a:lnTo>
                    <a:pt x="63" y="224"/>
                  </a:lnTo>
                  <a:lnTo>
                    <a:pt x="41" y="209"/>
                  </a:lnTo>
                  <a:lnTo>
                    <a:pt x="24" y="192"/>
                  </a:lnTo>
                  <a:lnTo>
                    <a:pt x="10" y="170"/>
                  </a:lnTo>
                  <a:lnTo>
                    <a:pt x="3" y="144"/>
                  </a:lnTo>
                  <a:lnTo>
                    <a:pt x="0" y="116"/>
                  </a:lnTo>
                  <a:lnTo>
                    <a:pt x="3" y="87"/>
                  </a:lnTo>
                  <a:lnTo>
                    <a:pt x="10" y="63"/>
                  </a:lnTo>
                  <a:lnTo>
                    <a:pt x="24" y="42"/>
                  </a:lnTo>
                  <a:lnTo>
                    <a:pt x="41" y="23"/>
                  </a:lnTo>
                  <a:lnTo>
                    <a:pt x="62" y="11"/>
                  </a:lnTo>
                  <a:lnTo>
                    <a:pt x="86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8041100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1 w 159"/>
                <a:gd name="T3" fmla="*/ 1 h 234"/>
                <a:gd name="T4" fmla="*/ 136 w 159"/>
                <a:gd name="T5" fmla="*/ 4 h 234"/>
                <a:gd name="T6" fmla="*/ 136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1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9 w 159"/>
                <a:gd name="T19" fmla="*/ 61 h 234"/>
                <a:gd name="T20" fmla="*/ 63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5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49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5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2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1 w 159"/>
                <a:gd name="T67" fmla="*/ 190 h 234"/>
                <a:gd name="T68" fmla="*/ 91 w 159"/>
                <a:gd name="T69" fmla="*/ 186 h 234"/>
                <a:gd name="T70" fmla="*/ 98 w 159"/>
                <a:gd name="T71" fmla="*/ 179 h 234"/>
                <a:gd name="T72" fmla="*/ 101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1 w 159"/>
                <a:gd name="T83" fmla="*/ 123 h 234"/>
                <a:gd name="T84" fmla="*/ 25 w 159"/>
                <a:gd name="T85" fmla="*/ 111 h 234"/>
                <a:gd name="T86" fmla="*/ 13 w 159"/>
                <a:gd name="T87" fmla="*/ 97 h 234"/>
                <a:gd name="T88" fmla="*/ 4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4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1" y="1"/>
                  </a:lnTo>
                  <a:lnTo>
                    <a:pt x="136" y="4"/>
                  </a:lnTo>
                  <a:lnTo>
                    <a:pt x="136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9" y="61"/>
                  </a:lnTo>
                  <a:lnTo>
                    <a:pt x="63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5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49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5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2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1" y="190"/>
                  </a:lnTo>
                  <a:lnTo>
                    <a:pt x="91" y="186"/>
                  </a:lnTo>
                  <a:lnTo>
                    <a:pt x="98" y="179"/>
                  </a:lnTo>
                  <a:lnTo>
                    <a:pt x="101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1" y="123"/>
                  </a:lnTo>
                  <a:lnTo>
                    <a:pt x="25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4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8314785" y="370016"/>
              <a:ext cx="197146" cy="238895"/>
            </a:xfrm>
            <a:custGeom>
              <a:avLst/>
              <a:gdLst>
                <a:gd name="T0" fmla="*/ 0 w 255"/>
                <a:gd name="T1" fmla="*/ 0 h 308"/>
                <a:gd name="T2" fmla="*/ 74 w 255"/>
                <a:gd name="T3" fmla="*/ 0 h 308"/>
                <a:gd name="T4" fmla="*/ 74 w 255"/>
                <a:gd name="T5" fmla="*/ 25 h 308"/>
                <a:gd name="T6" fmla="*/ 73 w 255"/>
                <a:gd name="T7" fmla="*/ 53 h 308"/>
                <a:gd name="T8" fmla="*/ 73 w 255"/>
                <a:gd name="T9" fmla="*/ 86 h 308"/>
                <a:gd name="T10" fmla="*/ 73 w 255"/>
                <a:gd name="T11" fmla="*/ 119 h 308"/>
                <a:gd name="T12" fmla="*/ 188 w 255"/>
                <a:gd name="T13" fmla="*/ 119 h 308"/>
                <a:gd name="T14" fmla="*/ 188 w 255"/>
                <a:gd name="T15" fmla="*/ 86 h 308"/>
                <a:gd name="T16" fmla="*/ 188 w 255"/>
                <a:gd name="T17" fmla="*/ 55 h 308"/>
                <a:gd name="T18" fmla="*/ 184 w 255"/>
                <a:gd name="T19" fmla="*/ 26 h 308"/>
                <a:gd name="T20" fmla="*/ 180 w 255"/>
                <a:gd name="T21" fmla="*/ 0 h 308"/>
                <a:gd name="T22" fmla="*/ 255 w 255"/>
                <a:gd name="T23" fmla="*/ 0 h 308"/>
                <a:gd name="T24" fmla="*/ 255 w 255"/>
                <a:gd name="T25" fmla="*/ 25 h 308"/>
                <a:gd name="T26" fmla="*/ 254 w 255"/>
                <a:gd name="T27" fmla="*/ 53 h 308"/>
                <a:gd name="T28" fmla="*/ 254 w 255"/>
                <a:gd name="T29" fmla="*/ 86 h 308"/>
                <a:gd name="T30" fmla="*/ 254 w 255"/>
                <a:gd name="T31" fmla="*/ 228 h 308"/>
                <a:gd name="T32" fmla="*/ 254 w 255"/>
                <a:gd name="T33" fmla="*/ 254 h 308"/>
                <a:gd name="T34" fmla="*/ 255 w 255"/>
                <a:gd name="T35" fmla="*/ 281 h 308"/>
                <a:gd name="T36" fmla="*/ 255 w 255"/>
                <a:gd name="T37" fmla="*/ 308 h 308"/>
                <a:gd name="T38" fmla="*/ 187 w 255"/>
                <a:gd name="T39" fmla="*/ 308 h 308"/>
                <a:gd name="T40" fmla="*/ 187 w 255"/>
                <a:gd name="T41" fmla="*/ 289 h 308"/>
                <a:gd name="T42" fmla="*/ 188 w 255"/>
                <a:gd name="T43" fmla="*/ 271 h 308"/>
                <a:gd name="T44" fmla="*/ 188 w 255"/>
                <a:gd name="T45" fmla="*/ 251 h 308"/>
                <a:gd name="T46" fmla="*/ 188 w 255"/>
                <a:gd name="T47" fmla="*/ 228 h 308"/>
                <a:gd name="T48" fmla="*/ 188 w 255"/>
                <a:gd name="T49" fmla="*/ 166 h 308"/>
                <a:gd name="T50" fmla="*/ 73 w 255"/>
                <a:gd name="T51" fmla="*/ 166 h 308"/>
                <a:gd name="T52" fmla="*/ 73 w 255"/>
                <a:gd name="T53" fmla="*/ 228 h 308"/>
                <a:gd name="T54" fmla="*/ 73 w 255"/>
                <a:gd name="T55" fmla="*/ 254 h 308"/>
                <a:gd name="T56" fmla="*/ 74 w 255"/>
                <a:gd name="T57" fmla="*/ 281 h 308"/>
                <a:gd name="T58" fmla="*/ 74 w 255"/>
                <a:gd name="T59" fmla="*/ 308 h 308"/>
                <a:gd name="T60" fmla="*/ 6 w 255"/>
                <a:gd name="T61" fmla="*/ 308 h 308"/>
                <a:gd name="T62" fmla="*/ 6 w 255"/>
                <a:gd name="T63" fmla="*/ 289 h 308"/>
                <a:gd name="T64" fmla="*/ 8 w 255"/>
                <a:gd name="T65" fmla="*/ 271 h 308"/>
                <a:gd name="T66" fmla="*/ 8 w 255"/>
                <a:gd name="T67" fmla="*/ 251 h 308"/>
                <a:gd name="T68" fmla="*/ 8 w 255"/>
                <a:gd name="T69" fmla="*/ 228 h 308"/>
                <a:gd name="T70" fmla="*/ 8 w 255"/>
                <a:gd name="T71" fmla="*/ 86 h 308"/>
                <a:gd name="T72" fmla="*/ 8 w 255"/>
                <a:gd name="T73" fmla="*/ 55 h 308"/>
                <a:gd name="T74" fmla="*/ 4 w 255"/>
                <a:gd name="T75" fmla="*/ 26 h 308"/>
                <a:gd name="T76" fmla="*/ 0 w 255"/>
                <a:gd name="T7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308">
                  <a:moveTo>
                    <a:pt x="0" y="0"/>
                  </a:moveTo>
                  <a:lnTo>
                    <a:pt x="74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19"/>
                  </a:lnTo>
                  <a:lnTo>
                    <a:pt x="188" y="119"/>
                  </a:lnTo>
                  <a:lnTo>
                    <a:pt x="188" y="86"/>
                  </a:lnTo>
                  <a:lnTo>
                    <a:pt x="188" y="55"/>
                  </a:lnTo>
                  <a:lnTo>
                    <a:pt x="184" y="26"/>
                  </a:lnTo>
                  <a:lnTo>
                    <a:pt x="180" y="0"/>
                  </a:lnTo>
                  <a:lnTo>
                    <a:pt x="255" y="0"/>
                  </a:lnTo>
                  <a:lnTo>
                    <a:pt x="255" y="25"/>
                  </a:lnTo>
                  <a:lnTo>
                    <a:pt x="254" y="53"/>
                  </a:lnTo>
                  <a:lnTo>
                    <a:pt x="254" y="86"/>
                  </a:lnTo>
                  <a:lnTo>
                    <a:pt x="254" y="228"/>
                  </a:lnTo>
                  <a:lnTo>
                    <a:pt x="254" y="254"/>
                  </a:lnTo>
                  <a:lnTo>
                    <a:pt x="255" y="281"/>
                  </a:lnTo>
                  <a:lnTo>
                    <a:pt x="255" y="308"/>
                  </a:lnTo>
                  <a:lnTo>
                    <a:pt x="187" y="308"/>
                  </a:lnTo>
                  <a:lnTo>
                    <a:pt x="187" y="289"/>
                  </a:lnTo>
                  <a:lnTo>
                    <a:pt x="188" y="271"/>
                  </a:lnTo>
                  <a:lnTo>
                    <a:pt x="188" y="251"/>
                  </a:lnTo>
                  <a:lnTo>
                    <a:pt x="188" y="228"/>
                  </a:lnTo>
                  <a:lnTo>
                    <a:pt x="188" y="166"/>
                  </a:lnTo>
                  <a:lnTo>
                    <a:pt x="73" y="166"/>
                  </a:lnTo>
                  <a:lnTo>
                    <a:pt x="73" y="228"/>
                  </a:lnTo>
                  <a:lnTo>
                    <a:pt x="73" y="254"/>
                  </a:lnTo>
                  <a:lnTo>
                    <a:pt x="74" y="281"/>
                  </a:lnTo>
                  <a:lnTo>
                    <a:pt x="74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8" y="271"/>
                  </a:lnTo>
                  <a:lnTo>
                    <a:pt x="8" y="251"/>
                  </a:lnTo>
                  <a:lnTo>
                    <a:pt x="8" y="228"/>
                  </a:lnTo>
                  <a:lnTo>
                    <a:pt x="8" y="86"/>
                  </a:lnTo>
                  <a:lnTo>
                    <a:pt x="8" y="55"/>
                  </a:lnTo>
                  <a:lnTo>
                    <a:pt x="4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4" name="Freeform 15"/>
            <p:cNvSpPr>
              <a:spLocks noEditPoints="1"/>
            </p:cNvSpPr>
            <p:nvPr/>
          </p:nvSpPr>
          <p:spPr bwMode="auto">
            <a:xfrm>
              <a:off x="8553679" y="432639"/>
              <a:ext cx="162356" cy="180911"/>
            </a:xfrm>
            <a:custGeom>
              <a:avLst/>
              <a:gdLst>
                <a:gd name="T0" fmla="*/ 108 w 210"/>
                <a:gd name="T1" fmla="*/ 48 h 234"/>
                <a:gd name="T2" fmla="*/ 93 w 210"/>
                <a:gd name="T3" fmla="*/ 49 h 234"/>
                <a:gd name="T4" fmla="*/ 79 w 210"/>
                <a:gd name="T5" fmla="*/ 55 h 234"/>
                <a:gd name="T6" fmla="*/ 70 w 210"/>
                <a:gd name="T7" fmla="*/ 63 h 234"/>
                <a:gd name="T8" fmla="*/ 64 w 210"/>
                <a:gd name="T9" fmla="*/ 72 h 234"/>
                <a:gd name="T10" fmla="*/ 60 w 210"/>
                <a:gd name="T11" fmla="*/ 81 h 234"/>
                <a:gd name="T12" fmla="*/ 57 w 210"/>
                <a:gd name="T13" fmla="*/ 90 h 234"/>
                <a:gd name="T14" fmla="*/ 153 w 210"/>
                <a:gd name="T15" fmla="*/ 90 h 234"/>
                <a:gd name="T16" fmla="*/ 150 w 210"/>
                <a:gd name="T17" fmla="*/ 80 h 234"/>
                <a:gd name="T18" fmla="*/ 145 w 210"/>
                <a:gd name="T19" fmla="*/ 68 h 234"/>
                <a:gd name="T20" fmla="*/ 136 w 210"/>
                <a:gd name="T21" fmla="*/ 57 h 234"/>
                <a:gd name="T22" fmla="*/ 124 w 210"/>
                <a:gd name="T23" fmla="*/ 51 h 234"/>
                <a:gd name="T24" fmla="*/ 108 w 210"/>
                <a:gd name="T25" fmla="*/ 48 h 234"/>
                <a:gd name="T26" fmla="*/ 107 w 210"/>
                <a:gd name="T27" fmla="*/ 0 h 234"/>
                <a:gd name="T28" fmla="*/ 131 w 210"/>
                <a:gd name="T29" fmla="*/ 2 h 234"/>
                <a:gd name="T30" fmla="*/ 151 w 210"/>
                <a:gd name="T31" fmla="*/ 9 h 234"/>
                <a:gd name="T32" fmla="*/ 170 w 210"/>
                <a:gd name="T33" fmla="*/ 18 h 234"/>
                <a:gd name="T34" fmla="*/ 183 w 210"/>
                <a:gd name="T35" fmla="*/ 31 h 234"/>
                <a:gd name="T36" fmla="*/ 193 w 210"/>
                <a:gd name="T37" fmla="*/ 46 h 234"/>
                <a:gd name="T38" fmla="*/ 201 w 210"/>
                <a:gd name="T39" fmla="*/ 61 h 234"/>
                <a:gd name="T40" fmla="*/ 206 w 210"/>
                <a:gd name="T41" fmla="*/ 78 h 234"/>
                <a:gd name="T42" fmla="*/ 209 w 210"/>
                <a:gd name="T43" fmla="*/ 95 h 234"/>
                <a:gd name="T44" fmla="*/ 210 w 210"/>
                <a:gd name="T45" fmla="*/ 114 h 234"/>
                <a:gd name="T46" fmla="*/ 210 w 210"/>
                <a:gd name="T47" fmla="*/ 120 h 234"/>
                <a:gd name="T48" fmla="*/ 210 w 210"/>
                <a:gd name="T49" fmla="*/ 127 h 234"/>
                <a:gd name="T50" fmla="*/ 57 w 210"/>
                <a:gd name="T51" fmla="*/ 127 h 234"/>
                <a:gd name="T52" fmla="*/ 59 w 210"/>
                <a:gd name="T53" fmla="*/ 136 h 234"/>
                <a:gd name="T54" fmla="*/ 61 w 210"/>
                <a:gd name="T55" fmla="*/ 145 h 234"/>
                <a:gd name="T56" fmla="*/ 66 w 210"/>
                <a:gd name="T57" fmla="*/ 154 h 234"/>
                <a:gd name="T58" fmla="*/ 74 w 210"/>
                <a:gd name="T59" fmla="*/ 165 h 234"/>
                <a:gd name="T60" fmla="*/ 86 w 210"/>
                <a:gd name="T61" fmla="*/ 174 h 234"/>
                <a:gd name="T62" fmla="*/ 100 w 210"/>
                <a:gd name="T63" fmla="*/ 181 h 234"/>
                <a:gd name="T64" fmla="*/ 119 w 210"/>
                <a:gd name="T65" fmla="*/ 186 h 234"/>
                <a:gd name="T66" fmla="*/ 140 w 210"/>
                <a:gd name="T67" fmla="*/ 187 h 234"/>
                <a:gd name="T68" fmla="*/ 166 w 210"/>
                <a:gd name="T69" fmla="*/ 184 h 234"/>
                <a:gd name="T70" fmla="*/ 189 w 210"/>
                <a:gd name="T71" fmla="*/ 181 h 234"/>
                <a:gd name="T72" fmla="*/ 189 w 210"/>
                <a:gd name="T73" fmla="*/ 228 h 234"/>
                <a:gd name="T74" fmla="*/ 162 w 210"/>
                <a:gd name="T75" fmla="*/ 233 h 234"/>
                <a:gd name="T76" fmla="*/ 133 w 210"/>
                <a:gd name="T77" fmla="*/ 234 h 234"/>
                <a:gd name="T78" fmla="*/ 103 w 210"/>
                <a:gd name="T79" fmla="*/ 232 h 234"/>
                <a:gd name="T80" fmla="*/ 77 w 210"/>
                <a:gd name="T81" fmla="*/ 225 h 234"/>
                <a:gd name="T82" fmla="*/ 55 w 210"/>
                <a:gd name="T83" fmla="*/ 213 h 234"/>
                <a:gd name="T84" fmla="*/ 35 w 210"/>
                <a:gd name="T85" fmla="*/ 198 h 234"/>
                <a:gd name="T86" fmla="*/ 19 w 210"/>
                <a:gd name="T87" fmla="*/ 178 h 234"/>
                <a:gd name="T88" fmla="*/ 9 w 210"/>
                <a:gd name="T89" fmla="*/ 156 h 234"/>
                <a:gd name="T90" fmla="*/ 1 w 210"/>
                <a:gd name="T91" fmla="*/ 131 h 234"/>
                <a:gd name="T92" fmla="*/ 0 w 210"/>
                <a:gd name="T93" fmla="*/ 103 h 234"/>
                <a:gd name="T94" fmla="*/ 2 w 210"/>
                <a:gd name="T95" fmla="*/ 78 h 234"/>
                <a:gd name="T96" fmla="*/ 10 w 210"/>
                <a:gd name="T97" fmla="*/ 56 h 234"/>
                <a:gd name="T98" fmla="*/ 22 w 210"/>
                <a:gd name="T99" fmla="*/ 38 h 234"/>
                <a:gd name="T100" fmla="*/ 38 w 210"/>
                <a:gd name="T101" fmla="*/ 22 h 234"/>
                <a:gd name="T102" fmla="*/ 57 w 210"/>
                <a:gd name="T103" fmla="*/ 10 h 234"/>
                <a:gd name="T104" fmla="*/ 81 w 210"/>
                <a:gd name="T105" fmla="*/ 2 h 234"/>
                <a:gd name="T106" fmla="*/ 107 w 210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34">
                  <a:moveTo>
                    <a:pt x="108" y="48"/>
                  </a:moveTo>
                  <a:lnTo>
                    <a:pt x="93" y="49"/>
                  </a:lnTo>
                  <a:lnTo>
                    <a:pt x="79" y="55"/>
                  </a:lnTo>
                  <a:lnTo>
                    <a:pt x="70" y="63"/>
                  </a:lnTo>
                  <a:lnTo>
                    <a:pt x="64" y="72"/>
                  </a:lnTo>
                  <a:lnTo>
                    <a:pt x="60" y="81"/>
                  </a:lnTo>
                  <a:lnTo>
                    <a:pt x="57" y="90"/>
                  </a:lnTo>
                  <a:lnTo>
                    <a:pt x="153" y="90"/>
                  </a:lnTo>
                  <a:lnTo>
                    <a:pt x="150" y="80"/>
                  </a:lnTo>
                  <a:lnTo>
                    <a:pt x="145" y="68"/>
                  </a:lnTo>
                  <a:lnTo>
                    <a:pt x="136" y="57"/>
                  </a:lnTo>
                  <a:lnTo>
                    <a:pt x="124" y="51"/>
                  </a:lnTo>
                  <a:lnTo>
                    <a:pt x="108" y="48"/>
                  </a:lnTo>
                  <a:close/>
                  <a:moveTo>
                    <a:pt x="107" y="0"/>
                  </a:moveTo>
                  <a:lnTo>
                    <a:pt x="131" y="2"/>
                  </a:lnTo>
                  <a:lnTo>
                    <a:pt x="151" y="9"/>
                  </a:lnTo>
                  <a:lnTo>
                    <a:pt x="170" y="18"/>
                  </a:lnTo>
                  <a:lnTo>
                    <a:pt x="183" y="31"/>
                  </a:lnTo>
                  <a:lnTo>
                    <a:pt x="193" y="46"/>
                  </a:lnTo>
                  <a:lnTo>
                    <a:pt x="201" y="61"/>
                  </a:lnTo>
                  <a:lnTo>
                    <a:pt x="206" y="78"/>
                  </a:lnTo>
                  <a:lnTo>
                    <a:pt x="209" y="95"/>
                  </a:lnTo>
                  <a:lnTo>
                    <a:pt x="210" y="114"/>
                  </a:lnTo>
                  <a:lnTo>
                    <a:pt x="210" y="120"/>
                  </a:lnTo>
                  <a:lnTo>
                    <a:pt x="210" y="127"/>
                  </a:lnTo>
                  <a:lnTo>
                    <a:pt x="57" y="127"/>
                  </a:lnTo>
                  <a:lnTo>
                    <a:pt x="59" y="136"/>
                  </a:lnTo>
                  <a:lnTo>
                    <a:pt x="61" y="145"/>
                  </a:lnTo>
                  <a:lnTo>
                    <a:pt x="66" y="154"/>
                  </a:lnTo>
                  <a:lnTo>
                    <a:pt x="74" y="165"/>
                  </a:lnTo>
                  <a:lnTo>
                    <a:pt x="86" y="174"/>
                  </a:lnTo>
                  <a:lnTo>
                    <a:pt x="100" y="181"/>
                  </a:lnTo>
                  <a:lnTo>
                    <a:pt x="119" y="186"/>
                  </a:lnTo>
                  <a:lnTo>
                    <a:pt x="140" y="187"/>
                  </a:lnTo>
                  <a:lnTo>
                    <a:pt x="166" y="184"/>
                  </a:lnTo>
                  <a:lnTo>
                    <a:pt x="189" y="181"/>
                  </a:lnTo>
                  <a:lnTo>
                    <a:pt x="189" y="228"/>
                  </a:lnTo>
                  <a:lnTo>
                    <a:pt x="162" y="233"/>
                  </a:lnTo>
                  <a:lnTo>
                    <a:pt x="133" y="234"/>
                  </a:lnTo>
                  <a:lnTo>
                    <a:pt x="103" y="232"/>
                  </a:lnTo>
                  <a:lnTo>
                    <a:pt x="77" y="225"/>
                  </a:lnTo>
                  <a:lnTo>
                    <a:pt x="55" y="213"/>
                  </a:lnTo>
                  <a:lnTo>
                    <a:pt x="35" y="198"/>
                  </a:lnTo>
                  <a:lnTo>
                    <a:pt x="19" y="178"/>
                  </a:lnTo>
                  <a:lnTo>
                    <a:pt x="9" y="156"/>
                  </a:lnTo>
                  <a:lnTo>
                    <a:pt x="1" y="131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81" y="2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8736909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69 w 207"/>
                <a:gd name="T3" fmla="*/ 132 h 234"/>
                <a:gd name="T4" fmla="*/ 57 w 207"/>
                <a:gd name="T5" fmla="*/ 160 h 234"/>
                <a:gd name="T6" fmla="*/ 68 w 207"/>
                <a:gd name="T7" fmla="*/ 179 h 234"/>
                <a:gd name="T8" fmla="*/ 92 w 207"/>
                <a:gd name="T9" fmla="*/ 187 h 234"/>
                <a:gd name="T10" fmla="*/ 122 w 207"/>
                <a:gd name="T11" fmla="*/ 177 h 234"/>
                <a:gd name="T12" fmla="*/ 140 w 207"/>
                <a:gd name="T13" fmla="*/ 153 h 234"/>
                <a:gd name="T14" fmla="*/ 145 w 207"/>
                <a:gd name="T15" fmla="*/ 124 h 234"/>
                <a:gd name="T16" fmla="*/ 133 w 207"/>
                <a:gd name="T17" fmla="*/ 115 h 234"/>
                <a:gd name="T18" fmla="*/ 98 w 207"/>
                <a:gd name="T19" fmla="*/ 0 h 234"/>
                <a:gd name="T20" fmla="*/ 146 w 207"/>
                <a:gd name="T21" fmla="*/ 6 h 234"/>
                <a:gd name="T22" fmla="*/ 177 w 207"/>
                <a:gd name="T23" fmla="*/ 22 h 234"/>
                <a:gd name="T24" fmla="*/ 192 w 207"/>
                <a:gd name="T25" fmla="*/ 47 h 234"/>
                <a:gd name="T26" fmla="*/ 199 w 207"/>
                <a:gd name="T27" fmla="*/ 76 h 234"/>
                <a:gd name="T28" fmla="*/ 200 w 207"/>
                <a:gd name="T29" fmla="*/ 107 h 234"/>
                <a:gd name="T30" fmla="*/ 200 w 207"/>
                <a:gd name="T31" fmla="*/ 178 h 234"/>
                <a:gd name="T32" fmla="*/ 207 w 207"/>
                <a:gd name="T33" fmla="*/ 228 h 234"/>
                <a:gd name="T34" fmla="*/ 150 w 207"/>
                <a:gd name="T35" fmla="*/ 208 h 234"/>
                <a:gd name="T36" fmla="*/ 149 w 207"/>
                <a:gd name="T37" fmla="*/ 190 h 234"/>
                <a:gd name="T38" fmla="*/ 132 w 207"/>
                <a:gd name="T39" fmla="*/ 211 h 234"/>
                <a:gd name="T40" fmla="*/ 107 w 207"/>
                <a:gd name="T41" fmla="*/ 228 h 234"/>
                <a:gd name="T42" fmla="*/ 72 w 207"/>
                <a:gd name="T43" fmla="*/ 234 h 234"/>
                <a:gd name="T44" fmla="*/ 35 w 207"/>
                <a:gd name="T45" fmla="*/ 226 h 234"/>
                <a:gd name="T46" fmla="*/ 9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4 w 207"/>
                <a:gd name="T53" fmla="*/ 95 h 234"/>
                <a:gd name="T54" fmla="*/ 93 w 207"/>
                <a:gd name="T55" fmla="*/ 80 h 234"/>
                <a:gd name="T56" fmla="*/ 145 w 207"/>
                <a:gd name="T57" fmla="*/ 78 h 234"/>
                <a:gd name="T58" fmla="*/ 140 w 207"/>
                <a:gd name="T59" fmla="*/ 59 h 234"/>
                <a:gd name="T60" fmla="*/ 122 w 207"/>
                <a:gd name="T61" fmla="*/ 46 h 234"/>
                <a:gd name="T62" fmla="*/ 88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39 w 207"/>
                <a:gd name="T69" fmla="*/ 6 h 234"/>
                <a:gd name="T70" fmla="*/ 74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2" y="123"/>
                  </a:lnTo>
                  <a:lnTo>
                    <a:pt x="69" y="132"/>
                  </a:lnTo>
                  <a:lnTo>
                    <a:pt x="61" y="145"/>
                  </a:lnTo>
                  <a:lnTo>
                    <a:pt x="57" y="160"/>
                  </a:lnTo>
                  <a:lnTo>
                    <a:pt x="60" y="170"/>
                  </a:lnTo>
                  <a:lnTo>
                    <a:pt x="68" y="179"/>
                  </a:lnTo>
                  <a:lnTo>
                    <a:pt x="78" y="184"/>
                  </a:lnTo>
                  <a:lnTo>
                    <a:pt x="92" y="187"/>
                  </a:lnTo>
                  <a:lnTo>
                    <a:pt x="109" y="184"/>
                  </a:lnTo>
                  <a:lnTo>
                    <a:pt x="122" y="177"/>
                  </a:lnTo>
                  <a:lnTo>
                    <a:pt x="132" y="166"/>
                  </a:lnTo>
                  <a:lnTo>
                    <a:pt x="140" y="153"/>
                  </a:lnTo>
                  <a:lnTo>
                    <a:pt x="144" y="139"/>
                  </a:lnTo>
                  <a:lnTo>
                    <a:pt x="145" y="124"/>
                  </a:lnTo>
                  <a:lnTo>
                    <a:pt x="145" y="118"/>
                  </a:lnTo>
                  <a:lnTo>
                    <a:pt x="133" y="115"/>
                  </a:lnTo>
                  <a:lnTo>
                    <a:pt x="123" y="115"/>
                  </a:lnTo>
                  <a:close/>
                  <a:moveTo>
                    <a:pt x="98" y="0"/>
                  </a:moveTo>
                  <a:lnTo>
                    <a:pt x="126" y="2"/>
                  </a:lnTo>
                  <a:lnTo>
                    <a:pt x="146" y="6"/>
                  </a:lnTo>
                  <a:lnTo>
                    <a:pt x="164" y="13"/>
                  </a:lnTo>
                  <a:lnTo>
                    <a:pt x="177" y="22"/>
                  </a:lnTo>
                  <a:lnTo>
                    <a:pt x="186" y="34"/>
                  </a:lnTo>
                  <a:lnTo>
                    <a:pt x="192" y="47"/>
                  </a:lnTo>
                  <a:lnTo>
                    <a:pt x="196" y="60"/>
                  </a:lnTo>
                  <a:lnTo>
                    <a:pt x="199" y="76"/>
                  </a:lnTo>
                  <a:lnTo>
                    <a:pt x="199" y="91"/>
                  </a:lnTo>
                  <a:lnTo>
                    <a:pt x="200" y="107"/>
                  </a:lnTo>
                  <a:lnTo>
                    <a:pt x="200" y="152"/>
                  </a:lnTo>
                  <a:lnTo>
                    <a:pt x="200" y="178"/>
                  </a:lnTo>
                  <a:lnTo>
                    <a:pt x="204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0" y="208"/>
                  </a:lnTo>
                  <a:lnTo>
                    <a:pt x="149" y="190"/>
                  </a:lnTo>
                  <a:lnTo>
                    <a:pt x="149" y="190"/>
                  </a:lnTo>
                  <a:lnTo>
                    <a:pt x="141" y="200"/>
                  </a:lnTo>
                  <a:lnTo>
                    <a:pt x="132" y="211"/>
                  </a:lnTo>
                  <a:lnTo>
                    <a:pt x="120" y="220"/>
                  </a:lnTo>
                  <a:lnTo>
                    <a:pt x="107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2" y="233"/>
                  </a:lnTo>
                  <a:lnTo>
                    <a:pt x="35" y="226"/>
                  </a:lnTo>
                  <a:lnTo>
                    <a:pt x="21" y="216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2" y="142"/>
                  </a:lnTo>
                  <a:lnTo>
                    <a:pt x="12" y="124"/>
                  </a:lnTo>
                  <a:lnTo>
                    <a:pt x="25" y="107"/>
                  </a:lnTo>
                  <a:lnTo>
                    <a:pt x="44" y="95"/>
                  </a:lnTo>
                  <a:lnTo>
                    <a:pt x="67" y="85"/>
                  </a:lnTo>
                  <a:lnTo>
                    <a:pt x="93" y="80"/>
                  </a:lnTo>
                  <a:lnTo>
                    <a:pt x="123" y="78"/>
                  </a:lnTo>
                  <a:lnTo>
                    <a:pt x="145" y="78"/>
                  </a:lnTo>
                  <a:lnTo>
                    <a:pt x="144" y="68"/>
                  </a:lnTo>
                  <a:lnTo>
                    <a:pt x="140" y="59"/>
                  </a:lnTo>
                  <a:lnTo>
                    <a:pt x="132" y="52"/>
                  </a:lnTo>
                  <a:lnTo>
                    <a:pt x="122" y="46"/>
                  </a:lnTo>
                  <a:lnTo>
                    <a:pt x="107" y="43"/>
                  </a:lnTo>
                  <a:lnTo>
                    <a:pt x="88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39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39" y="6"/>
                  </a:lnTo>
                  <a:lnTo>
                    <a:pt x="55" y="4"/>
                  </a:lnTo>
                  <a:lnTo>
                    <a:pt x="74" y="1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8927097" y="349142"/>
              <a:ext cx="53345" cy="259769"/>
            </a:xfrm>
            <a:custGeom>
              <a:avLst/>
              <a:gdLst>
                <a:gd name="T0" fmla="*/ 69 w 69"/>
                <a:gd name="T1" fmla="*/ 0 h 335"/>
                <a:gd name="T2" fmla="*/ 69 w 69"/>
                <a:gd name="T3" fmla="*/ 12 h 335"/>
                <a:gd name="T4" fmla="*/ 68 w 69"/>
                <a:gd name="T5" fmla="*/ 28 h 335"/>
                <a:gd name="T6" fmla="*/ 68 w 69"/>
                <a:gd name="T7" fmla="*/ 48 h 335"/>
                <a:gd name="T8" fmla="*/ 68 w 69"/>
                <a:gd name="T9" fmla="*/ 66 h 335"/>
                <a:gd name="T10" fmla="*/ 67 w 69"/>
                <a:gd name="T11" fmla="*/ 82 h 335"/>
                <a:gd name="T12" fmla="*/ 67 w 69"/>
                <a:gd name="T13" fmla="*/ 243 h 335"/>
                <a:gd name="T14" fmla="*/ 68 w 69"/>
                <a:gd name="T15" fmla="*/ 289 h 335"/>
                <a:gd name="T16" fmla="*/ 69 w 69"/>
                <a:gd name="T17" fmla="*/ 335 h 335"/>
                <a:gd name="T18" fmla="*/ 7 w 69"/>
                <a:gd name="T19" fmla="*/ 335 h 335"/>
                <a:gd name="T20" fmla="*/ 8 w 69"/>
                <a:gd name="T21" fmla="*/ 307 h 335"/>
                <a:gd name="T22" fmla="*/ 8 w 69"/>
                <a:gd name="T23" fmla="*/ 277 h 335"/>
                <a:gd name="T24" fmla="*/ 9 w 69"/>
                <a:gd name="T25" fmla="*/ 243 h 335"/>
                <a:gd name="T26" fmla="*/ 9 w 69"/>
                <a:gd name="T27" fmla="*/ 124 h 335"/>
                <a:gd name="T28" fmla="*/ 9 w 69"/>
                <a:gd name="T29" fmla="*/ 108 h 335"/>
                <a:gd name="T30" fmla="*/ 8 w 69"/>
                <a:gd name="T31" fmla="*/ 87 h 335"/>
                <a:gd name="T32" fmla="*/ 7 w 69"/>
                <a:gd name="T33" fmla="*/ 62 h 335"/>
                <a:gd name="T34" fmla="*/ 4 w 69"/>
                <a:gd name="T35" fmla="*/ 33 h 335"/>
                <a:gd name="T36" fmla="*/ 0 w 69"/>
                <a:gd name="T37" fmla="*/ 4 h 335"/>
                <a:gd name="T38" fmla="*/ 69 w 69"/>
                <a:gd name="T3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35">
                  <a:moveTo>
                    <a:pt x="69" y="0"/>
                  </a:moveTo>
                  <a:lnTo>
                    <a:pt x="69" y="12"/>
                  </a:lnTo>
                  <a:lnTo>
                    <a:pt x="68" y="28"/>
                  </a:lnTo>
                  <a:lnTo>
                    <a:pt x="68" y="48"/>
                  </a:lnTo>
                  <a:lnTo>
                    <a:pt x="68" y="66"/>
                  </a:lnTo>
                  <a:lnTo>
                    <a:pt x="67" y="82"/>
                  </a:lnTo>
                  <a:lnTo>
                    <a:pt x="67" y="243"/>
                  </a:lnTo>
                  <a:lnTo>
                    <a:pt x="68" y="289"/>
                  </a:lnTo>
                  <a:lnTo>
                    <a:pt x="69" y="335"/>
                  </a:lnTo>
                  <a:lnTo>
                    <a:pt x="7" y="335"/>
                  </a:lnTo>
                  <a:lnTo>
                    <a:pt x="8" y="307"/>
                  </a:lnTo>
                  <a:lnTo>
                    <a:pt x="8" y="277"/>
                  </a:lnTo>
                  <a:lnTo>
                    <a:pt x="9" y="243"/>
                  </a:lnTo>
                  <a:lnTo>
                    <a:pt x="9" y="124"/>
                  </a:lnTo>
                  <a:lnTo>
                    <a:pt x="9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9001317" y="388571"/>
              <a:ext cx="113649" cy="224979"/>
            </a:xfrm>
            <a:custGeom>
              <a:avLst/>
              <a:gdLst>
                <a:gd name="T0" fmla="*/ 103 w 146"/>
                <a:gd name="T1" fmla="*/ 0 h 291"/>
                <a:gd name="T2" fmla="*/ 102 w 146"/>
                <a:gd name="T3" fmla="*/ 16 h 291"/>
                <a:gd name="T4" fmla="*/ 100 w 146"/>
                <a:gd name="T5" fmla="*/ 32 h 291"/>
                <a:gd name="T6" fmla="*/ 100 w 146"/>
                <a:gd name="T7" fmla="*/ 47 h 291"/>
                <a:gd name="T8" fmla="*/ 99 w 146"/>
                <a:gd name="T9" fmla="*/ 57 h 291"/>
                <a:gd name="T10" fmla="*/ 99 w 146"/>
                <a:gd name="T11" fmla="*/ 65 h 291"/>
                <a:gd name="T12" fmla="*/ 120 w 146"/>
                <a:gd name="T13" fmla="*/ 65 h 291"/>
                <a:gd name="T14" fmla="*/ 146 w 146"/>
                <a:gd name="T15" fmla="*/ 62 h 291"/>
                <a:gd name="T16" fmla="*/ 144 w 146"/>
                <a:gd name="T17" fmla="*/ 105 h 291"/>
                <a:gd name="T18" fmla="*/ 99 w 146"/>
                <a:gd name="T19" fmla="*/ 105 h 291"/>
                <a:gd name="T20" fmla="*/ 99 w 146"/>
                <a:gd name="T21" fmla="*/ 193 h 291"/>
                <a:gd name="T22" fmla="*/ 100 w 146"/>
                <a:gd name="T23" fmla="*/ 207 h 291"/>
                <a:gd name="T24" fmla="*/ 100 w 146"/>
                <a:gd name="T25" fmla="*/ 220 h 291"/>
                <a:gd name="T26" fmla="*/ 103 w 146"/>
                <a:gd name="T27" fmla="*/ 230 h 291"/>
                <a:gd name="T28" fmla="*/ 110 w 146"/>
                <a:gd name="T29" fmla="*/ 238 h 291"/>
                <a:gd name="T30" fmla="*/ 119 w 146"/>
                <a:gd name="T31" fmla="*/ 243 h 291"/>
                <a:gd name="T32" fmla="*/ 132 w 146"/>
                <a:gd name="T33" fmla="*/ 244 h 291"/>
                <a:gd name="T34" fmla="*/ 138 w 146"/>
                <a:gd name="T35" fmla="*/ 244 h 291"/>
                <a:gd name="T36" fmla="*/ 146 w 146"/>
                <a:gd name="T37" fmla="*/ 243 h 291"/>
                <a:gd name="T38" fmla="*/ 142 w 146"/>
                <a:gd name="T39" fmla="*/ 290 h 291"/>
                <a:gd name="T40" fmla="*/ 129 w 146"/>
                <a:gd name="T41" fmla="*/ 291 h 291"/>
                <a:gd name="T42" fmla="*/ 116 w 146"/>
                <a:gd name="T43" fmla="*/ 291 h 291"/>
                <a:gd name="T44" fmla="*/ 104 w 146"/>
                <a:gd name="T45" fmla="*/ 291 h 291"/>
                <a:gd name="T46" fmla="*/ 92 w 146"/>
                <a:gd name="T47" fmla="*/ 289 h 291"/>
                <a:gd name="T48" fmla="*/ 79 w 146"/>
                <a:gd name="T49" fmla="*/ 285 h 291"/>
                <a:gd name="T50" fmla="*/ 68 w 146"/>
                <a:gd name="T51" fmla="*/ 278 h 291"/>
                <a:gd name="T52" fmla="*/ 57 w 146"/>
                <a:gd name="T53" fmla="*/ 268 h 291"/>
                <a:gd name="T54" fmla="*/ 49 w 146"/>
                <a:gd name="T55" fmla="*/ 255 h 291"/>
                <a:gd name="T56" fmla="*/ 43 w 146"/>
                <a:gd name="T57" fmla="*/ 236 h 291"/>
                <a:gd name="T58" fmla="*/ 41 w 146"/>
                <a:gd name="T59" fmla="*/ 214 h 291"/>
                <a:gd name="T60" fmla="*/ 41 w 146"/>
                <a:gd name="T61" fmla="*/ 105 h 291"/>
                <a:gd name="T62" fmla="*/ 30 w 146"/>
                <a:gd name="T63" fmla="*/ 106 h 291"/>
                <a:gd name="T64" fmla="*/ 15 w 146"/>
                <a:gd name="T65" fmla="*/ 106 h 291"/>
                <a:gd name="T66" fmla="*/ 0 w 146"/>
                <a:gd name="T67" fmla="*/ 108 h 291"/>
                <a:gd name="T68" fmla="*/ 2 w 146"/>
                <a:gd name="T69" fmla="*/ 65 h 291"/>
                <a:gd name="T70" fmla="*/ 41 w 146"/>
                <a:gd name="T71" fmla="*/ 65 h 291"/>
                <a:gd name="T72" fmla="*/ 41 w 146"/>
                <a:gd name="T73" fmla="*/ 21 h 291"/>
                <a:gd name="T74" fmla="*/ 103 w 146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291">
                  <a:moveTo>
                    <a:pt x="103" y="0"/>
                  </a:moveTo>
                  <a:lnTo>
                    <a:pt x="102" y="16"/>
                  </a:lnTo>
                  <a:lnTo>
                    <a:pt x="100" y="32"/>
                  </a:lnTo>
                  <a:lnTo>
                    <a:pt x="100" y="47"/>
                  </a:lnTo>
                  <a:lnTo>
                    <a:pt x="99" y="57"/>
                  </a:lnTo>
                  <a:lnTo>
                    <a:pt x="99" y="65"/>
                  </a:lnTo>
                  <a:lnTo>
                    <a:pt x="120" y="65"/>
                  </a:lnTo>
                  <a:lnTo>
                    <a:pt x="146" y="62"/>
                  </a:lnTo>
                  <a:lnTo>
                    <a:pt x="144" y="105"/>
                  </a:lnTo>
                  <a:lnTo>
                    <a:pt x="99" y="105"/>
                  </a:lnTo>
                  <a:lnTo>
                    <a:pt x="99" y="193"/>
                  </a:lnTo>
                  <a:lnTo>
                    <a:pt x="100" y="207"/>
                  </a:lnTo>
                  <a:lnTo>
                    <a:pt x="100" y="220"/>
                  </a:lnTo>
                  <a:lnTo>
                    <a:pt x="103" y="230"/>
                  </a:lnTo>
                  <a:lnTo>
                    <a:pt x="110" y="238"/>
                  </a:lnTo>
                  <a:lnTo>
                    <a:pt x="119" y="243"/>
                  </a:lnTo>
                  <a:lnTo>
                    <a:pt x="132" y="244"/>
                  </a:lnTo>
                  <a:lnTo>
                    <a:pt x="138" y="244"/>
                  </a:lnTo>
                  <a:lnTo>
                    <a:pt x="146" y="243"/>
                  </a:lnTo>
                  <a:lnTo>
                    <a:pt x="142" y="290"/>
                  </a:lnTo>
                  <a:lnTo>
                    <a:pt x="129" y="291"/>
                  </a:lnTo>
                  <a:lnTo>
                    <a:pt x="116" y="291"/>
                  </a:lnTo>
                  <a:lnTo>
                    <a:pt x="104" y="291"/>
                  </a:lnTo>
                  <a:lnTo>
                    <a:pt x="92" y="289"/>
                  </a:lnTo>
                  <a:lnTo>
                    <a:pt x="79" y="285"/>
                  </a:lnTo>
                  <a:lnTo>
                    <a:pt x="68" y="278"/>
                  </a:lnTo>
                  <a:lnTo>
                    <a:pt x="57" y="268"/>
                  </a:lnTo>
                  <a:lnTo>
                    <a:pt x="49" y="255"/>
                  </a:lnTo>
                  <a:lnTo>
                    <a:pt x="43" y="236"/>
                  </a:lnTo>
                  <a:lnTo>
                    <a:pt x="41" y="214"/>
                  </a:lnTo>
                  <a:lnTo>
                    <a:pt x="41" y="105"/>
                  </a:lnTo>
                  <a:lnTo>
                    <a:pt x="30" y="106"/>
                  </a:lnTo>
                  <a:lnTo>
                    <a:pt x="15" y="106"/>
                  </a:lnTo>
                  <a:lnTo>
                    <a:pt x="0" y="108"/>
                  </a:lnTo>
                  <a:lnTo>
                    <a:pt x="2" y="65"/>
                  </a:lnTo>
                  <a:lnTo>
                    <a:pt x="41" y="65"/>
                  </a:lnTo>
                  <a:lnTo>
                    <a:pt x="41" y="2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9145117" y="349142"/>
              <a:ext cx="164675" cy="259769"/>
            </a:xfrm>
            <a:custGeom>
              <a:avLst/>
              <a:gdLst>
                <a:gd name="T0" fmla="*/ 70 w 215"/>
                <a:gd name="T1" fmla="*/ 0 h 335"/>
                <a:gd name="T2" fmla="*/ 68 w 215"/>
                <a:gd name="T3" fmla="*/ 14 h 335"/>
                <a:gd name="T4" fmla="*/ 68 w 215"/>
                <a:gd name="T5" fmla="*/ 33 h 335"/>
                <a:gd name="T6" fmla="*/ 67 w 215"/>
                <a:gd name="T7" fmla="*/ 57 h 335"/>
                <a:gd name="T8" fmla="*/ 67 w 215"/>
                <a:gd name="T9" fmla="*/ 78 h 335"/>
                <a:gd name="T10" fmla="*/ 67 w 215"/>
                <a:gd name="T11" fmla="*/ 97 h 335"/>
                <a:gd name="T12" fmla="*/ 67 w 215"/>
                <a:gd name="T13" fmla="*/ 137 h 335"/>
                <a:gd name="T14" fmla="*/ 76 w 215"/>
                <a:gd name="T15" fmla="*/ 129 h 335"/>
                <a:gd name="T16" fmla="*/ 87 w 215"/>
                <a:gd name="T17" fmla="*/ 120 h 335"/>
                <a:gd name="T18" fmla="*/ 100 w 215"/>
                <a:gd name="T19" fmla="*/ 113 h 335"/>
                <a:gd name="T20" fmla="*/ 115 w 215"/>
                <a:gd name="T21" fmla="*/ 109 h 335"/>
                <a:gd name="T22" fmla="*/ 135 w 215"/>
                <a:gd name="T23" fmla="*/ 107 h 335"/>
                <a:gd name="T24" fmla="*/ 155 w 215"/>
                <a:gd name="T25" fmla="*/ 109 h 335"/>
                <a:gd name="T26" fmla="*/ 170 w 215"/>
                <a:gd name="T27" fmla="*/ 116 h 335"/>
                <a:gd name="T28" fmla="*/ 183 w 215"/>
                <a:gd name="T29" fmla="*/ 125 h 335"/>
                <a:gd name="T30" fmla="*/ 194 w 215"/>
                <a:gd name="T31" fmla="*/ 137 h 335"/>
                <a:gd name="T32" fmla="*/ 202 w 215"/>
                <a:gd name="T33" fmla="*/ 150 h 335"/>
                <a:gd name="T34" fmla="*/ 207 w 215"/>
                <a:gd name="T35" fmla="*/ 166 h 335"/>
                <a:gd name="T36" fmla="*/ 210 w 215"/>
                <a:gd name="T37" fmla="*/ 181 h 335"/>
                <a:gd name="T38" fmla="*/ 211 w 215"/>
                <a:gd name="T39" fmla="*/ 197 h 335"/>
                <a:gd name="T40" fmla="*/ 211 w 215"/>
                <a:gd name="T41" fmla="*/ 260 h 335"/>
                <a:gd name="T42" fmla="*/ 212 w 215"/>
                <a:gd name="T43" fmla="*/ 299 h 335"/>
                <a:gd name="T44" fmla="*/ 215 w 215"/>
                <a:gd name="T45" fmla="*/ 335 h 335"/>
                <a:gd name="T46" fmla="*/ 155 w 215"/>
                <a:gd name="T47" fmla="*/ 335 h 335"/>
                <a:gd name="T48" fmla="*/ 153 w 215"/>
                <a:gd name="T49" fmla="*/ 314 h 335"/>
                <a:gd name="T50" fmla="*/ 152 w 215"/>
                <a:gd name="T51" fmla="*/ 288 h 335"/>
                <a:gd name="T52" fmla="*/ 152 w 215"/>
                <a:gd name="T53" fmla="*/ 260 h 335"/>
                <a:gd name="T54" fmla="*/ 152 w 215"/>
                <a:gd name="T55" fmla="*/ 223 h 335"/>
                <a:gd name="T56" fmla="*/ 152 w 215"/>
                <a:gd name="T57" fmla="*/ 214 h 335"/>
                <a:gd name="T58" fmla="*/ 151 w 215"/>
                <a:gd name="T59" fmla="*/ 204 h 335"/>
                <a:gd name="T60" fmla="*/ 149 w 215"/>
                <a:gd name="T61" fmla="*/ 192 h 335"/>
                <a:gd name="T62" fmla="*/ 147 w 215"/>
                <a:gd name="T63" fmla="*/ 180 h 335"/>
                <a:gd name="T64" fmla="*/ 142 w 215"/>
                <a:gd name="T65" fmla="*/ 171 h 335"/>
                <a:gd name="T66" fmla="*/ 135 w 215"/>
                <a:gd name="T67" fmla="*/ 162 h 335"/>
                <a:gd name="T68" fmla="*/ 124 w 215"/>
                <a:gd name="T69" fmla="*/ 156 h 335"/>
                <a:gd name="T70" fmla="*/ 110 w 215"/>
                <a:gd name="T71" fmla="*/ 155 h 335"/>
                <a:gd name="T72" fmla="*/ 96 w 215"/>
                <a:gd name="T73" fmla="*/ 156 h 335"/>
                <a:gd name="T74" fmla="*/ 84 w 215"/>
                <a:gd name="T75" fmla="*/ 163 h 335"/>
                <a:gd name="T76" fmla="*/ 76 w 215"/>
                <a:gd name="T77" fmla="*/ 171 h 335"/>
                <a:gd name="T78" fmla="*/ 71 w 215"/>
                <a:gd name="T79" fmla="*/ 183 h 335"/>
                <a:gd name="T80" fmla="*/ 68 w 215"/>
                <a:gd name="T81" fmla="*/ 196 h 335"/>
                <a:gd name="T82" fmla="*/ 67 w 215"/>
                <a:gd name="T83" fmla="*/ 209 h 335"/>
                <a:gd name="T84" fmla="*/ 67 w 215"/>
                <a:gd name="T85" fmla="*/ 223 h 335"/>
                <a:gd name="T86" fmla="*/ 67 w 215"/>
                <a:gd name="T87" fmla="*/ 260 h 335"/>
                <a:gd name="T88" fmla="*/ 67 w 215"/>
                <a:gd name="T89" fmla="*/ 288 h 335"/>
                <a:gd name="T90" fmla="*/ 68 w 215"/>
                <a:gd name="T91" fmla="*/ 314 h 335"/>
                <a:gd name="T92" fmla="*/ 70 w 215"/>
                <a:gd name="T93" fmla="*/ 335 h 335"/>
                <a:gd name="T94" fmla="*/ 7 w 215"/>
                <a:gd name="T95" fmla="*/ 335 h 335"/>
                <a:gd name="T96" fmla="*/ 8 w 215"/>
                <a:gd name="T97" fmla="*/ 299 h 335"/>
                <a:gd name="T98" fmla="*/ 8 w 215"/>
                <a:gd name="T99" fmla="*/ 260 h 335"/>
                <a:gd name="T100" fmla="*/ 8 w 215"/>
                <a:gd name="T101" fmla="*/ 124 h 335"/>
                <a:gd name="T102" fmla="*/ 8 w 215"/>
                <a:gd name="T103" fmla="*/ 108 h 335"/>
                <a:gd name="T104" fmla="*/ 8 w 215"/>
                <a:gd name="T105" fmla="*/ 87 h 335"/>
                <a:gd name="T106" fmla="*/ 7 w 215"/>
                <a:gd name="T107" fmla="*/ 62 h 335"/>
                <a:gd name="T108" fmla="*/ 4 w 215"/>
                <a:gd name="T109" fmla="*/ 33 h 335"/>
                <a:gd name="T110" fmla="*/ 0 w 215"/>
                <a:gd name="T111" fmla="*/ 4 h 335"/>
                <a:gd name="T112" fmla="*/ 70 w 215"/>
                <a:gd name="T1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5" h="335">
                  <a:moveTo>
                    <a:pt x="70" y="0"/>
                  </a:moveTo>
                  <a:lnTo>
                    <a:pt x="68" y="14"/>
                  </a:lnTo>
                  <a:lnTo>
                    <a:pt x="68" y="33"/>
                  </a:lnTo>
                  <a:lnTo>
                    <a:pt x="67" y="57"/>
                  </a:lnTo>
                  <a:lnTo>
                    <a:pt x="67" y="78"/>
                  </a:lnTo>
                  <a:lnTo>
                    <a:pt x="67" y="97"/>
                  </a:lnTo>
                  <a:lnTo>
                    <a:pt x="67" y="137"/>
                  </a:lnTo>
                  <a:lnTo>
                    <a:pt x="76" y="129"/>
                  </a:lnTo>
                  <a:lnTo>
                    <a:pt x="87" y="120"/>
                  </a:lnTo>
                  <a:lnTo>
                    <a:pt x="100" y="113"/>
                  </a:lnTo>
                  <a:lnTo>
                    <a:pt x="115" y="109"/>
                  </a:lnTo>
                  <a:lnTo>
                    <a:pt x="135" y="107"/>
                  </a:lnTo>
                  <a:lnTo>
                    <a:pt x="155" y="109"/>
                  </a:lnTo>
                  <a:lnTo>
                    <a:pt x="170" y="116"/>
                  </a:lnTo>
                  <a:lnTo>
                    <a:pt x="183" y="125"/>
                  </a:lnTo>
                  <a:lnTo>
                    <a:pt x="194" y="137"/>
                  </a:lnTo>
                  <a:lnTo>
                    <a:pt x="202" y="150"/>
                  </a:lnTo>
                  <a:lnTo>
                    <a:pt x="207" y="166"/>
                  </a:lnTo>
                  <a:lnTo>
                    <a:pt x="210" y="181"/>
                  </a:lnTo>
                  <a:lnTo>
                    <a:pt x="211" y="197"/>
                  </a:lnTo>
                  <a:lnTo>
                    <a:pt x="211" y="260"/>
                  </a:lnTo>
                  <a:lnTo>
                    <a:pt x="212" y="299"/>
                  </a:lnTo>
                  <a:lnTo>
                    <a:pt x="215" y="335"/>
                  </a:lnTo>
                  <a:lnTo>
                    <a:pt x="155" y="335"/>
                  </a:lnTo>
                  <a:lnTo>
                    <a:pt x="153" y="314"/>
                  </a:lnTo>
                  <a:lnTo>
                    <a:pt x="152" y="288"/>
                  </a:lnTo>
                  <a:lnTo>
                    <a:pt x="152" y="260"/>
                  </a:lnTo>
                  <a:lnTo>
                    <a:pt x="152" y="223"/>
                  </a:lnTo>
                  <a:lnTo>
                    <a:pt x="152" y="214"/>
                  </a:lnTo>
                  <a:lnTo>
                    <a:pt x="151" y="204"/>
                  </a:lnTo>
                  <a:lnTo>
                    <a:pt x="149" y="192"/>
                  </a:lnTo>
                  <a:lnTo>
                    <a:pt x="147" y="180"/>
                  </a:lnTo>
                  <a:lnTo>
                    <a:pt x="142" y="171"/>
                  </a:lnTo>
                  <a:lnTo>
                    <a:pt x="135" y="162"/>
                  </a:lnTo>
                  <a:lnTo>
                    <a:pt x="124" y="156"/>
                  </a:lnTo>
                  <a:lnTo>
                    <a:pt x="110" y="155"/>
                  </a:lnTo>
                  <a:lnTo>
                    <a:pt x="96" y="156"/>
                  </a:lnTo>
                  <a:lnTo>
                    <a:pt x="84" y="163"/>
                  </a:lnTo>
                  <a:lnTo>
                    <a:pt x="76" y="171"/>
                  </a:lnTo>
                  <a:lnTo>
                    <a:pt x="71" y="183"/>
                  </a:lnTo>
                  <a:lnTo>
                    <a:pt x="68" y="196"/>
                  </a:lnTo>
                  <a:lnTo>
                    <a:pt x="67" y="209"/>
                  </a:lnTo>
                  <a:lnTo>
                    <a:pt x="67" y="223"/>
                  </a:lnTo>
                  <a:lnTo>
                    <a:pt x="67" y="260"/>
                  </a:lnTo>
                  <a:lnTo>
                    <a:pt x="67" y="288"/>
                  </a:lnTo>
                  <a:lnTo>
                    <a:pt x="68" y="314"/>
                  </a:lnTo>
                  <a:lnTo>
                    <a:pt x="70" y="335"/>
                  </a:lnTo>
                  <a:lnTo>
                    <a:pt x="7" y="335"/>
                  </a:lnTo>
                  <a:lnTo>
                    <a:pt x="8" y="299"/>
                  </a:lnTo>
                  <a:lnTo>
                    <a:pt x="8" y="260"/>
                  </a:lnTo>
                  <a:lnTo>
                    <a:pt x="8" y="124"/>
                  </a:lnTo>
                  <a:lnTo>
                    <a:pt x="8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9337624" y="432639"/>
              <a:ext cx="129884" cy="180911"/>
            </a:xfrm>
            <a:custGeom>
              <a:avLst/>
              <a:gdLst>
                <a:gd name="T0" fmla="*/ 124 w 168"/>
                <a:gd name="T1" fmla="*/ 0 h 234"/>
                <a:gd name="T2" fmla="*/ 141 w 168"/>
                <a:gd name="T3" fmla="*/ 1 h 234"/>
                <a:gd name="T4" fmla="*/ 155 w 168"/>
                <a:gd name="T5" fmla="*/ 2 h 234"/>
                <a:gd name="T6" fmla="*/ 168 w 168"/>
                <a:gd name="T7" fmla="*/ 4 h 234"/>
                <a:gd name="T8" fmla="*/ 168 w 168"/>
                <a:gd name="T9" fmla="*/ 52 h 234"/>
                <a:gd name="T10" fmla="*/ 147 w 168"/>
                <a:gd name="T11" fmla="*/ 49 h 234"/>
                <a:gd name="T12" fmla="*/ 127 w 168"/>
                <a:gd name="T13" fmla="*/ 48 h 234"/>
                <a:gd name="T14" fmla="*/ 108 w 168"/>
                <a:gd name="T15" fmla="*/ 49 h 234"/>
                <a:gd name="T16" fmla="*/ 91 w 168"/>
                <a:gd name="T17" fmla="*/ 55 h 234"/>
                <a:gd name="T18" fmla="*/ 78 w 168"/>
                <a:gd name="T19" fmla="*/ 63 h 234"/>
                <a:gd name="T20" fmla="*/ 67 w 168"/>
                <a:gd name="T21" fmla="*/ 74 h 234"/>
                <a:gd name="T22" fmla="*/ 61 w 168"/>
                <a:gd name="T23" fmla="*/ 90 h 234"/>
                <a:gd name="T24" fmla="*/ 59 w 168"/>
                <a:gd name="T25" fmla="*/ 108 h 234"/>
                <a:gd name="T26" fmla="*/ 61 w 168"/>
                <a:gd name="T27" fmla="*/ 129 h 234"/>
                <a:gd name="T28" fmla="*/ 69 w 168"/>
                <a:gd name="T29" fmla="*/ 149 h 234"/>
                <a:gd name="T30" fmla="*/ 79 w 168"/>
                <a:gd name="T31" fmla="*/ 165 h 234"/>
                <a:gd name="T32" fmla="*/ 95 w 168"/>
                <a:gd name="T33" fmla="*/ 177 h 234"/>
                <a:gd name="T34" fmla="*/ 114 w 168"/>
                <a:gd name="T35" fmla="*/ 184 h 234"/>
                <a:gd name="T36" fmla="*/ 139 w 168"/>
                <a:gd name="T37" fmla="*/ 187 h 234"/>
                <a:gd name="T38" fmla="*/ 167 w 168"/>
                <a:gd name="T39" fmla="*/ 184 h 234"/>
                <a:gd name="T40" fmla="*/ 167 w 168"/>
                <a:gd name="T41" fmla="*/ 230 h 234"/>
                <a:gd name="T42" fmla="*/ 129 w 168"/>
                <a:gd name="T43" fmla="*/ 234 h 234"/>
                <a:gd name="T44" fmla="*/ 105 w 168"/>
                <a:gd name="T45" fmla="*/ 233 h 234"/>
                <a:gd name="T46" fmla="*/ 82 w 168"/>
                <a:gd name="T47" fmla="*/ 228 h 234"/>
                <a:gd name="T48" fmla="*/ 59 w 168"/>
                <a:gd name="T49" fmla="*/ 217 h 234"/>
                <a:gd name="T50" fmla="*/ 41 w 168"/>
                <a:gd name="T51" fmla="*/ 204 h 234"/>
                <a:gd name="T52" fmla="*/ 24 w 168"/>
                <a:gd name="T53" fmla="*/ 187 h 234"/>
                <a:gd name="T54" fmla="*/ 11 w 168"/>
                <a:gd name="T55" fmla="*/ 165 h 234"/>
                <a:gd name="T56" fmla="*/ 3 w 168"/>
                <a:gd name="T57" fmla="*/ 139 h 234"/>
                <a:gd name="T58" fmla="*/ 0 w 168"/>
                <a:gd name="T59" fmla="*/ 108 h 234"/>
                <a:gd name="T60" fmla="*/ 3 w 168"/>
                <a:gd name="T61" fmla="*/ 82 h 234"/>
                <a:gd name="T62" fmla="*/ 10 w 168"/>
                <a:gd name="T63" fmla="*/ 60 h 234"/>
                <a:gd name="T64" fmla="*/ 20 w 168"/>
                <a:gd name="T65" fmla="*/ 42 h 234"/>
                <a:gd name="T66" fmla="*/ 33 w 168"/>
                <a:gd name="T67" fmla="*/ 27 h 234"/>
                <a:gd name="T68" fmla="*/ 50 w 168"/>
                <a:gd name="T69" fmla="*/ 17 h 234"/>
                <a:gd name="T70" fmla="*/ 67 w 168"/>
                <a:gd name="T71" fmla="*/ 9 h 234"/>
                <a:gd name="T72" fmla="*/ 86 w 168"/>
                <a:gd name="T73" fmla="*/ 4 h 234"/>
                <a:gd name="T74" fmla="*/ 105 w 168"/>
                <a:gd name="T75" fmla="*/ 1 h 234"/>
                <a:gd name="T76" fmla="*/ 124 w 168"/>
                <a:gd name="T7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234">
                  <a:moveTo>
                    <a:pt x="124" y="0"/>
                  </a:moveTo>
                  <a:lnTo>
                    <a:pt x="141" y="1"/>
                  </a:lnTo>
                  <a:lnTo>
                    <a:pt x="155" y="2"/>
                  </a:lnTo>
                  <a:lnTo>
                    <a:pt x="168" y="4"/>
                  </a:lnTo>
                  <a:lnTo>
                    <a:pt x="168" y="52"/>
                  </a:lnTo>
                  <a:lnTo>
                    <a:pt x="147" y="49"/>
                  </a:lnTo>
                  <a:lnTo>
                    <a:pt x="127" y="48"/>
                  </a:lnTo>
                  <a:lnTo>
                    <a:pt x="108" y="49"/>
                  </a:lnTo>
                  <a:lnTo>
                    <a:pt x="91" y="55"/>
                  </a:lnTo>
                  <a:lnTo>
                    <a:pt x="78" y="63"/>
                  </a:lnTo>
                  <a:lnTo>
                    <a:pt x="67" y="74"/>
                  </a:lnTo>
                  <a:lnTo>
                    <a:pt x="61" y="90"/>
                  </a:lnTo>
                  <a:lnTo>
                    <a:pt x="59" y="108"/>
                  </a:lnTo>
                  <a:lnTo>
                    <a:pt x="61" y="129"/>
                  </a:lnTo>
                  <a:lnTo>
                    <a:pt x="69" y="149"/>
                  </a:lnTo>
                  <a:lnTo>
                    <a:pt x="79" y="165"/>
                  </a:lnTo>
                  <a:lnTo>
                    <a:pt x="95" y="177"/>
                  </a:lnTo>
                  <a:lnTo>
                    <a:pt x="114" y="184"/>
                  </a:lnTo>
                  <a:lnTo>
                    <a:pt x="139" y="187"/>
                  </a:lnTo>
                  <a:lnTo>
                    <a:pt x="167" y="184"/>
                  </a:lnTo>
                  <a:lnTo>
                    <a:pt x="167" y="230"/>
                  </a:lnTo>
                  <a:lnTo>
                    <a:pt x="129" y="234"/>
                  </a:lnTo>
                  <a:lnTo>
                    <a:pt x="105" y="233"/>
                  </a:lnTo>
                  <a:lnTo>
                    <a:pt x="82" y="228"/>
                  </a:lnTo>
                  <a:lnTo>
                    <a:pt x="59" y="217"/>
                  </a:lnTo>
                  <a:lnTo>
                    <a:pt x="41" y="204"/>
                  </a:lnTo>
                  <a:lnTo>
                    <a:pt x="24" y="187"/>
                  </a:lnTo>
                  <a:lnTo>
                    <a:pt x="11" y="165"/>
                  </a:lnTo>
                  <a:lnTo>
                    <a:pt x="3" y="139"/>
                  </a:lnTo>
                  <a:lnTo>
                    <a:pt x="0" y="108"/>
                  </a:lnTo>
                  <a:lnTo>
                    <a:pt x="3" y="82"/>
                  </a:lnTo>
                  <a:lnTo>
                    <a:pt x="10" y="60"/>
                  </a:lnTo>
                  <a:lnTo>
                    <a:pt x="20" y="42"/>
                  </a:lnTo>
                  <a:lnTo>
                    <a:pt x="33" y="27"/>
                  </a:lnTo>
                  <a:lnTo>
                    <a:pt x="50" y="17"/>
                  </a:lnTo>
                  <a:lnTo>
                    <a:pt x="67" y="9"/>
                  </a:lnTo>
                  <a:lnTo>
                    <a:pt x="86" y="4"/>
                  </a:lnTo>
                  <a:lnTo>
                    <a:pt x="105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0" name="Freeform 21"/>
            <p:cNvSpPr>
              <a:spLocks noEditPoints="1"/>
            </p:cNvSpPr>
            <p:nvPr/>
          </p:nvSpPr>
          <p:spPr bwMode="auto">
            <a:xfrm>
              <a:off x="9486064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70 w 207"/>
                <a:gd name="T3" fmla="*/ 132 h 234"/>
                <a:gd name="T4" fmla="*/ 59 w 207"/>
                <a:gd name="T5" fmla="*/ 160 h 234"/>
                <a:gd name="T6" fmla="*/ 68 w 207"/>
                <a:gd name="T7" fmla="*/ 179 h 234"/>
                <a:gd name="T8" fmla="*/ 93 w 207"/>
                <a:gd name="T9" fmla="*/ 187 h 234"/>
                <a:gd name="T10" fmla="*/ 123 w 207"/>
                <a:gd name="T11" fmla="*/ 177 h 234"/>
                <a:gd name="T12" fmla="*/ 140 w 207"/>
                <a:gd name="T13" fmla="*/ 153 h 234"/>
                <a:gd name="T14" fmla="*/ 147 w 207"/>
                <a:gd name="T15" fmla="*/ 124 h 234"/>
                <a:gd name="T16" fmla="*/ 135 w 207"/>
                <a:gd name="T17" fmla="*/ 115 h 234"/>
                <a:gd name="T18" fmla="*/ 100 w 207"/>
                <a:gd name="T19" fmla="*/ 0 h 234"/>
                <a:gd name="T20" fmla="*/ 148 w 207"/>
                <a:gd name="T21" fmla="*/ 6 h 234"/>
                <a:gd name="T22" fmla="*/ 177 w 207"/>
                <a:gd name="T23" fmla="*/ 22 h 234"/>
                <a:gd name="T24" fmla="*/ 194 w 207"/>
                <a:gd name="T25" fmla="*/ 47 h 234"/>
                <a:gd name="T26" fmla="*/ 199 w 207"/>
                <a:gd name="T27" fmla="*/ 76 h 234"/>
                <a:gd name="T28" fmla="*/ 201 w 207"/>
                <a:gd name="T29" fmla="*/ 107 h 234"/>
                <a:gd name="T30" fmla="*/ 202 w 207"/>
                <a:gd name="T31" fmla="*/ 178 h 234"/>
                <a:gd name="T32" fmla="*/ 207 w 207"/>
                <a:gd name="T33" fmla="*/ 228 h 234"/>
                <a:gd name="T34" fmla="*/ 152 w 207"/>
                <a:gd name="T35" fmla="*/ 208 h 234"/>
                <a:gd name="T36" fmla="*/ 150 w 207"/>
                <a:gd name="T37" fmla="*/ 190 h 234"/>
                <a:gd name="T38" fmla="*/ 134 w 207"/>
                <a:gd name="T39" fmla="*/ 211 h 234"/>
                <a:gd name="T40" fmla="*/ 109 w 207"/>
                <a:gd name="T41" fmla="*/ 228 h 234"/>
                <a:gd name="T42" fmla="*/ 72 w 207"/>
                <a:gd name="T43" fmla="*/ 234 h 234"/>
                <a:gd name="T44" fmla="*/ 36 w 207"/>
                <a:gd name="T45" fmla="*/ 226 h 234"/>
                <a:gd name="T46" fmla="*/ 11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5 w 207"/>
                <a:gd name="T53" fmla="*/ 95 h 234"/>
                <a:gd name="T54" fmla="*/ 95 w 207"/>
                <a:gd name="T55" fmla="*/ 80 h 234"/>
                <a:gd name="T56" fmla="*/ 147 w 207"/>
                <a:gd name="T57" fmla="*/ 78 h 234"/>
                <a:gd name="T58" fmla="*/ 140 w 207"/>
                <a:gd name="T59" fmla="*/ 59 h 234"/>
                <a:gd name="T60" fmla="*/ 123 w 207"/>
                <a:gd name="T61" fmla="*/ 46 h 234"/>
                <a:gd name="T62" fmla="*/ 89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41 w 207"/>
                <a:gd name="T69" fmla="*/ 6 h 234"/>
                <a:gd name="T70" fmla="*/ 76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4" y="123"/>
                  </a:lnTo>
                  <a:lnTo>
                    <a:pt x="70" y="132"/>
                  </a:lnTo>
                  <a:lnTo>
                    <a:pt x="62" y="145"/>
                  </a:lnTo>
                  <a:lnTo>
                    <a:pt x="59" y="160"/>
                  </a:lnTo>
                  <a:lnTo>
                    <a:pt x="62" y="170"/>
                  </a:lnTo>
                  <a:lnTo>
                    <a:pt x="68" y="179"/>
                  </a:lnTo>
                  <a:lnTo>
                    <a:pt x="80" y="184"/>
                  </a:lnTo>
                  <a:lnTo>
                    <a:pt x="93" y="187"/>
                  </a:lnTo>
                  <a:lnTo>
                    <a:pt x="110" y="184"/>
                  </a:lnTo>
                  <a:lnTo>
                    <a:pt x="123" y="177"/>
                  </a:lnTo>
                  <a:lnTo>
                    <a:pt x="134" y="166"/>
                  </a:lnTo>
                  <a:lnTo>
                    <a:pt x="140" y="153"/>
                  </a:lnTo>
                  <a:lnTo>
                    <a:pt x="146" y="139"/>
                  </a:lnTo>
                  <a:lnTo>
                    <a:pt x="147" y="124"/>
                  </a:lnTo>
                  <a:lnTo>
                    <a:pt x="147" y="118"/>
                  </a:lnTo>
                  <a:lnTo>
                    <a:pt x="135" y="115"/>
                  </a:lnTo>
                  <a:lnTo>
                    <a:pt x="123" y="115"/>
                  </a:lnTo>
                  <a:close/>
                  <a:moveTo>
                    <a:pt x="100" y="0"/>
                  </a:moveTo>
                  <a:lnTo>
                    <a:pt x="126" y="2"/>
                  </a:lnTo>
                  <a:lnTo>
                    <a:pt x="148" y="6"/>
                  </a:lnTo>
                  <a:lnTo>
                    <a:pt x="165" y="13"/>
                  </a:lnTo>
                  <a:lnTo>
                    <a:pt x="177" y="22"/>
                  </a:lnTo>
                  <a:lnTo>
                    <a:pt x="187" y="34"/>
                  </a:lnTo>
                  <a:lnTo>
                    <a:pt x="194" y="47"/>
                  </a:lnTo>
                  <a:lnTo>
                    <a:pt x="198" y="60"/>
                  </a:lnTo>
                  <a:lnTo>
                    <a:pt x="199" y="76"/>
                  </a:lnTo>
                  <a:lnTo>
                    <a:pt x="201" y="91"/>
                  </a:lnTo>
                  <a:lnTo>
                    <a:pt x="201" y="107"/>
                  </a:lnTo>
                  <a:lnTo>
                    <a:pt x="201" y="152"/>
                  </a:lnTo>
                  <a:lnTo>
                    <a:pt x="202" y="178"/>
                  </a:lnTo>
                  <a:lnTo>
                    <a:pt x="205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2" y="208"/>
                  </a:lnTo>
                  <a:lnTo>
                    <a:pt x="151" y="190"/>
                  </a:lnTo>
                  <a:lnTo>
                    <a:pt x="150" y="190"/>
                  </a:lnTo>
                  <a:lnTo>
                    <a:pt x="143" y="200"/>
                  </a:lnTo>
                  <a:lnTo>
                    <a:pt x="134" y="211"/>
                  </a:lnTo>
                  <a:lnTo>
                    <a:pt x="122" y="220"/>
                  </a:lnTo>
                  <a:lnTo>
                    <a:pt x="109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3" y="233"/>
                  </a:lnTo>
                  <a:lnTo>
                    <a:pt x="36" y="226"/>
                  </a:lnTo>
                  <a:lnTo>
                    <a:pt x="21" y="216"/>
                  </a:lnTo>
                  <a:lnTo>
                    <a:pt x="11" y="203"/>
                  </a:lnTo>
                  <a:lnTo>
                    <a:pt x="3" y="186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12" y="124"/>
                  </a:lnTo>
                  <a:lnTo>
                    <a:pt x="26" y="107"/>
                  </a:lnTo>
                  <a:lnTo>
                    <a:pt x="45" y="95"/>
                  </a:lnTo>
                  <a:lnTo>
                    <a:pt x="68" y="85"/>
                  </a:lnTo>
                  <a:lnTo>
                    <a:pt x="95" y="80"/>
                  </a:lnTo>
                  <a:lnTo>
                    <a:pt x="123" y="78"/>
                  </a:lnTo>
                  <a:lnTo>
                    <a:pt x="147" y="78"/>
                  </a:lnTo>
                  <a:lnTo>
                    <a:pt x="146" y="68"/>
                  </a:lnTo>
                  <a:lnTo>
                    <a:pt x="140" y="59"/>
                  </a:lnTo>
                  <a:lnTo>
                    <a:pt x="134" y="52"/>
                  </a:lnTo>
                  <a:lnTo>
                    <a:pt x="123" y="46"/>
                  </a:lnTo>
                  <a:lnTo>
                    <a:pt x="109" y="43"/>
                  </a:lnTo>
                  <a:lnTo>
                    <a:pt x="89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40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41" y="6"/>
                  </a:lnTo>
                  <a:lnTo>
                    <a:pt x="57" y="4"/>
                  </a:lnTo>
                  <a:lnTo>
                    <a:pt x="76" y="1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1" name="Freeform 22"/>
            <p:cNvSpPr>
              <a:spLocks/>
            </p:cNvSpPr>
            <p:nvPr/>
          </p:nvSpPr>
          <p:spPr bwMode="auto">
            <a:xfrm>
              <a:off x="9673932" y="432639"/>
              <a:ext cx="106691" cy="176272"/>
            </a:xfrm>
            <a:custGeom>
              <a:avLst/>
              <a:gdLst>
                <a:gd name="T0" fmla="*/ 126 w 138"/>
                <a:gd name="T1" fmla="*/ 0 h 228"/>
                <a:gd name="T2" fmla="*/ 131 w 138"/>
                <a:gd name="T3" fmla="*/ 0 h 228"/>
                <a:gd name="T4" fmla="*/ 135 w 138"/>
                <a:gd name="T5" fmla="*/ 1 h 228"/>
                <a:gd name="T6" fmla="*/ 138 w 138"/>
                <a:gd name="T7" fmla="*/ 49 h 228"/>
                <a:gd name="T8" fmla="*/ 132 w 138"/>
                <a:gd name="T9" fmla="*/ 49 h 228"/>
                <a:gd name="T10" fmla="*/ 126 w 138"/>
                <a:gd name="T11" fmla="*/ 48 h 228"/>
                <a:gd name="T12" fmla="*/ 121 w 138"/>
                <a:gd name="T13" fmla="*/ 48 h 228"/>
                <a:gd name="T14" fmla="*/ 102 w 138"/>
                <a:gd name="T15" fmla="*/ 49 h 228"/>
                <a:gd name="T16" fmla="*/ 89 w 138"/>
                <a:gd name="T17" fmla="*/ 56 h 228"/>
                <a:gd name="T18" fmla="*/ 80 w 138"/>
                <a:gd name="T19" fmla="*/ 64 h 228"/>
                <a:gd name="T20" fmla="*/ 75 w 138"/>
                <a:gd name="T21" fmla="*/ 76 h 228"/>
                <a:gd name="T22" fmla="*/ 72 w 138"/>
                <a:gd name="T23" fmla="*/ 90 h 228"/>
                <a:gd name="T24" fmla="*/ 71 w 138"/>
                <a:gd name="T25" fmla="*/ 107 h 228"/>
                <a:gd name="T26" fmla="*/ 71 w 138"/>
                <a:gd name="T27" fmla="*/ 125 h 228"/>
                <a:gd name="T28" fmla="*/ 71 w 138"/>
                <a:gd name="T29" fmla="*/ 153 h 228"/>
                <a:gd name="T30" fmla="*/ 71 w 138"/>
                <a:gd name="T31" fmla="*/ 169 h 228"/>
                <a:gd name="T32" fmla="*/ 72 w 138"/>
                <a:gd name="T33" fmla="*/ 188 h 228"/>
                <a:gd name="T34" fmla="*/ 72 w 138"/>
                <a:gd name="T35" fmla="*/ 208 h 228"/>
                <a:gd name="T36" fmla="*/ 73 w 138"/>
                <a:gd name="T37" fmla="*/ 228 h 228"/>
                <a:gd name="T38" fmla="*/ 11 w 138"/>
                <a:gd name="T39" fmla="*/ 228 h 228"/>
                <a:gd name="T40" fmla="*/ 13 w 138"/>
                <a:gd name="T41" fmla="*/ 153 h 228"/>
                <a:gd name="T42" fmla="*/ 13 w 138"/>
                <a:gd name="T43" fmla="*/ 101 h 228"/>
                <a:gd name="T44" fmla="*/ 11 w 138"/>
                <a:gd name="T45" fmla="*/ 70 h 228"/>
                <a:gd name="T46" fmla="*/ 7 w 138"/>
                <a:gd name="T47" fmla="*/ 40 h 228"/>
                <a:gd name="T48" fmla="*/ 0 w 138"/>
                <a:gd name="T49" fmla="*/ 10 h 228"/>
                <a:gd name="T50" fmla="*/ 58 w 138"/>
                <a:gd name="T51" fmla="*/ 5 h 228"/>
                <a:gd name="T52" fmla="*/ 62 w 138"/>
                <a:gd name="T53" fmla="*/ 21 h 228"/>
                <a:gd name="T54" fmla="*/ 64 w 138"/>
                <a:gd name="T55" fmla="*/ 39 h 228"/>
                <a:gd name="T56" fmla="*/ 64 w 138"/>
                <a:gd name="T57" fmla="*/ 39 h 228"/>
                <a:gd name="T58" fmla="*/ 75 w 138"/>
                <a:gd name="T59" fmla="*/ 25 h 228"/>
                <a:gd name="T60" fmla="*/ 89 w 138"/>
                <a:gd name="T61" fmla="*/ 11 h 228"/>
                <a:gd name="T62" fmla="*/ 107 w 138"/>
                <a:gd name="T63" fmla="*/ 4 h 228"/>
                <a:gd name="T64" fmla="*/ 126 w 13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28">
                  <a:moveTo>
                    <a:pt x="126" y="0"/>
                  </a:moveTo>
                  <a:lnTo>
                    <a:pt x="131" y="0"/>
                  </a:lnTo>
                  <a:lnTo>
                    <a:pt x="135" y="1"/>
                  </a:lnTo>
                  <a:lnTo>
                    <a:pt x="138" y="49"/>
                  </a:lnTo>
                  <a:lnTo>
                    <a:pt x="132" y="49"/>
                  </a:lnTo>
                  <a:lnTo>
                    <a:pt x="126" y="48"/>
                  </a:lnTo>
                  <a:lnTo>
                    <a:pt x="121" y="48"/>
                  </a:lnTo>
                  <a:lnTo>
                    <a:pt x="102" y="49"/>
                  </a:lnTo>
                  <a:lnTo>
                    <a:pt x="89" y="56"/>
                  </a:lnTo>
                  <a:lnTo>
                    <a:pt x="80" y="64"/>
                  </a:lnTo>
                  <a:lnTo>
                    <a:pt x="75" y="76"/>
                  </a:lnTo>
                  <a:lnTo>
                    <a:pt x="72" y="90"/>
                  </a:lnTo>
                  <a:lnTo>
                    <a:pt x="71" y="107"/>
                  </a:lnTo>
                  <a:lnTo>
                    <a:pt x="71" y="125"/>
                  </a:lnTo>
                  <a:lnTo>
                    <a:pt x="71" y="153"/>
                  </a:lnTo>
                  <a:lnTo>
                    <a:pt x="71" y="169"/>
                  </a:lnTo>
                  <a:lnTo>
                    <a:pt x="72" y="188"/>
                  </a:lnTo>
                  <a:lnTo>
                    <a:pt x="72" y="208"/>
                  </a:lnTo>
                  <a:lnTo>
                    <a:pt x="73" y="228"/>
                  </a:lnTo>
                  <a:lnTo>
                    <a:pt x="11" y="228"/>
                  </a:lnTo>
                  <a:lnTo>
                    <a:pt x="13" y="153"/>
                  </a:lnTo>
                  <a:lnTo>
                    <a:pt x="13" y="101"/>
                  </a:lnTo>
                  <a:lnTo>
                    <a:pt x="11" y="70"/>
                  </a:lnTo>
                  <a:lnTo>
                    <a:pt x="7" y="40"/>
                  </a:lnTo>
                  <a:lnTo>
                    <a:pt x="0" y="10"/>
                  </a:lnTo>
                  <a:lnTo>
                    <a:pt x="58" y="5"/>
                  </a:lnTo>
                  <a:lnTo>
                    <a:pt x="62" y="21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75" y="25"/>
                  </a:lnTo>
                  <a:lnTo>
                    <a:pt x="89" y="11"/>
                  </a:lnTo>
                  <a:lnTo>
                    <a:pt x="107" y="4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9789900" y="432639"/>
              <a:ext cx="162356" cy="180911"/>
            </a:xfrm>
            <a:custGeom>
              <a:avLst/>
              <a:gdLst>
                <a:gd name="T0" fmla="*/ 109 w 211"/>
                <a:gd name="T1" fmla="*/ 48 h 234"/>
                <a:gd name="T2" fmla="*/ 93 w 211"/>
                <a:gd name="T3" fmla="*/ 49 h 234"/>
                <a:gd name="T4" fmla="*/ 80 w 211"/>
                <a:gd name="T5" fmla="*/ 55 h 234"/>
                <a:gd name="T6" fmla="*/ 71 w 211"/>
                <a:gd name="T7" fmla="*/ 63 h 234"/>
                <a:gd name="T8" fmla="*/ 64 w 211"/>
                <a:gd name="T9" fmla="*/ 72 h 234"/>
                <a:gd name="T10" fmla="*/ 61 w 211"/>
                <a:gd name="T11" fmla="*/ 81 h 234"/>
                <a:gd name="T12" fmla="*/ 59 w 211"/>
                <a:gd name="T13" fmla="*/ 90 h 234"/>
                <a:gd name="T14" fmla="*/ 153 w 211"/>
                <a:gd name="T15" fmla="*/ 90 h 234"/>
                <a:gd name="T16" fmla="*/ 152 w 211"/>
                <a:gd name="T17" fmla="*/ 80 h 234"/>
                <a:gd name="T18" fmla="*/ 146 w 211"/>
                <a:gd name="T19" fmla="*/ 68 h 234"/>
                <a:gd name="T20" fmla="*/ 138 w 211"/>
                <a:gd name="T21" fmla="*/ 57 h 234"/>
                <a:gd name="T22" fmla="*/ 125 w 211"/>
                <a:gd name="T23" fmla="*/ 51 h 234"/>
                <a:gd name="T24" fmla="*/ 109 w 211"/>
                <a:gd name="T25" fmla="*/ 48 h 234"/>
                <a:gd name="T26" fmla="*/ 108 w 211"/>
                <a:gd name="T27" fmla="*/ 0 h 234"/>
                <a:gd name="T28" fmla="*/ 133 w 211"/>
                <a:gd name="T29" fmla="*/ 2 h 234"/>
                <a:gd name="T30" fmla="*/ 153 w 211"/>
                <a:gd name="T31" fmla="*/ 9 h 234"/>
                <a:gd name="T32" fmla="*/ 171 w 211"/>
                <a:gd name="T33" fmla="*/ 18 h 234"/>
                <a:gd name="T34" fmla="*/ 184 w 211"/>
                <a:gd name="T35" fmla="*/ 31 h 234"/>
                <a:gd name="T36" fmla="*/ 195 w 211"/>
                <a:gd name="T37" fmla="*/ 46 h 234"/>
                <a:gd name="T38" fmla="*/ 203 w 211"/>
                <a:gd name="T39" fmla="*/ 61 h 234"/>
                <a:gd name="T40" fmla="*/ 208 w 211"/>
                <a:gd name="T41" fmla="*/ 78 h 234"/>
                <a:gd name="T42" fmla="*/ 211 w 211"/>
                <a:gd name="T43" fmla="*/ 95 h 234"/>
                <a:gd name="T44" fmla="*/ 211 w 211"/>
                <a:gd name="T45" fmla="*/ 114 h 234"/>
                <a:gd name="T46" fmla="*/ 211 w 211"/>
                <a:gd name="T47" fmla="*/ 120 h 234"/>
                <a:gd name="T48" fmla="*/ 211 w 211"/>
                <a:gd name="T49" fmla="*/ 127 h 234"/>
                <a:gd name="T50" fmla="*/ 59 w 211"/>
                <a:gd name="T51" fmla="*/ 127 h 234"/>
                <a:gd name="T52" fmla="*/ 61 w 211"/>
                <a:gd name="T53" fmla="*/ 136 h 234"/>
                <a:gd name="T54" fmla="*/ 63 w 211"/>
                <a:gd name="T55" fmla="*/ 145 h 234"/>
                <a:gd name="T56" fmla="*/ 68 w 211"/>
                <a:gd name="T57" fmla="*/ 154 h 234"/>
                <a:gd name="T58" fmla="*/ 76 w 211"/>
                <a:gd name="T59" fmla="*/ 165 h 234"/>
                <a:gd name="T60" fmla="*/ 87 w 211"/>
                <a:gd name="T61" fmla="*/ 174 h 234"/>
                <a:gd name="T62" fmla="*/ 101 w 211"/>
                <a:gd name="T63" fmla="*/ 181 h 234"/>
                <a:gd name="T64" fmla="*/ 119 w 211"/>
                <a:gd name="T65" fmla="*/ 186 h 234"/>
                <a:gd name="T66" fmla="*/ 142 w 211"/>
                <a:gd name="T67" fmla="*/ 187 h 234"/>
                <a:gd name="T68" fmla="*/ 167 w 211"/>
                <a:gd name="T69" fmla="*/ 184 h 234"/>
                <a:gd name="T70" fmla="*/ 191 w 211"/>
                <a:gd name="T71" fmla="*/ 181 h 234"/>
                <a:gd name="T72" fmla="*/ 191 w 211"/>
                <a:gd name="T73" fmla="*/ 228 h 234"/>
                <a:gd name="T74" fmla="*/ 163 w 211"/>
                <a:gd name="T75" fmla="*/ 233 h 234"/>
                <a:gd name="T76" fmla="*/ 135 w 211"/>
                <a:gd name="T77" fmla="*/ 234 h 234"/>
                <a:gd name="T78" fmla="*/ 105 w 211"/>
                <a:gd name="T79" fmla="*/ 232 h 234"/>
                <a:gd name="T80" fmla="*/ 78 w 211"/>
                <a:gd name="T81" fmla="*/ 225 h 234"/>
                <a:gd name="T82" fmla="*/ 55 w 211"/>
                <a:gd name="T83" fmla="*/ 213 h 234"/>
                <a:gd name="T84" fmla="*/ 36 w 211"/>
                <a:gd name="T85" fmla="*/ 198 h 234"/>
                <a:gd name="T86" fmla="*/ 21 w 211"/>
                <a:gd name="T87" fmla="*/ 178 h 234"/>
                <a:gd name="T88" fmla="*/ 9 w 211"/>
                <a:gd name="T89" fmla="*/ 156 h 234"/>
                <a:gd name="T90" fmla="*/ 3 w 211"/>
                <a:gd name="T91" fmla="*/ 131 h 234"/>
                <a:gd name="T92" fmla="*/ 0 w 211"/>
                <a:gd name="T93" fmla="*/ 103 h 234"/>
                <a:gd name="T94" fmla="*/ 3 w 211"/>
                <a:gd name="T95" fmla="*/ 78 h 234"/>
                <a:gd name="T96" fmla="*/ 11 w 211"/>
                <a:gd name="T97" fmla="*/ 56 h 234"/>
                <a:gd name="T98" fmla="*/ 23 w 211"/>
                <a:gd name="T99" fmla="*/ 38 h 234"/>
                <a:gd name="T100" fmla="*/ 40 w 211"/>
                <a:gd name="T101" fmla="*/ 22 h 234"/>
                <a:gd name="T102" fmla="*/ 59 w 211"/>
                <a:gd name="T103" fmla="*/ 10 h 234"/>
                <a:gd name="T104" fmla="*/ 81 w 211"/>
                <a:gd name="T105" fmla="*/ 2 h 234"/>
                <a:gd name="T106" fmla="*/ 108 w 211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234">
                  <a:moveTo>
                    <a:pt x="109" y="48"/>
                  </a:moveTo>
                  <a:lnTo>
                    <a:pt x="93" y="49"/>
                  </a:lnTo>
                  <a:lnTo>
                    <a:pt x="80" y="55"/>
                  </a:lnTo>
                  <a:lnTo>
                    <a:pt x="71" y="63"/>
                  </a:lnTo>
                  <a:lnTo>
                    <a:pt x="64" y="72"/>
                  </a:lnTo>
                  <a:lnTo>
                    <a:pt x="61" y="81"/>
                  </a:lnTo>
                  <a:lnTo>
                    <a:pt x="59" y="90"/>
                  </a:lnTo>
                  <a:lnTo>
                    <a:pt x="153" y="90"/>
                  </a:lnTo>
                  <a:lnTo>
                    <a:pt x="152" y="80"/>
                  </a:lnTo>
                  <a:lnTo>
                    <a:pt x="146" y="68"/>
                  </a:lnTo>
                  <a:lnTo>
                    <a:pt x="138" y="57"/>
                  </a:lnTo>
                  <a:lnTo>
                    <a:pt x="125" y="51"/>
                  </a:lnTo>
                  <a:lnTo>
                    <a:pt x="109" y="48"/>
                  </a:lnTo>
                  <a:close/>
                  <a:moveTo>
                    <a:pt x="108" y="0"/>
                  </a:moveTo>
                  <a:lnTo>
                    <a:pt x="133" y="2"/>
                  </a:lnTo>
                  <a:lnTo>
                    <a:pt x="153" y="9"/>
                  </a:lnTo>
                  <a:lnTo>
                    <a:pt x="171" y="18"/>
                  </a:lnTo>
                  <a:lnTo>
                    <a:pt x="184" y="31"/>
                  </a:lnTo>
                  <a:lnTo>
                    <a:pt x="195" y="46"/>
                  </a:lnTo>
                  <a:lnTo>
                    <a:pt x="203" y="61"/>
                  </a:lnTo>
                  <a:lnTo>
                    <a:pt x="208" y="78"/>
                  </a:lnTo>
                  <a:lnTo>
                    <a:pt x="211" y="95"/>
                  </a:lnTo>
                  <a:lnTo>
                    <a:pt x="211" y="114"/>
                  </a:lnTo>
                  <a:lnTo>
                    <a:pt x="211" y="120"/>
                  </a:lnTo>
                  <a:lnTo>
                    <a:pt x="211" y="127"/>
                  </a:lnTo>
                  <a:lnTo>
                    <a:pt x="59" y="127"/>
                  </a:lnTo>
                  <a:lnTo>
                    <a:pt x="61" y="136"/>
                  </a:lnTo>
                  <a:lnTo>
                    <a:pt x="63" y="145"/>
                  </a:lnTo>
                  <a:lnTo>
                    <a:pt x="68" y="154"/>
                  </a:lnTo>
                  <a:lnTo>
                    <a:pt x="76" y="165"/>
                  </a:lnTo>
                  <a:lnTo>
                    <a:pt x="87" y="174"/>
                  </a:lnTo>
                  <a:lnTo>
                    <a:pt x="101" y="181"/>
                  </a:lnTo>
                  <a:lnTo>
                    <a:pt x="119" y="186"/>
                  </a:lnTo>
                  <a:lnTo>
                    <a:pt x="142" y="187"/>
                  </a:lnTo>
                  <a:lnTo>
                    <a:pt x="167" y="184"/>
                  </a:lnTo>
                  <a:lnTo>
                    <a:pt x="191" y="181"/>
                  </a:lnTo>
                  <a:lnTo>
                    <a:pt x="191" y="228"/>
                  </a:lnTo>
                  <a:lnTo>
                    <a:pt x="163" y="233"/>
                  </a:lnTo>
                  <a:lnTo>
                    <a:pt x="135" y="234"/>
                  </a:lnTo>
                  <a:lnTo>
                    <a:pt x="105" y="232"/>
                  </a:lnTo>
                  <a:lnTo>
                    <a:pt x="78" y="225"/>
                  </a:lnTo>
                  <a:lnTo>
                    <a:pt x="55" y="213"/>
                  </a:lnTo>
                  <a:lnTo>
                    <a:pt x="36" y="198"/>
                  </a:lnTo>
                  <a:lnTo>
                    <a:pt x="21" y="178"/>
                  </a:lnTo>
                  <a:lnTo>
                    <a:pt x="9" y="156"/>
                  </a:lnTo>
                  <a:lnTo>
                    <a:pt x="3" y="131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1" y="56"/>
                  </a:lnTo>
                  <a:lnTo>
                    <a:pt x="23" y="38"/>
                  </a:lnTo>
                  <a:lnTo>
                    <a:pt x="40" y="22"/>
                  </a:lnTo>
                  <a:lnTo>
                    <a:pt x="59" y="10"/>
                  </a:lnTo>
                  <a:lnTo>
                    <a:pt x="81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312994" y="3536586"/>
            <a:ext cx="3975897" cy="200988"/>
          </a:xfrm>
        </p:spPr>
        <p:txBody>
          <a:bodyPr>
            <a:spAutoFit/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416977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 userDrawn="1"/>
        </p:nvCxnSpPr>
        <p:spPr>
          <a:xfrm>
            <a:off x="301687" y="3479481"/>
            <a:ext cx="41821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H="1">
            <a:off x="5128113" y="3559284"/>
            <a:ext cx="1577322" cy="854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6735185" y="2658039"/>
            <a:ext cx="1716543" cy="834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 userDrawn="1"/>
        </p:nvSpPr>
        <p:spPr>
          <a:xfrm rot="3160954">
            <a:off x="4813571" y="1322593"/>
            <a:ext cx="4868364" cy="3551754"/>
          </a:xfrm>
          <a:custGeom>
            <a:avLst/>
            <a:gdLst>
              <a:gd name="connsiteX0" fmla="*/ 0 w 6739128"/>
              <a:gd name="connsiteY0" fmla="*/ 0 h 4873752"/>
              <a:gd name="connsiteX1" fmla="*/ 3886200 w 6739128"/>
              <a:gd name="connsiteY1" fmla="*/ 3785616 h 4873752"/>
              <a:gd name="connsiteX2" fmla="*/ 6739128 w 6739128"/>
              <a:gd name="connsiteY2" fmla="*/ 4873752 h 4873752"/>
              <a:gd name="connsiteX0" fmla="*/ 0 w 6739128"/>
              <a:gd name="connsiteY0" fmla="*/ 0 h 4873752"/>
              <a:gd name="connsiteX1" fmla="*/ 6739128 w 6739128"/>
              <a:gd name="connsiteY1" fmla="*/ 4873752 h 4873752"/>
              <a:gd name="connsiteX0" fmla="*/ 0 w 6739128"/>
              <a:gd name="connsiteY0" fmla="*/ 0 h 4910328"/>
              <a:gd name="connsiteX1" fmla="*/ 6739128 w 6739128"/>
              <a:gd name="connsiteY1" fmla="*/ 4910328 h 4910328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684082"/>
              <a:gd name="connsiteY0" fmla="*/ 0 h 4794488"/>
              <a:gd name="connsiteX1" fmla="*/ 6684082 w 6684082"/>
              <a:gd name="connsiteY1" fmla="*/ 4794488 h 4794488"/>
              <a:gd name="connsiteX0" fmla="*/ 0 w 5499428"/>
              <a:gd name="connsiteY0" fmla="*/ 0 h 4153284"/>
              <a:gd name="connsiteX1" fmla="*/ 5499428 w 5499428"/>
              <a:gd name="connsiteY1" fmla="*/ 4153284 h 4153284"/>
              <a:gd name="connsiteX0" fmla="*/ 0 w 5390718"/>
              <a:gd name="connsiteY0" fmla="*/ 0 h 4161488"/>
              <a:gd name="connsiteX1" fmla="*/ 5390718 w 5390718"/>
              <a:gd name="connsiteY1" fmla="*/ 4161488 h 4161488"/>
              <a:gd name="connsiteX0" fmla="*/ 0 w 5367597"/>
              <a:gd name="connsiteY0" fmla="*/ 0 h 4153579"/>
              <a:gd name="connsiteX1" fmla="*/ 5367597 w 5367597"/>
              <a:gd name="connsiteY1" fmla="*/ 4153579 h 415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7597" h="4153579">
                <a:moveTo>
                  <a:pt x="0" y="0"/>
                </a:moveTo>
                <a:cubicBezTo>
                  <a:pt x="1063752" y="2237232"/>
                  <a:pt x="2694501" y="3662851"/>
                  <a:pt x="5367597" y="4153579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5442071" y="2150557"/>
            <a:ext cx="2506896" cy="26578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917" y="4413539"/>
            <a:ext cx="413196" cy="3229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 flipV="1">
            <a:off x="4483818" y="3492104"/>
            <a:ext cx="648812" cy="921436"/>
          </a:xfrm>
          <a:prstGeom prst="line">
            <a:avLst/>
          </a:prstGeom>
          <a:ln w="9525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 userDrawn="1"/>
        </p:nvSpPr>
        <p:spPr>
          <a:xfrm flipV="1">
            <a:off x="8249646" y="24437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5570985" y="2287233"/>
            <a:ext cx="2249068" cy="23844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58595B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 flipV="1">
            <a:off x="4926031" y="41992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 flipV="1">
            <a:off x="4665829" y="3800809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 flipV="1">
            <a:off x="4626734" y="4649064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994" y="3165392"/>
            <a:ext cx="3975897" cy="312649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slide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5" name="Slide Number Placeholder 4"/>
          <p:cNvSpPr txBox="1">
            <a:spLocks/>
          </p:cNvSpPr>
          <p:nvPr userDrawn="1"/>
        </p:nvSpPr>
        <p:spPr>
          <a:xfrm>
            <a:off x="7927475" y="6365502"/>
            <a:ext cx="89092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1043056" rtl="0" eaLnBrk="1" latinLnBrk="0" hangingPunct="1"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287540" y="6179208"/>
            <a:ext cx="8548312" cy="0"/>
          </a:xfrm>
          <a:prstGeom prst="line">
            <a:avLst/>
          </a:prstGeom>
          <a:ln w="952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 userDrawn="1"/>
        </p:nvGrpSpPr>
        <p:grpSpPr>
          <a:xfrm>
            <a:off x="310158" y="6347904"/>
            <a:ext cx="1636104" cy="228546"/>
            <a:chOff x="7398636" y="349142"/>
            <a:chExt cx="2553620" cy="336308"/>
          </a:xfrm>
          <a:solidFill>
            <a:schemeClr val="bg1"/>
          </a:solidFill>
        </p:grpSpPr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7398636" y="370016"/>
              <a:ext cx="62623" cy="238895"/>
            </a:xfrm>
            <a:custGeom>
              <a:avLst/>
              <a:gdLst>
                <a:gd name="T0" fmla="*/ 0 w 82"/>
                <a:gd name="T1" fmla="*/ 0 h 308"/>
                <a:gd name="T2" fmla="*/ 76 w 82"/>
                <a:gd name="T3" fmla="*/ 0 h 308"/>
                <a:gd name="T4" fmla="*/ 74 w 82"/>
                <a:gd name="T5" fmla="*/ 25 h 308"/>
                <a:gd name="T6" fmla="*/ 73 w 82"/>
                <a:gd name="T7" fmla="*/ 53 h 308"/>
                <a:gd name="T8" fmla="*/ 73 w 82"/>
                <a:gd name="T9" fmla="*/ 86 h 308"/>
                <a:gd name="T10" fmla="*/ 73 w 82"/>
                <a:gd name="T11" fmla="*/ 199 h 308"/>
                <a:gd name="T12" fmla="*/ 74 w 82"/>
                <a:gd name="T13" fmla="*/ 225 h 308"/>
                <a:gd name="T14" fmla="*/ 76 w 82"/>
                <a:gd name="T15" fmla="*/ 254 h 308"/>
                <a:gd name="T16" fmla="*/ 78 w 82"/>
                <a:gd name="T17" fmla="*/ 283 h 308"/>
                <a:gd name="T18" fmla="*/ 82 w 82"/>
                <a:gd name="T19" fmla="*/ 308 h 308"/>
                <a:gd name="T20" fmla="*/ 6 w 82"/>
                <a:gd name="T21" fmla="*/ 308 h 308"/>
                <a:gd name="T22" fmla="*/ 6 w 82"/>
                <a:gd name="T23" fmla="*/ 289 h 308"/>
                <a:gd name="T24" fmla="*/ 7 w 82"/>
                <a:gd name="T25" fmla="*/ 271 h 308"/>
                <a:gd name="T26" fmla="*/ 7 w 82"/>
                <a:gd name="T27" fmla="*/ 251 h 308"/>
                <a:gd name="T28" fmla="*/ 7 w 82"/>
                <a:gd name="T29" fmla="*/ 228 h 308"/>
                <a:gd name="T30" fmla="*/ 7 w 82"/>
                <a:gd name="T31" fmla="*/ 107 h 308"/>
                <a:gd name="T32" fmla="*/ 7 w 82"/>
                <a:gd name="T33" fmla="*/ 68 h 308"/>
                <a:gd name="T34" fmla="*/ 5 w 82"/>
                <a:gd name="T35" fmla="*/ 32 h 308"/>
                <a:gd name="T36" fmla="*/ 0 w 82"/>
                <a:gd name="T3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308">
                  <a:moveTo>
                    <a:pt x="0" y="0"/>
                  </a:moveTo>
                  <a:lnTo>
                    <a:pt x="76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99"/>
                  </a:lnTo>
                  <a:lnTo>
                    <a:pt x="74" y="225"/>
                  </a:lnTo>
                  <a:lnTo>
                    <a:pt x="76" y="254"/>
                  </a:lnTo>
                  <a:lnTo>
                    <a:pt x="78" y="283"/>
                  </a:lnTo>
                  <a:lnTo>
                    <a:pt x="82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7" y="271"/>
                  </a:lnTo>
                  <a:lnTo>
                    <a:pt x="7" y="251"/>
                  </a:lnTo>
                  <a:lnTo>
                    <a:pt x="7" y="228"/>
                  </a:lnTo>
                  <a:lnTo>
                    <a:pt x="7" y="107"/>
                  </a:lnTo>
                  <a:lnTo>
                    <a:pt x="7" y="68"/>
                  </a:lnTo>
                  <a:lnTo>
                    <a:pt x="5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 bwMode="auto">
            <a:xfrm>
              <a:off x="7496049" y="432639"/>
              <a:ext cx="183230" cy="252811"/>
            </a:xfrm>
            <a:custGeom>
              <a:avLst/>
              <a:gdLst>
                <a:gd name="T0" fmla="*/ 104 w 237"/>
                <a:gd name="T1" fmla="*/ 51 h 326"/>
                <a:gd name="T2" fmla="*/ 79 w 237"/>
                <a:gd name="T3" fmla="*/ 68 h 326"/>
                <a:gd name="T4" fmla="*/ 68 w 237"/>
                <a:gd name="T5" fmla="*/ 102 h 326"/>
                <a:gd name="T6" fmla="*/ 69 w 237"/>
                <a:gd name="T7" fmla="*/ 145 h 326"/>
                <a:gd name="T8" fmla="*/ 87 w 237"/>
                <a:gd name="T9" fmla="*/ 177 h 326"/>
                <a:gd name="T10" fmla="*/ 124 w 237"/>
                <a:gd name="T11" fmla="*/ 187 h 326"/>
                <a:gd name="T12" fmla="*/ 154 w 237"/>
                <a:gd name="T13" fmla="*/ 179 h 326"/>
                <a:gd name="T14" fmla="*/ 172 w 237"/>
                <a:gd name="T15" fmla="*/ 157 h 326"/>
                <a:gd name="T16" fmla="*/ 179 w 237"/>
                <a:gd name="T17" fmla="*/ 123 h 326"/>
                <a:gd name="T18" fmla="*/ 168 w 237"/>
                <a:gd name="T19" fmla="*/ 77 h 326"/>
                <a:gd name="T20" fmla="*/ 140 w 237"/>
                <a:gd name="T21" fmla="*/ 51 h 326"/>
                <a:gd name="T22" fmla="*/ 136 w 237"/>
                <a:gd name="T23" fmla="*/ 0 h 326"/>
                <a:gd name="T24" fmla="*/ 182 w 237"/>
                <a:gd name="T25" fmla="*/ 11 h 326"/>
                <a:gd name="T26" fmla="*/ 216 w 237"/>
                <a:gd name="T27" fmla="*/ 44 h 326"/>
                <a:gd name="T28" fmla="*/ 235 w 237"/>
                <a:gd name="T29" fmla="*/ 93 h 326"/>
                <a:gd name="T30" fmla="*/ 235 w 237"/>
                <a:gd name="T31" fmla="*/ 149 h 326"/>
                <a:gd name="T32" fmla="*/ 217 w 237"/>
                <a:gd name="T33" fmla="*/ 194 h 326"/>
                <a:gd name="T34" fmla="*/ 183 w 237"/>
                <a:gd name="T35" fmla="*/ 224 h 326"/>
                <a:gd name="T36" fmla="*/ 138 w 237"/>
                <a:gd name="T37" fmla="*/ 234 h 326"/>
                <a:gd name="T38" fmla="*/ 103 w 237"/>
                <a:gd name="T39" fmla="*/ 230 h 326"/>
                <a:gd name="T40" fmla="*/ 81 w 237"/>
                <a:gd name="T41" fmla="*/ 219 h 326"/>
                <a:gd name="T42" fmla="*/ 70 w 237"/>
                <a:gd name="T43" fmla="*/ 239 h 326"/>
                <a:gd name="T44" fmla="*/ 72 w 237"/>
                <a:gd name="T45" fmla="*/ 272 h 326"/>
                <a:gd name="T46" fmla="*/ 76 w 237"/>
                <a:gd name="T47" fmla="*/ 322 h 326"/>
                <a:gd name="T48" fmla="*/ 5 w 237"/>
                <a:gd name="T49" fmla="*/ 313 h 326"/>
                <a:gd name="T50" fmla="*/ 9 w 237"/>
                <a:gd name="T51" fmla="*/ 274 h 326"/>
                <a:gd name="T52" fmla="*/ 11 w 237"/>
                <a:gd name="T53" fmla="*/ 232 h 326"/>
                <a:gd name="T54" fmla="*/ 13 w 237"/>
                <a:gd name="T55" fmla="*/ 123 h 326"/>
                <a:gd name="T56" fmla="*/ 6 w 237"/>
                <a:gd name="T57" fmla="*/ 47 h 326"/>
                <a:gd name="T58" fmla="*/ 55 w 237"/>
                <a:gd name="T59" fmla="*/ 5 h 326"/>
                <a:gd name="T60" fmla="*/ 62 w 237"/>
                <a:gd name="T61" fmla="*/ 38 h 326"/>
                <a:gd name="T62" fmla="*/ 78 w 237"/>
                <a:gd name="T63" fmla="*/ 21 h 326"/>
                <a:gd name="T64" fmla="*/ 100 w 237"/>
                <a:gd name="T65" fmla="*/ 6 h 326"/>
                <a:gd name="T66" fmla="*/ 136 w 237"/>
                <a:gd name="T6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326">
                  <a:moveTo>
                    <a:pt x="121" y="48"/>
                  </a:moveTo>
                  <a:lnTo>
                    <a:pt x="104" y="51"/>
                  </a:lnTo>
                  <a:lnTo>
                    <a:pt x="90" y="57"/>
                  </a:lnTo>
                  <a:lnTo>
                    <a:pt x="79" y="68"/>
                  </a:lnTo>
                  <a:lnTo>
                    <a:pt x="73" y="84"/>
                  </a:lnTo>
                  <a:lnTo>
                    <a:pt x="68" y="102"/>
                  </a:lnTo>
                  <a:lnTo>
                    <a:pt x="66" y="123"/>
                  </a:lnTo>
                  <a:lnTo>
                    <a:pt x="69" y="145"/>
                  </a:lnTo>
                  <a:lnTo>
                    <a:pt x="76" y="163"/>
                  </a:lnTo>
                  <a:lnTo>
                    <a:pt x="87" y="177"/>
                  </a:lnTo>
                  <a:lnTo>
                    <a:pt x="103" y="184"/>
                  </a:lnTo>
                  <a:lnTo>
                    <a:pt x="124" y="187"/>
                  </a:lnTo>
                  <a:lnTo>
                    <a:pt x="141" y="184"/>
                  </a:lnTo>
                  <a:lnTo>
                    <a:pt x="154" y="179"/>
                  </a:lnTo>
                  <a:lnTo>
                    <a:pt x="165" y="169"/>
                  </a:lnTo>
                  <a:lnTo>
                    <a:pt x="172" y="157"/>
                  </a:lnTo>
                  <a:lnTo>
                    <a:pt x="178" y="141"/>
                  </a:lnTo>
                  <a:lnTo>
                    <a:pt x="179" y="123"/>
                  </a:lnTo>
                  <a:lnTo>
                    <a:pt x="176" y="98"/>
                  </a:lnTo>
                  <a:lnTo>
                    <a:pt x="168" y="77"/>
                  </a:lnTo>
                  <a:lnTo>
                    <a:pt x="155" y="61"/>
                  </a:lnTo>
                  <a:lnTo>
                    <a:pt x="140" y="51"/>
                  </a:lnTo>
                  <a:lnTo>
                    <a:pt x="121" y="48"/>
                  </a:lnTo>
                  <a:close/>
                  <a:moveTo>
                    <a:pt x="136" y="0"/>
                  </a:moveTo>
                  <a:lnTo>
                    <a:pt x="159" y="4"/>
                  </a:lnTo>
                  <a:lnTo>
                    <a:pt x="182" y="11"/>
                  </a:lnTo>
                  <a:lnTo>
                    <a:pt x="201" y="26"/>
                  </a:lnTo>
                  <a:lnTo>
                    <a:pt x="216" y="44"/>
                  </a:lnTo>
                  <a:lnTo>
                    <a:pt x="227" y="66"/>
                  </a:lnTo>
                  <a:lnTo>
                    <a:pt x="235" y="93"/>
                  </a:lnTo>
                  <a:lnTo>
                    <a:pt x="237" y="122"/>
                  </a:lnTo>
                  <a:lnTo>
                    <a:pt x="235" y="149"/>
                  </a:lnTo>
                  <a:lnTo>
                    <a:pt x="227" y="173"/>
                  </a:lnTo>
                  <a:lnTo>
                    <a:pt x="217" y="194"/>
                  </a:lnTo>
                  <a:lnTo>
                    <a:pt x="201" y="211"/>
                  </a:lnTo>
                  <a:lnTo>
                    <a:pt x="183" y="224"/>
                  </a:lnTo>
                  <a:lnTo>
                    <a:pt x="162" y="232"/>
                  </a:lnTo>
                  <a:lnTo>
                    <a:pt x="138" y="234"/>
                  </a:lnTo>
                  <a:lnTo>
                    <a:pt x="119" y="233"/>
                  </a:lnTo>
                  <a:lnTo>
                    <a:pt x="103" y="230"/>
                  </a:lnTo>
                  <a:lnTo>
                    <a:pt x="91" y="225"/>
                  </a:lnTo>
                  <a:lnTo>
                    <a:pt x="81" y="219"/>
                  </a:lnTo>
                  <a:lnTo>
                    <a:pt x="70" y="213"/>
                  </a:lnTo>
                  <a:lnTo>
                    <a:pt x="70" y="239"/>
                  </a:lnTo>
                  <a:lnTo>
                    <a:pt x="70" y="253"/>
                  </a:lnTo>
                  <a:lnTo>
                    <a:pt x="72" y="272"/>
                  </a:lnTo>
                  <a:lnTo>
                    <a:pt x="73" y="296"/>
                  </a:lnTo>
                  <a:lnTo>
                    <a:pt x="76" y="322"/>
                  </a:lnTo>
                  <a:lnTo>
                    <a:pt x="4" y="326"/>
                  </a:lnTo>
                  <a:lnTo>
                    <a:pt x="5" y="313"/>
                  </a:lnTo>
                  <a:lnTo>
                    <a:pt x="7" y="295"/>
                  </a:lnTo>
                  <a:lnTo>
                    <a:pt x="9" y="274"/>
                  </a:lnTo>
                  <a:lnTo>
                    <a:pt x="10" y="253"/>
                  </a:lnTo>
                  <a:lnTo>
                    <a:pt x="11" y="232"/>
                  </a:lnTo>
                  <a:lnTo>
                    <a:pt x="13" y="213"/>
                  </a:lnTo>
                  <a:lnTo>
                    <a:pt x="13" y="123"/>
                  </a:lnTo>
                  <a:lnTo>
                    <a:pt x="10" y="85"/>
                  </a:lnTo>
                  <a:lnTo>
                    <a:pt x="6" y="47"/>
                  </a:lnTo>
                  <a:lnTo>
                    <a:pt x="0" y="10"/>
                  </a:lnTo>
                  <a:lnTo>
                    <a:pt x="55" y="5"/>
                  </a:lnTo>
                  <a:lnTo>
                    <a:pt x="59" y="21"/>
                  </a:lnTo>
                  <a:lnTo>
                    <a:pt x="62" y="38"/>
                  </a:lnTo>
                  <a:lnTo>
                    <a:pt x="69" y="28"/>
                  </a:lnTo>
                  <a:lnTo>
                    <a:pt x="78" y="21"/>
                  </a:lnTo>
                  <a:lnTo>
                    <a:pt x="89" y="13"/>
                  </a:lnTo>
                  <a:lnTo>
                    <a:pt x="100" y="6"/>
                  </a:lnTo>
                  <a:lnTo>
                    <a:pt x="116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7700153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2 w 159"/>
                <a:gd name="T3" fmla="*/ 1 h 234"/>
                <a:gd name="T4" fmla="*/ 135 w 159"/>
                <a:gd name="T5" fmla="*/ 4 h 234"/>
                <a:gd name="T6" fmla="*/ 135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2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8 w 159"/>
                <a:gd name="T19" fmla="*/ 61 h 234"/>
                <a:gd name="T20" fmla="*/ 62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4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50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6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3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0 w 159"/>
                <a:gd name="T67" fmla="*/ 190 h 234"/>
                <a:gd name="T68" fmla="*/ 91 w 159"/>
                <a:gd name="T69" fmla="*/ 186 h 234"/>
                <a:gd name="T70" fmla="*/ 97 w 159"/>
                <a:gd name="T71" fmla="*/ 179 h 234"/>
                <a:gd name="T72" fmla="*/ 100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0 w 159"/>
                <a:gd name="T83" fmla="*/ 123 h 234"/>
                <a:gd name="T84" fmla="*/ 25 w 159"/>
                <a:gd name="T85" fmla="*/ 111 h 234"/>
                <a:gd name="T86" fmla="*/ 12 w 159"/>
                <a:gd name="T87" fmla="*/ 97 h 234"/>
                <a:gd name="T88" fmla="*/ 3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3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2" y="1"/>
                  </a:lnTo>
                  <a:lnTo>
                    <a:pt x="135" y="4"/>
                  </a:lnTo>
                  <a:lnTo>
                    <a:pt x="135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2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8" y="61"/>
                  </a:lnTo>
                  <a:lnTo>
                    <a:pt x="62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4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50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6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3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0" y="190"/>
                  </a:lnTo>
                  <a:lnTo>
                    <a:pt x="91" y="186"/>
                  </a:lnTo>
                  <a:lnTo>
                    <a:pt x="97" y="179"/>
                  </a:lnTo>
                  <a:lnTo>
                    <a:pt x="100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0" y="123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3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7841634" y="432639"/>
              <a:ext cx="176272" cy="180911"/>
            </a:xfrm>
            <a:custGeom>
              <a:avLst/>
              <a:gdLst>
                <a:gd name="T0" fmla="*/ 115 w 229"/>
                <a:gd name="T1" fmla="*/ 48 h 234"/>
                <a:gd name="T2" fmla="*/ 97 w 229"/>
                <a:gd name="T3" fmla="*/ 49 h 234"/>
                <a:gd name="T4" fmla="*/ 84 w 229"/>
                <a:gd name="T5" fmla="*/ 56 h 234"/>
                <a:gd name="T6" fmla="*/ 72 w 229"/>
                <a:gd name="T7" fmla="*/ 66 h 234"/>
                <a:gd name="T8" fmla="*/ 64 w 229"/>
                <a:gd name="T9" fmla="*/ 80 h 234"/>
                <a:gd name="T10" fmla="*/ 60 w 229"/>
                <a:gd name="T11" fmla="*/ 97 h 234"/>
                <a:gd name="T12" fmla="*/ 58 w 229"/>
                <a:gd name="T13" fmla="*/ 116 h 234"/>
                <a:gd name="T14" fmla="*/ 60 w 229"/>
                <a:gd name="T15" fmla="*/ 136 h 234"/>
                <a:gd name="T16" fmla="*/ 64 w 229"/>
                <a:gd name="T17" fmla="*/ 153 h 234"/>
                <a:gd name="T18" fmla="*/ 73 w 229"/>
                <a:gd name="T19" fmla="*/ 167 h 234"/>
                <a:gd name="T20" fmla="*/ 84 w 229"/>
                <a:gd name="T21" fmla="*/ 178 h 234"/>
                <a:gd name="T22" fmla="*/ 98 w 229"/>
                <a:gd name="T23" fmla="*/ 184 h 234"/>
                <a:gd name="T24" fmla="*/ 115 w 229"/>
                <a:gd name="T25" fmla="*/ 187 h 234"/>
                <a:gd name="T26" fmla="*/ 132 w 229"/>
                <a:gd name="T27" fmla="*/ 184 h 234"/>
                <a:gd name="T28" fmla="*/ 147 w 229"/>
                <a:gd name="T29" fmla="*/ 178 h 234"/>
                <a:gd name="T30" fmla="*/ 157 w 229"/>
                <a:gd name="T31" fmla="*/ 166 h 234"/>
                <a:gd name="T32" fmla="*/ 165 w 229"/>
                <a:gd name="T33" fmla="*/ 153 h 234"/>
                <a:gd name="T34" fmla="*/ 170 w 229"/>
                <a:gd name="T35" fmla="*/ 136 h 234"/>
                <a:gd name="T36" fmla="*/ 172 w 229"/>
                <a:gd name="T37" fmla="*/ 116 h 234"/>
                <a:gd name="T38" fmla="*/ 170 w 229"/>
                <a:gd name="T39" fmla="*/ 97 h 234"/>
                <a:gd name="T40" fmla="*/ 165 w 229"/>
                <a:gd name="T41" fmla="*/ 80 h 234"/>
                <a:gd name="T42" fmla="*/ 157 w 229"/>
                <a:gd name="T43" fmla="*/ 65 h 234"/>
                <a:gd name="T44" fmla="*/ 147 w 229"/>
                <a:gd name="T45" fmla="*/ 56 h 234"/>
                <a:gd name="T46" fmla="*/ 132 w 229"/>
                <a:gd name="T47" fmla="*/ 49 h 234"/>
                <a:gd name="T48" fmla="*/ 115 w 229"/>
                <a:gd name="T49" fmla="*/ 48 h 234"/>
                <a:gd name="T50" fmla="*/ 115 w 229"/>
                <a:gd name="T51" fmla="*/ 0 h 234"/>
                <a:gd name="T52" fmla="*/ 143 w 229"/>
                <a:gd name="T53" fmla="*/ 4 h 234"/>
                <a:gd name="T54" fmla="*/ 168 w 229"/>
                <a:gd name="T55" fmla="*/ 11 h 234"/>
                <a:gd name="T56" fmla="*/ 189 w 229"/>
                <a:gd name="T57" fmla="*/ 25 h 234"/>
                <a:gd name="T58" fmla="*/ 206 w 229"/>
                <a:gd name="T59" fmla="*/ 42 h 234"/>
                <a:gd name="T60" fmla="*/ 219 w 229"/>
                <a:gd name="T61" fmla="*/ 63 h 234"/>
                <a:gd name="T62" fmla="*/ 226 w 229"/>
                <a:gd name="T63" fmla="*/ 87 h 234"/>
                <a:gd name="T64" fmla="*/ 229 w 229"/>
                <a:gd name="T65" fmla="*/ 116 h 234"/>
                <a:gd name="T66" fmla="*/ 226 w 229"/>
                <a:gd name="T67" fmla="*/ 144 h 234"/>
                <a:gd name="T68" fmla="*/ 219 w 229"/>
                <a:gd name="T69" fmla="*/ 169 h 234"/>
                <a:gd name="T70" fmla="*/ 206 w 229"/>
                <a:gd name="T71" fmla="*/ 190 h 234"/>
                <a:gd name="T72" fmla="*/ 189 w 229"/>
                <a:gd name="T73" fmla="*/ 208 h 234"/>
                <a:gd name="T74" fmla="*/ 168 w 229"/>
                <a:gd name="T75" fmla="*/ 222 h 234"/>
                <a:gd name="T76" fmla="*/ 143 w 229"/>
                <a:gd name="T77" fmla="*/ 232 h 234"/>
                <a:gd name="T78" fmla="*/ 115 w 229"/>
                <a:gd name="T79" fmla="*/ 234 h 234"/>
                <a:gd name="T80" fmla="*/ 88 w 229"/>
                <a:gd name="T81" fmla="*/ 232 h 234"/>
                <a:gd name="T82" fmla="*/ 63 w 229"/>
                <a:gd name="T83" fmla="*/ 224 h 234"/>
                <a:gd name="T84" fmla="*/ 41 w 229"/>
                <a:gd name="T85" fmla="*/ 209 h 234"/>
                <a:gd name="T86" fmla="*/ 24 w 229"/>
                <a:gd name="T87" fmla="*/ 192 h 234"/>
                <a:gd name="T88" fmla="*/ 10 w 229"/>
                <a:gd name="T89" fmla="*/ 170 h 234"/>
                <a:gd name="T90" fmla="*/ 3 w 229"/>
                <a:gd name="T91" fmla="*/ 144 h 234"/>
                <a:gd name="T92" fmla="*/ 0 w 229"/>
                <a:gd name="T93" fmla="*/ 116 h 234"/>
                <a:gd name="T94" fmla="*/ 3 w 229"/>
                <a:gd name="T95" fmla="*/ 87 h 234"/>
                <a:gd name="T96" fmla="*/ 10 w 229"/>
                <a:gd name="T97" fmla="*/ 63 h 234"/>
                <a:gd name="T98" fmla="*/ 24 w 229"/>
                <a:gd name="T99" fmla="*/ 42 h 234"/>
                <a:gd name="T100" fmla="*/ 41 w 229"/>
                <a:gd name="T101" fmla="*/ 23 h 234"/>
                <a:gd name="T102" fmla="*/ 62 w 229"/>
                <a:gd name="T103" fmla="*/ 11 h 234"/>
                <a:gd name="T104" fmla="*/ 86 w 229"/>
                <a:gd name="T105" fmla="*/ 4 h 234"/>
                <a:gd name="T106" fmla="*/ 115 w 229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" h="234">
                  <a:moveTo>
                    <a:pt x="115" y="48"/>
                  </a:moveTo>
                  <a:lnTo>
                    <a:pt x="97" y="49"/>
                  </a:lnTo>
                  <a:lnTo>
                    <a:pt x="84" y="56"/>
                  </a:lnTo>
                  <a:lnTo>
                    <a:pt x="72" y="66"/>
                  </a:lnTo>
                  <a:lnTo>
                    <a:pt x="64" y="80"/>
                  </a:lnTo>
                  <a:lnTo>
                    <a:pt x="60" y="97"/>
                  </a:lnTo>
                  <a:lnTo>
                    <a:pt x="58" y="116"/>
                  </a:lnTo>
                  <a:lnTo>
                    <a:pt x="60" y="136"/>
                  </a:lnTo>
                  <a:lnTo>
                    <a:pt x="64" y="153"/>
                  </a:lnTo>
                  <a:lnTo>
                    <a:pt x="73" y="167"/>
                  </a:lnTo>
                  <a:lnTo>
                    <a:pt x="84" y="178"/>
                  </a:lnTo>
                  <a:lnTo>
                    <a:pt x="98" y="184"/>
                  </a:lnTo>
                  <a:lnTo>
                    <a:pt x="115" y="187"/>
                  </a:lnTo>
                  <a:lnTo>
                    <a:pt x="132" y="184"/>
                  </a:lnTo>
                  <a:lnTo>
                    <a:pt x="147" y="178"/>
                  </a:lnTo>
                  <a:lnTo>
                    <a:pt x="157" y="166"/>
                  </a:lnTo>
                  <a:lnTo>
                    <a:pt x="165" y="153"/>
                  </a:lnTo>
                  <a:lnTo>
                    <a:pt x="170" y="136"/>
                  </a:lnTo>
                  <a:lnTo>
                    <a:pt x="172" y="116"/>
                  </a:lnTo>
                  <a:lnTo>
                    <a:pt x="170" y="97"/>
                  </a:lnTo>
                  <a:lnTo>
                    <a:pt x="165" y="80"/>
                  </a:lnTo>
                  <a:lnTo>
                    <a:pt x="157" y="65"/>
                  </a:lnTo>
                  <a:lnTo>
                    <a:pt x="147" y="56"/>
                  </a:lnTo>
                  <a:lnTo>
                    <a:pt x="132" y="49"/>
                  </a:lnTo>
                  <a:lnTo>
                    <a:pt x="115" y="48"/>
                  </a:lnTo>
                  <a:close/>
                  <a:moveTo>
                    <a:pt x="115" y="0"/>
                  </a:moveTo>
                  <a:lnTo>
                    <a:pt x="143" y="4"/>
                  </a:lnTo>
                  <a:lnTo>
                    <a:pt x="168" y="11"/>
                  </a:lnTo>
                  <a:lnTo>
                    <a:pt x="189" y="25"/>
                  </a:lnTo>
                  <a:lnTo>
                    <a:pt x="206" y="42"/>
                  </a:lnTo>
                  <a:lnTo>
                    <a:pt x="219" y="63"/>
                  </a:lnTo>
                  <a:lnTo>
                    <a:pt x="226" y="87"/>
                  </a:lnTo>
                  <a:lnTo>
                    <a:pt x="229" y="116"/>
                  </a:lnTo>
                  <a:lnTo>
                    <a:pt x="226" y="144"/>
                  </a:lnTo>
                  <a:lnTo>
                    <a:pt x="219" y="169"/>
                  </a:lnTo>
                  <a:lnTo>
                    <a:pt x="206" y="190"/>
                  </a:lnTo>
                  <a:lnTo>
                    <a:pt x="189" y="208"/>
                  </a:lnTo>
                  <a:lnTo>
                    <a:pt x="168" y="222"/>
                  </a:lnTo>
                  <a:lnTo>
                    <a:pt x="143" y="232"/>
                  </a:lnTo>
                  <a:lnTo>
                    <a:pt x="115" y="234"/>
                  </a:lnTo>
                  <a:lnTo>
                    <a:pt x="88" y="232"/>
                  </a:lnTo>
                  <a:lnTo>
                    <a:pt x="63" y="224"/>
                  </a:lnTo>
                  <a:lnTo>
                    <a:pt x="41" y="209"/>
                  </a:lnTo>
                  <a:lnTo>
                    <a:pt x="24" y="192"/>
                  </a:lnTo>
                  <a:lnTo>
                    <a:pt x="10" y="170"/>
                  </a:lnTo>
                  <a:lnTo>
                    <a:pt x="3" y="144"/>
                  </a:lnTo>
                  <a:lnTo>
                    <a:pt x="0" y="116"/>
                  </a:lnTo>
                  <a:lnTo>
                    <a:pt x="3" y="87"/>
                  </a:lnTo>
                  <a:lnTo>
                    <a:pt x="10" y="63"/>
                  </a:lnTo>
                  <a:lnTo>
                    <a:pt x="24" y="42"/>
                  </a:lnTo>
                  <a:lnTo>
                    <a:pt x="41" y="23"/>
                  </a:lnTo>
                  <a:lnTo>
                    <a:pt x="62" y="11"/>
                  </a:lnTo>
                  <a:lnTo>
                    <a:pt x="86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8041100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1 w 159"/>
                <a:gd name="T3" fmla="*/ 1 h 234"/>
                <a:gd name="T4" fmla="*/ 136 w 159"/>
                <a:gd name="T5" fmla="*/ 4 h 234"/>
                <a:gd name="T6" fmla="*/ 136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1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9 w 159"/>
                <a:gd name="T19" fmla="*/ 61 h 234"/>
                <a:gd name="T20" fmla="*/ 63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5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49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5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2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1 w 159"/>
                <a:gd name="T67" fmla="*/ 190 h 234"/>
                <a:gd name="T68" fmla="*/ 91 w 159"/>
                <a:gd name="T69" fmla="*/ 186 h 234"/>
                <a:gd name="T70" fmla="*/ 98 w 159"/>
                <a:gd name="T71" fmla="*/ 179 h 234"/>
                <a:gd name="T72" fmla="*/ 101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1 w 159"/>
                <a:gd name="T83" fmla="*/ 123 h 234"/>
                <a:gd name="T84" fmla="*/ 25 w 159"/>
                <a:gd name="T85" fmla="*/ 111 h 234"/>
                <a:gd name="T86" fmla="*/ 13 w 159"/>
                <a:gd name="T87" fmla="*/ 97 h 234"/>
                <a:gd name="T88" fmla="*/ 4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4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1" y="1"/>
                  </a:lnTo>
                  <a:lnTo>
                    <a:pt x="136" y="4"/>
                  </a:lnTo>
                  <a:lnTo>
                    <a:pt x="136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9" y="61"/>
                  </a:lnTo>
                  <a:lnTo>
                    <a:pt x="63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5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49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5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2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1" y="190"/>
                  </a:lnTo>
                  <a:lnTo>
                    <a:pt x="91" y="186"/>
                  </a:lnTo>
                  <a:lnTo>
                    <a:pt x="98" y="179"/>
                  </a:lnTo>
                  <a:lnTo>
                    <a:pt x="101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1" y="123"/>
                  </a:lnTo>
                  <a:lnTo>
                    <a:pt x="25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4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8314785" y="370016"/>
              <a:ext cx="197146" cy="238895"/>
            </a:xfrm>
            <a:custGeom>
              <a:avLst/>
              <a:gdLst>
                <a:gd name="T0" fmla="*/ 0 w 255"/>
                <a:gd name="T1" fmla="*/ 0 h 308"/>
                <a:gd name="T2" fmla="*/ 74 w 255"/>
                <a:gd name="T3" fmla="*/ 0 h 308"/>
                <a:gd name="T4" fmla="*/ 74 w 255"/>
                <a:gd name="T5" fmla="*/ 25 h 308"/>
                <a:gd name="T6" fmla="*/ 73 w 255"/>
                <a:gd name="T7" fmla="*/ 53 h 308"/>
                <a:gd name="T8" fmla="*/ 73 w 255"/>
                <a:gd name="T9" fmla="*/ 86 h 308"/>
                <a:gd name="T10" fmla="*/ 73 w 255"/>
                <a:gd name="T11" fmla="*/ 119 h 308"/>
                <a:gd name="T12" fmla="*/ 188 w 255"/>
                <a:gd name="T13" fmla="*/ 119 h 308"/>
                <a:gd name="T14" fmla="*/ 188 w 255"/>
                <a:gd name="T15" fmla="*/ 86 h 308"/>
                <a:gd name="T16" fmla="*/ 188 w 255"/>
                <a:gd name="T17" fmla="*/ 55 h 308"/>
                <a:gd name="T18" fmla="*/ 184 w 255"/>
                <a:gd name="T19" fmla="*/ 26 h 308"/>
                <a:gd name="T20" fmla="*/ 180 w 255"/>
                <a:gd name="T21" fmla="*/ 0 h 308"/>
                <a:gd name="T22" fmla="*/ 255 w 255"/>
                <a:gd name="T23" fmla="*/ 0 h 308"/>
                <a:gd name="T24" fmla="*/ 255 w 255"/>
                <a:gd name="T25" fmla="*/ 25 h 308"/>
                <a:gd name="T26" fmla="*/ 254 w 255"/>
                <a:gd name="T27" fmla="*/ 53 h 308"/>
                <a:gd name="T28" fmla="*/ 254 w 255"/>
                <a:gd name="T29" fmla="*/ 86 h 308"/>
                <a:gd name="T30" fmla="*/ 254 w 255"/>
                <a:gd name="T31" fmla="*/ 228 h 308"/>
                <a:gd name="T32" fmla="*/ 254 w 255"/>
                <a:gd name="T33" fmla="*/ 254 h 308"/>
                <a:gd name="T34" fmla="*/ 255 w 255"/>
                <a:gd name="T35" fmla="*/ 281 h 308"/>
                <a:gd name="T36" fmla="*/ 255 w 255"/>
                <a:gd name="T37" fmla="*/ 308 h 308"/>
                <a:gd name="T38" fmla="*/ 187 w 255"/>
                <a:gd name="T39" fmla="*/ 308 h 308"/>
                <a:gd name="T40" fmla="*/ 187 w 255"/>
                <a:gd name="T41" fmla="*/ 289 h 308"/>
                <a:gd name="T42" fmla="*/ 188 w 255"/>
                <a:gd name="T43" fmla="*/ 271 h 308"/>
                <a:gd name="T44" fmla="*/ 188 w 255"/>
                <a:gd name="T45" fmla="*/ 251 h 308"/>
                <a:gd name="T46" fmla="*/ 188 w 255"/>
                <a:gd name="T47" fmla="*/ 228 h 308"/>
                <a:gd name="T48" fmla="*/ 188 w 255"/>
                <a:gd name="T49" fmla="*/ 166 h 308"/>
                <a:gd name="T50" fmla="*/ 73 w 255"/>
                <a:gd name="T51" fmla="*/ 166 h 308"/>
                <a:gd name="T52" fmla="*/ 73 w 255"/>
                <a:gd name="T53" fmla="*/ 228 h 308"/>
                <a:gd name="T54" fmla="*/ 73 w 255"/>
                <a:gd name="T55" fmla="*/ 254 h 308"/>
                <a:gd name="T56" fmla="*/ 74 w 255"/>
                <a:gd name="T57" fmla="*/ 281 h 308"/>
                <a:gd name="T58" fmla="*/ 74 w 255"/>
                <a:gd name="T59" fmla="*/ 308 h 308"/>
                <a:gd name="T60" fmla="*/ 6 w 255"/>
                <a:gd name="T61" fmla="*/ 308 h 308"/>
                <a:gd name="T62" fmla="*/ 6 w 255"/>
                <a:gd name="T63" fmla="*/ 289 h 308"/>
                <a:gd name="T64" fmla="*/ 8 w 255"/>
                <a:gd name="T65" fmla="*/ 271 h 308"/>
                <a:gd name="T66" fmla="*/ 8 w 255"/>
                <a:gd name="T67" fmla="*/ 251 h 308"/>
                <a:gd name="T68" fmla="*/ 8 w 255"/>
                <a:gd name="T69" fmla="*/ 228 h 308"/>
                <a:gd name="T70" fmla="*/ 8 w 255"/>
                <a:gd name="T71" fmla="*/ 86 h 308"/>
                <a:gd name="T72" fmla="*/ 8 w 255"/>
                <a:gd name="T73" fmla="*/ 55 h 308"/>
                <a:gd name="T74" fmla="*/ 4 w 255"/>
                <a:gd name="T75" fmla="*/ 26 h 308"/>
                <a:gd name="T76" fmla="*/ 0 w 255"/>
                <a:gd name="T7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308">
                  <a:moveTo>
                    <a:pt x="0" y="0"/>
                  </a:moveTo>
                  <a:lnTo>
                    <a:pt x="74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19"/>
                  </a:lnTo>
                  <a:lnTo>
                    <a:pt x="188" y="119"/>
                  </a:lnTo>
                  <a:lnTo>
                    <a:pt x="188" y="86"/>
                  </a:lnTo>
                  <a:lnTo>
                    <a:pt x="188" y="55"/>
                  </a:lnTo>
                  <a:lnTo>
                    <a:pt x="184" y="26"/>
                  </a:lnTo>
                  <a:lnTo>
                    <a:pt x="180" y="0"/>
                  </a:lnTo>
                  <a:lnTo>
                    <a:pt x="255" y="0"/>
                  </a:lnTo>
                  <a:lnTo>
                    <a:pt x="255" y="25"/>
                  </a:lnTo>
                  <a:lnTo>
                    <a:pt x="254" y="53"/>
                  </a:lnTo>
                  <a:lnTo>
                    <a:pt x="254" y="86"/>
                  </a:lnTo>
                  <a:lnTo>
                    <a:pt x="254" y="228"/>
                  </a:lnTo>
                  <a:lnTo>
                    <a:pt x="254" y="254"/>
                  </a:lnTo>
                  <a:lnTo>
                    <a:pt x="255" y="281"/>
                  </a:lnTo>
                  <a:lnTo>
                    <a:pt x="255" y="308"/>
                  </a:lnTo>
                  <a:lnTo>
                    <a:pt x="187" y="308"/>
                  </a:lnTo>
                  <a:lnTo>
                    <a:pt x="187" y="289"/>
                  </a:lnTo>
                  <a:lnTo>
                    <a:pt x="188" y="271"/>
                  </a:lnTo>
                  <a:lnTo>
                    <a:pt x="188" y="251"/>
                  </a:lnTo>
                  <a:lnTo>
                    <a:pt x="188" y="228"/>
                  </a:lnTo>
                  <a:lnTo>
                    <a:pt x="188" y="166"/>
                  </a:lnTo>
                  <a:lnTo>
                    <a:pt x="73" y="166"/>
                  </a:lnTo>
                  <a:lnTo>
                    <a:pt x="73" y="228"/>
                  </a:lnTo>
                  <a:lnTo>
                    <a:pt x="73" y="254"/>
                  </a:lnTo>
                  <a:lnTo>
                    <a:pt x="74" y="281"/>
                  </a:lnTo>
                  <a:lnTo>
                    <a:pt x="74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8" y="271"/>
                  </a:lnTo>
                  <a:lnTo>
                    <a:pt x="8" y="251"/>
                  </a:lnTo>
                  <a:lnTo>
                    <a:pt x="8" y="228"/>
                  </a:lnTo>
                  <a:lnTo>
                    <a:pt x="8" y="86"/>
                  </a:lnTo>
                  <a:lnTo>
                    <a:pt x="8" y="55"/>
                  </a:lnTo>
                  <a:lnTo>
                    <a:pt x="4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4" name="Freeform 15"/>
            <p:cNvSpPr>
              <a:spLocks noEditPoints="1"/>
            </p:cNvSpPr>
            <p:nvPr/>
          </p:nvSpPr>
          <p:spPr bwMode="auto">
            <a:xfrm>
              <a:off x="8553679" y="432639"/>
              <a:ext cx="162356" cy="180911"/>
            </a:xfrm>
            <a:custGeom>
              <a:avLst/>
              <a:gdLst>
                <a:gd name="T0" fmla="*/ 108 w 210"/>
                <a:gd name="T1" fmla="*/ 48 h 234"/>
                <a:gd name="T2" fmla="*/ 93 w 210"/>
                <a:gd name="T3" fmla="*/ 49 h 234"/>
                <a:gd name="T4" fmla="*/ 79 w 210"/>
                <a:gd name="T5" fmla="*/ 55 h 234"/>
                <a:gd name="T6" fmla="*/ 70 w 210"/>
                <a:gd name="T7" fmla="*/ 63 h 234"/>
                <a:gd name="T8" fmla="*/ 64 w 210"/>
                <a:gd name="T9" fmla="*/ 72 h 234"/>
                <a:gd name="T10" fmla="*/ 60 w 210"/>
                <a:gd name="T11" fmla="*/ 81 h 234"/>
                <a:gd name="T12" fmla="*/ 57 w 210"/>
                <a:gd name="T13" fmla="*/ 90 h 234"/>
                <a:gd name="T14" fmla="*/ 153 w 210"/>
                <a:gd name="T15" fmla="*/ 90 h 234"/>
                <a:gd name="T16" fmla="*/ 150 w 210"/>
                <a:gd name="T17" fmla="*/ 80 h 234"/>
                <a:gd name="T18" fmla="*/ 145 w 210"/>
                <a:gd name="T19" fmla="*/ 68 h 234"/>
                <a:gd name="T20" fmla="*/ 136 w 210"/>
                <a:gd name="T21" fmla="*/ 57 h 234"/>
                <a:gd name="T22" fmla="*/ 124 w 210"/>
                <a:gd name="T23" fmla="*/ 51 h 234"/>
                <a:gd name="T24" fmla="*/ 108 w 210"/>
                <a:gd name="T25" fmla="*/ 48 h 234"/>
                <a:gd name="T26" fmla="*/ 107 w 210"/>
                <a:gd name="T27" fmla="*/ 0 h 234"/>
                <a:gd name="T28" fmla="*/ 131 w 210"/>
                <a:gd name="T29" fmla="*/ 2 h 234"/>
                <a:gd name="T30" fmla="*/ 151 w 210"/>
                <a:gd name="T31" fmla="*/ 9 h 234"/>
                <a:gd name="T32" fmla="*/ 170 w 210"/>
                <a:gd name="T33" fmla="*/ 18 h 234"/>
                <a:gd name="T34" fmla="*/ 183 w 210"/>
                <a:gd name="T35" fmla="*/ 31 h 234"/>
                <a:gd name="T36" fmla="*/ 193 w 210"/>
                <a:gd name="T37" fmla="*/ 46 h 234"/>
                <a:gd name="T38" fmla="*/ 201 w 210"/>
                <a:gd name="T39" fmla="*/ 61 h 234"/>
                <a:gd name="T40" fmla="*/ 206 w 210"/>
                <a:gd name="T41" fmla="*/ 78 h 234"/>
                <a:gd name="T42" fmla="*/ 209 w 210"/>
                <a:gd name="T43" fmla="*/ 95 h 234"/>
                <a:gd name="T44" fmla="*/ 210 w 210"/>
                <a:gd name="T45" fmla="*/ 114 h 234"/>
                <a:gd name="T46" fmla="*/ 210 w 210"/>
                <a:gd name="T47" fmla="*/ 120 h 234"/>
                <a:gd name="T48" fmla="*/ 210 w 210"/>
                <a:gd name="T49" fmla="*/ 127 h 234"/>
                <a:gd name="T50" fmla="*/ 57 w 210"/>
                <a:gd name="T51" fmla="*/ 127 h 234"/>
                <a:gd name="T52" fmla="*/ 59 w 210"/>
                <a:gd name="T53" fmla="*/ 136 h 234"/>
                <a:gd name="T54" fmla="*/ 61 w 210"/>
                <a:gd name="T55" fmla="*/ 145 h 234"/>
                <a:gd name="T56" fmla="*/ 66 w 210"/>
                <a:gd name="T57" fmla="*/ 154 h 234"/>
                <a:gd name="T58" fmla="*/ 74 w 210"/>
                <a:gd name="T59" fmla="*/ 165 h 234"/>
                <a:gd name="T60" fmla="*/ 86 w 210"/>
                <a:gd name="T61" fmla="*/ 174 h 234"/>
                <a:gd name="T62" fmla="*/ 100 w 210"/>
                <a:gd name="T63" fmla="*/ 181 h 234"/>
                <a:gd name="T64" fmla="*/ 119 w 210"/>
                <a:gd name="T65" fmla="*/ 186 h 234"/>
                <a:gd name="T66" fmla="*/ 140 w 210"/>
                <a:gd name="T67" fmla="*/ 187 h 234"/>
                <a:gd name="T68" fmla="*/ 166 w 210"/>
                <a:gd name="T69" fmla="*/ 184 h 234"/>
                <a:gd name="T70" fmla="*/ 189 w 210"/>
                <a:gd name="T71" fmla="*/ 181 h 234"/>
                <a:gd name="T72" fmla="*/ 189 w 210"/>
                <a:gd name="T73" fmla="*/ 228 h 234"/>
                <a:gd name="T74" fmla="*/ 162 w 210"/>
                <a:gd name="T75" fmla="*/ 233 h 234"/>
                <a:gd name="T76" fmla="*/ 133 w 210"/>
                <a:gd name="T77" fmla="*/ 234 h 234"/>
                <a:gd name="T78" fmla="*/ 103 w 210"/>
                <a:gd name="T79" fmla="*/ 232 h 234"/>
                <a:gd name="T80" fmla="*/ 77 w 210"/>
                <a:gd name="T81" fmla="*/ 225 h 234"/>
                <a:gd name="T82" fmla="*/ 55 w 210"/>
                <a:gd name="T83" fmla="*/ 213 h 234"/>
                <a:gd name="T84" fmla="*/ 35 w 210"/>
                <a:gd name="T85" fmla="*/ 198 h 234"/>
                <a:gd name="T86" fmla="*/ 19 w 210"/>
                <a:gd name="T87" fmla="*/ 178 h 234"/>
                <a:gd name="T88" fmla="*/ 9 w 210"/>
                <a:gd name="T89" fmla="*/ 156 h 234"/>
                <a:gd name="T90" fmla="*/ 1 w 210"/>
                <a:gd name="T91" fmla="*/ 131 h 234"/>
                <a:gd name="T92" fmla="*/ 0 w 210"/>
                <a:gd name="T93" fmla="*/ 103 h 234"/>
                <a:gd name="T94" fmla="*/ 2 w 210"/>
                <a:gd name="T95" fmla="*/ 78 h 234"/>
                <a:gd name="T96" fmla="*/ 10 w 210"/>
                <a:gd name="T97" fmla="*/ 56 h 234"/>
                <a:gd name="T98" fmla="*/ 22 w 210"/>
                <a:gd name="T99" fmla="*/ 38 h 234"/>
                <a:gd name="T100" fmla="*/ 38 w 210"/>
                <a:gd name="T101" fmla="*/ 22 h 234"/>
                <a:gd name="T102" fmla="*/ 57 w 210"/>
                <a:gd name="T103" fmla="*/ 10 h 234"/>
                <a:gd name="T104" fmla="*/ 81 w 210"/>
                <a:gd name="T105" fmla="*/ 2 h 234"/>
                <a:gd name="T106" fmla="*/ 107 w 210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34">
                  <a:moveTo>
                    <a:pt x="108" y="48"/>
                  </a:moveTo>
                  <a:lnTo>
                    <a:pt x="93" y="49"/>
                  </a:lnTo>
                  <a:lnTo>
                    <a:pt x="79" y="55"/>
                  </a:lnTo>
                  <a:lnTo>
                    <a:pt x="70" y="63"/>
                  </a:lnTo>
                  <a:lnTo>
                    <a:pt x="64" y="72"/>
                  </a:lnTo>
                  <a:lnTo>
                    <a:pt x="60" y="81"/>
                  </a:lnTo>
                  <a:lnTo>
                    <a:pt x="57" y="90"/>
                  </a:lnTo>
                  <a:lnTo>
                    <a:pt x="153" y="90"/>
                  </a:lnTo>
                  <a:lnTo>
                    <a:pt x="150" y="80"/>
                  </a:lnTo>
                  <a:lnTo>
                    <a:pt x="145" y="68"/>
                  </a:lnTo>
                  <a:lnTo>
                    <a:pt x="136" y="57"/>
                  </a:lnTo>
                  <a:lnTo>
                    <a:pt x="124" y="51"/>
                  </a:lnTo>
                  <a:lnTo>
                    <a:pt x="108" y="48"/>
                  </a:lnTo>
                  <a:close/>
                  <a:moveTo>
                    <a:pt x="107" y="0"/>
                  </a:moveTo>
                  <a:lnTo>
                    <a:pt x="131" y="2"/>
                  </a:lnTo>
                  <a:lnTo>
                    <a:pt x="151" y="9"/>
                  </a:lnTo>
                  <a:lnTo>
                    <a:pt x="170" y="18"/>
                  </a:lnTo>
                  <a:lnTo>
                    <a:pt x="183" y="31"/>
                  </a:lnTo>
                  <a:lnTo>
                    <a:pt x="193" y="46"/>
                  </a:lnTo>
                  <a:lnTo>
                    <a:pt x="201" y="61"/>
                  </a:lnTo>
                  <a:lnTo>
                    <a:pt x="206" y="78"/>
                  </a:lnTo>
                  <a:lnTo>
                    <a:pt x="209" y="95"/>
                  </a:lnTo>
                  <a:lnTo>
                    <a:pt x="210" y="114"/>
                  </a:lnTo>
                  <a:lnTo>
                    <a:pt x="210" y="120"/>
                  </a:lnTo>
                  <a:lnTo>
                    <a:pt x="210" y="127"/>
                  </a:lnTo>
                  <a:lnTo>
                    <a:pt x="57" y="127"/>
                  </a:lnTo>
                  <a:lnTo>
                    <a:pt x="59" y="136"/>
                  </a:lnTo>
                  <a:lnTo>
                    <a:pt x="61" y="145"/>
                  </a:lnTo>
                  <a:lnTo>
                    <a:pt x="66" y="154"/>
                  </a:lnTo>
                  <a:lnTo>
                    <a:pt x="74" y="165"/>
                  </a:lnTo>
                  <a:lnTo>
                    <a:pt x="86" y="174"/>
                  </a:lnTo>
                  <a:lnTo>
                    <a:pt x="100" y="181"/>
                  </a:lnTo>
                  <a:lnTo>
                    <a:pt x="119" y="186"/>
                  </a:lnTo>
                  <a:lnTo>
                    <a:pt x="140" y="187"/>
                  </a:lnTo>
                  <a:lnTo>
                    <a:pt x="166" y="184"/>
                  </a:lnTo>
                  <a:lnTo>
                    <a:pt x="189" y="181"/>
                  </a:lnTo>
                  <a:lnTo>
                    <a:pt x="189" y="228"/>
                  </a:lnTo>
                  <a:lnTo>
                    <a:pt x="162" y="233"/>
                  </a:lnTo>
                  <a:lnTo>
                    <a:pt x="133" y="234"/>
                  </a:lnTo>
                  <a:lnTo>
                    <a:pt x="103" y="232"/>
                  </a:lnTo>
                  <a:lnTo>
                    <a:pt x="77" y="225"/>
                  </a:lnTo>
                  <a:lnTo>
                    <a:pt x="55" y="213"/>
                  </a:lnTo>
                  <a:lnTo>
                    <a:pt x="35" y="198"/>
                  </a:lnTo>
                  <a:lnTo>
                    <a:pt x="19" y="178"/>
                  </a:lnTo>
                  <a:lnTo>
                    <a:pt x="9" y="156"/>
                  </a:lnTo>
                  <a:lnTo>
                    <a:pt x="1" y="131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81" y="2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8736909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69 w 207"/>
                <a:gd name="T3" fmla="*/ 132 h 234"/>
                <a:gd name="T4" fmla="*/ 57 w 207"/>
                <a:gd name="T5" fmla="*/ 160 h 234"/>
                <a:gd name="T6" fmla="*/ 68 w 207"/>
                <a:gd name="T7" fmla="*/ 179 h 234"/>
                <a:gd name="T8" fmla="*/ 92 w 207"/>
                <a:gd name="T9" fmla="*/ 187 h 234"/>
                <a:gd name="T10" fmla="*/ 122 w 207"/>
                <a:gd name="T11" fmla="*/ 177 h 234"/>
                <a:gd name="T12" fmla="*/ 140 w 207"/>
                <a:gd name="T13" fmla="*/ 153 h 234"/>
                <a:gd name="T14" fmla="*/ 145 w 207"/>
                <a:gd name="T15" fmla="*/ 124 h 234"/>
                <a:gd name="T16" fmla="*/ 133 w 207"/>
                <a:gd name="T17" fmla="*/ 115 h 234"/>
                <a:gd name="T18" fmla="*/ 98 w 207"/>
                <a:gd name="T19" fmla="*/ 0 h 234"/>
                <a:gd name="T20" fmla="*/ 146 w 207"/>
                <a:gd name="T21" fmla="*/ 6 h 234"/>
                <a:gd name="T22" fmla="*/ 177 w 207"/>
                <a:gd name="T23" fmla="*/ 22 h 234"/>
                <a:gd name="T24" fmla="*/ 192 w 207"/>
                <a:gd name="T25" fmla="*/ 47 h 234"/>
                <a:gd name="T26" fmla="*/ 199 w 207"/>
                <a:gd name="T27" fmla="*/ 76 h 234"/>
                <a:gd name="T28" fmla="*/ 200 w 207"/>
                <a:gd name="T29" fmla="*/ 107 h 234"/>
                <a:gd name="T30" fmla="*/ 200 w 207"/>
                <a:gd name="T31" fmla="*/ 178 h 234"/>
                <a:gd name="T32" fmla="*/ 207 w 207"/>
                <a:gd name="T33" fmla="*/ 228 h 234"/>
                <a:gd name="T34" fmla="*/ 150 w 207"/>
                <a:gd name="T35" fmla="*/ 208 h 234"/>
                <a:gd name="T36" fmla="*/ 149 w 207"/>
                <a:gd name="T37" fmla="*/ 190 h 234"/>
                <a:gd name="T38" fmla="*/ 132 w 207"/>
                <a:gd name="T39" fmla="*/ 211 h 234"/>
                <a:gd name="T40" fmla="*/ 107 w 207"/>
                <a:gd name="T41" fmla="*/ 228 h 234"/>
                <a:gd name="T42" fmla="*/ 72 w 207"/>
                <a:gd name="T43" fmla="*/ 234 h 234"/>
                <a:gd name="T44" fmla="*/ 35 w 207"/>
                <a:gd name="T45" fmla="*/ 226 h 234"/>
                <a:gd name="T46" fmla="*/ 9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4 w 207"/>
                <a:gd name="T53" fmla="*/ 95 h 234"/>
                <a:gd name="T54" fmla="*/ 93 w 207"/>
                <a:gd name="T55" fmla="*/ 80 h 234"/>
                <a:gd name="T56" fmla="*/ 145 w 207"/>
                <a:gd name="T57" fmla="*/ 78 h 234"/>
                <a:gd name="T58" fmla="*/ 140 w 207"/>
                <a:gd name="T59" fmla="*/ 59 h 234"/>
                <a:gd name="T60" fmla="*/ 122 w 207"/>
                <a:gd name="T61" fmla="*/ 46 h 234"/>
                <a:gd name="T62" fmla="*/ 88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39 w 207"/>
                <a:gd name="T69" fmla="*/ 6 h 234"/>
                <a:gd name="T70" fmla="*/ 74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2" y="123"/>
                  </a:lnTo>
                  <a:lnTo>
                    <a:pt x="69" y="132"/>
                  </a:lnTo>
                  <a:lnTo>
                    <a:pt x="61" y="145"/>
                  </a:lnTo>
                  <a:lnTo>
                    <a:pt x="57" y="160"/>
                  </a:lnTo>
                  <a:lnTo>
                    <a:pt x="60" y="170"/>
                  </a:lnTo>
                  <a:lnTo>
                    <a:pt x="68" y="179"/>
                  </a:lnTo>
                  <a:lnTo>
                    <a:pt x="78" y="184"/>
                  </a:lnTo>
                  <a:lnTo>
                    <a:pt x="92" y="187"/>
                  </a:lnTo>
                  <a:lnTo>
                    <a:pt x="109" y="184"/>
                  </a:lnTo>
                  <a:lnTo>
                    <a:pt x="122" y="177"/>
                  </a:lnTo>
                  <a:lnTo>
                    <a:pt x="132" y="166"/>
                  </a:lnTo>
                  <a:lnTo>
                    <a:pt x="140" y="153"/>
                  </a:lnTo>
                  <a:lnTo>
                    <a:pt x="144" y="139"/>
                  </a:lnTo>
                  <a:lnTo>
                    <a:pt x="145" y="124"/>
                  </a:lnTo>
                  <a:lnTo>
                    <a:pt x="145" y="118"/>
                  </a:lnTo>
                  <a:lnTo>
                    <a:pt x="133" y="115"/>
                  </a:lnTo>
                  <a:lnTo>
                    <a:pt x="123" y="115"/>
                  </a:lnTo>
                  <a:close/>
                  <a:moveTo>
                    <a:pt x="98" y="0"/>
                  </a:moveTo>
                  <a:lnTo>
                    <a:pt x="126" y="2"/>
                  </a:lnTo>
                  <a:lnTo>
                    <a:pt x="146" y="6"/>
                  </a:lnTo>
                  <a:lnTo>
                    <a:pt x="164" y="13"/>
                  </a:lnTo>
                  <a:lnTo>
                    <a:pt x="177" y="22"/>
                  </a:lnTo>
                  <a:lnTo>
                    <a:pt x="186" y="34"/>
                  </a:lnTo>
                  <a:lnTo>
                    <a:pt x="192" y="47"/>
                  </a:lnTo>
                  <a:lnTo>
                    <a:pt x="196" y="60"/>
                  </a:lnTo>
                  <a:lnTo>
                    <a:pt x="199" y="76"/>
                  </a:lnTo>
                  <a:lnTo>
                    <a:pt x="199" y="91"/>
                  </a:lnTo>
                  <a:lnTo>
                    <a:pt x="200" y="107"/>
                  </a:lnTo>
                  <a:lnTo>
                    <a:pt x="200" y="152"/>
                  </a:lnTo>
                  <a:lnTo>
                    <a:pt x="200" y="178"/>
                  </a:lnTo>
                  <a:lnTo>
                    <a:pt x="204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0" y="208"/>
                  </a:lnTo>
                  <a:lnTo>
                    <a:pt x="149" y="190"/>
                  </a:lnTo>
                  <a:lnTo>
                    <a:pt x="149" y="190"/>
                  </a:lnTo>
                  <a:lnTo>
                    <a:pt x="141" y="200"/>
                  </a:lnTo>
                  <a:lnTo>
                    <a:pt x="132" y="211"/>
                  </a:lnTo>
                  <a:lnTo>
                    <a:pt x="120" y="220"/>
                  </a:lnTo>
                  <a:lnTo>
                    <a:pt x="107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2" y="233"/>
                  </a:lnTo>
                  <a:lnTo>
                    <a:pt x="35" y="226"/>
                  </a:lnTo>
                  <a:lnTo>
                    <a:pt x="21" y="216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2" y="142"/>
                  </a:lnTo>
                  <a:lnTo>
                    <a:pt x="12" y="124"/>
                  </a:lnTo>
                  <a:lnTo>
                    <a:pt x="25" y="107"/>
                  </a:lnTo>
                  <a:lnTo>
                    <a:pt x="44" y="95"/>
                  </a:lnTo>
                  <a:lnTo>
                    <a:pt x="67" y="85"/>
                  </a:lnTo>
                  <a:lnTo>
                    <a:pt x="93" y="80"/>
                  </a:lnTo>
                  <a:lnTo>
                    <a:pt x="123" y="78"/>
                  </a:lnTo>
                  <a:lnTo>
                    <a:pt x="145" y="78"/>
                  </a:lnTo>
                  <a:lnTo>
                    <a:pt x="144" y="68"/>
                  </a:lnTo>
                  <a:lnTo>
                    <a:pt x="140" y="59"/>
                  </a:lnTo>
                  <a:lnTo>
                    <a:pt x="132" y="52"/>
                  </a:lnTo>
                  <a:lnTo>
                    <a:pt x="122" y="46"/>
                  </a:lnTo>
                  <a:lnTo>
                    <a:pt x="107" y="43"/>
                  </a:lnTo>
                  <a:lnTo>
                    <a:pt x="88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39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39" y="6"/>
                  </a:lnTo>
                  <a:lnTo>
                    <a:pt x="55" y="4"/>
                  </a:lnTo>
                  <a:lnTo>
                    <a:pt x="74" y="1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8927097" y="349142"/>
              <a:ext cx="53345" cy="259769"/>
            </a:xfrm>
            <a:custGeom>
              <a:avLst/>
              <a:gdLst>
                <a:gd name="T0" fmla="*/ 69 w 69"/>
                <a:gd name="T1" fmla="*/ 0 h 335"/>
                <a:gd name="T2" fmla="*/ 69 w 69"/>
                <a:gd name="T3" fmla="*/ 12 h 335"/>
                <a:gd name="T4" fmla="*/ 68 w 69"/>
                <a:gd name="T5" fmla="*/ 28 h 335"/>
                <a:gd name="T6" fmla="*/ 68 w 69"/>
                <a:gd name="T7" fmla="*/ 48 h 335"/>
                <a:gd name="T8" fmla="*/ 68 w 69"/>
                <a:gd name="T9" fmla="*/ 66 h 335"/>
                <a:gd name="T10" fmla="*/ 67 w 69"/>
                <a:gd name="T11" fmla="*/ 82 h 335"/>
                <a:gd name="T12" fmla="*/ 67 w 69"/>
                <a:gd name="T13" fmla="*/ 243 h 335"/>
                <a:gd name="T14" fmla="*/ 68 w 69"/>
                <a:gd name="T15" fmla="*/ 289 h 335"/>
                <a:gd name="T16" fmla="*/ 69 w 69"/>
                <a:gd name="T17" fmla="*/ 335 h 335"/>
                <a:gd name="T18" fmla="*/ 7 w 69"/>
                <a:gd name="T19" fmla="*/ 335 h 335"/>
                <a:gd name="T20" fmla="*/ 8 w 69"/>
                <a:gd name="T21" fmla="*/ 307 h 335"/>
                <a:gd name="T22" fmla="*/ 8 w 69"/>
                <a:gd name="T23" fmla="*/ 277 h 335"/>
                <a:gd name="T24" fmla="*/ 9 w 69"/>
                <a:gd name="T25" fmla="*/ 243 h 335"/>
                <a:gd name="T26" fmla="*/ 9 w 69"/>
                <a:gd name="T27" fmla="*/ 124 h 335"/>
                <a:gd name="T28" fmla="*/ 9 w 69"/>
                <a:gd name="T29" fmla="*/ 108 h 335"/>
                <a:gd name="T30" fmla="*/ 8 w 69"/>
                <a:gd name="T31" fmla="*/ 87 h 335"/>
                <a:gd name="T32" fmla="*/ 7 w 69"/>
                <a:gd name="T33" fmla="*/ 62 h 335"/>
                <a:gd name="T34" fmla="*/ 4 w 69"/>
                <a:gd name="T35" fmla="*/ 33 h 335"/>
                <a:gd name="T36" fmla="*/ 0 w 69"/>
                <a:gd name="T37" fmla="*/ 4 h 335"/>
                <a:gd name="T38" fmla="*/ 69 w 69"/>
                <a:gd name="T3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35">
                  <a:moveTo>
                    <a:pt x="69" y="0"/>
                  </a:moveTo>
                  <a:lnTo>
                    <a:pt x="69" y="12"/>
                  </a:lnTo>
                  <a:lnTo>
                    <a:pt x="68" y="28"/>
                  </a:lnTo>
                  <a:lnTo>
                    <a:pt x="68" y="48"/>
                  </a:lnTo>
                  <a:lnTo>
                    <a:pt x="68" y="66"/>
                  </a:lnTo>
                  <a:lnTo>
                    <a:pt x="67" y="82"/>
                  </a:lnTo>
                  <a:lnTo>
                    <a:pt x="67" y="243"/>
                  </a:lnTo>
                  <a:lnTo>
                    <a:pt x="68" y="289"/>
                  </a:lnTo>
                  <a:lnTo>
                    <a:pt x="69" y="335"/>
                  </a:lnTo>
                  <a:lnTo>
                    <a:pt x="7" y="335"/>
                  </a:lnTo>
                  <a:lnTo>
                    <a:pt x="8" y="307"/>
                  </a:lnTo>
                  <a:lnTo>
                    <a:pt x="8" y="277"/>
                  </a:lnTo>
                  <a:lnTo>
                    <a:pt x="9" y="243"/>
                  </a:lnTo>
                  <a:lnTo>
                    <a:pt x="9" y="124"/>
                  </a:lnTo>
                  <a:lnTo>
                    <a:pt x="9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9001317" y="388571"/>
              <a:ext cx="113649" cy="224979"/>
            </a:xfrm>
            <a:custGeom>
              <a:avLst/>
              <a:gdLst>
                <a:gd name="T0" fmla="*/ 103 w 146"/>
                <a:gd name="T1" fmla="*/ 0 h 291"/>
                <a:gd name="T2" fmla="*/ 102 w 146"/>
                <a:gd name="T3" fmla="*/ 16 h 291"/>
                <a:gd name="T4" fmla="*/ 100 w 146"/>
                <a:gd name="T5" fmla="*/ 32 h 291"/>
                <a:gd name="T6" fmla="*/ 100 w 146"/>
                <a:gd name="T7" fmla="*/ 47 h 291"/>
                <a:gd name="T8" fmla="*/ 99 w 146"/>
                <a:gd name="T9" fmla="*/ 57 h 291"/>
                <a:gd name="T10" fmla="*/ 99 w 146"/>
                <a:gd name="T11" fmla="*/ 65 h 291"/>
                <a:gd name="T12" fmla="*/ 120 w 146"/>
                <a:gd name="T13" fmla="*/ 65 h 291"/>
                <a:gd name="T14" fmla="*/ 146 w 146"/>
                <a:gd name="T15" fmla="*/ 62 h 291"/>
                <a:gd name="T16" fmla="*/ 144 w 146"/>
                <a:gd name="T17" fmla="*/ 105 h 291"/>
                <a:gd name="T18" fmla="*/ 99 w 146"/>
                <a:gd name="T19" fmla="*/ 105 h 291"/>
                <a:gd name="T20" fmla="*/ 99 w 146"/>
                <a:gd name="T21" fmla="*/ 193 h 291"/>
                <a:gd name="T22" fmla="*/ 100 w 146"/>
                <a:gd name="T23" fmla="*/ 207 h 291"/>
                <a:gd name="T24" fmla="*/ 100 w 146"/>
                <a:gd name="T25" fmla="*/ 220 h 291"/>
                <a:gd name="T26" fmla="*/ 103 w 146"/>
                <a:gd name="T27" fmla="*/ 230 h 291"/>
                <a:gd name="T28" fmla="*/ 110 w 146"/>
                <a:gd name="T29" fmla="*/ 238 h 291"/>
                <a:gd name="T30" fmla="*/ 119 w 146"/>
                <a:gd name="T31" fmla="*/ 243 h 291"/>
                <a:gd name="T32" fmla="*/ 132 w 146"/>
                <a:gd name="T33" fmla="*/ 244 h 291"/>
                <a:gd name="T34" fmla="*/ 138 w 146"/>
                <a:gd name="T35" fmla="*/ 244 h 291"/>
                <a:gd name="T36" fmla="*/ 146 w 146"/>
                <a:gd name="T37" fmla="*/ 243 h 291"/>
                <a:gd name="T38" fmla="*/ 142 w 146"/>
                <a:gd name="T39" fmla="*/ 290 h 291"/>
                <a:gd name="T40" fmla="*/ 129 w 146"/>
                <a:gd name="T41" fmla="*/ 291 h 291"/>
                <a:gd name="T42" fmla="*/ 116 w 146"/>
                <a:gd name="T43" fmla="*/ 291 h 291"/>
                <a:gd name="T44" fmla="*/ 104 w 146"/>
                <a:gd name="T45" fmla="*/ 291 h 291"/>
                <a:gd name="T46" fmla="*/ 92 w 146"/>
                <a:gd name="T47" fmla="*/ 289 h 291"/>
                <a:gd name="T48" fmla="*/ 79 w 146"/>
                <a:gd name="T49" fmla="*/ 285 h 291"/>
                <a:gd name="T50" fmla="*/ 68 w 146"/>
                <a:gd name="T51" fmla="*/ 278 h 291"/>
                <a:gd name="T52" fmla="*/ 57 w 146"/>
                <a:gd name="T53" fmla="*/ 268 h 291"/>
                <a:gd name="T54" fmla="*/ 49 w 146"/>
                <a:gd name="T55" fmla="*/ 255 h 291"/>
                <a:gd name="T56" fmla="*/ 43 w 146"/>
                <a:gd name="T57" fmla="*/ 236 h 291"/>
                <a:gd name="T58" fmla="*/ 41 w 146"/>
                <a:gd name="T59" fmla="*/ 214 h 291"/>
                <a:gd name="T60" fmla="*/ 41 w 146"/>
                <a:gd name="T61" fmla="*/ 105 h 291"/>
                <a:gd name="T62" fmla="*/ 30 w 146"/>
                <a:gd name="T63" fmla="*/ 106 h 291"/>
                <a:gd name="T64" fmla="*/ 15 w 146"/>
                <a:gd name="T65" fmla="*/ 106 h 291"/>
                <a:gd name="T66" fmla="*/ 0 w 146"/>
                <a:gd name="T67" fmla="*/ 108 h 291"/>
                <a:gd name="T68" fmla="*/ 2 w 146"/>
                <a:gd name="T69" fmla="*/ 65 h 291"/>
                <a:gd name="T70" fmla="*/ 41 w 146"/>
                <a:gd name="T71" fmla="*/ 65 h 291"/>
                <a:gd name="T72" fmla="*/ 41 w 146"/>
                <a:gd name="T73" fmla="*/ 21 h 291"/>
                <a:gd name="T74" fmla="*/ 103 w 146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291">
                  <a:moveTo>
                    <a:pt x="103" y="0"/>
                  </a:moveTo>
                  <a:lnTo>
                    <a:pt x="102" y="16"/>
                  </a:lnTo>
                  <a:lnTo>
                    <a:pt x="100" y="32"/>
                  </a:lnTo>
                  <a:lnTo>
                    <a:pt x="100" y="47"/>
                  </a:lnTo>
                  <a:lnTo>
                    <a:pt x="99" y="57"/>
                  </a:lnTo>
                  <a:lnTo>
                    <a:pt x="99" y="65"/>
                  </a:lnTo>
                  <a:lnTo>
                    <a:pt x="120" y="65"/>
                  </a:lnTo>
                  <a:lnTo>
                    <a:pt x="146" y="62"/>
                  </a:lnTo>
                  <a:lnTo>
                    <a:pt x="144" y="105"/>
                  </a:lnTo>
                  <a:lnTo>
                    <a:pt x="99" y="105"/>
                  </a:lnTo>
                  <a:lnTo>
                    <a:pt x="99" y="193"/>
                  </a:lnTo>
                  <a:lnTo>
                    <a:pt x="100" y="207"/>
                  </a:lnTo>
                  <a:lnTo>
                    <a:pt x="100" y="220"/>
                  </a:lnTo>
                  <a:lnTo>
                    <a:pt x="103" y="230"/>
                  </a:lnTo>
                  <a:lnTo>
                    <a:pt x="110" y="238"/>
                  </a:lnTo>
                  <a:lnTo>
                    <a:pt x="119" y="243"/>
                  </a:lnTo>
                  <a:lnTo>
                    <a:pt x="132" y="244"/>
                  </a:lnTo>
                  <a:lnTo>
                    <a:pt x="138" y="244"/>
                  </a:lnTo>
                  <a:lnTo>
                    <a:pt x="146" y="243"/>
                  </a:lnTo>
                  <a:lnTo>
                    <a:pt x="142" y="290"/>
                  </a:lnTo>
                  <a:lnTo>
                    <a:pt x="129" y="291"/>
                  </a:lnTo>
                  <a:lnTo>
                    <a:pt x="116" y="291"/>
                  </a:lnTo>
                  <a:lnTo>
                    <a:pt x="104" y="291"/>
                  </a:lnTo>
                  <a:lnTo>
                    <a:pt x="92" y="289"/>
                  </a:lnTo>
                  <a:lnTo>
                    <a:pt x="79" y="285"/>
                  </a:lnTo>
                  <a:lnTo>
                    <a:pt x="68" y="278"/>
                  </a:lnTo>
                  <a:lnTo>
                    <a:pt x="57" y="268"/>
                  </a:lnTo>
                  <a:lnTo>
                    <a:pt x="49" y="255"/>
                  </a:lnTo>
                  <a:lnTo>
                    <a:pt x="43" y="236"/>
                  </a:lnTo>
                  <a:lnTo>
                    <a:pt x="41" y="214"/>
                  </a:lnTo>
                  <a:lnTo>
                    <a:pt x="41" y="105"/>
                  </a:lnTo>
                  <a:lnTo>
                    <a:pt x="30" y="106"/>
                  </a:lnTo>
                  <a:lnTo>
                    <a:pt x="15" y="106"/>
                  </a:lnTo>
                  <a:lnTo>
                    <a:pt x="0" y="108"/>
                  </a:lnTo>
                  <a:lnTo>
                    <a:pt x="2" y="65"/>
                  </a:lnTo>
                  <a:lnTo>
                    <a:pt x="41" y="65"/>
                  </a:lnTo>
                  <a:lnTo>
                    <a:pt x="41" y="2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9145117" y="349142"/>
              <a:ext cx="164675" cy="259769"/>
            </a:xfrm>
            <a:custGeom>
              <a:avLst/>
              <a:gdLst>
                <a:gd name="T0" fmla="*/ 70 w 215"/>
                <a:gd name="T1" fmla="*/ 0 h 335"/>
                <a:gd name="T2" fmla="*/ 68 w 215"/>
                <a:gd name="T3" fmla="*/ 14 h 335"/>
                <a:gd name="T4" fmla="*/ 68 w 215"/>
                <a:gd name="T5" fmla="*/ 33 h 335"/>
                <a:gd name="T6" fmla="*/ 67 w 215"/>
                <a:gd name="T7" fmla="*/ 57 h 335"/>
                <a:gd name="T8" fmla="*/ 67 w 215"/>
                <a:gd name="T9" fmla="*/ 78 h 335"/>
                <a:gd name="T10" fmla="*/ 67 w 215"/>
                <a:gd name="T11" fmla="*/ 97 h 335"/>
                <a:gd name="T12" fmla="*/ 67 w 215"/>
                <a:gd name="T13" fmla="*/ 137 h 335"/>
                <a:gd name="T14" fmla="*/ 76 w 215"/>
                <a:gd name="T15" fmla="*/ 129 h 335"/>
                <a:gd name="T16" fmla="*/ 87 w 215"/>
                <a:gd name="T17" fmla="*/ 120 h 335"/>
                <a:gd name="T18" fmla="*/ 100 w 215"/>
                <a:gd name="T19" fmla="*/ 113 h 335"/>
                <a:gd name="T20" fmla="*/ 115 w 215"/>
                <a:gd name="T21" fmla="*/ 109 h 335"/>
                <a:gd name="T22" fmla="*/ 135 w 215"/>
                <a:gd name="T23" fmla="*/ 107 h 335"/>
                <a:gd name="T24" fmla="*/ 155 w 215"/>
                <a:gd name="T25" fmla="*/ 109 h 335"/>
                <a:gd name="T26" fmla="*/ 170 w 215"/>
                <a:gd name="T27" fmla="*/ 116 h 335"/>
                <a:gd name="T28" fmla="*/ 183 w 215"/>
                <a:gd name="T29" fmla="*/ 125 h 335"/>
                <a:gd name="T30" fmla="*/ 194 w 215"/>
                <a:gd name="T31" fmla="*/ 137 h 335"/>
                <a:gd name="T32" fmla="*/ 202 w 215"/>
                <a:gd name="T33" fmla="*/ 150 h 335"/>
                <a:gd name="T34" fmla="*/ 207 w 215"/>
                <a:gd name="T35" fmla="*/ 166 h 335"/>
                <a:gd name="T36" fmla="*/ 210 w 215"/>
                <a:gd name="T37" fmla="*/ 181 h 335"/>
                <a:gd name="T38" fmla="*/ 211 w 215"/>
                <a:gd name="T39" fmla="*/ 197 h 335"/>
                <a:gd name="T40" fmla="*/ 211 w 215"/>
                <a:gd name="T41" fmla="*/ 260 h 335"/>
                <a:gd name="T42" fmla="*/ 212 w 215"/>
                <a:gd name="T43" fmla="*/ 299 h 335"/>
                <a:gd name="T44" fmla="*/ 215 w 215"/>
                <a:gd name="T45" fmla="*/ 335 h 335"/>
                <a:gd name="T46" fmla="*/ 155 w 215"/>
                <a:gd name="T47" fmla="*/ 335 h 335"/>
                <a:gd name="T48" fmla="*/ 153 w 215"/>
                <a:gd name="T49" fmla="*/ 314 h 335"/>
                <a:gd name="T50" fmla="*/ 152 w 215"/>
                <a:gd name="T51" fmla="*/ 288 h 335"/>
                <a:gd name="T52" fmla="*/ 152 w 215"/>
                <a:gd name="T53" fmla="*/ 260 h 335"/>
                <a:gd name="T54" fmla="*/ 152 w 215"/>
                <a:gd name="T55" fmla="*/ 223 h 335"/>
                <a:gd name="T56" fmla="*/ 152 w 215"/>
                <a:gd name="T57" fmla="*/ 214 h 335"/>
                <a:gd name="T58" fmla="*/ 151 w 215"/>
                <a:gd name="T59" fmla="*/ 204 h 335"/>
                <a:gd name="T60" fmla="*/ 149 w 215"/>
                <a:gd name="T61" fmla="*/ 192 h 335"/>
                <a:gd name="T62" fmla="*/ 147 w 215"/>
                <a:gd name="T63" fmla="*/ 180 h 335"/>
                <a:gd name="T64" fmla="*/ 142 w 215"/>
                <a:gd name="T65" fmla="*/ 171 h 335"/>
                <a:gd name="T66" fmla="*/ 135 w 215"/>
                <a:gd name="T67" fmla="*/ 162 h 335"/>
                <a:gd name="T68" fmla="*/ 124 w 215"/>
                <a:gd name="T69" fmla="*/ 156 h 335"/>
                <a:gd name="T70" fmla="*/ 110 w 215"/>
                <a:gd name="T71" fmla="*/ 155 h 335"/>
                <a:gd name="T72" fmla="*/ 96 w 215"/>
                <a:gd name="T73" fmla="*/ 156 h 335"/>
                <a:gd name="T74" fmla="*/ 84 w 215"/>
                <a:gd name="T75" fmla="*/ 163 h 335"/>
                <a:gd name="T76" fmla="*/ 76 w 215"/>
                <a:gd name="T77" fmla="*/ 171 h 335"/>
                <a:gd name="T78" fmla="*/ 71 w 215"/>
                <a:gd name="T79" fmla="*/ 183 h 335"/>
                <a:gd name="T80" fmla="*/ 68 w 215"/>
                <a:gd name="T81" fmla="*/ 196 h 335"/>
                <a:gd name="T82" fmla="*/ 67 w 215"/>
                <a:gd name="T83" fmla="*/ 209 h 335"/>
                <a:gd name="T84" fmla="*/ 67 w 215"/>
                <a:gd name="T85" fmla="*/ 223 h 335"/>
                <a:gd name="T86" fmla="*/ 67 w 215"/>
                <a:gd name="T87" fmla="*/ 260 h 335"/>
                <a:gd name="T88" fmla="*/ 67 w 215"/>
                <a:gd name="T89" fmla="*/ 288 h 335"/>
                <a:gd name="T90" fmla="*/ 68 w 215"/>
                <a:gd name="T91" fmla="*/ 314 h 335"/>
                <a:gd name="T92" fmla="*/ 70 w 215"/>
                <a:gd name="T93" fmla="*/ 335 h 335"/>
                <a:gd name="T94" fmla="*/ 7 w 215"/>
                <a:gd name="T95" fmla="*/ 335 h 335"/>
                <a:gd name="T96" fmla="*/ 8 w 215"/>
                <a:gd name="T97" fmla="*/ 299 h 335"/>
                <a:gd name="T98" fmla="*/ 8 w 215"/>
                <a:gd name="T99" fmla="*/ 260 h 335"/>
                <a:gd name="T100" fmla="*/ 8 w 215"/>
                <a:gd name="T101" fmla="*/ 124 h 335"/>
                <a:gd name="T102" fmla="*/ 8 w 215"/>
                <a:gd name="T103" fmla="*/ 108 h 335"/>
                <a:gd name="T104" fmla="*/ 8 w 215"/>
                <a:gd name="T105" fmla="*/ 87 h 335"/>
                <a:gd name="T106" fmla="*/ 7 w 215"/>
                <a:gd name="T107" fmla="*/ 62 h 335"/>
                <a:gd name="T108" fmla="*/ 4 w 215"/>
                <a:gd name="T109" fmla="*/ 33 h 335"/>
                <a:gd name="T110" fmla="*/ 0 w 215"/>
                <a:gd name="T111" fmla="*/ 4 h 335"/>
                <a:gd name="T112" fmla="*/ 70 w 215"/>
                <a:gd name="T1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5" h="335">
                  <a:moveTo>
                    <a:pt x="70" y="0"/>
                  </a:moveTo>
                  <a:lnTo>
                    <a:pt x="68" y="14"/>
                  </a:lnTo>
                  <a:lnTo>
                    <a:pt x="68" y="33"/>
                  </a:lnTo>
                  <a:lnTo>
                    <a:pt x="67" y="57"/>
                  </a:lnTo>
                  <a:lnTo>
                    <a:pt x="67" y="78"/>
                  </a:lnTo>
                  <a:lnTo>
                    <a:pt x="67" y="97"/>
                  </a:lnTo>
                  <a:lnTo>
                    <a:pt x="67" y="137"/>
                  </a:lnTo>
                  <a:lnTo>
                    <a:pt x="76" y="129"/>
                  </a:lnTo>
                  <a:lnTo>
                    <a:pt x="87" y="120"/>
                  </a:lnTo>
                  <a:lnTo>
                    <a:pt x="100" y="113"/>
                  </a:lnTo>
                  <a:lnTo>
                    <a:pt x="115" y="109"/>
                  </a:lnTo>
                  <a:lnTo>
                    <a:pt x="135" y="107"/>
                  </a:lnTo>
                  <a:lnTo>
                    <a:pt x="155" y="109"/>
                  </a:lnTo>
                  <a:lnTo>
                    <a:pt x="170" y="116"/>
                  </a:lnTo>
                  <a:lnTo>
                    <a:pt x="183" y="125"/>
                  </a:lnTo>
                  <a:lnTo>
                    <a:pt x="194" y="137"/>
                  </a:lnTo>
                  <a:lnTo>
                    <a:pt x="202" y="150"/>
                  </a:lnTo>
                  <a:lnTo>
                    <a:pt x="207" y="166"/>
                  </a:lnTo>
                  <a:lnTo>
                    <a:pt x="210" y="181"/>
                  </a:lnTo>
                  <a:lnTo>
                    <a:pt x="211" y="197"/>
                  </a:lnTo>
                  <a:lnTo>
                    <a:pt x="211" y="260"/>
                  </a:lnTo>
                  <a:lnTo>
                    <a:pt x="212" y="299"/>
                  </a:lnTo>
                  <a:lnTo>
                    <a:pt x="215" y="335"/>
                  </a:lnTo>
                  <a:lnTo>
                    <a:pt x="155" y="335"/>
                  </a:lnTo>
                  <a:lnTo>
                    <a:pt x="153" y="314"/>
                  </a:lnTo>
                  <a:lnTo>
                    <a:pt x="152" y="288"/>
                  </a:lnTo>
                  <a:lnTo>
                    <a:pt x="152" y="260"/>
                  </a:lnTo>
                  <a:lnTo>
                    <a:pt x="152" y="223"/>
                  </a:lnTo>
                  <a:lnTo>
                    <a:pt x="152" y="214"/>
                  </a:lnTo>
                  <a:lnTo>
                    <a:pt x="151" y="204"/>
                  </a:lnTo>
                  <a:lnTo>
                    <a:pt x="149" y="192"/>
                  </a:lnTo>
                  <a:lnTo>
                    <a:pt x="147" y="180"/>
                  </a:lnTo>
                  <a:lnTo>
                    <a:pt x="142" y="171"/>
                  </a:lnTo>
                  <a:lnTo>
                    <a:pt x="135" y="162"/>
                  </a:lnTo>
                  <a:lnTo>
                    <a:pt x="124" y="156"/>
                  </a:lnTo>
                  <a:lnTo>
                    <a:pt x="110" y="155"/>
                  </a:lnTo>
                  <a:lnTo>
                    <a:pt x="96" y="156"/>
                  </a:lnTo>
                  <a:lnTo>
                    <a:pt x="84" y="163"/>
                  </a:lnTo>
                  <a:lnTo>
                    <a:pt x="76" y="171"/>
                  </a:lnTo>
                  <a:lnTo>
                    <a:pt x="71" y="183"/>
                  </a:lnTo>
                  <a:lnTo>
                    <a:pt x="68" y="196"/>
                  </a:lnTo>
                  <a:lnTo>
                    <a:pt x="67" y="209"/>
                  </a:lnTo>
                  <a:lnTo>
                    <a:pt x="67" y="223"/>
                  </a:lnTo>
                  <a:lnTo>
                    <a:pt x="67" y="260"/>
                  </a:lnTo>
                  <a:lnTo>
                    <a:pt x="67" y="288"/>
                  </a:lnTo>
                  <a:lnTo>
                    <a:pt x="68" y="314"/>
                  </a:lnTo>
                  <a:lnTo>
                    <a:pt x="70" y="335"/>
                  </a:lnTo>
                  <a:lnTo>
                    <a:pt x="7" y="335"/>
                  </a:lnTo>
                  <a:lnTo>
                    <a:pt x="8" y="299"/>
                  </a:lnTo>
                  <a:lnTo>
                    <a:pt x="8" y="260"/>
                  </a:lnTo>
                  <a:lnTo>
                    <a:pt x="8" y="124"/>
                  </a:lnTo>
                  <a:lnTo>
                    <a:pt x="8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9337624" y="432639"/>
              <a:ext cx="129884" cy="180911"/>
            </a:xfrm>
            <a:custGeom>
              <a:avLst/>
              <a:gdLst>
                <a:gd name="T0" fmla="*/ 124 w 168"/>
                <a:gd name="T1" fmla="*/ 0 h 234"/>
                <a:gd name="T2" fmla="*/ 141 w 168"/>
                <a:gd name="T3" fmla="*/ 1 h 234"/>
                <a:gd name="T4" fmla="*/ 155 w 168"/>
                <a:gd name="T5" fmla="*/ 2 h 234"/>
                <a:gd name="T6" fmla="*/ 168 w 168"/>
                <a:gd name="T7" fmla="*/ 4 h 234"/>
                <a:gd name="T8" fmla="*/ 168 w 168"/>
                <a:gd name="T9" fmla="*/ 52 h 234"/>
                <a:gd name="T10" fmla="*/ 147 w 168"/>
                <a:gd name="T11" fmla="*/ 49 h 234"/>
                <a:gd name="T12" fmla="*/ 127 w 168"/>
                <a:gd name="T13" fmla="*/ 48 h 234"/>
                <a:gd name="T14" fmla="*/ 108 w 168"/>
                <a:gd name="T15" fmla="*/ 49 h 234"/>
                <a:gd name="T16" fmla="*/ 91 w 168"/>
                <a:gd name="T17" fmla="*/ 55 h 234"/>
                <a:gd name="T18" fmla="*/ 78 w 168"/>
                <a:gd name="T19" fmla="*/ 63 h 234"/>
                <a:gd name="T20" fmla="*/ 67 w 168"/>
                <a:gd name="T21" fmla="*/ 74 h 234"/>
                <a:gd name="T22" fmla="*/ 61 w 168"/>
                <a:gd name="T23" fmla="*/ 90 h 234"/>
                <a:gd name="T24" fmla="*/ 59 w 168"/>
                <a:gd name="T25" fmla="*/ 108 h 234"/>
                <a:gd name="T26" fmla="*/ 61 w 168"/>
                <a:gd name="T27" fmla="*/ 129 h 234"/>
                <a:gd name="T28" fmla="*/ 69 w 168"/>
                <a:gd name="T29" fmla="*/ 149 h 234"/>
                <a:gd name="T30" fmla="*/ 79 w 168"/>
                <a:gd name="T31" fmla="*/ 165 h 234"/>
                <a:gd name="T32" fmla="*/ 95 w 168"/>
                <a:gd name="T33" fmla="*/ 177 h 234"/>
                <a:gd name="T34" fmla="*/ 114 w 168"/>
                <a:gd name="T35" fmla="*/ 184 h 234"/>
                <a:gd name="T36" fmla="*/ 139 w 168"/>
                <a:gd name="T37" fmla="*/ 187 h 234"/>
                <a:gd name="T38" fmla="*/ 167 w 168"/>
                <a:gd name="T39" fmla="*/ 184 h 234"/>
                <a:gd name="T40" fmla="*/ 167 w 168"/>
                <a:gd name="T41" fmla="*/ 230 h 234"/>
                <a:gd name="T42" fmla="*/ 129 w 168"/>
                <a:gd name="T43" fmla="*/ 234 h 234"/>
                <a:gd name="T44" fmla="*/ 105 w 168"/>
                <a:gd name="T45" fmla="*/ 233 h 234"/>
                <a:gd name="T46" fmla="*/ 82 w 168"/>
                <a:gd name="T47" fmla="*/ 228 h 234"/>
                <a:gd name="T48" fmla="*/ 59 w 168"/>
                <a:gd name="T49" fmla="*/ 217 h 234"/>
                <a:gd name="T50" fmla="*/ 41 w 168"/>
                <a:gd name="T51" fmla="*/ 204 h 234"/>
                <a:gd name="T52" fmla="*/ 24 w 168"/>
                <a:gd name="T53" fmla="*/ 187 h 234"/>
                <a:gd name="T54" fmla="*/ 11 w 168"/>
                <a:gd name="T55" fmla="*/ 165 h 234"/>
                <a:gd name="T56" fmla="*/ 3 w 168"/>
                <a:gd name="T57" fmla="*/ 139 h 234"/>
                <a:gd name="T58" fmla="*/ 0 w 168"/>
                <a:gd name="T59" fmla="*/ 108 h 234"/>
                <a:gd name="T60" fmla="*/ 3 w 168"/>
                <a:gd name="T61" fmla="*/ 82 h 234"/>
                <a:gd name="T62" fmla="*/ 10 w 168"/>
                <a:gd name="T63" fmla="*/ 60 h 234"/>
                <a:gd name="T64" fmla="*/ 20 w 168"/>
                <a:gd name="T65" fmla="*/ 42 h 234"/>
                <a:gd name="T66" fmla="*/ 33 w 168"/>
                <a:gd name="T67" fmla="*/ 27 h 234"/>
                <a:gd name="T68" fmla="*/ 50 w 168"/>
                <a:gd name="T69" fmla="*/ 17 h 234"/>
                <a:gd name="T70" fmla="*/ 67 w 168"/>
                <a:gd name="T71" fmla="*/ 9 h 234"/>
                <a:gd name="T72" fmla="*/ 86 w 168"/>
                <a:gd name="T73" fmla="*/ 4 h 234"/>
                <a:gd name="T74" fmla="*/ 105 w 168"/>
                <a:gd name="T75" fmla="*/ 1 h 234"/>
                <a:gd name="T76" fmla="*/ 124 w 168"/>
                <a:gd name="T7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234">
                  <a:moveTo>
                    <a:pt x="124" y="0"/>
                  </a:moveTo>
                  <a:lnTo>
                    <a:pt x="141" y="1"/>
                  </a:lnTo>
                  <a:lnTo>
                    <a:pt x="155" y="2"/>
                  </a:lnTo>
                  <a:lnTo>
                    <a:pt x="168" y="4"/>
                  </a:lnTo>
                  <a:lnTo>
                    <a:pt x="168" y="52"/>
                  </a:lnTo>
                  <a:lnTo>
                    <a:pt x="147" y="49"/>
                  </a:lnTo>
                  <a:lnTo>
                    <a:pt x="127" y="48"/>
                  </a:lnTo>
                  <a:lnTo>
                    <a:pt x="108" y="49"/>
                  </a:lnTo>
                  <a:lnTo>
                    <a:pt x="91" y="55"/>
                  </a:lnTo>
                  <a:lnTo>
                    <a:pt x="78" y="63"/>
                  </a:lnTo>
                  <a:lnTo>
                    <a:pt x="67" y="74"/>
                  </a:lnTo>
                  <a:lnTo>
                    <a:pt x="61" y="90"/>
                  </a:lnTo>
                  <a:lnTo>
                    <a:pt x="59" y="108"/>
                  </a:lnTo>
                  <a:lnTo>
                    <a:pt x="61" y="129"/>
                  </a:lnTo>
                  <a:lnTo>
                    <a:pt x="69" y="149"/>
                  </a:lnTo>
                  <a:lnTo>
                    <a:pt x="79" y="165"/>
                  </a:lnTo>
                  <a:lnTo>
                    <a:pt x="95" y="177"/>
                  </a:lnTo>
                  <a:lnTo>
                    <a:pt x="114" y="184"/>
                  </a:lnTo>
                  <a:lnTo>
                    <a:pt x="139" y="187"/>
                  </a:lnTo>
                  <a:lnTo>
                    <a:pt x="167" y="184"/>
                  </a:lnTo>
                  <a:lnTo>
                    <a:pt x="167" y="230"/>
                  </a:lnTo>
                  <a:lnTo>
                    <a:pt x="129" y="234"/>
                  </a:lnTo>
                  <a:lnTo>
                    <a:pt x="105" y="233"/>
                  </a:lnTo>
                  <a:lnTo>
                    <a:pt x="82" y="228"/>
                  </a:lnTo>
                  <a:lnTo>
                    <a:pt x="59" y="217"/>
                  </a:lnTo>
                  <a:lnTo>
                    <a:pt x="41" y="204"/>
                  </a:lnTo>
                  <a:lnTo>
                    <a:pt x="24" y="187"/>
                  </a:lnTo>
                  <a:lnTo>
                    <a:pt x="11" y="165"/>
                  </a:lnTo>
                  <a:lnTo>
                    <a:pt x="3" y="139"/>
                  </a:lnTo>
                  <a:lnTo>
                    <a:pt x="0" y="108"/>
                  </a:lnTo>
                  <a:lnTo>
                    <a:pt x="3" y="82"/>
                  </a:lnTo>
                  <a:lnTo>
                    <a:pt x="10" y="60"/>
                  </a:lnTo>
                  <a:lnTo>
                    <a:pt x="20" y="42"/>
                  </a:lnTo>
                  <a:lnTo>
                    <a:pt x="33" y="27"/>
                  </a:lnTo>
                  <a:lnTo>
                    <a:pt x="50" y="17"/>
                  </a:lnTo>
                  <a:lnTo>
                    <a:pt x="67" y="9"/>
                  </a:lnTo>
                  <a:lnTo>
                    <a:pt x="86" y="4"/>
                  </a:lnTo>
                  <a:lnTo>
                    <a:pt x="105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0" name="Freeform 21"/>
            <p:cNvSpPr>
              <a:spLocks noEditPoints="1"/>
            </p:cNvSpPr>
            <p:nvPr/>
          </p:nvSpPr>
          <p:spPr bwMode="auto">
            <a:xfrm>
              <a:off x="9486064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70 w 207"/>
                <a:gd name="T3" fmla="*/ 132 h 234"/>
                <a:gd name="T4" fmla="*/ 59 w 207"/>
                <a:gd name="T5" fmla="*/ 160 h 234"/>
                <a:gd name="T6" fmla="*/ 68 w 207"/>
                <a:gd name="T7" fmla="*/ 179 h 234"/>
                <a:gd name="T8" fmla="*/ 93 w 207"/>
                <a:gd name="T9" fmla="*/ 187 h 234"/>
                <a:gd name="T10" fmla="*/ 123 w 207"/>
                <a:gd name="T11" fmla="*/ 177 h 234"/>
                <a:gd name="T12" fmla="*/ 140 w 207"/>
                <a:gd name="T13" fmla="*/ 153 h 234"/>
                <a:gd name="T14" fmla="*/ 147 w 207"/>
                <a:gd name="T15" fmla="*/ 124 h 234"/>
                <a:gd name="T16" fmla="*/ 135 w 207"/>
                <a:gd name="T17" fmla="*/ 115 h 234"/>
                <a:gd name="T18" fmla="*/ 100 w 207"/>
                <a:gd name="T19" fmla="*/ 0 h 234"/>
                <a:gd name="T20" fmla="*/ 148 w 207"/>
                <a:gd name="T21" fmla="*/ 6 h 234"/>
                <a:gd name="T22" fmla="*/ 177 w 207"/>
                <a:gd name="T23" fmla="*/ 22 h 234"/>
                <a:gd name="T24" fmla="*/ 194 w 207"/>
                <a:gd name="T25" fmla="*/ 47 h 234"/>
                <a:gd name="T26" fmla="*/ 199 w 207"/>
                <a:gd name="T27" fmla="*/ 76 h 234"/>
                <a:gd name="T28" fmla="*/ 201 w 207"/>
                <a:gd name="T29" fmla="*/ 107 h 234"/>
                <a:gd name="T30" fmla="*/ 202 w 207"/>
                <a:gd name="T31" fmla="*/ 178 h 234"/>
                <a:gd name="T32" fmla="*/ 207 w 207"/>
                <a:gd name="T33" fmla="*/ 228 h 234"/>
                <a:gd name="T34" fmla="*/ 152 w 207"/>
                <a:gd name="T35" fmla="*/ 208 h 234"/>
                <a:gd name="T36" fmla="*/ 150 w 207"/>
                <a:gd name="T37" fmla="*/ 190 h 234"/>
                <a:gd name="T38" fmla="*/ 134 w 207"/>
                <a:gd name="T39" fmla="*/ 211 h 234"/>
                <a:gd name="T40" fmla="*/ 109 w 207"/>
                <a:gd name="T41" fmla="*/ 228 h 234"/>
                <a:gd name="T42" fmla="*/ 72 w 207"/>
                <a:gd name="T43" fmla="*/ 234 h 234"/>
                <a:gd name="T44" fmla="*/ 36 w 207"/>
                <a:gd name="T45" fmla="*/ 226 h 234"/>
                <a:gd name="T46" fmla="*/ 11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5 w 207"/>
                <a:gd name="T53" fmla="*/ 95 h 234"/>
                <a:gd name="T54" fmla="*/ 95 w 207"/>
                <a:gd name="T55" fmla="*/ 80 h 234"/>
                <a:gd name="T56" fmla="*/ 147 w 207"/>
                <a:gd name="T57" fmla="*/ 78 h 234"/>
                <a:gd name="T58" fmla="*/ 140 w 207"/>
                <a:gd name="T59" fmla="*/ 59 h 234"/>
                <a:gd name="T60" fmla="*/ 123 w 207"/>
                <a:gd name="T61" fmla="*/ 46 h 234"/>
                <a:gd name="T62" fmla="*/ 89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41 w 207"/>
                <a:gd name="T69" fmla="*/ 6 h 234"/>
                <a:gd name="T70" fmla="*/ 76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4" y="123"/>
                  </a:lnTo>
                  <a:lnTo>
                    <a:pt x="70" y="132"/>
                  </a:lnTo>
                  <a:lnTo>
                    <a:pt x="62" y="145"/>
                  </a:lnTo>
                  <a:lnTo>
                    <a:pt x="59" y="160"/>
                  </a:lnTo>
                  <a:lnTo>
                    <a:pt x="62" y="170"/>
                  </a:lnTo>
                  <a:lnTo>
                    <a:pt x="68" y="179"/>
                  </a:lnTo>
                  <a:lnTo>
                    <a:pt x="80" y="184"/>
                  </a:lnTo>
                  <a:lnTo>
                    <a:pt x="93" y="187"/>
                  </a:lnTo>
                  <a:lnTo>
                    <a:pt x="110" y="184"/>
                  </a:lnTo>
                  <a:lnTo>
                    <a:pt x="123" y="177"/>
                  </a:lnTo>
                  <a:lnTo>
                    <a:pt x="134" y="166"/>
                  </a:lnTo>
                  <a:lnTo>
                    <a:pt x="140" y="153"/>
                  </a:lnTo>
                  <a:lnTo>
                    <a:pt x="146" y="139"/>
                  </a:lnTo>
                  <a:lnTo>
                    <a:pt x="147" y="124"/>
                  </a:lnTo>
                  <a:lnTo>
                    <a:pt x="147" y="118"/>
                  </a:lnTo>
                  <a:lnTo>
                    <a:pt x="135" y="115"/>
                  </a:lnTo>
                  <a:lnTo>
                    <a:pt x="123" y="115"/>
                  </a:lnTo>
                  <a:close/>
                  <a:moveTo>
                    <a:pt x="100" y="0"/>
                  </a:moveTo>
                  <a:lnTo>
                    <a:pt x="126" y="2"/>
                  </a:lnTo>
                  <a:lnTo>
                    <a:pt x="148" y="6"/>
                  </a:lnTo>
                  <a:lnTo>
                    <a:pt x="165" y="13"/>
                  </a:lnTo>
                  <a:lnTo>
                    <a:pt x="177" y="22"/>
                  </a:lnTo>
                  <a:lnTo>
                    <a:pt x="187" y="34"/>
                  </a:lnTo>
                  <a:lnTo>
                    <a:pt x="194" y="47"/>
                  </a:lnTo>
                  <a:lnTo>
                    <a:pt x="198" y="60"/>
                  </a:lnTo>
                  <a:lnTo>
                    <a:pt x="199" y="76"/>
                  </a:lnTo>
                  <a:lnTo>
                    <a:pt x="201" y="91"/>
                  </a:lnTo>
                  <a:lnTo>
                    <a:pt x="201" y="107"/>
                  </a:lnTo>
                  <a:lnTo>
                    <a:pt x="201" y="152"/>
                  </a:lnTo>
                  <a:lnTo>
                    <a:pt x="202" y="178"/>
                  </a:lnTo>
                  <a:lnTo>
                    <a:pt x="205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2" y="208"/>
                  </a:lnTo>
                  <a:lnTo>
                    <a:pt x="151" y="190"/>
                  </a:lnTo>
                  <a:lnTo>
                    <a:pt x="150" y="190"/>
                  </a:lnTo>
                  <a:lnTo>
                    <a:pt x="143" y="200"/>
                  </a:lnTo>
                  <a:lnTo>
                    <a:pt x="134" y="211"/>
                  </a:lnTo>
                  <a:lnTo>
                    <a:pt x="122" y="220"/>
                  </a:lnTo>
                  <a:lnTo>
                    <a:pt x="109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3" y="233"/>
                  </a:lnTo>
                  <a:lnTo>
                    <a:pt x="36" y="226"/>
                  </a:lnTo>
                  <a:lnTo>
                    <a:pt x="21" y="216"/>
                  </a:lnTo>
                  <a:lnTo>
                    <a:pt x="11" y="203"/>
                  </a:lnTo>
                  <a:lnTo>
                    <a:pt x="3" y="186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12" y="124"/>
                  </a:lnTo>
                  <a:lnTo>
                    <a:pt x="26" y="107"/>
                  </a:lnTo>
                  <a:lnTo>
                    <a:pt x="45" y="95"/>
                  </a:lnTo>
                  <a:lnTo>
                    <a:pt x="68" y="85"/>
                  </a:lnTo>
                  <a:lnTo>
                    <a:pt x="95" y="80"/>
                  </a:lnTo>
                  <a:lnTo>
                    <a:pt x="123" y="78"/>
                  </a:lnTo>
                  <a:lnTo>
                    <a:pt x="147" y="78"/>
                  </a:lnTo>
                  <a:lnTo>
                    <a:pt x="146" y="68"/>
                  </a:lnTo>
                  <a:lnTo>
                    <a:pt x="140" y="59"/>
                  </a:lnTo>
                  <a:lnTo>
                    <a:pt x="134" y="52"/>
                  </a:lnTo>
                  <a:lnTo>
                    <a:pt x="123" y="46"/>
                  </a:lnTo>
                  <a:lnTo>
                    <a:pt x="109" y="43"/>
                  </a:lnTo>
                  <a:lnTo>
                    <a:pt x="89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40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41" y="6"/>
                  </a:lnTo>
                  <a:lnTo>
                    <a:pt x="57" y="4"/>
                  </a:lnTo>
                  <a:lnTo>
                    <a:pt x="76" y="1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1" name="Freeform 22"/>
            <p:cNvSpPr>
              <a:spLocks/>
            </p:cNvSpPr>
            <p:nvPr/>
          </p:nvSpPr>
          <p:spPr bwMode="auto">
            <a:xfrm>
              <a:off x="9673932" y="432639"/>
              <a:ext cx="106691" cy="176272"/>
            </a:xfrm>
            <a:custGeom>
              <a:avLst/>
              <a:gdLst>
                <a:gd name="T0" fmla="*/ 126 w 138"/>
                <a:gd name="T1" fmla="*/ 0 h 228"/>
                <a:gd name="T2" fmla="*/ 131 w 138"/>
                <a:gd name="T3" fmla="*/ 0 h 228"/>
                <a:gd name="T4" fmla="*/ 135 w 138"/>
                <a:gd name="T5" fmla="*/ 1 h 228"/>
                <a:gd name="T6" fmla="*/ 138 w 138"/>
                <a:gd name="T7" fmla="*/ 49 h 228"/>
                <a:gd name="T8" fmla="*/ 132 w 138"/>
                <a:gd name="T9" fmla="*/ 49 h 228"/>
                <a:gd name="T10" fmla="*/ 126 w 138"/>
                <a:gd name="T11" fmla="*/ 48 h 228"/>
                <a:gd name="T12" fmla="*/ 121 w 138"/>
                <a:gd name="T13" fmla="*/ 48 h 228"/>
                <a:gd name="T14" fmla="*/ 102 w 138"/>
                <a:gd name="T15" fmla="*/ 49 h 228"/>
                <a:gd name="T16" fmla="*/ 89 w 138"/>
                <a:gd name="T17" fmla="*/ 56 h 228"/>
                <a:gd name="T18" fmla="*/ 80 w 138"/>
                <a:gd name="T19" fmla="*/ 64 h 228"/>
                <a:gd name="T20" fmla="*/ 75 w 138"/>
                <a:gd name="T21" fmla="*/ 76 h 228"/>
                <a:gd name="T22" fmla="*/ 72 w 138"/>
                <a:gd name="T23" fmla="*/ 90 h 228"/>
                <a:gd name="T24" fmla="*/ 71 w 138"/>
                <a:gd name="T25" fmla="*/ 107 h 228"/>
                <a:gd name="T26" fmla="*/ 71 w 138"/>
                <a:gd name="T27" fmla="*/ 125 h 228"/>
                <a:gd name="T28" fmla="*/ 71 w 138"/>
                <a:gd name="T29" fmla="*/ 153 h 228"/>
                <a:gd name="T30" fmla="*/ 71 w 138"/>
                <a:gd name="T31" fmla="*/ 169 h 228"/>
                <a:gd name="T32" fmla="*/ 72 w 138"/>
                <a:gd name="T33" fmla="*/ 188 h 228"/>
                <a:gd name="T34" fmla="*/ 72 w 138"/>
                <a:gd name="T35" fmla="*/ 208 h 228"/>
                <a:gd name="T36" fmla="*/ 73 w 138"/>
                <a:gd name="T37" fmla="*/ 228 h 228"/>
                <a:gd name="T38" fmla="*/ 11 w 138"/>
                <a:gd name="T39" fmla="*/ 228 h 228"/>
                <a:gd name="T40" fmla="*/ 13 w 138"/>
                <a:gd name="T41" fmla="*/ 153 h 228"/>
                <a:gd name="T42" fmla="*/ 13 w 138"/>
                <a:gd name="T43" fmla="*/ 101 h 228"/>
                <a:gd name="T44" fmla="*/ 11 w 138"/>
                <a:gd name="T45" fmla="*/ 70 h 228"/>
                <a:gd name="T46" fmla="*/ 7 w 138"/>
                <a:gd name="T47" fmla="*/ 40 h 228"/>
                <a:gd name="T48" fmla="*/ 0 w 138"/>
                <a:gd name="T49" fmla="*/ 10 h 228"/>
                <a:gd name="T50" fmla="*/ 58 w 138"/>
                <a:gd name="T51" fmla="*/ 5 h 228"/>
                <a:gd name="T52" fmla="*/ 62 w 138"/>
                <a:gd name="T53" fmla="*/ 21 h 228"/>
                <a:gd name="T54" fmla="*/ 64 w 138"/>
                <a:gd name="T55" fmla="*/ 39 h 228"/>
                <a:gd name="T56" fmla="*/ 64 w 138"/>
                <a:gd name="T57" fmla="*/ 39 h 228"/>
                <a:gd name="T58" fmla="*/ 75 w 138"/>
                <a:gd name="T59" fmla="*/ 25 h 228"/>
                <a:gd name="T60" fmla="*/ 89 w 138"/>
                <a:gd name="T61" fmla="*/ 11 h 228"/>
                <a:gd name="T62" fmla="*/ 107 w 138"/>
                <a:gd name="T63" fmla="*/ 4 h 228"/>
                <a:gd name="T64" fmla="*/ 126 w 13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28">
                  <a:moveTo>
                    <a:pt x="126" y="0"/>
                  </a:moveTo>
                  <a:lnTo>
                    <a:pt x="131" y="0"/>
                  </a:lnTo>
                  <a:lnTo>
                    <a:pt x="135" y="1"/>
                  </a:lnTo>
                  <a:lnTo>
                    <a:pt x="138" y="49"/>
                  </a:lnTo>
                  <a:lnTo>
                    <a:pt x="132" y="49"/>
                  </a:lnTo>
                  <a:lnTo>
                    <a:pt x="126" y="48"/>
                  </a:lnTo>
                  <a:lnTo>
                    <a:pt x="121" y="48"/>
                  </a:lnTo>
                  <a:lnTo>
                    <a:pt x="102" y="49"/>
                  </a:lnTo>
                  <a:lnTo>
                    <a:pt x="89" y="56"/>
                  </a:lnTo>
                  <a:lnTo>
                    <a:pt x="80" y="64"/>
                  </a:lnTo>
                  <a:lnTo>
                    <a:pt x="75" y="76"/>
                  </a:lnTo>
                  <a:lnTo>
                    <a:pt x="72" y="90"/>
                  </a:lnTo>
                  <a:lnTo>
                    <a:pt x="71" y="107"/>
                  </a:lnTo>
                  <a:lnTo>
                    <a:pt x="71" y="125"/>
                  </a:lnTo>
                  <a:lnTo>
                    <a:pt x="71" y="153"/>
                  </a:lnTo>
                  <a:lnTo>
                    <a:pt x="71" y="169"/>
                  </a:lnTo>
                  <a:lnTo>
                    <a:pt x="72" y="188"/>
                  </a:lnTo>
                  <a:lnTo>
                    <a:pt x="72" y="208"/>
                  </a:lnTo>
                  <a:lnTo>
                    <a:pt x="73" y="228"/>
                  </a:lnTo>
                  <a:lnTo>
                    <a:pt x="11" y="228"/>
                  </a:lnTo>
                  <a:lnTo>
                    <a:pt x="13" y="153"/>
                  </a:lnTo>
                  <a:lnTo>
                    <a:pt x="13" y="101"/>
                  </a:lnTo>
                  <a:lnTo>
                    <a:pt x="11" y="70"/>
                  </a:lnTo>
                  <a:lnTo>
                    <a:pt x="7" y="40"/>
                  </a:lnTo>
                  <a:lnTo>
                    <a:pt x="0" y="10"/>
                  </a:lnTo>
                  <a:lnTo>
                    <a:pt x="58" y="5"/>
                  </a:lnTo>
                  <a:lnTo>
                    <a:pt x="62" y="21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75" y="25"/>
                  </a:lnTo>
                  <a:lnTo>
                    <a:pt x="89" y="11"/>
                  </a:lnTo>
                  <a:lnTo>
                    <a:pt x="107" y="4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9789900" y="432639"/>
              <a:ext cx="162356" cy="180911"/>
            </a:xfrm>
            <a:custGeom>
              <a:avLst/>
              <a:gdLst>
                <a:gd name="T0" fmla="*/ 109 w 211"/>
                <a:gd name="T1" fmla="*/ 48 h 234"/>
                <a:gd name="T2" fmla="*/ 93 w 211"/>
                <a:gd name="T3" fmla="*/ 49 h 234"/>
                <a:gd name="T4" fmla="*/ 80 w 211"/>
                <a:gd name="T5" fmla="*/ 55 h 234"/>
                <a:gd name="T6" fmla="*/ 71 w 211"/>
                <a:gd name="T7" fmla="*/ 63 h 234"/>
                <a:gd name="T8" fmla="*/ 64 w 211"/>
                <a:gd name="T9" fmla="*/ 72 h 234"/>
                <a:gd name="T10" fmla="*/ 61 w 211"/>
                <a:gd name="T11" fmla="*/ 81 h 234"/>
                <a:gd name="T12" fmla="*/ 59 w 211"/>
                <a:gd name="T13" fmla="*/ 90 h 234"/>
                <a:gd name="T14" fmla="*/ 153 w 211"/>
                <a:gd name="T15" fmla="*/ 90 h 234"/>
                <a:gd name="T16" fmla="*/ 152 w 211"/>
                <a:gd name="T17" fmla="*/ 80 h 234"/>
                <a:gd name="T18" fmla="*/ 146 w 211"/>
                <a:gd name="T19" fmla="*/ 68 h 234"/>
                <a:gd name="T20" fmla="*/ 138 w 211"/>
                <a:gd name="T21" fmla="*/ 57 h 234"/>
                <a:gd name="T22" fmla="*/ 125 w 211"/>
                <a:gd name="T23" fmla="*/ 51 h 234"/>
                <a:gd name="T24" fmla="*/ 109 w 211"/>
                <a:gd name="T25" fmla="*/ 48 h 234"/>
                <a:gd name="T26" fmla="*/ 108 w 211"/>
                <a:gd name="T27" fmla="*/ 0 h 234"/>
                <a:gd name="T28" fmla="*/ 133 w 211"/>
                <a:gd name="T29" fmla="*/ 2 h 234"/>
                <a:gd name="T30" fmla="*/ 153 w 211"/>
                <a:gd name="T31" fmla="*/ 9 h 234"/>
                <a:gd name="T32" fmla="*/ 171 w 211"/>
                <a:gd name="T33" fmla="*/ 18 h 234"/>
                <a:gd name="T34" fmla="*/ 184 w 211"/>
                <a:gd name="T35" fmla="*/ 31 h 234"/>
                <a:gd name="T36" fmla="*/ 195 w 211"/>
                <a:gd name="T37" fmla="*/ 46 h 234"/>
                <a:gd name="T38" fmla="*/ 203 w 211"/>
                <a:gd name="T39" fmla="*/ 61 h 234"/>
                <a:gd name="T40" fmla="*/ 208 w 211"/>
                <a:gd name="T41" fmla="*/ 78 h 234"/>
                <a:gd name="T42" fmla="*/ 211 w 211"/>
                <a:gd name="T43" fmla="*/ 95 h 234"/>
                <a:gd name="T44" fmla="*/ 211 w 211"/>
                <a:gd name="T45" fmla="*/ 114 h 234"/>
                <a:gd name="T46" fmla="*/ 211 w 211"/>
                <a:gd name="T47" fmla="*/ 120 h 234"/>
                <a:gd name="T48" fmla="*/ 211 w 211"/>
                <a:gd name="T49" fmla="*/ 127 h 234"/>
                <a:gd name="T50" fmla="*/ 59 w 211"/>
                <a:gd name="T51" fmla="*/ 127 h 234"/>
                <a:gd name="T52" fmla="*/ 61 w 211"/>
                <a:gd name="T53" fmla="*/ 136 h 234"/>
                <a:gd name="T54" fmla="*/ 63 w 211"/>
                <a:gd name="T55" fmla="*/ 145 h 234"/>
                <a:gd name="T56" fmla="*/ 68 w 211"/>
                <a:gd name="T57" fmla="*/ 154 h 234"/>
                <a:gd name="T58" fmla="*/ 76 w 211"/>
                <a:gd name="T59" fmla="*/ 165 h 234"/>
                <a:gd name="T60" fmla="*/ 87 w 211"/>
                <a:gd name="T61" fmla="*/ 174 h 234"/>
                <a:gd name="T62" fmla="*/ 101 w 211"/>
                <a:gd name="T63" fmla="*/ 181 h 234"/>
                <a:gd name="T64" fmla="*/ 119 w 211"/>
                <a:gd name="T65" fmla="*/ 186 h 234"/>
                <a:gd name="T66" fmla="*/ 142 w 211"/>
                <a:gd name="T67" fmla="*/ 187 h 234"/>
                <a:gd name="T68" fmla="*/ 167 w 211"/>
                <a:gd name="T69" fmla="*/ 184 h 234"/>
                <a:gd name="T70" fmla="*/ 191 w 211"/>
                <a:gd name="T71" fmla="*/ 181 h 234"/>
                <a:gd name="T72" fmla="*/ 191 w 211"/>
                <a:gd name="T73" fmla="*/ 228 h 234"/>
                <a:gd name="T74" fmla="*/ 163 w 211"/>
                <a:gd name="T75" fmla="*/ 233 h 234"/>
                <a:gd name="T76" fmla="*/ 135 w 211"/>
                <a:gd name="T77" fmla="*/ 234 h 234"/>
                <a:gd name="T78" fmla="*/ 105 w 211"/>
                <a:gd name="T79" fmla="*/ 232 h 234"/>
                <a:gd name="T80" fmla="*/ 78 w 211"/>
                <a:gd name="T81" fmla="*/ 225 h 234"/>
                <a:gd name="T82" fmla="*/ 55 w 211"/>
                <a:gd name="T83" fmla="*/ 213 h 234"/>
                <a:gd name="T84" fmla="*/ 36 w 211"/>
                <a:gd name="T85" fmla="*/ 198 h 234"/>
                <a:gd name="T86" fmla="*/ 21 w 211"/>
                <a:gd name="T87" fmla="*/ 178 h 234"/>
                <a:gd name="T88" fmla="*/ 9 w 211"/>
                <a:gd name="T89" fmla="*/ 156 h 234"/>
                <a:gd name="T90" fmla="*/ 3 w 211"/>
                <a:gd name="T91" fmla="*/ 131 h 234"/>
                <a:gd name="T92" fmla="*/ 0 w 211"/>
                <a:gd name="T93" fmla="*/ 103 h 234"/>
                <a:gd name="T94" fmla="*/ 3 w 211"/>
                <a:gd name="T95" fmla="*/ 78 h 234"/>
                <a:gd name="T96" fmla="*/ 11 w 211"/>
                <a:gd name="T97" fmla="*/ 56 h 234"/>
                <a:gd name="T98" fmla="*/ 23 w 211"/>
                <a:gd name="T99" fmla="*/ 38 h 234"/>
                <a:gd name="T100" fmla="*/ 40 w 211"/>
                <a:gd name="T101" fmla="*/ 22 h 234"/>
                <a:gd name="T102" fmla="*/ 59 w 211"/>
                <a:gd name="T103" fmla="*/ 10 h 234"/>
                <a:gd name="T104" fmla="*/ 81 w 211"/>
                <a:gd name="T105" fmla="*/ 2 h 234"/>
                <a:gd name="T106" fmla="*/ 108 w 211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234">
                  <a:moveTo>
                    <a:pt x="109" y="48"/>
                  </a:moveTo>
                  <a:lnTo>
                    <a:pt x="93" y="49"/>
                  </a:lnTo>
                  <a:lnTo>
                    <a:pt x="80" y="55"/>
                  </a:lnTo>
                  <a:lnTo>
                    <a:pt x="71" y="63"/>
                  </a:lnTo>
                  <a:lnTo>
                    <a:pt x="64" y="72"/>
                  </a:lnTo>
                  <a:lnTo>
                    <a:pt x="61" y="81"/>
                  </a:lnTo>
                  <a:lnTo>
                    <a:pt x="59" y="90"/>
                  </a:lnTo>
                  <a:lnTo>
                    <a:pt x="153" y="90"/>
                  </a:lnTo>
                  <a:lnTo>
                    <a:pt x="152" y="80"/>
                  </a:lnTo>
                  <a:lnTo>
                    <a:pt x="146" y="68"/>
                  </a:lnTo>
                  <a:lnTo>
                    <a:pt x="138" y="57"/>
                  </a:lnTo>
                  <a:lnTo>
                    <a:pt x="125" y="51"/>
                  </a:lnTo>
                  <a:lnTo>
                    <a:pt x="109" y="48"/>
                  </a:lnTo>
                  <a:close/>
                  <a:moveTo>
                    <a:pt x="108" y="0"/>
                  </a:moveTo>
                  <a:lnTo>
                    <a:pt x="133" y="2"/>
                  </a:lnTo>
                  <a:lnTo>
                    <a:pt x="153" y="9"/>
                  </a:lnTo>
                  <a:lnTo>
                    <a:pt x="171" y="18"/>
                  </a:lnTo>
                  <a:lnTo>
                    <a:pt x="184" y="31"/>
                  </a:lnTo>
                  <a:lnTo>
                    <a:pt x="195" y="46"/>
                  </a:lnTo>
                  <a:lnTo>
                    <a:pt x="203" y="61"/>
                  </a:lnTo>
                  <a:lnTo>
                    <a:pt x="208" y="78"/>
                  </a:lnTo>
                  <a:lnTo>
                    <a:pt x="211" y="95"/>
                  </a:lnTo>
                  <a:lnTo>
                    <a:pt x="211" y="114"/>
                  </a:lnTo>
                  <a:lnTo>
                    <a:pt x="211" y="120"/>
                  </a:lnTo>
                  <a:lnTo>
                    <a:pt x="211" y="127"/>
                  </a:lnTo>
                  <a:lnTo>
                    <a:pt x="59" y="127"/>
                  </a:lnTo>
                  <a:lnTo>
                    <a:pt x="61" y="136"/>
                  </a:lnTo>
                  <a:lnTo>
                    <a:pt x="63" y="145"/>
                  </a:lnTo>
                  <a:lnTo>
                    <a:pt x="68" y="154"/>
                  </a:lnTo>
                  <a:lnTo>
                    <a:pt x="76" y="165"/>
                  </a:lnTo>
                  <a:lnTo>
                    <a:pt x="87" y="174"/>
                  </a:lnTo>
                  <a:lnTo>
                    <a:pt x="101" y="181"/>
                  </a:lnTo>
                  <a:lnTo>
                    <a:pt x="119" y="186"/>
                  </a:lnTo>
                  <a:lnTo>
                    <a:pt x="142" y="187"/>
                  </a:lnTo>
                  <a:lnTo>
                    <a:pt x="167" y="184"/>
                  </a:lnTo>
                  <a:lnTo>
                    <a:pt x="191" y="181"/>
                  </a:lnTo>
                  <a:lnTo>
                    <a:pt x="191" y="228"/>
                  </a:lnTo>
                  <a:lnTo>
                    <a:pt x="163" y="233"/>
                  </a:lnTo>
                  <a:lnTo>
                    <a:pt x="135" y="234"/>
                  </a:lnTo>
                  <a:lnTo>
                    <a:pt x="105" y="232"/>
                  </a:lnTo>
                  <a:lnTo>
                    <a:pt x="78" y="225"/>
                  </a:lnTo>
                  <a:lnTo>
                    <a:pt x="55" y="213"/>
                  </a:lnTo>
                  <a:lnTo>
                    <a:pt x="36" y="198"/>
                  </a:lnTo>
                  <a:lnTo>
                    <a:pt x="21" y="178"/>
                  </a:lnTo>
                  <a:lnTo>
                    <a:pt x="9" y="156"/>
                  </a:lnTo>
                  <a:lnTo>
                    <a:pt x="3" y="131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1" y="56"/>
                  </a:lnTo>
                  <a:lnTo>
                    <a:pt x="23" y="38"/>
                  </a:lnTo>
                  <a:lnTo>
                    <a:pt x="40" y="22"/>
                  </a:lnTo>
                  <a:lnTo>
                    <a:pt x="59" y="10"/>
                  </a:lnTo>
                  <a:lnTo>
                    <a:pt x="81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312994" y="3536586"/>
            <a:ext cx="3975897" cy="200988"/>
          </a:xfrm>
        </p:spPr>
        <p:txBody>
          <a:bodyPr>
            <a:spAutoFit/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677041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 userDrawn="1"/>
        </p:nvCxnSpPr>
        <p:spPr>
          <a:xfrm>
            <a:off x="301687" y="3479481"/>
            <a:ext cx="41821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H="1">
            <a:off x="5128113" y="3559284"/>
            <a:ext cx="1577322" cy="854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6735185" y="2658039"/>
            <a:ext cx="1716543" cy="834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 userDrawn="1"/>
        </p:nvSpPr>
        <p:spPr>
          <a:xfrm rot="3160954">
            <a:off x="4813571" y="1322593"/>
            <a:ext cx="4868364" cy="3551754"/>
          </a:xfrm>
          <a:custGeom>
            <a:avLst/>
            <a:gdLst>
              <a:gd name="connsiteX0" fmla="*/ 0 w 6739128"/>
              <a:gd name="connsiteY0" fmla="*/ 0 h 4873752"/>
              <a:gd name="connsiteX1" fmla="*/ 3886200 w 6739128"/>
              <a:gd name="connsiteY1" fmla="*/ 3785616 h 4873752"/>
              <a:gd name="connsiteX2" fmla="*/ 6739128 w 6739128"/>
              <a:gd name="connsiteY2" fmla="*/ 4873752 h 4873752"/>
              <a:gd name="connsiteX0" fmla="*/ 0 w 6739128"/>
              <a:gd name="connsiteY0" fmla="*/ 0 h 4873752"/>
              <a:gd name="connsiteX1" fmla="*/ 6739128 w 6739128"/>
              <a:gd name="connsiteY1" fmla="*/ 4873752 h 4873752"/>
              <a:gd name="connsiteX0" fmla="*/ 0 w 6739128"/>
              <a:gd name="connsiteY0" fmla="*/ 0 h 4910328"/>
              <a:gd name="connsiteX1" fmla="*/ 6739128 w 6739128"/>
              <a:gd name="connsiteY1" fmla="*/ 4910328 h 4910328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684082"/>
              <a:gd name="connsiteY0" fmla="*/ 0 h 4794488"/>
              <a:gd name="connsiteX1" fmla="*/ 6684082 w 6684082"/>
              <a:gd name="connsiteY1" fmla="*/ 4794488 h 4794488"/>
              <a:gd name="connsiteX0" fmla="*/ 0 w 5499428"/>
              <a:gd name="connsiteY0" fmla="*/ 0 h 4153284"/>
              <a:gd name="connsiteX1" fmla="*/ 5499428 w 5499428"/>
              <a:gd name="connsiteY1" fmla="*/ 4153284 h 4153284"/>
              <a:gd name="connsiteX0" fmla="*/ 0 w 5390718"/>
              <a:gd name="connsiteY0" fmla="*/ 0 h 4161488"/>
              <a:gd name="connsiteX1" fmla="*/ 5390718 w 5390718"/>
              <a:gd name="connsiteY1" fmla="*/ 4161488 h 4161488"/>
              <a:gd name="connsiteX0" fmla="*/ 0 w 5367597"/>
              <a:gd name="connsiteY0" fmla="*/ 0 h 4153579"/>
              <a:gd name="connsiteX1" fmla="*/ 5367597 w 5367597"/>
              <a:gd name="connsiteY1" fmla="*/ 4153579 h 415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7597" h="4153579">
                <a:moveTo>
                  <a:pt x="0" y="0"/>
                </a:moveTo>
                <a:cubicBezTo>
                  <a:pt x="1063752" y="2237232"/>
                  <a:pt x="2694501" y="3662851"/>
                  <a:pt x="5367597" y="4153579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5442071" y="2150557"/>
            <a:ext cx="2506896" cy="265784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917" y="4413539"/>
            <a:ext cx="413196" cy="3229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 flipV="1">
            <a:off x="4483818" y="3492104"/>
            <a:ext cx="648812" cy="921436"/>
          </a:xfrm>
          <a:prstGeom prst="line">
            <a:avLst/>
          </a:prstGeom>
          <a:ln w="9525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 userDrawn="1"/>
        </p:nvSpPr>
        <p:spPr>
          <a:xfrm flipV="1">
            <a:off x="8249646" y="24437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5570985" y="2287233"/>
            <a:ext cx="2249068" cy="238449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58595B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 flipV="1">
            <a:off x="4926031" y="41992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 flipV="1">
            <a:off x="4665829" y="3800809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 flipV="1">
            <a:off x="4626734" y="4649064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994" y="3165392"/>
            <a:ext cx="3975897" cy="312649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slide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5" name="Slide Number Placeholder 4"/>
          <p:cNvSpPr txBox="1">
            <a:spLocks/>
          </p:cNvSpPr>
          <p:nvPr userDrawn="1"/>
        </p:nvSpPr>
        <p:spPr>
          <a:xfrm>
            <a:off x="7927475" y="6365502"/>
            <a:ext cx="89092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1043056" rtl="0" eaLnBrk="1" latinLnBrk="0" hangingPunct="1"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287540" y="6179208"/>
            <a:ext cx="8548312" cy="0"/>
          </a:xfrm>
          <a:prstGeom prst="line">
            <a:avLst/>
          </a:prstGeom>
          <a:ln w="952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 userDrawn="1"/>
        </p:nvGrpSpPr>
        <p:grpSpPr>
          <a:xfrm>
            <a:off x="310158" y="6347904"/>
            <a:ext cx="1636104" cy="228546"/>
            <a:chOff x="7398636" y="349142"/>
            <a:chExt cx="2553620" cy="336308"/>
          </a:xfrm>
          <a:solidFill>
            <a:schemeClr val="bg1"/>
          </a:solidFill>
        </p:grpSpPr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7398636" y="370016"/>
              <a:ext cx="62623" cy="238895"/>
            </a:xfrm>
            <a:custGeom>
              <a:avLst/>
              <a:gdLst>
                <a:gd name="T0" fmla="*/ 0 w 82"/>
                <a:gd name="T1" fmla="*/ 0 h 308"/>
                <a:gd name="T2" fmla="*/ 76 w 82"/>
                <a:gd name="T3" fmla="*/ 0 h 308"/>
                <a:gd name="T4" fmla="*/ 74 w 82"/>
                <a:gd name="T5" fmla="*/ 25 h 308"/>
                <a:gd name="T6" fmla="*/ 73 w 82"/>
                <a:gd name="T7" fmla="*/ 53 h 308"/>
                <a:gd name="T8" fmla="*/ 73 w 82"/>
                <a:gd name="T9" fmla="*/ 86 h 308"/>
                <a:gd name="T10" fmla="*/ 73 w 82"/>
                <a:gd name="T11" fmla="*/ 199 h 308"/>
                <a:gd name="T12" fmla="*/ 74 w 82"/>
                <a:gd name="T13" fmla="*/ 225 h 308"/>
                <a:gd name="T14" fmla="*/ 76 w 82"/>
                <a:gd name="T15" fmla="*/ 254 h 308"/>
                <a:gd name="T16" fmla="*/ 78 w 82"/>
                <a:gd name="T17" fmla="*/ 283 h 308"/>
                <a:gd name="T18" fmla="*/ 82 w 82"/>
                <a:gd name="T19" fmla="*/ 308 h 308"/>
                <a:gd name="T20" fmla="*/ 6 w 82"/>
                <a:gd name="T21" fmla="*/ 308 h 308"/>
                <a:gd name="T22" fmla="*/ 6 w 82"/>
                <a:gd name="T23" fmla="*/ 289 h 308"/>
                <a:gd name="T24" fmla="*/ 7 w 82"/>
                <a:gd name="T25" fmla="*/ 271 h 308"/>
                <a:gd name="T26" fmla="*/ 7 w 82"/>
                <a:gd name="T27" fmla="*/ 251 h 308"/>
                <a:gd name="T28" fmla="*/ 7 w 82"/>
                <a:gd name="T29" fmla="*/ 228 h 308"/>
                <a:gd name="T30" fmla="*/ 7 w 82"/>
                <a:gd name="T31" fmla="*/ 107 h 308"/>
                <a:gd name="T32" fmla="*/ 7 w 82"/>
                <a:gd name="T33" fmla="*/ 68 h 308"/>
                <a:gd name="T34" fmla="*/ 5 w 82"/>
                <a:gd name="T35" fmla="*/ 32 h 308"/>
                <a:gd name="T36" fmla="*/ 0 w 82"/>
                <a:gd name="T3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308">
                  <a:moveTo>
                    <a:pt x="0" y="0"/>
                  </a:moveTo>
                  <a:lnTo>
                    <a:pt x="76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99"/>
                  </a:lnTo>
                  <a:lnTo>
                    <a:pt x="74" y="225"/>
                  </a:lnTo>
                  <a:lnTo>
                    <a:pt x="76" y="254"/>
                  </a:lnTo>
                  <a:lnTo>
                    <a:pt x="78" y="283"/>
                  </a:lnTo>
                  <a:lnTo>
                    <a:pt x="82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7" y="271"/>
                  </a:lnTo>
                  <a:lnTo>
                    <a:pt x="7" y="251"/>
                  </a:lnTo>
                  <a:lnTo>
                    <a:pt x="7" y="228"/>
                  </a:lnTo>
                  <a:lnTo>
                    <a:pt x="7" y="107"/>
                  </a:lnTo>
                  <a:lnTo>
                    <a:pt x="7" y="68"/>
                  </a:lnTo>
                  <a:lnTo>
                    <a:pt x="5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 bwMode="auto">
            <a:xfrm>
              <a:off x="7496049" y="432639"/>
              <a:ext cx="183230" cy="252811"/>
            </a:xfrm>
            <a:custGeom>
              <a:avLst/>
              <a:gdLst>
                <a:gd name="T0" fmla="*/ 104 w 237"/>
                <a:gd name="T1" fmla="*/ 51 h 326"/>
                <a:gd name="T2" fmla="*/ 79 w 237"/>
                <a:gd name="T3" fmla="*/ 68 h 326"/>
                <a:gd name="T4" fmla="*/ 68 w 237"/>
                <a:gd name="T5" fmla="*/ 102 h 326"/>
                <a:gd name="T6" fmla="*/ 69 w 237"/>
                <a:gd name="T7" fmla="*/ 145 h 326"/>
                <a:gd name="T8" fmla="*/ 87 w 237"/>
                <a:gd name="T9" fmla="*/ 177 h 326"/>
                <a:gd name="T10" fmla="*/ 124 w 237"/>
                <a:gd name="T11" fmla="*/ 187 h 326"/>
                <a:gd name="T12" fmla="*/ 154 w 237"/>
                <a:gd name="T13" fmla="*/ 179 h 326"/>
                <a:gd name="T14" fmla="*/ 172 w 237"/>
                <a:gd name="T15" fmla="*/ 157 h 326"/>
                <a:gd name="T16" fmla="*/ 179 w 237"/>
                <a:gd name="T17" fmla="*/ 123 h 326"/>
                <a:gd name="T18" fmla="*/ 168 w 237"/>
                <a:gd name="T19" fmla="*/ 77 h 326"/>
                <a:gd name="T20" fmla="*/ 140 w 237"/>
                <a:gd name="T21" fmla="*/ 51 h 326"/>
                <a:gd name="T22" fmla="*/ 136 w 237"/>
                <a:gd name="T23" fmla="*/ 0 h 326"/>
                <a:gd name="T24" fmla="*/ 182 w 237"/>
                <a:gd name="T25" fmla="*/ 11 h 326"/>
                <a:gd name="T26" fmla="*/ 216 w 237"/>
                <a:gd name="T27" fmla="*/ 44 h 326"/>
                <a:gd name="T28" fmla="*/ 235 w 237"/>
                <a:gd name="T29" fmla="*/ 93 h 326"/>
                <a:gd name="T30" fmla="*/ 235 w 237"/>
                <a:gd name="T31" fmla="*/ 149 h 326"/>
                <a:gd name="T32" fmla="*/ 217 w 237"/>
                <a:gd name="T33" fmla="*/ 194 h 326"/>
                <a:gd name="T34" fmla="*/ 183 w 237"/>
                <a:gd name="T35" fmla="*/ 224 h 326"/>
                <a:gd name="T36" fmla="*/ 138 w 237"/>
                <a:gd name="T37" fmla="*/ 234 h 326"/>
                <a:gd name="T38" fmla="*/ 103 w 237"/>
                <a:gd name="T39" fmla="*/ 230 h 326"/>
                <a:gd name="T40" fmla="*/ 81 w 237"/>
                <a:gd name="T41" fmla="*/ 219 h 326"/>
                <a:gd name="T42" fmla="*/ 70 w 237"/>
                <a:gd name="T43" fmla="*/ 239 h 326"/>
                <a:gd name="T44" fmla="*/ 72 w 237"/>
                <a:gd name="T45" fmla="*/ 272 h 326"/>
                <a:gd name="T46" fmla="*/ 76 w 237"/>
                <a:gd name="T47" fmla="*/ 322 h 326"/>
                <a:gd name="T48" fmla="*/ 5 w 237"/>
                <a:gd name="T49" fmla="*/ 313 h 326"/>
                <a:gd name="T50" fmla="*/ 9 w 237"/>
                <a:gd name="T51" fmla="*/ 274 h 326"/>
                <a:gd name="T52" fmla="*/ 11 w 237"/>
                <a:gd name="T53" fmla="*/ 232 h 326"/>
                <a:gd name="T54" fmla="*/ 13 w 237"/>
                <a:gd name="T55" fmla="*/ 123 h 326"/>
                <a:gd name="T56" fmla="*/ 6 w 237"/>
                <a:gd name="T57" fmla="*/ 47 h 326"/>
                <a:gd name="T58" fmla="*/ 55 w 237"/>
                <a:gd name="T59" fmla="*/ 5 h 326"/>
                <a:gd name="T60" fmla="*/ 62 w 237"/>
                <a:gd name="T61" fmla="*/ 38 h 326"/>
                <a:gd name="T62" fmla="*/ 78 w 237"/>
                <a:gd name="T63" fmla="*/ 21 h 326"/>
                <a:gd name="T64" fmla="*/ 100 w 237"/>
                <a:gd name="T65" fmla="*/ 6 h 326"/>
                <a:gd name="T66" fmla="*/ 136 w 237"/>
                <a:gd name="T6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326">
                  <a:moveTo>
                    <a:pt x="121" y="48"/>
                  </a:moveTo>
                  <a:lnTo>
                    <a:pt x="104" y="51"/>
                  </a:lnTo>
                  <a:lnTo>
                    <a:pt x="90" y="57"/>
                  </a:lnTo>
                  <a:lnTo>
                    <a:pt x="79" y="68"/>
                  </a:lnTo>
                  <a:lnTo>
                    <a:pt x="73" y="84"/>
                  </a:lnTo>
                  <a:lnTo>
                    <a:pt x="68" y="102"/>
                  </a:lnTo>
                  <a:lnTo>
                    <a:pt x="66" y="123"/>
                  </a:lnTo>
                  <a:lnTo>
                    <a:pt x="69" y="145"/>
                  </a:lnTo>
                  <a:lnTo>
                    <a:pt x="76" y="163"/>
                  </a:lnTo>
                  <a:lnTo>
                    <a:pt x="87" y="177"/>
                  </a:lnTo>
                  <a:lnTo>
                    <a:pt x="103" y="184"/>
                  </a:lnTo>
                  <a:lnTo>
                    <a:pt x="124" y="187"/>
                  </a:lnTo>
                  <a:lnTo>
                    <a:pt x="141" y="184"/>
                  </a:lnTo>
                  <a:lnTo>
                    <a:pt x="154" y="179"/>
                  </a:lnTo>
                  <a:lnTo>
                    <a:pt x="165" y="169"/>
                  </a:lnTo>
                  <a:lnTo>
                    <a:pt x="172" y="157"/>
                  </a:lnTo>
                  <a:lnTo>
                    <a:pt x="178" y="141"/>
                  </a:lnTo>
                  <a:lnTo>
                    <a:pt x="179" y="123"/>
                  </a:lnTo>
                  <a:lnTo>
                    <a:pt x="176" y="98"/>
                  </a:lnTo>
                  <a:lnTo>
                    <a:pt x="168" y="77"/>
                  </a:lnTo>
                  <a:lnTo>
                    <a:pt x="155" y="61"/>
                  </a:lnTo>
                  <a:lnTo>
                    <a:pt x="140" y="51"/>
                  </a:lnTo>
                  <a:lnTo>
                    <a:pt x="121" y="48"/>
                  </a:lnTo>
                  <a:close/>
                  <a:moveTo>
                    <a:pt x="136" y="0"/>
                  </a:moveTo>
                  <a:lnTo>
                    <a:pt x="159" y="4"/>
                  </a:lnTo>
                  <a:lnTo>
                    <a:pt x="182" y="11"/>
                  </a:lnTo>
                  <a:lnTo>
                    <a:pt x="201" y="26"/>
                  </a:lnTo>
                  <a:lnTo>
                    <a:pt x="216" y="44"/>
                  </a:lnTo>
                  <a:lnTo>
                    <a:pt x="227" y="66"/>
                  </a:lnTo>
                  <a:lnTo>
                    <a:pt x="235" y="93"/>
                  </a:lnTo>
                  <a:lnTo>
                    <a:pt x="237" y="122"/>
                  </a:lnTo>
                  <a:lnTo>
                    <a:pt x="235" y="149"/>
                  </a:lnTo>
                  <a:lnTo>
                    <a:pt x="227" y="173"/>
                  </a:lnTo>
                  <a:lnTo>
                    <a:pt x="217" y="194"/>
                  </a:lnTo>
                  <a:lnTo>
                    <a:pt x="201" y="211"/>
                  </a:lnTo>
                  <a:lnTo>
                    <a:pt x="183" y="224"/>
                  </a:lnTo>
                  <a:lnTo>
                    <a:pt x="162" y="232"/>
                  </a:lnTo>
                  <a:lnTo>
                    <a:pt x="138" y="234"/>
                  </a:lnTo>
                  <a:lnTo>
                    <a:pt x="119" y="233"/>
                  </a:lnTo>
                  <a:lnTo>
                    <a:pt x="103" y="230"/>
                  </a:lnTo>
                  <a:lnTo>
                    <a:pt x="91" y="225"/>
                  </a:lnTo>
                  <a:lnTo>
                    <a:pt x="81" y="219"/>
                  </a:lnTo>
                  <a:lnTo>
                    <a:pt x="70" y="213"/>
                  </a:lnTo>
                  <a:lnTo>
                    <a:pt x="70" y="239"/>
                  </a:lnTo>
                  <a:lnTo>
                    <a:pt x="70" y="253"/>
                  </a:lnTo>
                  <a:lnTo>
                    <a:pt x="72" y="272"/>
                  </a:lnTo>
                  <a:lnTo>
                    <a:pt x="73" y="296"/>
                  </a:lnTo>
                  <a:lnTo>
                    <a:pt x="76" y="322"/>
                  </a:lnTo>
                  <a:lnTo>
                    <a:pt x="4" y="326"/>
                  </a:lnTo>
                  <a:lnTo>
                    <a:pt x="5" y="313"/>
                  </a:lnTo>
                  <a:lnTo>
                    <a:pt x="7" y="295"/>
                  </a:lnTo>
                  <a:lnTo>
                    <a:pt x="9" y="274"/>
                  </a:lnTo>
                  <a:lnTo>
                    <a:pt x="10" y="253"/>
                  </a:lnTo>
                  <a:lnTo>
                    <a:pt x="11" y="232"/>
                  </a:lnTo>
                  <a:lnTo>
                    <a:pt x="13" y="213"/>
                  </a:lnTo>
                  <a:lnTo>
                    <a:pt x="13" y="123"/>
                  </a:lnTo>
                  <a:lnTo>
                    <a:pt x="10" y="85"/>
                  </a:lnTo>
                  <a:lnTo>
                    <a:pt x="6" y="47"/>
                  </a:lnTo>
                  <a:lnTo>
                    <a:pt x="0" y="10"/>
                  </a:lnTo>
                  <a:lnTo>
                    <a:pt x="55" y="5"/>
                  </a:lnTo>
                  <a:lnTo>
                    <a:pt x="59" y="21"/>
                  </a:lnTo>
                  <a:lnTo>
                    <a:pt x="62" y="38"/>
                  </a:lnTo>
                  <a:lnTo>
                    <a:pt x="69" y="28"/>
                  </a:lnTo>
                  <a:lnTo>
                    <a:pt x="78" y="21"/>
                  </a:lnTo>
                  <a:lnTo>
                    <a:pt x="89" y="13"/>
                  </a:lnTo>
                  <a:lnTo>
                    <a:pt x="100" y="6"/>
                  </a:lnTo>
                  <a:lnTo>
                    <a:pt x="116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7700153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2 w 159"/>
                <a:gd name="T3" fmla="*/ 1 h 234"/>
                <a:gd name="T4" fmla="*/ 135 w 159"/>
                <a:gd name="T5" fmla="*/ 4 h 234"/>
                <a:gd name="T6" fmla="*/ 135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2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8 w 159"/>
                <a:gd name="T19" fmla="*/ 61 h 234"/>
                <a:gd name="T20" fmla="*/ 62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4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50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6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3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0 w 159"/>
                <a:gd name="T67" fmla="*/ 190 h 234"/>
                <a:gd name="T68" fmla="*/ 91 w 159"/>
                <a:gd name="T69" fmla="*/ 186 h 234"/>
                <a:gd name="T70" fmla="*/ 97 w 159"/>
                <a:gd name="T71" fmla="*/ 179 h 234"/>
                <a:gd name="T72" fmla="*/ 100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0 w 159"/>
                <a:gd name="T83" fmla="*/ 123 h 234"/>
                <a:gd name="T84" fmla="*/ 25 w 159"/>
                <a:gd name="T85" fmla="*/ 111 h 234"/>
                <a:gd name="T86" fmla="*/ 12 w 159"/>
                <a:gd name="T87" fmla="*/ 97 h 234"/>
                <a:gd name="T88" fmla="*/ 3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3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2" y="1"/>
                  </a:lnTo>
                  <a:lnTo>
                    <a:pt x="135" y="4"/>
                  </a:lnTo>
                  <a:lnTo>
                    <a:pt x="135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2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8" y="61"/>
                  </a:lnTo>
                  <a:lnTo>
                    <a:pt x="62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4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50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6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3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0" y="190"/>
                  </a:lnTo>
                  <a:lnTo>
                    <a:pt x="91" y="186"/>
                  </a:lnTo>
                  <a:lnTo>
                    <a:pt x="97" y="179"/>
                  </a:lnTo>
                  <a:lnTo>
                    <a:pt x="100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0" y="123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3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7841634" y="432639"/>
              <a:ext cx="176272" cy="180911"/>
            </a:xfrm>
            <a:custGeom>
              <a:avLst/>
              <a:gdLst>
                <a:gd name="T0" fmla="*/ 115 w 229"/>
                <a:gd name="T1" fmla="*/ 48 h 234"/>
                <a:gd name="T2" fmla="*/ 97 w 229"/>
                <a:gd name="T3" fmla="*/ 49 h 234"/>
                <a:gd name="T4" fmla="*/ 84 w 229"/>
                <a:gd name="T5" fmla="*/ 56 h 234"/>
                <a:gd name="T6" fmla="*/ 72 w 229"/>
                <a:gd name="T7" fmla="*/ 66 h 234"/>
                <a:gd name="T8" fmla="*/ 64 w 229"/>
                <a:gd name="T9" fmla="*/ 80 h 234"/>
                <a:gd name="T10" fmla="*/ 60 w 229"/>
                <a:gd name="T11" fmla="*/ 97 h 234"/>
                <a:gd name="T12" fmla="*/ 58 w 229"/>
                <a:gd name="T13" fmla="*/ 116 h 234"/>
                <a:gd name="T14" fmla="*/ 60 w 229"/>
                <a:gd name="T15" fmla="*/ 136 h 234"/>
                <a:gd name="T16" fmla="*/ 64 w 229"/>
                <a:gd name="T17" fmla="*/ 153 h 234"/>
                <a:gd name="T18" fmla="*/ 73 w 229"/>
                <a:gd name="T19" fmla="*/ 167 h 234"/>
                <a:gd name="T20" fmla="*/ 84 w 229"/>
                <a:gd name="T21" fmla="*/ 178 h 234"/>
                <a:gd name="T22" fmla="*/ 98 w 229"/>
                <a:gd name="T23" fmla="*/ 184 h 234"/>
                <a:gd name="T24" fmla="*/ 115 w 229"/>
                <a:gd name="T25" fmla="*/ 187 h 234"/>
                <a:gd name="T26" fmla="*/ 132 w 229"/>
                <a:gd name="T27" fmla="*/ 184 h 234"/>
                <a:gd name="T28" fmla="*/ 147 w 229"/>
                <a:gd name="T29" fmla="*/ 178 h 234"/>
                <a:gd name="T30" fmla="*/ 157 w 229"/>
                <a:gd name="T31" fmla="*/ 166 h 234"/>
                <a:gd name="T32" fmla="*/ 165 w 229"/>
                <a:gd name="T33" fmla="*/ 153 h 234"/>
                <a:gd name="T34" fmla="*/ 170 w 229"/>
                <a:gd name="T35" fmla="*/ 136 h 234"/>
                <a:gd name="T36" fmla="*/ 172 w 229"/>
                <a:gd name="T37" fmla="*/ 116 h 234"/>
                <a:gd name="T38" fmla="*/ 170 w 229"/>
                <a:gd name="T39" fmla="*/ 97 h 234"/>
                <a:gd name="T40" fmla="*/ 165 w 229"/>
                <a:gd name="T41" fmla="*/ 80 h 234"/>
                <a:gd name="T42" fmla="*/ 157 w 229"/>
                <a:gd name="T43" fmla="*/ 65 h 234"/>
                <a:gd name="T44" fmla="*/ 147 w 229"/>
                <a:gd name="T45" fmla="*/ 56 h 234"/>
                <a:gd name="T46" fmla="*/ 132 w 229"/>
                <a:gd name="T47" fmla="*/ 49 h 234"/>
                <a:gd name="T48" fmla="*/ 115 w 229"/>
                <a:gd name="T49" fmla="*/ 48 h 234"/>
                <a:gd name="T50" fmla="*/ 115 w 229"/>
                <a:gd name="T51" fmla="*/ 0 h 234"/>
                <a:gd name="T52" fmla="*/ 143 w 229"/>
                <a:gd name="T53" fmla="*/ 4 h 234"/>
                <a:gd name="T54" fmla="*/ 168 w 229"/>
                <a:gd name="T55" fmla="*/ 11 h 234"/>
                <a:gd name="T56" fmla="*/ 189 w 229"/>
                <a:gd name="T57" fmla="*/ 25 h 234"/>
                <a:gd name="T58" fmla="*/ 206 w 229"/>
                <a:gd name="T59" fmla="*/ 42 h 234"/>
                <a:gd name="T60" fmla="*/ 219 w 229"/>
                <a:gd name="T61" fmla="*/ 63 h 234"/>
                <a:gd name="T62" fmla="*/ 226 w 229"/>
                <a:gd name="T63" fmla="*/ 87 h 234"/>
                <a:gd name="T64" fmla="*/ 229 w 229"/>
                <a:gd name="T65" fmla="*/ 116 h 234"/>
                <a:gd name="T66" fmla="*/ 226 w 229"/>
                <a:gd name="T67" fmla="*/ 144 h 234"/>
                <a:gd name="T68" fmla="*/ 219 w 229"/>
                <a:gd name="T69" fmla="*/ 169 h 234"/>
                <a:gd name="T70" fmla="*/ 206 w 229"/>
                <a:gd name="T71" fmla="*/ 190 h 234"/>
                <a:gd name="T72" fmla="*/ 189 w 229"/>
                <a:gd name="T73" fmla="*/ 208 h 234"/>
                <a:gd name="T74" fmla="*/ 168 w 229"/>
                <a:gd name="T75" fmla="*/ 222 h 234"/>
                <a:gd name="T76" fmla="*/ 143 w 229"/>
                <a:gd name="T77" fmla="*/ 232 h 234"/>
                <a:gd name="T78" fmla="*/ 115 w 229"/>
                <a:gd name="T79" fmla="*/ 234 h 234"/>
                <a:gd name="T80" fmla="*/ 88 w 229"/>
                <a:gd name="T81" fmla="*/ 232 h 234"/>
                <a:gd name="T82" fmla="*/ 63 w 229"/>
                <a:gd name="T83" fmla="*/ 224 h 234"/>
                <a:gd name="T84" fmla="*/ 41 w 229"/>
                <a:gd name="T85" fmla="*/ 209 h 234"/>
                <a:gd name="T86" fmla="*/ 24 w 229"/>
                <a:gd name="T87" fmla="*/ 192 h 234"/>
                <a:gd name="T88" fmla="*/ 10 w 229"/>
                <a:gd name="T89" fmla="*/ 170 h 234"/>
                <a:gd name="T90" fmla="*/ 3 w 229"/>
                <a:gd name="T91" fmla="*/ 144 h 234"/>
                <a:gd name="T92" fmla="*/ 0 w 229"/>
                <a:gd name="T93" fmla="*/ 116 h 234"/>
                <a:gd name="T94" fmla="*/ 3 w 229"/>
                <a:gd name="T95" fmla="*/ 87 h 234"/>
                <a:gd name="T96" fmla="*/ 10 w 229"/>
                <a:gd name="T97" fmla="*/ 63 h 234"/>
                <a:gd name="T98" fmla="*/ 24 w 229"/>
                <a:gd name="T99" fmla="*/ 42 h 234"/>
                <a:gd name="T100" fmla="*/ 41 w 229"/>
                <a:gd name="T101" fmla="*/ 23 h 234"/>
                <a:gd name="T102" fmla="*/ 62 w 229"/>
                <a:gd name="T103" fmla="*/ 11 h 234"/>
                <a:gd name="T104" fmla="*/ 86 w 229"/>
                <a:gd name="T105" fmla="*/ 4 h 234"/>
                <a:gd name="T106" fmla="*/ 115 w 229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" h="234">
                  <a:moveTo>
                    <a:pt x="115" y="48"/>
                  </a:moveTo>
                  <a:lnTo>
                    <a:pt x="97" y="49"/>
                  </a:lnTo>
                  <a:lnTo>
                    <a:pt x="84" y="56"/>
                  </a:lnTo>
                  <a:lnTo>
                    <a:pt x="72" y="66"/>
                  </a:lnTo>
                  <a:lnTo>
                    <a:pt x="64" y="80"/>
                  </a:lnTo>
                  <a:lnTo>
                    <a:pt x="60" y="97"/>
                  </a:lnTo>
                  <a:lnTo>
                    <a:pt x="58" y="116"/>
                  </a:lnTo>
                  <a:lnTo>
                    <a:pt x="60" y="136"/>
                  </a:lnTo>
                  <a:lnTo>
                    <a:pt x="64" y="153"/>
                  </a:lnTo>
                  <a:lnTo>
                    <a:pt x="73" y="167"/>
                  </a:lnTo>
                  <a:lnTo>
                    <a:pt x="84" y="178"/>
                  </a:lnTo>
                  <a:lnTo>
                    <a:pt x="98" y="184"/>
                  </a:lnTo>
                  <a:lnTo>
                    <a:pt x="115" y="187"/>
                  </a:lnTo>
                  <a:lnTo>
                    <a:pt x="132" y="184"/>
                  </a:lnTo>
                  <a:lnTo>
                    <a:pt x="147" y="178"/>
                  </a:lnTo>
                  <a:lnTo>
                    <a:pt x="157" y="166"/>
                  </a:lnTo>
                  <a:lnTo>
                    <a:pt x="165" y="153"/>
                  </a:lnTo>
                  <a:lnTo>
                    <a:pt x="170" y="136"/>
                  </a:lnTo>
                  <a:lnTo>
                    <a:pt x="172" y="116"/>
                  </a:lnTo>
                  <a:lnTo>
                    <a:pt x="170" y="97"/>
                  </a:lnTo>
                  <a:lnTo>
                    <a:pt x="165" y="80"/>
                  </a:lnTo>
                  <a:lnTo>
                    <a:pt x="157" y="65"/>
                  </a:lnTo>
                  <a:lnTo>
                    <a:pt x="147" y="56"/>
                  </a:lnTo>
                  <a:lnTo>
                    <a:pt x="132" y="49"/>
                  </a:lnTo>
                  <a:lnTo>
                    <a:pt x="115" y="48"/>
                  </a:lnTo>
                  <a:close/>
                  <a:moveTo>
                    <a:pt x="115" y="0"/>
                  </a:moveTo>
                  <a:lnTo>
                    <a:pt x="143" y="4"/>
                  </a:lnTo>
                  <a:lnTo>
                    <a:pt x="168" y="11"/>
                  </a:lnTo>
                  <a:lnTo>
                    <a:pt x="189" y="25"/>
                  </a:lnTo>
                  <a:lnTo>
                    <a:pt x="206" y="42"/>
                  </a:lnTo>
                  <a:lnTo>
                    <a:pt x="219" y="63"/>
                  </a:lnTo>
                  <a:lnTo>
                    <a:pt x="226" y="87"/>
                  </a:lnTo>
                  <a:lnTo>
                    <a:pt x="229" y="116"/>
                  </a:lnTo>
                  <a:lnTo>
                    <a:pt x="226" y="144"/>
                  </a:lnTo>
                  <a:lnTo>
                    <a:pt x="219" y="169"/>
                  </a:lnTo>
                  <a:lnTo>
                    <a:pt x="206" y="190"/>
                  </a:lnTo>
                  <a:lnTo>
                    <a:pt x="189" y="208"/>
                  </a:lnTo>
                  <a:lnTo>
                    <a:pt x="168" y="222"/>
                  </a:lnTo>
                  <a:lnTo>
                    <a:pt x="143" y="232"/>
                  </a:lnTo>
                  <a:lnTo>
                    <a:pt x="115" y="234"/>
                  </a:lnTo>
                  <a:lnTo>
                    <a:pt x="88" y="232"/>
                  </a:lnTo>
                  <a:lnTo>
                    <a:pt x="63" y="224"/>
                  </a:lnTo>
                  <a:lnTo>
                    <a:pt x="41" y="209"/>
                  </a:lnTo>
                  <a:lnTo>
                    <a:pt x="24" y="192"/>
                  </a:lnTo>
                  <a:lnTo>
                    <a:pt x="10" y="170"/>
                  </a:lnTo>
                  <a:lnTo>
                    <a:pt x="3" y="144"/>
                  </a:lnTo>
                  <a:lnTo>
                    <a:pt x="0" y="116"/>
                  </a:lnTo>
                  <a:lnTo>
                    <a:pt x="3" y="87"/>
                  </a:lnTo>
                  <a:lnTo>
                    <a:pt x="10" y="63"/>
                  </a:lnTo>
                  <a:lnTo>
                    <a:pt x="24" y="42"/>
                  </a:lnTo>
                  <a:lnTo>
                    <a:pt x="41" y="23"/>
                  </a:lnTo>
                  <a:lnTo>
                    <a:pt x="62" y="11"/>
                  </a:lnTo>
                  <a:lnTo>
                    <a:pt x="86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8041100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1 w 159"/>
                <a:gd name="T3" fmla="*/ 1 h 234"/>
                <a:gd name="T4" fmla="*/ 136 w 159"/>
                <a:gd name="T5" fmla="*/ 4 h 234"/>
                <a:gd name="T6" fmla="*/ 136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1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9 w 159"/>
                <a:gd name="T19" fmla="*/ 61 h 234"/>
                <a:gd name="T20" fmla="*/ 63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5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49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5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2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1 w 159"/>
                <a:gd name="T67" fmla="*/ 190 h 234"/>
                <a:gd name="T68" fmla="*/ 91 w 159"/>
                <a:gd name="T69" fmla="*/ 186 h 234"/>
                <a:gd name="T70" fmla="*/ 98 w 159"/>
                <a:gd name="T71" fmla="*/ 179 h 234"/>
                <a:gd name="T72" fmla="*/ 101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1 w 159"/>
                <a:gd name="T83" fmla="*/ 123 h 234"/>
                <a:gd name="T84" fmla="*/ 25 w 159"/>
                <a:gd name="T85" fmla="*/ 111 h 234"/>
                <a:gd name="T86" fmla="*/ 13 w 159"/>
                <a:gd name="T87" fmla="*/ 97 h 234"/>
                <a:gd name="T88" fmla="*/ 4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4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1" y="1"/>
                  </a:lnTo>
                  <a:lnTo>
                    <a:pt x="136" y="4"/>
                  </a:lnTo>
                  <a:lnTo>
                    <a:pt x="136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9" y="61"/>
                  </a:lnTo>
                  <a:lnTo>
                    <a:pt x="63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5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49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5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2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1" y="190"/>
                  </a:lnTo>
                  <a:lnTo>
                    <a:pt x="91" y="186"/>
                  </a:lnTo>
                  <a:lnTo>
                    <a:pt x="98" y="179"/>
                  </a:lnTo>
                  <a:lnTo>
                    <a:pt x="101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1" y="123"/>
                  </a:lnTo>
                  <a:lnTo>
                    <a:pt x="25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4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8314785" y="370016"/>
              <a:ext cx="197146" cy="238895"/>
            </a:xfrm>
            <a:custGeom>
              <a:avLst/>
              <a:gdLst>
                <a:gd name="T0" fmla="*/ 0 w 255"/>
                <a:gd name="T1" fmla="*/ 0 h 308"/>
                <a:gd name="T2" fmla="*/ 74 w 255"/>
                <a:gd name="T3" fmla="*/ 0 h 308"/>
                <a:gd name="T4" fmla="*/ 74 w 255"/>
                <a:gd name="T5" fmla="*/ 25 h 308"/>
                <a:gd name="T6" fmla="*/ 73 w 255"/>
                <a:gd name="T7" fmla="*/ 53 h 308"/>
                <a:gd name="T8" fmla="*/ 73 w 255"/>
                <a:gd name="T9" fmla="*/ 86 h 308"/>
                <a:gd name="T10" fmla="*/ 73 w 255"/>
                <a:gd name="T11" fmla="*/ 119 h 308"/>
                <a:gd name="T12" fmla="*/ 188 w 255"/>
                <a:gd name="T13" fmla="*/ 119 h 308"/>
                <a:gd name="T14" fmla="*/ 188 w 255"/>
                <a:gd name="T15" fmla="*/ 86 h 308"/>
                <a:gd name="T16" fmla="*/ 188 w 255"/>
                <a:gd name="T17" fmla="*/ 55 h 308"/>
                <a:gd name="T18" fmla="*/ 184 w 255"/>
                <a:gd name="T19" fmla="*/ 26 h 308"/>
                <a:gd name="T20" fmla="*/ 180 w 255"/>
                <a:gd name="T21" fmla="*/ 0 h 308"/>
                <a:gd name="T22" fmla="*/ 255 w 255"/>
                <a:gd name="T23" fmla="*/ 0 h 308"/>
                <a:gd name="T24" fmla="*/ 255 w 255"/>
                <a:gd name="T25" fmla="*/ 25 h 308"/>
                <a:gd name="T26" fmla="*/ 254 w 255"/>
                <a:gd name="T27" fmla="*/ 53 h 308"/>
                <a:gd name="T28" fmla="*/ 254 w 255"/>
                <a:gd name="T29" fmla="*/ 86 h 308"/>
                <a:gd name="T30" fmla="*/ 254 w 255"/>
                <a:gd name="T31" fmla="*/ 228 h 308"/>
                <a:gd name="T32" fmla="*/ 254 w 255"/>
                <a:gd name="T33" fmla="*/ 254 h 308"/>
                <a:gd name="T34" fmla="*/ 255 w 255"/>
                <a:gd name="T35" fmla="*/ 281 h 308"/>
                <a:gd name="T36" fmla="*/ 255 w 255"/>
                <a:gd name="T37" fmla="*/ 308 h 308"/>
                <a:gd name="T38" fmla="*/ 187 w 255"/>
                <a:gd name="T39" fmla="*/ 308 h 308"/>
                <a:gd name="T40" fmla="*/ 187 w 255"/>
                <a:gd name="T41" fmla="*/ 289 h 308"/>
                <a:gd name="T42" fmla="*/ 188 w 255"/>
                <a:gd name="T43" fmla="*/ 271 h 308"/>
                <a:gd name="T44" fmla="*/ 188 w 255"/>
                <a:gd name="T45" fmla="*/ 251 h 308"/>
                <a:gd name="T46" fmla="*/ 188 w 255"/>
                <a:gd name="T47" fmla="*/ 228 h 308"/>
                <a:gd name="T48" fmla="*/ 188 w 255"/>
                <a:gd name="T49" fmla="*/ 166 h 308"/>
                <a:gd name="T50" fmla="*/ 73 w 255"/>
                <a:gd name="T51" fmla="*/ 166 h 308"/>
                <a:gd name="T52" fmla="*/ 73 w 255"/>
                <a:gd name="T53" fmla="*/ 228 h 308"/>
                <a:gd name="T54" fmla="*/ 73 w 255"/>
                <a:gd name="T55" fmla="*/ 254 h 308"/>
                <a:gd name="T56" fmla="*/ 74 w 255"/>
                <a:gd name="T57" fmla="*/ 281 h 308"/>
                <a:gd name="T58" fmla="*/ 74 w 255"/>
                <a:gd name="T59" fmla="*/ 308 h 308"/>
                <a:gd name="T60" fmla="*/ 6 w 255"/>
                <a:gd name="T61" fmla="*/ 308 h 308"/>
                <a:gd name="T62" fmla="*/ 6 w 255"/>
                <a:gd name="T63" fmla="*/ 289 h 308"/>
                <a:gd name="T64" fmla="*/ 8 w 255"/>
                <a:gd name="T65" fmla="*/ 271 h 308"/>
                <a:gd name="T66" fmla="*/ 8 w 255"/>
                <a:gd name="T67" fmla="*/ 251 h 308"/>
                <a:gd name="T68" fmla="*/ 8 w 255"/>
                <a:gd name="T69" fmla="*/ 228 h 308"/>
                <a:gd name="T70" fmla="*/ 8 w 255"/>
                <a:gd name="T71" fmla="*/ 86 h 308"/>
                <a:gd name="T72" fmla="*/ 8 w 255"/>
                <a:gd name="T73" fmla="*/ 55 h 308"/>
                <a:gd name="T74" fmla="*/ 4 w 255"/>
                <a:gd name="T75" fmla="*/ 26 h 308"/>
                <a:gd name="T76" fmla="*/ 0 w 255"/>
                <a:gd name="T7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308">
                  <a:moveTo>
                    <a:pt x="0" y="0"/>
                  </a:moveTo>
                  <a:lnTo>
                    <a:pt x="74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19"/>
                  </a:lnTo>
                  <a:lnTo>
                    <a:pt x="188" y="119"/>
                  </a:lnTo>
                  <a:lnTo>
                    <a:pt x="188" y="86"/>
                  </a:lnTo>
                  <a:lnTo>
                    <a:pt x="188" y="55"/>
                  </a:lnTo>
                  <a:lnTo>
                    <a:pt x="184" y="26"/>
                  </a:lnTo>
                  <a:lnTo>
                    <a:pt x="180" y="0"/>
                  </a:lnTo>
                  <a:lnTo>
                    <a:pt x="255" y="0"/>
                  </a:lnTo>
                  <a:lnTo>
                    <a:pt x="255" y="25"/>
                  </a:lnTo>
                  <a:lnTo>
                    <a:pt x="254" y="53"/>
                  </a:lnTo>
                  <a:lnTo>
                    <a:pt x="254" y="86"/>
                  </a:lnTo>
                  <a:lnTo>
                    <a:pt x="254" y="228"/>
                  </a:lnTo>
                  <a:lnTo>
                    <a:pt x="254" y="254"/>
                  </a:lnTo>
                  <a:lnTo>
                    <a:pt x="255" y="281"/>
                  </a:lnTo>
                  <a:lnTo>
                    <a:pt x="255" y="308"/>
                  </a:lnTo>
                  <a:lnTo>
                    <a:pt x="187" y="308"/>
                  </a:lnTo>
                  <a:lnTo>
                    <a:pt x="187" y="289"/>
                  </a:lnTo>
                  <a:lnTo>
                    <a:pt x="188" y="271"/>
                  </a:lnTo>
                  <a:lnTo>
                    <a:pt x="188" y="251"/>
                  </a:lnTo>
                  <a:lnTo>
                    <a:pt x="188" y="228"/>
                  </a:lnTo>
                  <a:lnTo>
                    <a:pt x="188" y="166"/>
                  </a:lnTo>
                  <a:lnTo>
                    <a:pt x="73" y="166"/>
                  </a:lnTo>
                  <a:lnTo>
                    <a:pt x="73" y="228"/>
                  </a:lnTo>
                  <a:lnTo>
                    <a:pt x="73" y="254"/>
                  </a:lnTo>
                  <a:lnTo>
                    <a:pt x="74" y="281"/>
                  </a:lnTo>
                  <a:lnTo>
                    <a:pt x="74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8" y="271"/>
                  </a:lnTo>
                  <a:lnTo>
                    <a:pt x="8" y="251"/>
                  </a:lnTo>
                  <a:lnTo>
                    <a:pt x="8" y="228"/>
                  </a:lnTo>
                  <a:lnTo>
                    <a:pt x="8" y="86"/>
                  </a:lnTo>
                  <a:lnTo>
                    <a:pt x="8" y="55"/>
                  </a:lnTo>
                  <a:lnTo>
                    <a:pt x="4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4" name="Freeform 15"/>
            <p:cNvSpPr>
              <a:spLocks noEditPoints="1"/>
            </p:cNvSpPr>
            <p:nvPr/>
          </p:nvSpPr>
          <p:spPr bwMode="auto">
            <a:xfrm>
              <a:off x="8553679" y="432639"/>
              <a:ext cx="162356" cy="180911"/>
            </a:xfrm>
            <a:custGeom>
              <a:avLst/>
              <a:gdLst>
                <a:gd name="T0" fmla="*/ 108 w 210"/>
                <a:gd name="T1" fmla="*/ 48 h 234"/>
                <a:gd name="T2" fmla="*/ 93 w 210"/>
                <a:gd name="T3" fmla="*/ 49 h 234"/>
                <a:gd name="T4" fmla="*/ 79 w 210"/>
                <a:gd name="T5" fmla="*/ 55 h 234"/>
                <a:gd name="T6" fmla="*/ 70 w 210"/>
                <a:gd name="T7" fmla="*/ 63 h 234"/>
                <a:gd name="T8" fmla="*/ 64 w 210"/>
                <a:gd name="T9" fmla="*/ 72 h 234"/>
                <a:gd name="T10" fmla="*/ 60 w 210"/>
                <a:gd name="T11" fmla="*/ 81 h 234"/>
                <a:gd name="T12" fmla="*/ 57 w 210"/>
                <a:gd name="T13" fmla="*/ 90 h 234"/>
                <a:gd name="T14" fmla="*/ 153 w 210"/>
                <a:gd name="T15" fmla="*/ 90 h 234"/>
                <a:gd name="T16" fmla="*/ 150 w 210"/>
                <a:gd name="T17" fmla="*/ 80 h 234"/>
                <a:gd name="T18" fmla="*/ 145 w 210"/>
                <a:gd name="T19" fmla="*/ 68 h 234"/>
                <a:gd name="T20" fmla="*/ 136 w 210"/>
                <a:gd name="T21" fmla="*/ 57 h 234"/>
                <a:gd name="T22" fmla="*/ 124 w 210"/>
                <a:gd name="T23" fmla="*/ 51 h 234"/>
                <a:gd name="T24" fmla="*/ 108 w 210"/>
                <a:gd name="T25" fmla="*/ 48 h 234"/>
                <a:gd name="T26" fmla="*/ 107 w 210"/>
                <a:gd name="T27" fmla="*/ 0 h 234"/>
                <a:gd name="T28" fmla="*/ 131 w 210"/>
                <a:gd name="T29" fmla="*/ 2 h 234"/>
                <a:gd name="T30" fmla="*/ 151 w 210"/>
                <a:gd name="T31" fmla="*/ 9 h 234"/>
                <a:gd name="T32" fmla="*/ 170 w 210"/>
                <a:gd name="T33" fmla="*/ 18 h 234"/>
                <a:gd name="T34" fmla="*/ 183 w 210"/>
                <a:gd name="T35" fmla="*/ 31 h 234"/>
                <a:gd name="T36" fmla="*/ 193 w 210"/>
                <a:gd name="T37" fmla="*/ 46 h 234"/>
                <a:gd name="T38" fmla="*/ 201 w 210"/>
                <a:gd name="T39" fmla="*/ 61 h 234"/>
                <a:gd name="T40" fmla="*/ 206 w 210"/>
                <a:gd name="T41" fmla="*/ 78 h 234"/>
                <a:gd name="T42" fmla="*/ 209 w 210"/>
                <a:gd name="T43" fmla="*/ 95 h 234"/>
                <a:gd name="T44" fmla="*/ 210 w 210"/>
                <a:gd name="T45" fmla="*/ 114 h 234"/>
                <a:gd name="T46" fmla="*/ 210 w 210"/>
                <a:gd name="T47" fmla="*/ 120 h 234"/>
                <a:gd name="T48" fmla="*/ 210 w 210"/>
                <a:gd name="T49" fmla="*/ 127 h 234"/>
                <a:gd name="T50" fmla="*/ 57 w 210"/>
                <a:gd name="T51" fmla="*/ 127 h 234"/>
                <a:gd name="T52" fmla="*/ 59 w 210"/>
                <a:gd name="T53" fmla="*/ 136 h 234"/>
                <a:gd name="T54" fmla="*/ 61 w 210"/>
                <a:gd name="T55" fmla="*/ 145 h 234"/>
                <a:gd name="T56" fmla="*/ 66 w 210"/>
                <a:gd name="T57" fmla="*/ 154 h 234"/>
                <a:gd name="T58" fmla="*/ 74 w 210"/>
                <a:gd name="T59" fmla="*/ 165 h 234"/>
                <a:gd name="T60" fmla="*/ 86 w 210"/>
                <a:gd name="T61" fmla="*/ 174 h 234"/>
                <a:gd name="T62" fmla="*/ 100 w 210"/>
                <a:gd name="T63" fmla="*/ 181 h 234"/>
                <a:gd name="T64" fmla="*/ 119 w 210"/>
                <a:gd name="T65" fmla="*/ 186 h 234"/>
                <a:gd name="T66" fmla="*/ 140 w 210"/>
                <a:gd name="T67" fmla="*/ 187 h 234"/>
                <a:gd name="T68" fmla="*/ 166 w 210"/>
                <a:gd name="T69" fmla="*/ 184 h 234"/>
                <a:gd name="T70" fmla="*/ 189 w 210"/>
                <a:gd name="T71" fmla="*/ 181 h 234"/>
                <a:gd name="T72" fmla="*/ 189 w 210"/>
                <a:gd name="T73" fmla="*/ 228 h 234"/>
                <a:gd name="T74" fmla="*/ 162 w 210"/>
                <a:gd name="T75" fmla="*/ 233 h 234"/>
                <a:gd name="T76" fmla="*/ 133 w 210"/>
                <a:gd name="T77" fmla="*/ 234 h 234"/>
                <a:gd name="T78" fmla="*/ 103 w 210"/>
                <a:gd name="T79" fmla="*/ 232 h 234"/>
                <a:gd name="T80" fmla="*/ 77 w 210"/>
                <a:gd name="T81" fmla="*/ 225 h 234"/>
                <a:gd name="T82" fmla="*/ 55 w 210"/>
                <a:gd name="T83" fmla="*/ 213 h 234"/>
                <a:gd name="T84" fmla="*/ 35 w 210"/>
                <a:gd name="T85" fmla="*/ 198 h 234"/>
                <a:gd name="T86" fmla="*/ 19 w 210"/>
                <a:gd name="T87" fmla="*/ 178 h 234"/>
                <a:gd name="T88" fmla="*/ 9 w 210"/>
                <a:gd name="T89" fmla="*/ 156 h 234"/>
                <a:gd name="T90" fmla="*/ 1 w 210"/>
                <a:gd name="T91" fmla="*/ 131 h 234"/>
                <a:gd name="T92" fmla="*/ 0 w 210"/>
                <a:gd name="T93" fmla="*/ 103 h 234"/>
                <a:gd name="T94" fmla="*/ 2 w 210"/>
                <a:gd name="T95" fmla="*/ 78 h 234"/>
                <a:gd name="T96" fmla="*/ 10 w 210"/>
                <a:gd name="T97" fmla="*/ 56 h 234"/>
                <a:gd name="T98" fmla="*/ 22 w 210"/>
                <a:gd name="T99" fmla="*/ 38 h 234"/>
                <a:gd name="T100" fmla="*/ 38 w 210"/>
                <a:gd name="T101" fmla="*/ 22 h 234"/>
                <a:gd name="T102" fmla="*/ 57 w 210"/>
                <a:gd name="T103" fmla="*/ 10 h 234"/>
                <a:gd name="T104" fmla="*/ 81 w 210"/>
                <a:gd name="T105" fmla="*/ 2 h 234"/>
                <a:gd name="T106" fmla="*/ 107 w 210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34">
                  <a:moveTo>
                    <a:pt x="108" y="48"/>
                  </a:moveTo>
                  <a:lnTo>
                    <a:pt x="93" y="49"/>
                  </a:lnTo>
                  <a:lnTo>
                    <a:pt x="79" y="55"/>
                  </a:lnTo>
                  <a:lnTo>
                    <a:pt x="70" y="63"/>
                  </a:lnTo>
                  <a:lnTo>
                    <a:pt x="64" y="72"/>
                  </a:lnTo>
                  <a:lnTo>
                    <a:pt x="60" y="81"/>
                  </a:lnTo>
                  <a:lnTo>
                    <a:pt x="57" y="90"/>
                  </a:lnTo>
                  <a:lnTo>
                    <a:pt x="153" y="90"/>
                  </a:lnTo>
                  <a:lnTo>
                    <a:pt x="150" y="80"/>
                  </a:lnTo>
                  <a:lnTo>
                    <a:pt x="145" y="68"/>
                  </a:lnTo>
                  <a:lnTo>
                    <a:pt x="136" y="57"/>
                  </a:lnTo>
                  <a:lnTo>
                    <a:pt x="124" y="51"/>
                  </a:lnTo>
                  <a:lnTo>
                    <a:pt x="108" y="48"/>
                  </a:lnTo>
                  <a:close/>
                  <a:moveTo>
                    <a:pt x="107" y="0"/>
                  </a:moveTo>
                  <a:lnTo>
                    <a:pt x="131" y="2"/>
                  </a:lnTo>
                  <a:lnTo>
                    <a:pt x="151" y="9"/>
                  </a:lnTo>
                  <a:lnTo>
                    <a:pt x="170" y="18"/>
                  </a:lnTo>
                  <a:lnTo>
                    <a:pt x="183" y="31"/>
                  </a:lnTo>
                  <a:lnTo>
                    <a:pt x="193" y="46"/>
                  </a:lnTo>
                  <a:lnTo>
                    <a:pt x="201" y="61"/>
                  </a:lnTo>
                  <a:lnTo>
                    <a:pt x="206" y="78"/>
                  </a:lnTo>
                  <a:lnTo>
                    <a:pt x="209" y="95"/>
                  </a:lnTo>
                  <a:lnTo>
                    <a:pt x="210" y="114"/>
                  </a:lnTo>
                  <a:lnTo>
                    <a:pt x="210" y="120"/>
                  </a:lnTo>
                  <a:lnTo>
                    <a:pt x="210" y="127"/>
                  </a:lnTo>
                  <a:lnTo>
                    <a:pt x="57" y="127"/>
                  </a:lnTo>
                  <a:lnTo>
                    <a:pt x="59" y="136"/>
                  </a:lnTo>
                  <a:lnTo>
                    <a:pt x="61" y="145"/>
                  </a:lnTo>
                  <a:lnTo>
                    <a:pt x="66" y="154"/>
                  </a:lnTo>
                  <a:lnTo>
                    <a:pt x="74" y="165"/>
                  </a:lnTo>
                  <a:lnTo>
                    <a:pt x="86" y="174"/>
                  </a:lnTo>
                  <a:lnTo>
                    <a:pt x="100" y="181"/>
                  </a:lnTo>
                  <a:lnTo>
                    <a:pt x="119" y="186"/>
                  </a:lnTo>
                  <a:lnTo>
                    <a:pt x="140" y="187"/>
                  </a:lnTo>
                  <a:lnTo>
                    <a:pt x="166" y="184"/>
                  </a:lnTo>
                  <a:lnTo>
                    <a:pt x="189" y="181"/>
                  </a:lnTo>
                  <a:lnTo>
                    <a:pt x="189" y="228"/>
                  </a:lnTo>
                  <a:lnTo>
                    <a:pt x="162" y="233"/>
                  </a:lnTo>
                  <a:lnTo>
                    <a:pt x="133" y="234"/>
                  </a:lnTo>
                  <a:lnTo>
                    <a:pt x="103" y="232"/>
                  </a:lnTo>
                  <a:lnTo>
                    <a:pt x="77" y="225"/>
                  </a:lnTo>
                  <a:lnTo>
                    <a:pt x="55" y="213"/>
                  </a:lnTo>
                  <a:lnTo>
                    <a:pt x="35" y="198"/>
                  </a:lnTo>
                  <a:lnTo>
                    <a:pt x="19" y="178"/>
                  </a:lnTo>
                  <a:lnTo>
                    <a:pt x="9" y="156"/>
                  </a:lnTo>
                  <a:lnTo>
                    <a:pt x="1" y="131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81" y="2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8736909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69 w 207"/>
                <a:gd name="T3" fmla="*/ 132 h 234"/>
                <a:gd name="T4" fmla="*/ 57 w 207"/>
                <a:gd name="T5" fmla="*/ 160 h 234"/>
                <a:gd name="T6" fmla="*/ 68 w 207"/>
                <a:gd name="T7" fmla="*/ 179 h 234"/>
                <a:gd name="T8" fmla="*/ 92 w 207"/>
                <a:gd name="T9" fmla="*/ 187 h 234"/>
                <a:gd name="T10" fmla="*/ 122 w 207"/>
                <a:gd name="T11" fmla="*/ 177 h 234"/>
                <a:gd name="T12" fmla="*/ 140 w 207"/>
                <a:gd name="T13" fmla="*/ 153 h 234"/>
                <a:gd name="T14" fmla="*/ 145 w 207"/>
                <a:gd name="T15" fmla="*/ 124 h 234"/>
                <a:gd name="T16" fmla="*/ 133 w 207"/>
                <a:gd name="T17" fmla="*/ 115 h 234"/>
                <a:gd name="T18" fmla="*/ 98 w 207"/>
                <a:gd name="T19" fmla="*/ 0 h 234"/>
                <a:gd name="T20" fmla="*/ 146 w 207"/>
                <a:gd name="T21" fmla="*/ 6 h 234"/>
                <a:gd name="T22" fmla="*/ 177 w 207"/>
                <a:gd name="T23" fmla="*/ 22 h 234"/>
                <a:gd name="T24" fmla="*/ 192 w 207"/>
                <a:gd name="T25" fmla="*/ 47 h 234"/>
                <a:gd name="T26" fmla="*/ 199 w 207"/>
                <a:gd name="T27" fmla="*/ 76 h 234"/>
                <a:gd name="T28" fmla="*/ 200 w 207"/>
                <a:gd name="T29" fmla="*/ 107 h 234"/>
                <a:gd name="T30" fmla="*/ 200 w 207"/>
                <a:gd name="T31" fmla="*/ 178 h 234"/>
                <a:gd name="T32" fmla="*/ 207 w 207"/>
                <a:gd name="T33" fmla="*/ 228 h 234"/>
                <a:gd name="T34" fmla="*/ 150 w 207"/>
                <a:gd name="T35" fmla="*/ 208 h 234"/>
                <a:gd name="T36" fmla="*/ 149 w 207"/>
                <a:gd name="T37" fmla="*/ 190 h 234"/>
                <a:gd name="T38" fmla="*/ 132 w 207"/>
                <a:gd name="T39" fmla="*/ 211 h 234"/>
                <a:gd name="T40" fmla="*/ 107 w 207"/>
                <a:gd name="T41" fmla="*/ 228 h 234"/>
                <a:gd name="T42" fmla="*/ 72 w 207"/>
                <a:gd name="T43" fmla="*/ 234 h 234"/>
                <a:gd name="T44" fmla="*/ 35 w 207"/>
                <a:gd name="T45" fmla="*/ 226 h 234"/>
                <a:gd name="T46" fmla="*/ 9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4 w 207"/>
                <a:gd name="T53" fmla="*/ 95 h 234"/>
                <a:gd name="T54" fmla="*/ 93 w 207"/>
                <a:gd name="T55" fmla="*/ 80 h 234"/>
                <a:gd name="T56" fmla="*/ 145 w 207"/>
                <a:gd name="T57" fmla="*/ 78 h 234"/>
                <a:gd name="T58" fmla="*/ 140 w 207"/>
                <a:gd name="T59" fmla="*/ 59 h 234"/>
                <a:gd name="T60" fmla="*/ 122 w 207"/>
                <a:gd name="T61" fmla="*/ 46 h 234"/>
                <a:gd name="T62" fmla="*/ 88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39 w 207"/>
                <a:gd name="T69" fmla="*/ 6 h 234"/>
                <a:gd name="T70" fmla="*/ 74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2" y="123"/>
                  </a:lnTo>
                  <a:lnTo>
                    <a:pt x="69" y="132"/>
                  </a:lnTo>
                  <a:lnTo>
                    <a:pt x="61" y="145"/>
                  </a:lnTo>
                  <a:lnTo>
                    <a:pt x="57" y="160"/>
                  </a:lnTo>
                  <a:lnTo>
                    <a:pt x="60" y="170"/>
                  </a:lnTo>
                  <a:lnTo>
                    <a:pt x="68" y="179"/>
                  </a:lnTo>
                  <a:lnTo>
                    <a:pt x="78" y="184"/>
                  </a:lnTo>
                  <a:lnTo>
                    <a:pt x="92" y="187"/>
                  </a:lnTo>
                  <a:lnTo>
                    <a:pt x="109" y="184"/>
                  </a:lnTo>
                  <a:lnTo>
                    <a:pt x="122" y="177"/>
                  </a:lnTo>
                  <a:lnTo>
                    <a:pt x="132" y="166"/>
                  </a:lnTo>
                  <a:lnTo>
                    <a:pt x="140" y="153"/>
                  </a:lnTo>
                  <a:lnTo>
                    <a:pt x="144" y="139"/>
                  </a:lnTo>
                  <a:lnTo>
                    <a:pt x="145" y="124"/>
                  </a:lnTo>
                  <a:lnTo>
                    <a:pt x="145" y="118"/>
                  </a:lnTo>
                  <a:lnTo>
                    <a:pt x="133" y="115"/>
                  </a:lnTo>
                  <a:lnTo>
                    <a:pt x="123" y="115"/>
                  </a:lnTo>
                  <a:close/>
                  <a:moveTo>
                    <a:pt x="98" y="0"/>
                  </a:moveTo>
                  <a:lnTo>
                    <a:pt x="126" y="2"/>
                  </a:lnTo>
                  <a:lnTo>
                    <a:pt x="146" y="6"/>
                  </a:lnTo>
                  <a:lnTo>
                    <a:pt x="164" y="13"/>
                  </a:lnTo>
                  <a:lnTo>
                    <a:pt x="177" y="22"/>
                  </a:lnTo>
                  <a:lnTo>
                    <a:pt x="186" y="34"/>
                  </a:lnTo>
                  <a:lnTo>
                    <a:pt x="192" y="47"/>
                  </a:lnTo>
                  <a:lnTo>
                    <a:pt x="196" y="60"/>
                  </a:lnTo>
                  <a:lnTo>
                    <a:pt x="199" y="76"/>
                  </a:lnTo>
                  <a:lnTo>
                    <a:pt x="199" y="91"/>
                  </a:lnTo>
                  <a:lnTo>
                    <a:pt x="200" y="107"/>
                  </a:lnTo>
                  <a:lnTo>
                    <a:pt x="200" y="152"/>
                  </a:lnTo>
                  <a:lnTo>
                    <a:pt x="200" y="178"/>
                  </a:lnTo>
                  <a:lnTo>
                    <a:pt x="204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0" y="208"/>
                  </a:lnTo>
                  <a:lnTo>
                    <a:pt x="149" y="190"/>
                  </a:lnTo>
                  <a:lnTo>
                    <a:pt x="149" y="190"/>
                  </a:lnTo>
                  <a:lnTo>
                    <a:pt x="141" y="200"/>
                  </a:lnTo>
                  <a:lnTo>
                    <a:pt x="132" y="211"/>
                  </a:lnTo>
                  <a:lnTo>
                    <a:pt x="120" y="220"/>
                  </a:lnTo>
                  <a:lnTo>
                    <a:pt x="107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2" y="233"/>
                  </a:lnTo>
                  <a:lnTo>
                    <a:pt x="35" y="226"/>
                  </a:lnTo>
                  <a:lnTo>
                    <a:pt x="21" y="216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2" y="142"/>
                  </a:lnTo>
                  <a:lnTo>
                    <a:pt x="12" y="124"/>
                  </a:lnTo>
                  <a:lnTo>
                    <a:pt x="25" y="107"/>
                  </a:lnTo>
                  <a:lnTo>
                    <a:pt x="44" y="95"/>
                  </a:lnTo>
                  <a:lnTo>
                    <a:pt x="67" y="85"/>
                  </a:lnTo>
                  <a:lnTo>
                    <a:pt x="93" y="80"/>
                  </a:lnTo>
                  <a:lnTo>
                    <a:pt x="123" y="78"/>
                  </a:lnTo>
                  <a:lnTo>
                    <a:pt x="145" y="78"/>
                  </a:lnTo>
                  <a:lnTo>
                    <a:pt x="144" y="68"/>
                  </a:lnTo>
                  <a:lnTo>
                    <a:pt x="140" y="59"/>
                  </a:lnTo>
                  <a:lnTo>
                    <a:pt x="132" y="52"/>
                  </a:lnTo>
                  <a:lnTo>
                    <a:pt x="122" y="46"/>
                  </a:lnTo>
                  <a:lnTo>
                    <a:pt x="107" y="43"/>
                  </a:lnTo>
                  <a:lnTo>
                    <a:pt x="88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39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39" y="6"/>
                  </a:lnTo>
                  <a:lnTo>
                    <a:pt x="55" y="4"/>
                  </a:lnTo>
                  <a:lnTo>
                    <a:pt x="74" y="1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8927097" y="349142"/>
              <a:ext cx="53345" cy="259769"/>
            </a:xfrm>
            <a:custGeom>
              <a:avLst/>
              <a:gdLst>
                <a:gd name="T0" fmla="*/ 69 w 69"/>
                <a:gd name="T1" fmla="*/ 0 h 335"/>
                <a:gd name="T2" fmla="*/ 69 w 69"/>
                <a:gd name="T3" fmla="*/ 12 h 335"/>
                <a:gd name="T4" fmla="*/ 68 w 69"/>
                <a:gd name="T5" fmla="*/ 28 h 335"/>
                <a:gd name="T6" fmla="*/ 68 w 69"/>
                <a:gd name="T7" fmla="*/ 48 h 335"/>
                <a:gd name="T8" fmla="*/ 68 w 69"/>
                <a:gd name="T9" fmla="*/ 66 h 335"/>
                <a:gd name="T10" fmla="*/ 67 w 69"/>
                <a:gd name="T11" fmla="*/ 82 h 335"/>
                <a:gd name="T12" fmla="*/ 67 w 69"/>
                <a:gd name="T13" fmla="*/ 243 h 335"/>
                <a:gd name="T14" fmla="*/ 68 w 69"/>
                <a:gd name="T15" fmla="*/ 289 h 335"/>
                <a:gd name="T16" fmla="*/ 69 w 69"/>
                <a:gd name="T17" fmla="*/ 335 h 335"/>
                <a:gd name="T18" fmla="*/ 7 w 69"/>
                <a:gd name="T19" fmla="*/ 335 h 335"/>
                <a:gd name="T20" fmla="*/ 8 w 69"/>
                <a:gd name="T21" fmla="*/ 307 h 335"/>
                <a:gd name="T22" fmla="*/ 8 w 69"/>
                <a:gd name="T23" fmla="*/ 277 h 335"/>
                <a:gd name="T24" fmla="*/ 9 w 69"/>
                <a:gd name="T25" fmla="*/ 243 h 335"/>
                <a:gd name="T26" fmla="*/ 9 w 69"/>
                <a:gd name="T27" fmla="*/ 124 h 335"/>
                <a:gd name="T28" fmla="*/ 9 w 69"/>
                <a:gd name="T29" fmla="*/ 108 h 335"/>
                <a:gd name="T30" fmla="*/ 8 w 69"/>
                <a:gd name="T31" fmla="*/ 87 h 335"/>
                <a:gd name="T32" fmla="*/ 7 w 69"/>
                <a:gd name="T33" fmla="*/ 62 h 335"/>
                <a:gd name="T34" fmla="*/ 4 w 69"/>
                <a:gd name="T35" fmla="*/ 33 h 335"/>
                <a:gd name="T36" fmla="*/ 0 w 69"/>
                <a:gd name="T37" fmla="*/ 4 h 335"/>
                <a:gd name="T38" fmla="*/ 69 w 69"/>
                <a:gd name="T3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35">
                  <a:moveTo>
                    <a:pt x="69" y="0"/>
                  </a:moveTo>
                  <a:lnTo>
                    <a:pt x="69" y="12"/>
                  </a:lnTo>
                  <a:lnTo>
                    <a:pt x="68" y="28"/>
                  </a:lnTo>
                  <a:lnTo>
                    <a:pt x="68" y="48"/>
                  </a:lnTo>
                  <a:lnTo>
                    <a:pt x="68" y="66"/>
                  </a:lnTo>
                  <a:lnTo>
                    <a:pt x="67" y="82"/>
                  </a:lnTo>
                  <a:lnTo>
                    <a:pt x="67" y="243"/>
                  </a:lnTo>
                  <a:lnTo>
                    <a:pt x="68" y="289"/>
                  </a:lnTo>
                  <a:lnTo>
                    <a:pt x="69" y="335"/>
                  </a:lnTo>
                  <a:lnTo>
                    <a:pt x="7" y="335"/>
                  </a:lnTo>
                  <a:lnTo>
                    <a:pt x="8" y="307"/>
                  </a:lnTo>
                  <a:lnTo>
                    <a:pt x="8" y="277"/>
                  </a:lnTo>
                  <a:lnTo>
                    <a:pt x="9" y="243"/>
                  </a:lnTo>
                  <a:lnTo>
                    <a:pt x="9" y="124"/>
                  </a:lnTo>
                  <a:lnTo>
                    <a:pt x="9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9001317" y="388571"/>
              <a:ext cx="113649" cy="224979"/>
            </a:xfrm>
            <a:custGeom>
              <a:avLst/>
              <a:gdLst>
                <a:gd name="T0" fmla="*/ 103 w 146"/>
                <a:gd name="T1" fmla="*/ 0 h 291"/>
                <a:gd name="T2" fmla="*/ 102 w 146"/>
                <a:gd name="T3" fmla="*/ 16 h 291"/>
                <a:gd name="T4" fmla="*/ 100 w 146"/>
                <a:gd name="T5" fmla="*/ 32 h 291"/>
                <a:gd name="T6" fmla="*/ 100 w 146"/>
                <a:gd name="T7" fmla="*/ 47 h 291"/>
                <a:gd name="T8" fmla="*/ 99 w 146"/>
                <a:gd name="T9" fmla="*/ 57 h 291"/>
                <a:gd name="T10" fmla="*/ 99 w 146"/>
                <a:gd name="T11" fmla="*/ 65 h 291"/>
                <a:gd name="T12" fmla="*/ 120 w 146"/>
                <a:gd name="T13" fmla="*/ 65 h 291"/>
                <a:gd name="T14" fmla="*/ 146 w 146"/>
                <a:gd name="T15" fmla="*/ 62 h 291"/>
                <a:gd name="T16" fmla="*/ 144 w 146"/>
                <a:gd name="T17" fmla="*/ 105 h 291"/>
                <a:gd name="T18" fmla="*/ 99 w 146"/>
                <a:gd name="T19" fmla="*/ 105 h 291"/>
                <a:gd name="T20" fmla="*/ 99 w 146"/>
                <a:gd name="T21" fmla="*/ 193 h 291"/>
                <a:gd name="T22" fmla="*/ 100 w 146"/>
                <a:gd name="T23" fmla="*/ 207 h 291"/>
                <a:gd name="T24" fmla="*/ 100 w 146"/>
                <a:gd name="T25" fmla="*/ 220 h 291"/>
                <a:gd name="T26" fmla="*/ 103 w 146"/>
                <a:gd name="T27" fmla="*/ 230 h 291"/>
                <a:gd name="T28" fmla="*/ 110 w 146"/>
                <a:gd name="T29" fmla="*/ 238 h 291"/>
                <a:gd name="T30" fmla="*/ 119 w 146"/>
                <a:gd name="T31" fmla="*/ 243 h 291"/>
                <a:gd name="T32" fmla="*/ 132 w 146"/>
                <a:gd name="T33" fmla="*/ 244 h 291"/>
                <a:gd name="T34" fmla="*/ 138 w 146"/>
                <a:gd name="T35" fmla="*/ 244 h 291"/>
                <a:gd name="T36" fmla="*/ 146 w 146"/>
                <a:gd name="T37" fmla="*/ 243 h 291"/>
                <a:gd name="T38" fmla="*/ 142 w 146"/>
                <a:gd name="T39" fmla="*/ 290 h 291"/>
                <a:gd name="T40" fmla="*/ 129 w 146"/>
                <a:gd name="T41" fmla="*/ 291 h 291"/>
                <a:gd name="T42" fmla="*/ 116 w 146"/>
                <a:gd name="T43" fmla="*/ 291 h 291"/>
                <a:gd name="T44" fmla="*/ 104 w 146"/>
                <a:gd name="T45" fmla="*/ 291 h 291"/>
                <a:gd name="T46" fmla="*/ 92 w 146"/>
                <a:gd name="T47" fmla="*/ 289 h 291"/>
                <a:gd name="T48" fmla="*/ 79 w 146"/>
                <a:gd name="T49" fmla="*/ 285 h 291"/>
                <a:gd name="T50" fmla="*/ 68 w 146"/>
                <a:gd name="T51" fmla="*/ 278 h 291"/>
                <a:gd name="T52" fmla="*/ 57 w 146"/>
                <a:gd name="T53" fmla="*/ 268 h 291"/>
                <a:gd name="T54" fmla="*/ 49 w 146"/>
                <a:gd name="T55" fmla="*/ 255 h 291"/>
                <a:gd name="T56" fmla="*/ 43 w 146"/>
                <a:gd name="T57" fmla="*/ 236 h 291"/>
                <a:gd name="T58" fmla="*/ 41 w 146"/>
                <a:gd name="T59" fmla="*/ 214 h 291"/>
                <a:gd name="T60" fmla="*/ 41 w 146"/>
                <a:gd name="T61" fmla="*/ 105 h 291"/>
                <a:gd name="T62" fmla="*/ 30 w 146"/>
                <a:gd name="T63" fmla="*/ 106 h 291"/>
                <a:gd name="T64" fmla="*/ 15 w 146"/>
                <a:gd name="T65" fmla="*/ 106 h 291"/>
                <a:gd name="T66" fmla="*/ 0 w 146"/>
                <a:gd name="T67" fmla="*/ 108 h 291"/>
                <a:gd name="T68" fmla="*/ 2 w 146"/>
                <a:gd name="T69" fmla="*/ 65 h 291"/>
                <a:gd name="T70" fmla="*/ 41 w 146"/>
                <a:gd name="T71" fmla="*/ 65 h 291"/>
                <a:gd name="T72" fmla="*/ 41 w 146"/>
                <a:gd name="T73" fmla="*/ 21 h 291"/>
                <a:gd name="T74" fmla="*/ 103 w 146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291">
                  <a:moveTo>
                    <a:pt x="103" y="0"/>
                  </a:moveTo>
                  <a:lnTo>
                    <a:pt x="102" y="16"/>
                  </a:lnTo>
                  <a:lnTo>
                    <a:pt x="100" y="32"/>
                  </a:lnTo>
                  <a:lnTo>
                    <a:pt x="100" y="47"/>
                  </a:lnTo>
                  <a:lnTo>
                    <a:pt x="99" y="57"/>
                  </a:lnTo>
                  <a:lnTo>
                    <a:pt x="99" y="65"/>
                  </a:lnTo>
                  <a:lnTo>
                    <a:pt x="120" y="65"/>
                  </a:lnTo>
                  <a:lnTo>
                    <a:pt x="146" y="62"/>
                  </a:lnTo>
                  <a:lnTo>
                    <a:pt x="144" y="105"/>
                  </a:lnTo>
                  <a:lnTo>
                    <a:pt x="99" y="105"/>
                  </a:lnTo>
                  <a:lnTo>
                    <a:pt x="99" y="193"/>
                  </a:lnTo>
                  <a:lnTo>
                    <a:pt x="100" y="207"/>
                  </a:lnTo>
                  <a:lnTo>
                    <a:pt x="100" y="220"/>
                  </a:lnTo>
                  <a:lnTo>
                    <a:pt x="103" y="230"/>
                  </a:lnTo>
                  <a:lnTo>
                    <a:pt x="110" y="238"/>
                  </a:lnTo>
                  <a:lnTo>
                    <a:pt x="119" y="243"/>
                  </a:lnTo>
                  <a:lnTo>
                    <a:pt x="132" y="244"/>
                  </a:lnTo>
                  <a:lnTo>
                    <a:pt x="138" y="244"/>
                  </a:lnTo>
                  <a:lnTo>
                    <a:pt x="146" y="243"/>
                  </a:lnTo>
                  <a:lnTo>
                    <a:pt x="142" y="290"/>
                  </a:lnTo>
                  <a:lnTo>
                    <a:pt x="129" y="291"/>
                  </a:lnTo>
                  <a:lnTo>
                    <a:pt x="116" y="291"/>
                  </a:lnTo>
                  <a:lnTo>
                    <a:pt x="104" y="291"/>
                  </a:lnTo>
                  <a:lnTo>
                    <a:pt x="92" y="289"/>
                  </a:lnTo>
                  <a:lnTo>
                    <a:pt x="79" y="285"/>
                  </a:lnTo>
                  <a:lnTo>
                    <a:pt x="68" y="278"/>
                  </a:lnTo>
                  <a:lnTo>
                    <a:pt x="57" y="268"/>
                  </a:lnTo>
                  <a:lnTo>
                    <a:pt x="49" y="255"/>
                  </a:lnTo>
                  <a:lnTo>
                    <a:pt x="43" y="236"/>
                  </a:lnTo>
                  <a:lnTo>
                    <a:pt x="41" y="214"/>
                  </a:lnTo>
                  <a:lnTo>
                    <a:pt x="41" y="105"/>
                  </a:lnTo>
                  <a:lnTo>
                    <a:pt x="30" y="106"/>
                  </a:lnTo>
                  <a:lnTo>
                    <a:pt x="15" y="106"/>
                  </a:lnTo>
                  <a:lnTo>
                    <a:pt x="0" y="108"/>
                  </a:lnTo>
                  <a:lnTo>
                    <a:pt x="2" y="65"/>
                  </a:lnTo>
                  <a:lnTo>
                    <a:pt x="41" y="65"/>
                  </a:lnTo>
                  <a:lnTo>
                    <a:pt x="41" y="2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9145117" y="349142"/>
              <a:ext cx="164675" cy="259769"/>
            </a:xfrm>
            <a:custGeom>
              <a:avLst/>
              <a:gdLst>
                <a:gd name="T0" fmla="*/ 70 w 215"/>
                <a:gd name="T1" fmla="*/ 0 h 335"/>
                <a:gd name="T2" fmla="*/ 68 w 215"/>
                <a:gd name="T3" fmla="*/ 14 h 335"/>
                <a:gd name="T4" fmla="*/ 68 w 215"/>
                <a:gd name="T5" fmla="*/ 33 h 335"/>
                <a:gd name="T6" fmla="*/ 67 w 215"/>
                <a:gd name="T7" fmla="*/ 57 h 335"/>
                <a:gd name="T8" fmla="*/ 67 w 215"/>
                <a:gd name="T9" fmla="*/ 78 h 335"/>
                <a:gd name="T10" fmla="*/ 67 w 215"/>
                <a:gd name="T11" fmla="*/ 97 h 335"/>
                <a:gd name="T12" fmla="*/ 67 w 215"/>
                <a:gd name="T13" fmla="*/ 137 h 335"/>
                <a:gd name="T14" fmla="*/ 76 w 215"/>
                <a:gd name="T15" fmla="*/ 129 h 335"/>
                <a:gd name="T16" fmla="*/ 87 w 215"/>
                <a:gd name="T17" fmla="*/ 120 h 335"/>
                <a:gd name="T18" fmla="*/ 100 w 215"/>
                <a:gd name="T19" fmla="*/ 113 h 335"/>
                <a:gd name="T20" fmla="*/ 115 w 215"/>
                <a:gd name="T21" fmla="*/ 109 h 335"/>
                <a:gd name="T22" fmla="*/ 135 w 215"/>
                <a:gd name="T23" fmla="*/ 107 h 335"/>
                <a:gd name="T24" fmla="*/ 155 w 215"/>
                <a:gd name="T25" fmla="*/ 109 h 335"/>
                <a:gd name="T26" fmla="*/ 170 w 215"/>
                <a:gd name="T27" fmla="*/ 116 h 335"/>
                <a:gd name="T28" fmla="*/ 183 w 215"/>
                <a:gd name="T29" fmla="*/ 125 h 335"/>
                <a:gd name="T30" fmla="*/ 194 w 215"/>
                <a:gd name="T31" fmla="*/ 137 h 335"/>
                <a:gd name="T32" fmla="*/ 202 w 215"/>
                <a:gd name="T33" fmla="*/ 150 h 335"/>
                <a:gd name="T34" fmla="*/ 207 w 215"/>
                <a:gd name="T35" fmla="*/ 166 h 335"/>
                <a:gd name="T36" fmla="*/ 210 w 215"/>
                <a:gd name="T37" fmla="*/ 181 h 335"/>
                <a:gd name="T38" fmla="*/ 211 w 215"/>
                <a:gd name="T39" fmla="*/ 197 h 335"/>
                <a:gd name="T40" fmla="*/ 211 w 215"/>
                <a:gd name="T41" fmla="*/ 260 h 335"/>
                <a:gd name="T42" fmla="*/ 212 w 215"/>
                <a:gd name="T43" fmla="*/ 299 h 335"/>
                <a:gd name="T44" fmla="*/ 215 w 215"/>
                <a:gd name="T45" fmla="*/ 335 h 335"/>
                <a:gd name="T46" fmla="*/ 155 w 215"/>
                <a:gd name="T47" fmla="*/ 335 h 335"/>
                <a:gd name="T48" fmla="*/ 153 w 215"/>
                <a:gd name="T49" fmla="*/ 314 h 335"/>
                <a:gd name="T50" fmla="*/ 152 w 215"/>
                <a:gd name="T51" fmla="*/ 288 h 335"/>
                <a:gd name="T52" fmla="*/ 152 w 215"/>
                <a:gd name="T53" fmla="*/ 260 h 335"/>
                <a:gd name="T54" fmla="*/ 152 w 215"/>
                <a:gd name="T55" fmla="*/ 223 h 335"/>
                <a:gd name="T56" fmla="*/ 152 w 215"/>
                <a:gd name="T57" fmla="*/ 214 h 335"/>
                <a:gd name="T58" fmla="*/ 151 w 215"/>
                <a:gd name="T59" fmla="*/ 204 h 335"/>
                <a:gd name="T60" fmla="*/ 149 w 215"/>
                <a:gd name="T61" fmla="*/ 192 h 335"/>
                <a:gd name="T62" fmla="*/ 147 w 215"/>
                <a:gd name="T63" fmla="*/ 180 h 335"/>
                <a:gd name="T64" fmla="*/ 142 w 215"/>
                <a:gd name="T65" fmla="*/ 171 h 335"/>
                <a:gd name="T66" fmla="*/ 135 w 215"/>
                <a:gd name="T67" fmla="*/ 162 h 335"/>
                <a:gd name="T68" fmla="*/ 124 w 215"/>
                <a:gd name="T69" fmla="*/ 156 h 335"/>
                <a:gd name="T70" fmla="*/ 110 w 215"/>
                <a:gd name="T71" fmla="*/ 155 h 335"/>
                <a:gd name="T72" fmla="*/ 96 w 215"/>
                <a:gd name="T73" fmla="*/ 156 h 335"/>
                <a:gd name="T74" fmla="*/ 84 w 215"/>
                <a:gd name="T75" fmla="*/ 163 h 335"/>
                <a:gd name="T76" fmla="*/ 76 w 215"/>
                <a:gd name="T77" fmla="*/ 171 h 335"/>
                <a:gd name="T78" fmla="*/ 71 w 215"/>
                <a:gd name="T79" fmla="*/ 183 h 335"/>
                <a:gd name="T80" fmla="*/ 68 w 215"/>
                <a:gd name="T81" fmla="*/ 196 h 335"/>
                <a:gd name="T82" fmla="*/ 67 w 215"/>
                <a:gd name="T83" fmla="*/ 209 h 335"/>
                <a:gd name="T84" fmla="*/ 67 w 215"/>
                <a:gd name="T85" fmla="*/ 223 h 335"/>
                <a:gd name="T86" fmla="*/ 67 w 215"/>
                <a:gd name="T87" fmla="*/ 260 h 335"/>
                <a:gd name="T88" fmla="*/ 67 w 215"/>
                <a:gd name="T89" fmla="*/ 288 h 335"/>
                <a:gd name="T90" fmla="*/ 68 w 215"/>
                <a:gd name="T91" fmla="*/ 314 h 335"/>
                <a:gd name="T92" fmla="*/ 70 w 215"/>
                <a:gd name="T93" fmla="*/ 335 h 335"/>
                <a:gd name="T94" fmla="*/ 7 w 215"/>
                <a:gd name="T95" fmla="*/ 335 h 335"/>
                <a:gd name="T96" fmla="*/ 8 w 215"/>
                <a:gd name="T97" fmla="*/ 299 h 335"/>
                <a:gd name="T98" fmla="*/ 8 w 215"/>
                <a:gd name="T99" fmla="*/ 260 h 335"/>
                <a:gd name="T100" fmla="*/ 8 w 215"/>
                <a:gd name="T101" fmla="*/ 124 h 335"/>
                <a:gd name="T102" fmla="*/ 8 w 215"/>
                <a:gd name="T103" fmla="*/ 108 h 335"/>
                <a:gd name="T104" fmla="*/ 8 w 215"/>
                <a:gd name="T105" fmla="*/ 87 h 335"/>
                <a:gd name="T106" fmla="*/ 7 w 215"/>
                <a:gd name="T107" fmla="*/ 62 h 335"/>
                <a:gd name="T108" fmla="*/ 4 w 215"/>
                <a:gd name="T109" fmla="*/ 33 h 335"/>
                <a:gd name="T110" fmla="*/ 0 w 215"/>
                <a:gd name="T111" fmla="*/ 4 h 335"/>
                <a:gd name="T112" fmla="*/ 70 w 215"/>
                <a:gd name="T1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5" h="335">
                  <a:moveTo>
                    <a:pt x="70" y="0"/>
                  </a:moveTo>
                  <a:lnTo>
                    <a:pt x="68" y="14"/>
                  </a:lnTo>
                  <a:lnTo>
                    <a:pt x="68" y="33"/>
                  </a:lnTo>
                  <a:lnTo>
                    <a:pt x="67" y="57"/>
                  </a:lnTo>
                  <a:lnTo>
                    <a:pt x="67" y="78"/>
                  </a:lnTo>
                  <a:lnTo>
                    <a:pt x="67" y="97"/>
                  </a:lnTo>
                  <a:lnTo>
                    <a:pt x="67" y="137"/>
                  </a:lnTo>
                  <a:lnTo>
                    <a:pt x="76" y="129"/>
                  </a:lnTo>
                  <a:lnTo>
                    <a:pt x="87" y="120"/>
                  </a:lnTo>
                  <a:lnTo>
                    <a:pt x="100" y="113"/>
                  </a:lnTo>
                  <a:lnTo>
                    <a:pt x="115" y="109"/>
                  </a:lnTo>
                  <a:lnTo>
                    <a:pt x="135" y="107"/>
                  </a:lnTo>
                  <a:lnTo>
                    <a:pt x="155" y="109"/>
                  </a:lnTo>
                  <a:lnTo>
                    <a:pt x="170" y="116"/>
                  </a:lnTo>
                  <a:lnTo>
                    <a:pt x="183" y="125"/>
                  </a:lnTo>
                  <a:lnTo>
                    <a:pt x="194" y="137"/>
                  </a:lnTo>
                  <a:lnTo>
                    <a:pt x="202" y="150"/>
                  </a:lnTo>
                  <a:lnTo>
                    <a:pt x="207" y="166"/>
                  </a:lnTo>
                  <a:lnTo>
                    <a:pt x="210" y="181"/>
                  </a:lnTo>
                  <a:lnTo>
                    <a:pt x="211" y="197"/>
                  </a:lnTo>
                  <a:lnTo>
                    <a:pt x="211" y="260"/>
                  </a:lnTo>
                  <a:lnTo>
                    <a:pt x="212" y="299"/>
                  </a:lnTo>
                  <a:lnTo>
                    <a:pt x="215" y="335"/>
                  </a:lnTo>
                  <a:lnTo>
                    <a:pt x="155" y="335"/>
                  </a:lnTo>
                  <a:lnTo>
                    <a:pt x="153" y="314"/>
                  </a:lnTo>
                  <a:lnTo>
                    <a:pt x="152" y="288"/>
                  </a:lnTo>
                  <a:lnTo>
                    <a:pt x="152" y="260"/>
                  </a:lnTo>
                  <a:lnTo>
                    <a:pt x="152" y="223"/>
                  </a:lnTo>
                  <a:lnTo>
                    <a:pt x="152" y="214"/>
                  </a:lnTo>
                  <a:lnTo>
                    <a:pt x="151" y="204"/>
                  </a:lnTo>
                  <a:lnTo>
                    <a:pt x="149" y="192"/>
                  </a:lnTo>
                  <a:lnTo>
                    <a:pt x="147" y="180"/>
                  </a:lnTo>
                  <a:lnTo>
                    <a:pt x="142" y="171"/>
                  </a:lnTo>
                  <a:lnTo>
                    <a:pt x="135" y="162"/>
                  </a:lnTo>
                  <a:lnTo>
                    <a:pt x="124" y="156"/>
                  </a:lnTo>
                  <a:lnTo>
                    <a:pt x="110" y="155"/>
                  </a:lnTo>
                  <a:lnTo>
                    <a:pt x="96" y="156"/>
                  </a:lnTo>
                  <a:lnTo>
                    <a:pt x="84" y="163"/>
                  </a:lnTo>
                  <a:lnTo>
                    <a:pt x="76" y="171"/>
                  </a:lnTo>
                  <a:lnTo>
                    <a:pt x="71" y="183"/>
                  </a:lnTo>
                  <a:lnTo>
                    <a:pt x="68" y="196"/>
                  </a:lnTo>
                  <a:lnTo>
                    <a:pt x="67" y="209"/>
                  </a:lnTo>
                  <a:lnTo>
                    <a:pt x="67" y="223"/>
                  </a:lnTo>
                  <a:lnTo>
                    <a:pt x="67" y="260"/>
                  </a:lnTo>
                  <a:lnTo>
                    <a:pt x="67" y="288"/>
                  </a:lnTo>
                  <a:lnTo>
                    <a:pt x="68" y="314"/>
                  </a:lnTo>
                  <a:lnTo>
                    <a:pt x="70" y="335"/>
                  </a:lnTo>
                  <a:lnTo>
                    <a:pt x="7" y="335"/>
                  </a:lnTo>
                  <a:lnTo>
                    <a:pt x="8" y="299"/>
                  </a:lnTo>
                  <a:lnTo>
                    <a:pt x="8" y="260"/>
                  </a:lnTo>
                  <a:lnTo>
                    <a:pt x="8" y="124"/>
                  </a:lnTo>
                  <a:lnTo>
                    <a:pt x="8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9337624" y="432639"/>
              <a:ext cx="129884" cy="180911"/>
            </a:xfrm>
            <a:custGeom>
              <a:avLst/>
              <a:gdLst>
                <a:gd name="T0" fmla="*/ 124 w 168"/>
                <a:gd name="T1" fmla="*/ 0 h 234"/>
                <a:gd name="T2" fmla="*/ 141 w 168"/>
                <a:gd name="T3" fmla="*/ 1 h 234"/>
                <a:gd name="T4" fmla="*/ 155 w 168"/>
                <a:gd name="T5" fmla="*/ 2 h 234"/>
                <a:gd name="T6" fmla="*/ 168 w 168"/>
                <a:gd name="T7" fmla="*/ 4 h 234"/>
                <a:gd name="T8" fmla="*/ 168 w 168"/>
                <a:gd name="T9" fmla="*/ 52 h 234"/>
                <a:gd name="T10" fmla="*/ 147 w 168"/>
                <a:gd name="T11" fmla="*/ 49 h 234"/>
                <a:gd name="T12" fmla="*/ 127 w 168"/>
                <a:gd name="T13" fmla="*/ 48 h 234"/>
                <a:gd name="T14" fmla="*/ 108 w 168"/>
                <a:gd name="T15" fmla="*/ 49 h 234"/>
                <a:gd name="T16" fmla="*/ 91 w 168"/>
                <a:gd name="T17" fmla="*/ 55 h 234"/>
                <a:gd name="T18" fmla="*/ 78 w 168"/>
                <a:gd name="T19" fmla="*/ 63 h 234"/>
                <a:gd name="T20" fmla="*/ 67 w 168"/>
                <a:gd name="T21" fmla="*/ 74 h 234"/>
                <a:gd name="T22" fmla="*/ 61 w 168"/>
                <a:gd name="T23" fmla="*/ 90 h 234"/>
                <a:gd name="T24" fmla="*/ 59 w 168"/>
                <a:gd name="T25" fmla="*/ 108 h 234"/>
                <a:gd name="T26" fmla="*/ 61 w 168"/>
                <a:gd name="T27" fmla="*/ 129 h 234"/>
                <a:gd name="T28" fmla="*/ 69 w 168"/>
                <a:gd name="T29" fmla="*/ 149 h 234"/>
                <a:gd name="T30" fmla="*/ 79 w 168"/>
                <a:gd name="T31" fmla="*/ 165 h 234"/>
                <a:gd name="T32" fmla="*/ 95 w 168"/>
                <a:gd name="T33" fmla="*/ 177 h 234"/>
                <a:gd name="T34" fmla="*/ 114 w 168"/>
                <a:gd name="T35" fmla="*/ 184 h 234"/>
                <a:gd name="T36" fmla="*/ 139 w 168"/>
                <a:gd name="T37" fmla="*/ 187 h 234"/>
                <a:gd name="T38" fmla="*/ 167 w 168"/>
                <a:gd name="T39" fmla="*/ 184 h 234"/>
                <a:gd name="T40" fmla="*/ 167 w 168"/>
                <a:gd name="T41" fmla="*/ 230 h 234"/>
                <a:gd name="T42" fmla="*/ 129 w 168"/>
                <a:gd name="T43" fmla="*/ 234 h 234"/>
                <a:gd name="T44" fmla="*/ 105 w 168"/>
                <a:gd name="T45" fmla="*/ 233 h 234"/>
                <a:gd name="T46" fmla="*/ 82 w 168"/>
                <a:gd name="T47" fmla="*/ 228 h 234"/>
                <a:gd name="T48" fmla="*/ 59 w 168"/>
                <a:gd name="T49" fmla="*/ 217 h 234"/>
                <a:gd name="T50" fmla="*/ 41 w 168"/>
                <a:gd name="T51" fmla="*/ 204 h 234"/>
                <a:gd name="T52" fmla="*/ 24 w 168"/>
                <a:gd name="T53" fmla="*/ 187 h 234"/>
                <a:gd name="T54" fmla="*/ 11 w 168"/>
                <a:gd name="T55" fmla="*/ 165 h 234"/>
                <a:gd name="T56" fmla="*/ 3 w 168"/>
                <a:gd name="T57" fmla="*/ 139 h 234"/>
                <a:gd name="T58" fmla="*/ 0 w 168"/>
                <a:gd name="T59" fmla="*/ 108 h 234"/>
                <a:gd name="T60" fmla="*/ 3 w 168"/>
                <a:gd name="T61" fmla="*/ 82 h 234"/>
                <a:gd name="T62" fmla="*/ 10 w 168"/>
                <a:gd name="T63" fmla="*/ 60 h 234"/>
                <a:gd name="T64" fmla="*/ 20 w 168"/>
                <a:gd name="T65" fmla="*/ 42 h 234"/>
                <a:gd name="T66" fmla="*/ 33 w 168"/>
                <a:gd name="T67" fmla="*/ 27 h 234"/>
                <a:gd name="T68" fmla="*/ 50 w 168"/>
                <a:gd name="T69" fmla="*/ 17 h 234"/>
                <a:gd name="T70" fmla="*/ 67 w 168"/>
                <a:gd name="T71" fmla="*/ 9 h 234"/>
                <a:gd name="T72" fmla="*/ 86 w 168"/>
                <a:gd name="T73" fmla="*/ 4 h 234"/>
                <a:gd name="T74" fmla="*/ 105 w 168"/>
                <a:gd name="T75" fmla="*/ 1 h 234"/>
                <a:gd name="T76" fmla="*/ 124 w 168"/>
                <a:gd name="T7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234">
                  <a:moveTo>
                    <a:pt x="124" y="0"/>
                  </a:moveTo>
                  <a:lnTo>
                    <a:pt x="141" y="1"/>
                  </a:lnTo>
                  <a:lnTo>
                    <a:pt x="155" y="2"/>
                  </a:lnTo>
                  <a:lnTo>
                    <a:pt x="168" y="4"/>
                  </a:lnTo>
                  <a:lnTo>
                    <a:pt x="168" y="52"/>
                  </a:lnTo>
                  <a:lnTo>
                    <a:pt x="147" y="49"/>
                  </a:lnTo>
                  <a:lnTo>
                    <a:pt x="127" y="48"/>
                  </a:lnTo>
                  <a:lnTo>
                    <a:pt x="108" y="49"/>
                  </a:lnTo>
                  <a:lnTo>
                    <a:pt x="91" y="55"/>
                  </a:lnTo>
                  <a:lnTo>
                    <a:pt x="78" y="63"/>
                  </a:lnTo>
                  <a:lnTo>
                    <a:pt x="67" y="74"/>
                  </a:lnTo>
                  <a:lnTo>
                    <a:pt x="61" y="90"/>
                  </a:lnTo>
                  <a:lnTo>
                    <a:pt x="59" y="108"/>
                  </a:lnTo>
                  <a:lnTo>
                    <a:pt x="61" y="129"/>
                  </a:lnTo>
                  <a:lnTo>
                    <a:pt x="69" y="149"/>
                  </a:lnTo>
                  <a:lnTo>
                    <a:pt x="79" y="165"/>
                  </a:lnTo>
                  <a:lnTo>
                    <a:pt x="95" y="177"/>
                  </a:lnTo>
                  <a:lnTo>
                    <a:pt x="114" y="184"/>
                  </a:lnTo>
                  <a:lnTo>
                    <a:pt x="139" y="187"/>
                  </a:lnTo>
                  <a:lnTo>
                    <a:pt x="167" y="184"/>
                  </a:lnTo>
                  <a:lnTo>
                    <a:pt x="167" y="230"/>
                  </a:lnTo>
                  <a:lnTo>
                    <a:pt x="129" y="234"/>
                  </a:lnTo>
                  <a:lnTo>
                    <a:pt x="105" y="233"/>
                  </a:lnTo>
                  <a:lnTo>
                    <a:pt x="82" y="228"/>
                  </a:lnTo>
                  <a:lnTo>
                    <a:pt x="59" y="217"/>
                  </a:lnTo>
                  <a:lnTo>
                    <a:pt x="41" y="204"/>
                  </a:lnTo>
                  <a:lnTo>
                    <a:pt x="24" y="187"/>
                  </a:lnTo>
                  <a:lnTo>
                    <a:pt x="11" y="165"/>
                  </a:lnTo>
                  <a:lnTo>
                    <a:pt x="3" y="139"/>
                  </a:lnTo>
                  <a:lnTo>
                    <a:pt x="0" y="108"/>
                  </a:lnTo>
                  <a:lnTo>
                    <a:pt x="3" y="82"/>
                  </a:lnTo>
                  <a:lnTo>
                    <a:pt x="10" y="60"/>
                  </a:lnTo>
                  <a:lnTo>
                    <a:pt x="20" y="42"/>
                  </a:lnTo>
                  <a:lnTo>
                    <a:pt x="33" y="27"/>
                  </a:lnTo>
                  <a:lnTo>
                    <a:pt x="50" y="17"/>
                  </a:lnTo>
                  <a:lnTo>
                    <a:pt x="67" y="9"/>
                  </a:lnTo>
                  <a:lnTo>
                    <a:pt x="86" y="4"/>
                  </a:lnTo>
                  <a:lnTo>
                    <a:pt x="105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0" name="Freeform 21"/>
            <p:cNvSpPr>
              <a:spLocks noEditPoints="1"/>
            </p:cNvSpPr>
            <p:nvPr/>
          </p:nvSpPr>
          <p:spPr bwMode="auto">
            <a:xfrm>
              <a:off x="9486064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70 w 207"/>
                <a:gd name="T3" fmla="*/ 132 h 234"/>
                <a:gd name="T4" fmla="*/ 59 w 207"/>
                <a:gd name="T5" fmla="*/ 160 h 234"/>
                <a:gd name="T6" fmla="*/ 68 w 207"/>
                <a:gd name="T7" fmla="*/ 179 h 234"/>
                <a:gd name="T8" fmla="*/ 93 w 207"/>
                <a:gd name="T9" fmla="*/ 187 h 234"/>
                <a:gd name="T10" fmla="*/ 123 w 207"/>
                <a:gd name="T11" fmla="*/ 177 h 234"/>
                <a:gd name="T12" fmla="*/ 140 w 207"/>
                <a:gd name="T13" fmla="*/ 153 h 234"/>
                <a:gd name="T14" fmla="*/ 147 w 207"/>
                <a:gd name="T15" fmla="*/ 124 h 234"/>
                <a:gd name="T16" fmla="*/ 135 w 207"/>
                <a:gd name="T17" fmla="*/ 115 h 234"/>
                <a:gd name="T18" fmla="*/ 100 w 207"/>
                <a:gd name="T19" fmla="*/ 0 h 234"/>
                <a:gd name="T20" fmla="*/ 148 w 207"/>
                <a:gd name="T21" fmla="*/ 6 h 234"/>
                <a:gd name="T22" fmla="*/ 177 w 207"/>
                <a:gd name="T23" fmla="*/ 22 h 234"/>
                <a:gd name="T24" fmla="*/ 194 w 207"/>
                <a:gd name="T25" fmla="*/ 47 h 234"/>
                <a:gd name="T26" fmla="*/ 199 w 207"/>
                <a:gd name="T27" fmla="*/ 76 h 234"/>
                <a:gd name="T28" fmla="*/ 201 w 207"/>
                <a:gd name="T29" fmla="*/ 107 h 234"/>
                <a:gd name="T30" fmla="*/ 202 w 207"/>
                <a:gd name="T31" fmla="*/ 178 h 234"/>
                <a:gd name="T32" fmla="*/ 207 w 207"/>
                <a:gd name="T33" fmla="*/ 228 h 234"/>
                <a:gd name="T34" fmla="*/ 152 w 207"/>
                <a:gd name="T35" fmla="*/ 208 h 234"/>
                <a:gd name="T36" fmla="*/ 150 w 207"/>
                <a:gd name="T37" fmla="*/ 190 h 234"/>
                <a:gd name="T38" fmla="*/ 134 w 207"/>
                <a:gd name="T39" fmla="*/ 211 h 234"/>
                <a:gd name="T40" fmla="*/ 109 w 207"/>
                <a:gd name="T41" fmla="*/ 228 h 234"/>
                <a:gd name="T42" fmla="*/ 72 w 207"/>
                <a:gd name="T43" fmla="*/ 234 h 234"/>
                <a:gd name="T44" fmla="*/ 36 w 207"/>
                <a:gd name="T45" fmla="*/ 226 h 234"/>
                <a:gd name="T46" fmla="*/ 11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5 w 207"/>
                <a:gd name="T53" fmla="*/ 95 h 234"/>
                <a:gd name="T54" fmla="*/ 95 w 207"/>
                <a:gd name="T55" fmla="*/ 80 h 234"/>
                <a:gd name="T56" fmla="*/ 147 w 207"/>
                <a:gd name="T57" fmla="*/ 78 h 234"/>
                <a:gd name="T58" fmla="*/ 140 w 207"/>
                <a:gd name="T59" fmla="*/ 59 h 234"/>
                <a:gd name="T60" fmla="*/ 123 w 207"/>
                <a:gd name="T61" fmla="*/ 46 h 234"/>
                <a:gd name="T62" fmla="*/ 89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41 w 207"/>
                <a:gd name="T69" fmla="*/ 6 h 234"/>
                <a:gd name="T70" fmla="*/ 76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4" y="123"/>
                  </a:lnTo>
                  <a:lnTo>
                    <a:pt x="70" y="132"/>
                  </a:lnTo>
                  <a:lnTo>
                    <a:pt x="62" y="145"/>
                  </a:lnTo>
                  <a:lnTo>
                    <a:pt x="59" y="160"/>
                  </a:lnTo>
                  <a:lnTo>
                    <a:pt x="62" y="170"/>
                  </a:lnTo>
                  <a:lnTo>
                    <a:pt x="68" y="179"/>
                  </a:lnTo>
                  <a:lnTo>
                    <a:pt x="80" y="184"/>
                  </a:lnTo>
                  <a:lnTo>
                    <a:pt x="93" y="187"/>
                  </a:lnTo>
                  <a:lnTo>
                    <a:pt x="110" y="184"/>
                  </a:lnTo>
                  <a:lnTo>
                    <a:pt x="123" y="177"/>
                  </a:lnTo>
                  <a:lnTo>
                    <a:pt x="134" y="166"/>
                  </a:lnTo>
                  <a:lnTo>
                    <a:pt x="140" y="153"/>
                  </a:lnTo>
                  <a:lnTo>
                    <a:pt x="146" y="139"/>
                  </a:lnTo>
                  <a:lnTo>
                    <a:pt x="147" y="124"/>
                  </a:lnTo>
                  <a:lnTo>
                    <a:pt x="147" y="118"/>
                  </a:lnTo>
                  <a:lnTo>
                    <a:pt x="135" y="115"/>
                  </a:lnTo>
                  <a:lnTo>
                    <a:pt x="123" y="115"/>
                  </a:lnTo>
                  <a:close/>
                  <a:moveTo>
                    <a:pt x="100" y="0"/>
                  </a:moveTo>
                  <a:lnTo>
                    <a:pt x="126" y="2"/>
                  </a:lnTo>
                  <a:lnTo>
                    <a:pt x="148" y="6"/>
                  </a:lnTo>
                  <a:lnTo>
                    <a:pt x="165" y="13"/>
                  </a:lnTo>
                  <a:lnTo>
                    <a:pt x="177" y="22"/>
                  </a:lnTo>
                  <a:lnTo>
                    <a:pt x="187" y="34"/>
                  </a:lnTo>
                  <a:lnTo>
                    <a:pt x="194" y="47"/>
                  </a:lnTo>
                  <a:lnTo>
                    <a:pt x="198" y="60"/>
                  </a:lnTo>
                  <a:lnTo>
                    <a:pt x="199" y="76"/>
                  </a:lnTo>
                  <a:lnTo>
                    <a:pt x="201" y="91"/>
                  </a:lnTo>
                  <a:lnTo>
                    <a:pt x="201" y="107"/>
                  </a:lnTo>
                  <a:lnTo>
                    <a:pt x="201" y="152"/>
                  </a:lnTo>
                  <a:lnTo>
                    <a:pt x="202" y="178"/>
                  </a:lnTo>
                  <a:lnTo>
                    <a:pt x="205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2" y="208"/>
                  </a:lnTo>
                  <a:lnTo>
                    <a:pt x="151" y="190"/>
                  </a:lnTo>
                  <a:lnTo>
                    <a:pt x="150" y="190"/>
                  </a:lnTo>
                  <a:lnTo>
                    <a:pt x="143" y="200"/>
                  </a:lnTo>
                  <a:lnTo>
                    <a:pt x="134" y="211"/>
                  </a:lnTo>
                  <a:lnTo>
                    <a:pt x="122" y="220"/>
                  </a:lnTo>
                  <a:lnTo>
                    <a:pt x="109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3" y="233"/>
                  </a:lnTo>
                  <a:lnTo>
                    <a:pt x="36" y="226"/>
                  </a:lnTo>
                  <a:lnTo>
                    <a:pt x="21" y="216"/>
                  </a:lnTo>
                  <a:lnTo>
                    <a:pt x="11" y="203"/>
                  </a:lnTo>
                  <a:lnTo>
                    <a:pt x="3" y="186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12" y="124"/>
                  </a:lnTo>
                  <a:lnTo>
                    <a:pt x="26" y="107"/>
                  </a:lnTo>
                  <a:lnTo>
                    <a:pt x="45" y="95"/>
                  </a:lnTo>
                  <a:lnTo>
                    <a:pt x="68" y="85"/>
                  </a:lnTo>
                  <a:lnTo>
                    <a:pt x="95" y="80"/>
                  </a:lnTo>
                  <a:lnTo>
                    <a:pt x="123" y="78"/>
                  </a:lnTo>
                  <a:lnTo>
                    <a:pt x="147" y="78"/>
                  </a:lnTo>
                  <a:lnTo>
                    <a:pt x="146" y="68"/>
                  </a:lnTo>
                  <a:lnTo>
                    <a:pt x="140" y="59"/>
                  </a:lnTo>
                  <a:lnTo>
                    <a:pt x="134" y="52"/>
                  </a:lnTo>
                  <a:lnTo>
                    <a:pt x="123" y="46"/>
                  </a:lnTo>
                  <a:lnTo>
                    <a:pt x="109" y="43"/>
                  </a:lnTo>
                  <a:lnTo>
                    <a:pt x="89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40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41" y="6"/>
                  </a:lnTo>
                  <a:lnTo>
                    <a:pt x="57" y="4"/>
                  </a:lnTo>
                  <a:lnTo>
                    <a:pt x="76" y="1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1" name="Freeform 22"/>
            <p:cNvSpPr>
              <a:spLocks/>
            </p:cNvSpPr>
            <p:nvPr/>
          </p:nvSpPr>
          <p:spPr bwMode="auto">
            <a:xfrm>
              <a:off x="9673932" y="432639"/>
              <a:ext cx="106691" cy="176272"/>
            </a:xfrm>
            <a:custGeom>
              <a:avLst/>
              <a:gdLst>
                <a:gd name="T0" fmla="*/ 126 w 138"/>
                <a:gd name="T1" fmla="*/ 0 h 228"/>
                <a:gd name="T2" fmla="*/ 131 w 138"/>
                <a:gd name="T3" fmla="*/ 0 h 228"/>
                <a:gd name="T4" fmla="*/ 135 w 138"/>
                <a:gd name="T5" fmla="*/ 1 h 228"/>
                <a:gd name="T6" fmla="*/ 138 w 138"/>
                <a:gd name="T7" fmla="*/ 49 h 228"/>
                <a:gd name="T8" fmla="*/ 132 w 138"/>
                <a:gd name="T9" fmla="*/ 49 h 228"/>
                <a:gd name="T10" fmla="*/ 126 w 138"/>
                <a:gd name="T11" fmla="*/ 48 h 228"/>
                <a:gd name="T12" fmla="*/ 121 w 138"/>
                <a:gd name="T13" fmla="*/ 48 h 228"/>
                <a:gd name="T14" fmla="*/ 102 w 138"/>
                <a:gd name="T15" fmla="*/ 49 h 228"/>
                <a:gd name="T16" fmla="*/ 89 w 138"/>
                <a:gd name="T17" fmla="*/ 56 h 228"/>
                <a:gd name="T18" fmla="*/ 80 w 138"/>
                <a:gd name="T19" fmla="*/ 64 h 228"/>
                <a:gd name="T20" fmla="*/ 75 w 138"/>
                <a:gd name="T21" fmla="*/ 76 h 228"/>
                <a:gd name="T22" fmla="*/ 72 w 138"/>
                <a:gd name="T23" fmla="*/ 90 h 228"/>
                <a:gd name="T24" fmla="*/ 71 w 138"/>
                <a:gd name="T25" fmla="*/ 107 h 228"/>
                <a:gd name="T26" fmla="*/ 71 w 138"/>
                <a:gd name="T27" fmla="*/ 125 h 228"/>
                <a:gd name="T28" fmla="*/ 71 w 138"/>
                <a:gd name="T29" fmla="*/ 153 h 228"/>
                <a:gd name="T30" fmla="*/ 71 w 138"/>
                <a:gd name="T31" fmla="*/ 169 h 228"/>
                <a:gd name="T32" fmla="*/ 72 w 138"/>
                <a:gd name="T33" fmla="*/ 188 h 228"/>
                <a:gd name="T34" fmla="*/ 72 w 138"/>
                <a:gd name="T35" fmla="*/ 208 h 228"/>
                <a:gd name="T36" fmla="*/ 73 w 138"/>
                <a:gd name="T37" fmla="*/ 228 h 228"/>
                <a:gd name="T38" fmla="*/ 11 w 138"/>
                <a:gd name="T39" fmla="*/ 228 h 228"/>
                <a:gd name="T40" fmla="*/ 13 w 138"/>
                <a:gd name="T41" fmla="*/ 153 h 228"/>
                <a:gd name="T42" fmla="*/ 13 w 138"/>
                <a:gd name="T43" fmla="*/ 101 h 228"/>
                <a:gd name="T44" fmla="*/ 11 w 138"/>
                <a:gd name="T45" fmla="*/ 70 h 228"/>
                <a:gd name="T46" fmla="*/ 7 w 138"/>
                <a:gd name="T47" fmla="*/ 40 h 228"/>
                <a:gd name="T48" fmla="*/ 0 w 138"/>
                <a:gd name="T49" fmla="*/ 10 h 228"/>
                <a:gd name="T50" fmla="*/ 58 w 138"/>
                <a:gd name="T51" fmla="*/ 5 h 228"/>
                <a:gd name="T52" fmla="*/ 62 w 138"/>
                <a:gd name="T53" fmla="*/ 21 h 228"/>
                <a:gd name="T54" fmla="*/ 64 w 138"/>
                <a:gd name="T55" fmla="*/ 39 h 228"/>
                <a:gd name="T56" fmla="*/ 64 w 138"/>
                <a:gd name="T57" fmla="*/ 39 h 228"/>
                <a:gd name="T58" fmla="*/ 75 w 138"/>
                <a:gd name="T59" fmla="*/ 25 h 228"/>
                <a:gd name="T60" fmla="*/ 89 w 138"/>
                <a:gd name="T61" fmla="*/ 11 h 228"/>
                <a:gd name="T62" fmla="*/ 107 w 138"/>
                <a:gd name="T63" fmla="*/ 4 h 228"/>
                <a:gd name="T64" fmla="*/ 126 w 13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28">
                  <a:moveTo>
                    <a:pt x="126" y="0"/>
                  </a:moveTo>
                  <a:lnTo>
                    <a:pt x="131" y="0"/>
                  </a:lnTo>
                  <a:lnTo>
                    <a:pt x="135" y="1"/>
                  </a:lnTo>
                  <a:lnTo>
                    <a:pt x="138" y="49"/>
                  </a:lnTo>
                  <a:lnTo>
                    <a:pt x="132" y="49"/>
                  </a:lnTo>
                  <a:lnTo>
                    <a:pt x="126" y="48"/>
                  </a:lnTo>
                  <a:lnTo>
                    <a:pt x="121" y="48"/>
                  </a:lnTo>
                  <a:lnTo>
                    <a:pt x="102" y="49"/>
                  </a:lnTo>
                  <a:lnTo>
                    <a:pt x="89" y="56"/>
                  </a:lnTo>
                  <a:lnTo>
                    <a:pt x="80" y="64"/>
                  </a:lnTo>
                  <a:lnTo>
                    <a:pt x="75" y="76"/>
                  </a:lnTo>
                  <a:lnTo>
                    <a:pt x="72" y="90"/>
                  </a:lnTo>
                  <a:lnTo>
                    <a:pt x="71" y="107"/>
                  </a:lnTo>
                  <a:lnTo>
                    <a:pt x="71" y="125"/>
                  </a:lnTo>
                  <a:lnTo>
                    <a:pt x="71" y="153"/>
                  </a:lnTo>
                  <a:lnTo>
                    <a:pt x="71" y="169"/>
                  </a:lnTo>
                  <a:lnTo>
                    <a:pt x="72" y="188"/>
                  </a:lnTo>
                  <a:lnTo>
                    <a:pt x="72" y="208"/>
                  </a:lnTo>
                  <a:lnTo>
                    <a:pt x="73" y="228"/>
                  </a:lnTo>
                  <a:lnTo>
                    <a:pt x="11" y="228"/>
                  </a:lnTo>
                  <a:lnTo>
                    <a:pt x="13" y="153"/>
                  </a:lnTo>
                  <a:lnTo>
                    <a:pt x="13" y="101"/>
                  </a:lnTo>
                  <a:lnTo>
                    <a:pt x="11" y="70"/>
                  </a:lnTo>
                  <a:lnTo>
                    <a:pt x="7" y="40"/>
                  </a:lnTo>
                  <a:lnTo>
                    <a:pt x="0" y="10"/>
                  </a:lnTo>
                  <a:lnTo>
                    <a:pt x="58" y="5"/>
                  </a:lnTo>
                  <a:lnTo>
                    <a:pt x="62" y="21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75" y="25"/>
                  </a:lnTo>
                  <a:lnTo>
                    <a:pt x="89" y="11"/>
                  </a:lnTo>
                  <a:lnTo>
                    <a:pt x="107" y="4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9789900" y="432639"/>
              <a:ext cx="162356" cy="180911"/>
            </a:xfrm>
            <a:custGeom>
              <a:avLst/>
              <a:gdLst>
                <a:gd name="T0" fmla="*/ 109 w 211"/>
                <a:gd name="T1" fmla="*/ 48 h 234"/>
                <a:gd name="T2" fmla="*/ 93 w 211"/>
                <a:gd name="T3" fmla="*/ 49 h 234"/>
                <a:gd name="T4" fmla="*/ 80 w 211"/>
                <a:gd name="T5" fmla="*/ 55 h 234"/>
                <a:gd name="T6" fmla="*/ 71 w 211"/>
                <a:gd name="T7" fmla="*/ 63 h 234"/>
                <a:gd name="T8" fmla="*/ 64 w 211"/>
                <a:gd name="T9" fmla="*/ 72 h 234"/>
                <a:gd name="T10" fmla="*/ 61 w 211"/>
                <a:gd name="T11" fmla="*/ 81 h 234"/>
                <a:gd name="T12" fmla="*/ 59 w 211"/>
                <a:gd name="T13" fmla="*/ 90 h 234"/>
                <a:gd name="T14" fmla="*/ 153 w 211"/>
                <a:gd name="T15" fmla="*/ 90 h 234"/>
                <a:gd name="T16" fmla="*/ 152 w 211"/>
                <a:gd name="T17" fmla="*/ 80 h 234"/>
                <a:gd name="T18" fmla="*/ 146 w 211"/>
                <a:gd name="T19" fmla="*/ 68 h 234"/>
                <a:gd name="T20" fmla="*/ 138 w 211"/>
                <a:gd name="T21" fmla="*/ 57 h 234"/>
                <a:gd name="T22" fmla="*/ 125 w 211"/>
                <a:gd name="T23" fmla="*/ 51 h 234"/>
                <a:gd name="T24" fmla="*/ 109 w 211"/>
                <a:gd name="T25" fmla="*/ 48 h 234"/>
                <a:gd name="T26" fmla="*/ 108 w 211"/>
                <a:gd name="T27" fmla="*/ 0 h 234"/>
                <a:gd name="T28" fmla="*/ 133 w 211"/>
                <a:gd name="T29" fmla="*/ 2 h 234"/>
                <a:gd name="T30" fmla="*/ 153 w 211"/>
                <a:gd name="T31" fmla="*/ 9 h 234"/>
                <a:gd name="T32" fmla="*/ 171 w 211"/>
                <a:gd name="T33" fmla="*/ 18 h 234"/>
                <a:gd name="T34" fmla="*/ 184 w 211"/>
                <a:gd name="T35" fmla="*/ 31 h 234"/>
                <a:gd name="T36" fmla="*/ 195 w 211"/>
                <a:gd name="T37" fmla="*/ 46 h 234"/>
                <a:gd name="T38" fmla="*/ 203 w 211"/>
                <a:gd name="T39" fmla="*/ 61 h 234"/>
                <a:gd name="T40" fmla="*/ 208 w 211"/>
                <a:gd name="T41" fmla="*/ 78 h 234"/>
                <a:gd name="T42" fmla="*/ 211 w 211"/>
                <a:gd name="T43" fmla="*/ 95 h 234"/>
                <a:gd name="T44" fmla="*/ 211 w 211"/>
                <a:gd name="T45" fmla="*/ 114 h 234"/>
                <a:gd name="T46" fmla="*/ 211 w 211"/>
                <a:gd name="T47" fmla="*/ 120 h 234"/>
                <a:gd name="T48" fmla="*/ 211 w 211"/>
                <a:gd name="T49" fmla="*/ 127 h 234"/>
                <a:gd name="T50" fmla="*/ 59 w 211"/>
                <a:gd name="T51" fmla="*/ 127 h 234"/>
                <a:gd name="T52" fmla="*/ 61 w 211"/>
                <a:gd name="T53" fmla="*/ 136 h 234"/>
                <a:gd name="T54" fmla="*/ 63 w 211"/>
                <a:gd name="T55" fmla="*/ 145 h 234"/>
                <a:gd name="T56" fmla="*/ 68 w 211"/>
                <a:gd name="T57" fmla="*/ 154 h 234"/>
                <a:gd name="T58" fmla="*/ 76 w 211"/>
                <a:gd name="T59" fmla="*/ 165 h 234"/>
                <a:gd name="T60" fmla="*/ 87 w 211"/>
                <a:gd name="T61" fmla="*/ 174 h 234"/>
                <a:gd name="T62" fmla="*/ 101 w 211"/>
                <a:gd name="T63" fmla="*/ 181 h 234"/>
                <a:gd name="T64" fmla="*/ 119 w 211"/>
                <a:gd name="T65" fmla="*/ 186 h 234"/>
                <a:gd name="T66" fmla="*/ 142 w 211"/>
                <a:gd name="T67" fmla="*/ 187 h 234"/>
                <a:gd name="T68" fmla="*/ 167 w 211"/>
                <a:gd name="T69" fmla="*/ 184 h 234"/>
                <a:gd name="T70" fmla="*/ 191 w 211"/>
                <a:gd name="T71" fmla="*/ 181 h 234"/>
                <a:gd name="T72" fmla="*/ 191 w 211"/>
                <a:gd name="T73" fmla="*/ 228 h 234"/>
                <a:gd name="T74" fmla="*/ 163 w 211"/>
                <a:gd name="T75" fmla="*/ 233 h 234"/>
                <a:gd name="T76" fmla="*/ 135 w 211"/>
                <a:gd name="T77" fmla="*/ 234 h 234"/>
                <a:gd name="T78" fmla="*/ 105 w 211"/>
                <a:gd name="T79" fmla="*/ 232 h 234"/>
                <a:gd name="T80" fmla="*/ 78 w 211"/>
                <a:gd name="T81" fmla="*/ 225 h 234"/>
                <a:gd name="T82" fmla="*/ 55 w 211"/>
                <a:gd name="T83" fmla="*/ 213 h 234"/>
                <a:gd name="T84" fmla="*/ 36 w 211"/>
                <a:gd name="T85" fmla="*/ 198 h 234"/>
                <a:gd name="T86" fmla="*/ 21 w 211"/>
                <a:gd name="T87" fmla="*/ 178 h 234"/>
                <a:gd name="T88" fmla="*/ 9 w 211"/>
                <a:gd name="T89" fmla="*/ 156 h 234"/>
                <a:gd name="T90" fmla="*/ 3 w 211"/>
                <a:gd name="T91" fmla="*/ 131 h 234"/>
                <a:gd name="T92" fmla="*/ 0 w 211"/>
                <a:gd name="T93" fmla="*/ 103 h 234"/>
                <a:gd name="T94" fmla="*/ 3 w 211"/>
                <a:gd name="T95" fmla="*/ 78 h 234"/>
                <a:gd name="T96" fmla="*/ 11 w 211"/>
                <a:gd name="T97" fmla="*/ 56 h 234"/>
                <a:gd name="T98" fmla="*/ 23 w 211"/>
                <a:gd name="T99" fmla="*/ 38 h 234"/>
                <a:gd name="T100" fmla="*/ 40 w 211"/>
                <a:gd name="T101" fmla="*/ 22 h 234"/>
                <a:gd name="T102" fmla="*/ 59 w 211"/>
                <a:gd name="T103" fmla="*/ 10 h 234"/>
                <a:gd name="T104" fmla="*/ 81 w 211"/>
                <a:gd name="T105" fmla="*/ 2 h 234"/>
                <a:gd name="T106" fmla="*/ 108 w 211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234">
                  <a:moveTo>
                    <a:pt x="109" y="48"/>
                  </a:moveTo>
                  <a:lnTo>
                    <a:pt x="93" y="49"/>
                  </a:lnTo>
                  <a:lnTo>
                    <a:pt x="80" y="55"/>
                  </a:lnTo>
                  <a:lnTo>
                    <a:pt x="71" y="63"/>
                  </a:lnTo>
                  <a:lnTo>
                    <a:pt x="64" y="72"/>
                  </a:lnTo>
                  <a:lnTo>
                    <a:pt x="61" y="81"/>
                  </a:lnTo>
                  <a:lnTo>
                    <a:pt x="59" y="90"/>
                  </a:lnTo>
                  <a:lnTo>
                    <a:pt x="153" y="90"/>
                  </a:lnTo>
                  <a:lnTo>
                    <a:pt x="152" y="80"/>
                  </a:lnTo>
                  <a:lnTo>
                    <a:pt x="146" y="68"/>
                  </a:lnTo>
                  <a:lnTo>
                    <a:pt x="138" y="57"/>
                  </a:lnTo>
                  <a:lnTo>
                    <a:pt x="125" y="51"/>
                  </a:lnTo>
                  <a:lnTo>
                    <a:pt x="109" y="48"/>
                  </a:lnTo>
                  <a:close/>
                  <a:moveTo>
                    <a:pt x="108" y="0"/>
                  </a:moveTo>
                  <a:lnTo>
                    <a:pt x="133" y="2"/>
                  </a:lnTo>
                  <a:lnTo>
                    <a:pt x="153" y="9"/>
                  </a:lnTo>
                  <a:lnTo>
                    <a:pt x="171" y="18"/>
                  </a:lnTo>
                  <a:lnTo>
                    <a:pt x="184" y="31"/>
                  </a:lnTo>
                  <a:lnTo>
                    <a:pt x="195" y="46"/>
                  </a:lnTo>
                  <a:lnTo>
                    <a:pt x="203" y="61"/>
                  </a:lnTo>
                  <a:lnTo>
                    <a:pt x="208" y="78"/>
                  </a:lnTo>
                  <a:lnTo>
                    <a:pt x="211" y="95"/>
                  </a:lnTo>
                  <a:lnTo>
                    <a:pt x="211" y="114"/>
                  </a:lnTo>
                  <a:lnTo>
                    <a:pt x="211" y="120"/>
                  </a:lnTo>
                  <a:lnTo>
                    <a:pt x="211" y="127"/>
                  </a:lnTo>
                  <a:lnTo>
                    <a:pt x="59" y="127"/>
                  </a:lnTo>
                  <a:lnTo>
                    <a:pt x="61" y="136"/>
                  </a:lnTo>
                  <a:lnTo>
                    <a:pt x="63" y="145"/>
                  </a:lnTo>
                  <a:lnTo>
                    <a:pt x="68" y="154"/>
                  </a:lnTo>
                  <a:lnTo>
                    <a:pt x="76" y="165"/>
                  </a:lnTo>
                  <a:lnTo>
                    <a:pt x="87" y="174"/>
                  </a:lnTo>
                  <a:lnTo>
                    <a:pt x="101" y="181"/>
                  </a:lnTo>
                  <a:lnTo>
                    <a:pt x="119" y="186"/>
                  </a:lnTo>
                  <a:lnTo>
                    <a:pt x="142" y="187"/>
                  </a:lnTo>
                  <a:lnTo>
                    <a:pt x="167" y="184"/>
                  </a:lnTo>
                  <a:lnTo>
                    <a:pt x="191" y="181"/>
                  </a:lnTo>
                  <a:lnTo>
                    <a:pt x="191" y="228"/>
                  </a:lnTo>
                  <a:lnTo>
                    <a:pt x="163" y="233"/>
                  </a:lnTo>
                  <a:lnTo>
                    <a:pt x="135" y="234"/>
                  </a:lnTo>
                  <a:lnTo>
                    <a:pt x="105" y="232"/>
                  </a:lnTo>
                  <a:lnTo>
                    <a:pt x="78" y="225"/>
                  </a:lnTo>
                  <a:lnTo>
                    <a:pt x="55" y="213"/>
                  </a:lnTo>
                  <a:lnTo>
                    <a:pt x="36" y="198"/>
                  </a:lnTo>
                  <a:lnTo>
                    <a:pt x="21" y="178"/>
                  </a:lnTo>
                  <a:lnTo>
                    <a:pt x="9" y="156"/>
                  </a:lnTo>
                  <a:lnTo>
                    <a:pt x="3" y="131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1" y="56"/>
                  </a:lnTo>
                  <a:lnTo>
                    <a:pt x="23" y="38"/>
                  </a:lnTo>
                  <a:lnTo>
                    <a:pt x="40" y="22"/>
                  </a:lnTo>
                  <a:lnTo>
                    <a:pt x="59" y="10"/>
                  </a:lnTo>
                  <a:lnTo>
                    <a:pt x="81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312994" y="3536586"/>
            <a:ext cx="3975897" cy="200988"/>
          </a:xfrm>
        </p:spPr>
        <p:txBody>
          <a:bodyPr>
            <a:spAutoFit/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85264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 userDrawn="1"/>
        </p:nvCxnSpPr>
        <p:spPr>
          <a:xfrm>
            <a:off x="301687" y="3479481"/>
            <a:ext cx="41821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H="1">
            <a:off x="5128113" y="3559284"/>
            <a:ext cx="1577322" cy="854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6735185" y="2658039"/>
            <a:ext cx="1716543" cy="834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 userDrawn="1"/>
        </p:nvSpPr>
        <p:spPr>
          <a:xfrm rot="3160954">
            <a:off x="4813571" y="1322593"/>
            <a:ext cx="4868364" cy="3551754"/>
          </a:xfrm>
          <a:custGeom>
            <a:avLst/>
            <a:gdLst>
              <a:gd name="connsiteX0" fmla="*/ 0 w 6739128"/>
              <a:gd name="connsiteY0" fmla="*/ 0 h 4873752"/>
              <a:gd name="connsiteX1" fmla="*/ 3886200 w 6739128"/>
              <a:gd name="connsiteY1" fmla="*/ 3785616 h 4873752"/>
              <a:gd name="connsiteX2" fmla="*/ 6739128 w 6739128"/>
              <a:gd name="connsiteY2" fmla="*/ 4873752 h 4873752"/>
              <a:gd name="connsiteX0" fmla="*/ 0 w 6739128"/>
              <a:gd name="connsiteY0" fmla="*/ 0 h 4873752"/>
              <a:gd name="connsiteX1" fmla="*/ 6739128 w 6739128"/>
              <a:gd name="connsiteY1" fmla="*/ 4873752 h 4873752"/>
              <a:gd name="connsiteX0" fmla="*/ 0 w 6739128"/>
              <a:gd name="connsiteY0" fmla="*/ 0 h 4910328"/>
              <a:gd name="connsiteX1" fmla="*/ 6739128 w 6739128"/>
              <a:gd name="connsiteY1" fmla="*/ 4910328 h 4910328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684082"/>
              <a:gd name="connsiteY0" fmla="*/ 0 h 4794488"/>
              <a:gd name="connsiteX1" fmla="*/ 6684082 w 6684082"/>
              <a:gd name="connsiteY1" fmla="*/ 4794488 h 4794488"/>
              <a:gd name="connsiteX0" fmla="*/ 0 w 5499428"/>
              <a:gd name="connsiteY0" fmla="*/ 0 h 4153284"/>
              <a:gd name="connsiteX1" fmla="*/ 5499428 w 5499428"/>
              <a:gd name="connsiteY1" fmla="*/ 4153284 h 4153284"/>
              <a:gd name="connsiteX0" fmla="*/ 0 w 5390718"/>
              <a:gd name="connsiteY0" fmla="*/ 0 h 4161488"/>
              <a:gd name="connsiteX1" fmla="*/ 5390718 w 5390718"/>
              <a:gd name="connsiteY1" fmla="*/ 4161488 h 4161488"/>
              <a:gd name="connsiteX0" fmla="*/ 0 w 5367597"/>
              <a:gd name="connsiteY0" fmla="*/ 0 h 4153579"/>
              <a:gd name="connsiteX1" fmla="*/ 5367597 w 5367597"/>
              <a:gd name="connsiteY1" fmla="*/ 4153579 h 415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7597" h="4153579">
                <a:moveTo>
                  <a:pt x="0" y="0"/>
                </a:moveTo>
                <a:cubicBezTo>
                  <a:pt x="1063752" y="2237232"/>
                  <a:pt x="2694501" y="3662851"/>
                  <a:pt x="5367597" y="4153579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5442071" y="2150557"/>
            <a:ext cx="2506896" cy="26578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917" y="4413539"/>
            <a:ext cx="413196" cy="3229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 flipV="1">
            <a:off x="4483818" y="3492104"/>
            <a:ext cx="648812" cy="921436"/>
          </a:xfrm>
          <a:prstGeom prst="line">
            <a:avLst/>
          </a:prstGeom>
          <a:ln w="9525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 userDrawn="1"/>
        </p:nvSpPr>
        <p:spPr>
          <a:xfrm flipV="1">
            <a:off x="8249646" y="24437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5570985" y="2287233"/>
            <a:ext cx="2249068" cy="238449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58595B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 flipV="1">
            <a:off x="4926031" y="41992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 flipV="1">
            <a:off x="4665829" y="3800809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 flipV="1">
            <a:off x="4626734" y="4649064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994" y="3165392"/>
            <a:ext cx="3975897" cy="312649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slide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5" name="Slide Number Placeholder 4"/>
          <p:cNvSpPr txBox="1">
            <a:spLocks/>
          </p:cNvSpPr>
          <p:nvPr userDrawn="1"/>
        </p:nvSpPr>
        <p:spPr>
          <a:xfrm>
            <a:off x="7927475" y="6365502"/>
            <a:ext cx="89092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1043056" rtl="0" eaLnBrk="1" latinLnBrk="0" hangingPunct="1"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287540" y="6179208"/>
            <a:ext cx="8548312" cy="0"/>
          </a:xfrm>
          <a:prstGeom prst="line">
            <a:avLst/>
          </a:prstGeom>
          <a:ln w="952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 userDrawn="1"/>
        </p:nvGrpSpPr>
        <p:grpSpPr>
          <a:xfrm>
            <a:off x="310158" y="6347904"/>
            <a:ext cx="1636104" cy="228546"/>
            <a:chOff x="7398636" y="349142"/>
            <a:chExt cx="2553620" cy="336308"/>
          </a:xfrm>
          <a:solidFill>
            <a:schemeClr val="bg1"/>
          </a:solidFill>
        </p:grpSpPr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7398636" y="370016"/>
              <a:ext cx="62623" cy="238895"/>
            </a:xfrm>
            <a:custGeom>
              <a:avLst/>
              <a:gdLst>
                <a:gd name="T0" fmla="*/ 0 w 82"/>
                <a:gd name="T1" fmla="*/ 0 h 308"/>
                <a:gd name="T2" fmla="*/ 76 w 82"/>
                <a:gd name="T3" fmla="*/ 0 h 308"/>
                <a:gd name="T4" fmla="*/ 74 w 82"/>
                <a:gd name="T5" fmla="*/ 25 h 308"/>
                <a:gd name="T6" fmla="*/ 73 w 82"/>
                <a:gd name="T7" fmla="*/ 53 h 308"/>
                <a:gd name="T8" fmla="*/ 73 w 82"/>
                <a:gd name="T9" fmla="*/ 86 h 308"/>
                <a:gd name="T10" fmla="*/ 73 w 82"/>
                <a:gd name="T11" fmla="*/ 199 h 308"/>
                <a:gd name="T12" fmla="*/ 74 w 82"/>
                <a:gd name="T13" fmla="*/ 225 h 308"/>
                <a:gd name="T14" fmla="*/ 76 w 82"/>
                <a:gd name="T15" fmla="*/ 254 h 308"/>
                <a:gd name="T16" fmla="*/ 78 w 82"/>
                <a:gd name="T17" fmla="*/ 283 h 308"/>
                <a:gd name="T18" fmla="*/ 82 w 82"/>
                <a:gd name="T19" fmla="*/ 308 h 308"/>
                <a:gd name="T20" fmla="*/ 6 w 82"/>
                <a:gd name="T21" fmla="*/ 308 h 308"/>
                <a:gd name="T22" fmla="*/ 6 w 82"/>
                <a:gd name="T23" fmla="*/ 289 h 308"/>
                <a:gd name="T24" fmla="*/ 7 w 82"/>
                <a:gd name="T25" fmla="*/ 271 h 308"/>
                <a:gd name="T26" fmla="*/ 7 w 82"/>
                <a:gd name="T27" fmla="*/ 251 h 308"/>
                <a:gd name="T28" fmla="*/ 7 w 82"/>
                <a:gd name="T29" fmla="*/ 228 h 308"/>
                <a:gd name="T30" fmla="*/ 7 w 82"/>
                <a:gd name="T31" fmla="*/ 107 h 308"/>
                <a:gd name="T32" fmla="*/ 7 w 82"/>
                <a:gd name="T33" fmla="*/ 68 h 308"/>
                <a:gd name="T34" fmla="*/ 5 w 82"/>
                <a:gd name="T35" fmla="*/ 32 h 308"/>
                <a:gd name="T36" fmla="*/ 0 w 82"/>
                <a:gd name="T3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308">
                  <a:moveTo>
                    <a:pt x="0" y="0"/>
                  </a:moveTo>
                  <a:lnTo>
                    <a:pt x="76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99"/>
                  </a:lnTo>
                  <a:lnTo>
                    <a:pt x="74" y="225"/>
                  </a:lnTo>
                  <a:lnTo>
                    <a:pt x="76" y="254"/>
                  </a:lnTo>
                  <a:lnTo>
                    <a:pt x="78" y="283"/>
                  </a:lnTo>
                  <a:lnTo>
                    <a:pt x="82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7" y="271"/>
                  </a:lnTo>
                  <a:lnTo>
                    <a:pt x="7" y="251"/>
                  </a:lnTo>
                  <a:lnTo>
                    <a:pt x="7" y="228"/>
                  </a:lnTo>
                  <a:lnTo>
                    <a:pt x="7" y="107"/>
                  </a:lnTo>
                  <a:lnTo>
                    <a:pt x="7" y="68"/>
                  </a:lnTo>
                  <a:lnTo>
                    <a:pt x="5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 bwMode="auto">
            <a:xfrm>
              <a:off x="7496049" y="432639"/>
              <a:ext cx="183230" cy="252811"/>
            </a:xfrm>
            <a:custGeom>
              <a:avLst/>
              <a:gdLst>
                <a:gd name="T0" fmla="*/ 104 w 237"/>
                <a:gd name="T1" fmla="*/ 51 h 326"/>
                <a:gd name="T2" fmla="*/ 79 w 237"/>
                <a:gd name="T3" fmla="*/ 68 h 326"/>
                <a:gd name="T4" fmla="*/ 68 w 237"/>
                <a:gd name="T5" fmla="*/ 102 h 326"/>
                <a:gd name="T6" fmla="*/ 69 w 237"/>
                <a:gd name="T7" fmla="*/ 145 h 326"/>
                <a:gd name="T8" fmla="*/ 87 w 237"/>
                <a:gd name="T9" fmla="*/ 177 h 326"/>
                <a:gd name="T10" fmla="*/ 124 w 237"/>
                <a:gd name="T11" fmla="*/ 187 h 326"/>
                <a:gd name="T12" fmla="*/ 154 w 237"/>
                <a:gd name="T13" fmla="*/ 179 h 326"/>
                <a:gd name="T14" fmla="*/ 172 w 237"/>
                <a:gd name="T15" fmla="*/ 157 h 326"/>
                <a:gd name="T16" fmla="*/ 179 w 237"/>
                <a:gd name="T17" fmla="*/ 123 h 326"/>
                <a:gd name="T18" fmla="*/ 168 w 237"/>
                <a:gd name="T19" fmla="*/ 77 h 326"/>
                <a:gd name="T20" fmla="*/ 140 w 237"/>
                <a:gd name="T21" fmla="*/ 51 h 326"/>
                <a:gd name="T22" fmla="*/ 136 w 237"/>
                <a:gd name="T23" fmla="*/ 0 h 326"/>
                <a:gd name="T24" fmla="*/ 182 w 237"/>
                <a:gd name="T25" fmla="*/ 11 h 326"/>
                <a:gd name="T26" fmla="*/ 216 w 237"/>
                <a:gd name="T27" fmla="*/ 44 h 326"/>
                <a:gd name="T28" fmla="*/ 235 w 237"/>
                <a:gd name="T29" fmla="*/ 93 h 326"/>
                <a:gd name="T30" fmla="*/ 235 w 237"/>
                <a:gd name="T31" fmla="*/ 149 h 326"/>
                <a:gd name="T32" fmla="*/ 217 w 237"/>
                <a:gd name="T33" fmla="*/ 194 h 326"/>
                <a:gd name="T34" fmla="*/ 183 w 237"/>
                <a:gd name="T35" fmla="*/ 224 h 326"/>
                <a:gd name="T36" fmla="*/ 138 w 237"/>
                <a:gd name="T37" fmla="*/ 234 h 326"/>
                <a:gd name="T38" fmla="*/ 103 w 237"/>
                <a:gd name="T39" fmla="*/ 230 h 326"/>
                <a:gd name="T40" fmla="*/ 81 w 237"/>
                <a:gd name="T41" fmla="*/ 219 h 326"/>
                <a:gd name="T42" fmla="*/ 70 w 237"/>
                <a:gd name="T43" fmla="*/ 239 h 326"/>
                <a:gd name="T44" fmla="*/ 72 w 237"/>
                <a:gd name="T45" fmla="*/ 272 h 326"/>
                <a:gd name="T46" fmla="*/ 76 w 237"/>
                <a:gd name="T47" fmla="*/ 322 h 326"/>
                <a:gd name="T48" fmla="*/ 5 w 237"/>
                <a:gd name="T49" fmla="*/ 313 h 326"/>
                <a:gd name="T50" fmla="*/ 9 w 237"/>
                <a:gd name="T51" fmla="*/ 274 h 326"/>
                <a:gd name="T52" fmla="*/ 11 w 237"/>
                <a:gd name="T53" fmla="*/ 232 h 326"/>
                <a:gd name="T54" fmla="*/ 13 w 237"/>
                <a:gd name="T55" fmla="*/ 123 h 326"/>
                <a:gd name="T56" fmla="*/ 6 w 237"/>
                <a:gd name="T57" fmla="*/ 47 h 326"/>
                <a:gd name="T58" fmla="*/ 55 w 237"/>
                <a:gd name="T59" fmla="*/ 5 h 326"/>
                <a:gd name="T60" fmla="*/ 62 w 237"/>
                <a:gd name="T61" fmla="*/ 38 h 326"/>
                <a:gd name="T62" fmla="*/ 78 w 237"/>
                <a:gd name="T63" fmla="*/ 21 h 326"/>
                <a:gd name="T64" fmla="*/ 100 w 237"/>
                <a:gd name="T65" fmla="*/ 6 h 326"/>
                <a:gd name="T66" fmla="*/ 136 w 237"/>
                <a:gd name="T6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326">
                  <a:moveTo>
                    <a:pt x="121" y="48"/>
                  </a:moveTo>
                  <a:lnTo>
                    <a:pt x="104" y="51"/>
                  </a:lnTo>
                  <a:lnTo>
                    <a:pt x="90" y="57"/>
                  </a:lnTo>
                  <a:lnTo>
                    <a:pt x="79" y="68"/>
                  </a:lnTo>
                  <a:lnTo>
                    <a:pt x="73" y="84"/>
                  </a:lnTo>
                  <a:lnTo>
                    <a:pt x="68" y="102"/>
                  </a:lnTo>
                  <a:lnTo>
                    <a:pt x="66" y="123"/>
                  </a:lnTo>
                  <a:lnTo>
                    <a:pt x="69" y="145"/>
                  </a:lnTo>
                  <a:lnTo>
                    <a:pt x="76" y="163"/>
                  </a:lnTo>
                  <a:lnTo>
                    <a:pt x="87" y="177"/>
                  </a:lnTo>
                  <a:lnTo>
                    <a:pt x="103" y="184"/>
                  </a:lnTo>
                  <a:lnTo>
                    <a:pt x="124" y="187"/>
                  </a:lnTo>
                  <a:lnTo>
                    <a:pt x="141" y="184"/>
                  </a:lnTo>
                  <a:lnTo>
                    <a:pt x="154" y="179"/>
                  </a:lnTo>
                  <a:lnTo>
                    <a:pt x="165" y="169"/>
                  </a:lnTo>
                  <a:lnTo>
                    <a:pt x="172" y="157"/>
                  </a:lnTo>
                  <a:lnTo>
                    <a:pt x="178" y="141"/>
                  </a:lnTo>
                  <a:lnTo>
                    <a:pt x="179" y="123"/>
                  </a:lnTo>
                  <a:lnTo>
                    <a:pt x="176" y="98"/>
                  </a:lnTo>
                  <a:lnTo>
                    <a:pt x="168" y="77"/>
                  </a:lnTo>
                  <a:lnTo>
                    <a:pt x="155" y="61"/>
                  </a:lnTo>
                  <a:lnTo>
                    <a:pt x="140" y="51"/>
                  </a:lnTo>
                  <a:lnTo>
                    <a:pt x="121" y="48"/>
                  </a:lnTo>
                  <a:close/>
                  <a:moveTo>
                    <a:pt x="136" y="0"/>
                  </a:moveTo>
                  <a:lnTo>
                    <a:pt x="159" y="4"/>
                  </a:lnTo>
                  <a:lnTo>
                    <a:pt x="182" y="11"/>
                  </a:lnTo>
                  <a:lnTo>
                    <a:pt x="201" y="26"/>
                  </a:lnTo>
                  <a:lnTo>
                    <a:pt x="216" y="44"/>
                  </a:lnTo>
                  <a:lnTo>
                    <a:pt x="227" y="66"/>
                  </a:lnTo>
                  <a:lnTo>
                    <a:pt x="235" y="93"/>
                  </a:lnTo>
                  <a:lnTo>
                    <a:pt x="237" y="122"/>
                  </a:lnTo>
                  <a:lnTo>
                    <a:pt x="235" y="149"/>
                  </a:lnTo>
                  <a:lnTo>
                    <a:pt x="227" y="173"/>
                  </a:lnTo>
                  <a:lnTo>
                    <a:pt x="217" y="194"/>
                  </a:lnTo>
                  <a:lnTo>
                    <a:pt x="201" y="211"/>
                  </a:lnTo>
                  <a:lnTo>
                    <a:pt x="183" y="224"/>
                  </a:lnTo>
                  <a:lnTo>
                    <a:pt x="162" y="232"/>
                  </a:lnTo>
                  <a:lnTo>
                    <a:pt x="138" y="234"/>
                  </a:lnTo>
                  <a:lnTo>
                    <a:pt x="119" y="233"/>
                  </a:lnTo>
                  <a:lnTo>
                    <a:pt x="103" y="230"/>
                  </a:lnTo>
                  <a:lnTo>
                    <a:pt x="91" y="225"/>
                  </a:lnTo>
                  <a:lnTo>
                    <a:pt x="81" y="219"/>
                  </a:lnTo>
                  <a:lnTo>
                    <a:pt x="70" y="213"/>
                  </a:lnTo>
                  <a:lnTo>
                    <a:pt x="70" y="239"/>
                  </a:lnTo>
                  <a:lnTo>
                    <a:pt x="70" y="253"/>
                  </a:lnTo>
                  <a:lnTo>
                    <a:pt x="72" y="272"/>
                  </a:lnTo>
                  <a:lnTo>
                    <a:pt x="73" y="296"/>
                  </a:lnTo>
                  <a:lnTo>
                    <a:pt x="76" y="322"/>
                  </a:lnTo>
                  <a:lnTo>
                    <a:pt x="4" y="326"/>
                  </a:lnTo>
                  <a:lnTo>
                    <a:pt x="5" y="313"/>
                  </a:lnTo>
                  <a:lnTo>
                    <a:pt x="7" y="295"/>
                  </a:lnTo>
                  <a:lnTo>
                    <a:pt x="9" y="274"/>
                  </a:lnTo>
                  <a:lnTo>
                    <a:pt x="10" y="253"/>
                  </a:lnTo>
                  <a:lnTo>
                    <a:pt x="11" y="232"/>
                  </a:lnTo>
                  <a:lnTo>
                    <a:pt x="13" y="213"/>
                  </a:lnTo>
                  <a:lnTo>
                    <a:pt x="13" y="123"/>
                  </a:lnTo>
                  <a:lnTo>
                    <a:pt x="10" y="85"/>
                  </a:lnTo>
                  <a:lnTo>
                    <a:pt x="6" y="47"/>
                  </a:lnTo>
                  <a:lnTo>
                    <a:pt x="0" y="10"/>
                  </a:lnTo>
                  <a:lnTo>
                    <a:pt x="55" y="5"/>
                  </a:lnTo>
                  <a:lnTo>
                    <a:pt x="59" y="21"/>
                  </a:lnTo>
                  <a:lnTo>
                    <a:pt x="62" y="38"/>
                  </a:lnTo>
                  <a:lnTo>
                    <a:pt x="69" y="28"/>
                  </a:lnTo>
                  <a:lnTo>
                    <a:pt x="78" y="21"/>
                  </a:lnTo>
                  <a:lnTo>
                    <a:pt x="89" y="13"/>
                  </a:lnTo>
                  <a:lnTo>
                    <a:pt x="100" y="6"/>
                  </a:lnTo>
                  <a:lnTo>
                    <a:pt x="116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7700153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2 w 159"/>
                <a:gd name="T3" fmla="*/ 1 h 234"/>
                <a:gd name="T4" fmla="*/ 135 w 159"/>
                <a:gd name="T5" fmla="*/ 4 h 234"/>
                <a:gd name="T6" fmla="*/ 135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2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8 w 159"/>
                <a:gd name="T19" fmla="*/ 61 h 234"/>
                <a:gd name="T20" fmla="*/ 62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4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50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6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3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0 w 159"/>
                <a:gd name="T67" fmla="*/ 190 h 234"/>
                <a:gd name="T68" fmla="*/ 91 w 159"/>
                <a:gd name="T69" fmla="*/ 186 h 234"/>
                <a:gd name="T70" fmla="*/ 97 w 159"/>
                <a:gd name="T71" fmla="*/ 179 h 234"/>
                <a:gd name="T72" fmla="*/ 100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0 w 159"/>
                <a:gd name="T83" fmla="*/ 123 h 234"/>
                <a:gd name="T84" fmla="*/ 25 w 159"/>
                <a:gd name="T85" fmla="*/ 111 h 234"/>
                <a:gd name="T86" fmla="*/ 12 w 159"/>
                <a:gd name="T87" fmla="*/ 97 h 234"/>
                <a:gd name="T88" fmla="*/ 3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3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2" y="1"/>
                  </a:lnTo>
                  <a:lnTo>
                    <a:pt x="135" y="4"/>
                  </a:lnTo>
                  <a:lnTo>
                    <a:pt x="135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2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8" y="61"/>
                  </a:lnTo>
                  <a:lnTo>
                    <a:pt x="62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4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50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6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3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0" y="190"/>
                  </a:lnTo>
                  <a:lnTo>
                    <a:pt x="91" y="186"/>
                  </a:lnTo>
                  <a:lnTo>
                    <a:pt x="97" y="179"/>
                  </a:lnTo>
                  <a:lnTo>
                    <a:pt x="100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0" y="123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3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7841634" y="432639"/>
              <a:ext cx="176272" cy="180911"/>
            </a:xfrm>
            <a:custGeom>
              <a:avLst/>
              <a:gdLst>
                <a:gd name="T0" fmla="*/ 115 w 229"/>
                <a:gd name="T1" fmla="*/ 48 h 234"/>
                <a:gd name="T2" fmla="*/ 97 w 229"/>
                <a:gd name="T3" fmla="*/ 49 h 234"/>
                <a:gd name="T4" fmla="*/ 84 w 229"/>
                <a:gd name="T5" fmla="*/ 56 h 234"/>
                <a:gd name="T6" fmla="*/ 72 w 229"/>
                <a:gd name="T7" fmla="*/ 66 h 234"/>
                <a:gd name="T8" fmla="*/ 64 w 229"/>
                <a:gd name="T9" fmla="*/ 80 h 234"/>
                <a:gd name="T10" fmla="*/ 60 w 229"/>
                <a:gd name="T11" fmla="*/ 97 h 234"/>
                <a:gd name="T12" fmla="*/ 58 w 229"/>
                <a:gd name="T13" fmla="*/ 116 h 234"/>
                <a:gd name="T14" fmla="*/ 60 w 229"/>
                <a:gd name="T15" fmla="*/ 136 h 234"/>
                <a:gd name="T16" fmla="*/ 64 w 229"/>
                <a:gd name="T17" fmla="*/ 153 h 234"/>
                <a:gd name="T18" fmla="*/ 73 w 229"/>
                <a:gd name="T19" fmla="*/ 167 h 234"/>
                <a:gd name="T20" fmla="*/ 84 w 229"/>
                <a:gd name="T21" fmla="*/ 178 h 234"/>
                <a:gd name="T22" fmla="*/ 98 w 229"/>
                <a:gd name="T23" fmla="*/ 184 h 234"/>
                <a:gd name="T24" fmla="*/ 115 w 229"/>
                <a:gd name="T25" fmla="*/ 187 h 234"/>
                <a:gd name="T26" fmla="*/ 132 w 229"/>
                <a:gd name="T27" fmla="*/ 184 h 234"/>
                <a:gd name="T28" fmla="*/ 147 w 229"/>
                <a:gd name="T29" fmla="*/ 178 h 234"/>
                <a:gd name="T30" fmla="*/ 157 w 229"/>
                <a:gd name="T31" fmla="*/ 166 h 234"/>
                <a:gd name="T32" fmla="*/ 165 w 229"/>
                <a:gd name="T33" fmla="*/ 153 h 234"/>
                <a:gd name="T34" fmla="*/ 170 w 229"/>
                <a:gd name="T35" fmla="*/ 136 h 234"/>
                <a:gd name="T36" fmla="*/ 172 w 229"/>
                <a:gd name="T37" fmla="*/ 116 h 234"/>
                <a:gd name="T38" fmla="*/ 170 w 229"/>
                <a:gd name="T39" fmla="*/ 97 h 234"/>
                <a:gd name="T40" fmla="*/ 165 w 229"/>
                <a:gd name="T41" fmla="*/ 80 h 234"/>
                <a:gd name="T42" fmla="*/ 157 w 229"/>
                <a:gd name="T43" fmla="*/ 65 h 234"/>
                <a:gd name="T44" fmla="*/ 147 w 229"/>
                <a:gd name="T45" fmla="*/ 56 h 234"/>
                <a:gd name="T46" fmla="*/ 132 w 229"/>
                <a:gd name="T47" fmla="*/ 49 h 234"/>
                <a:gd name="T48" fmla="*/ 115 w 229"/>
                <a:gd name="T49" fmla="*/ 48 h 234"/>
                <a:gd name="T50" fmla="*/ 115 w 229"/>
                <a:gd name="T51" fmla="*/ 0 h 234"/>
                <a:gd name="T52" fmla="*/ 143 w 229"/>
                <a:gd name="T53" fmla="*/ 4 h 234"/>
                <a:gd name="T54" fmla="*/ 168 w 229"/>
                <a:gd name="T55" fmla="*/ 11 h 234"/>
                <a:gd name="T56" fmla="*/ 189 w 229"/>
                <a:gd name="T57" fmla="*/ 25 h 234"/>
                <a:gd name="T58" fmla="*/ 206 w 229"/>
                <a:gd name="T59" fmla="*/ 42 h 234"/>
                <a:gd name="T60" fmla="*/ 219 w 229"/>
                <a:gd name="T61" fmla="*/ 63 h 234"/>
                <a:gd name="T62" fmla="*/ 226 w 229"/>
                <a:gd name="T63" fmla="*/ 87 h 234"/>
                <a:gd name="T64" fmla="*/ 229 w 229"/>
                <a:gd name="T65" fmla="*/ 116 h 234"/>
                <a:gd name="T66" fmla="*/ 226 w 229"/>
                <a:gd name="T67" fmla="*/ 144 h 234"/>
                <a:gd name="T68" fmla="*/ 219 w 229"/>
                <a:gd name="T69" fmla="*/ 169 h 234"/>
                <a:gd name="T70" fmla="*/ 206 w 229"/>
                <a:gd name="T71" fmla="*/ 190 h 234"/>
                <a:gd name="T72" fmla="*/ 189 w 229"/>
                <a:gd name="T73" fmla="*/ 208 h 234"/>
                <a:gd name="T74" fmla="*/ 168 w 229"/>
                <a:gd name="T75" fmla="*/ 222 h 234"/>
                <a:gd name="T76" fmla="*/ 143 w 229"/>
                <a:gd name="T77" fmla="*/ 232 h 234"/>
                <a:gd name="T78" fmla="*/ 115 w 229"/>
                <a:gd name="T79" fmla="*/ 234 h 234"/>
                <a:gd name="T80" fmla="*/ 88 w 229"/>
                <a:gd name="T81" fmla="*/ 232 h 234"/>
                <a:gd name="T82" fmla="*/ 63 w 229"/>
                <a:gd name="T83" fmla="*/ 224 h 234"/>
                <a:gd name="T84" fmla="*/ 41 w 229"/>
                <a:gd name="T85" fmla="*/ 209 h 234"/>
                <a:gd name="T86" fmla="*/ 24 w 229"/>
                <a:gd name="T87" fmla="*/ 192 h 234"/>
                <a:gd name="T88" fmla="*/ 10 w 229"/>
                <a:gd name="T89" fmla="*/ 170 h 234"/>
                <a:gd name="T90" fmla="*/ 3 w 229"/>
                <a:gd name="T91" fmla="*/ 144 h 234"/>
                <a:gd name="T92" fmla="*/ 0 w 229"/>
                <a:gd name="T93" fmla="*/ 116 h 234"/>
                <a:gd name="T94" fmla="*/ 3 w 229"/>
                <a:gd name="T95" fmla="*/ 87 h 234"/>
                <a:gd name="T96" fmla="*/ 10 w 229"/>
                <a:gd name="T97" fmla="*/ 63 h 234"/>
                <a:gd name="T98" fmla="*/ 24 w 229"/>
                <a:gd name="T99" fmla="*/ 42 h 234"/>
                <a:gd name="T100" fmla="*/ 41 w 229"/>
                <a:gd name="T101" fmla="*/ 23 h 234"/>
                <a:gd name="T102" fmla="*/ 62 w 229"/>
                <a:gd name="T103" fmla="*/ 11 h 234"/>
                <a:gd name="T104" fmla="*/ 86 w 229"/>
                <a:gd name="T105" fmla="*/ 4 h 234"/>
                <a:gd name="T106" fmla="*/ 115 w 229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" h="234">
                  <a:moveTo>
                    <a:pt x="115" y="48"/>
                  </a:moveTo>
                  <a:lnTo>
                    <a:pt x="97" y="49"/>
                  </a:lnTo>
                  <a:lnTo>
                    <a:pt x="84" y="56"/>
                  </a:lnTo>
                  <a:lnTo>
                    <a:pt x="72" y="66"/>
                  </a:lnTo>
                  <a:lnTo>
                    <a:pt x="64" y="80"/>
                  </a:lnTo>
                  <a:lnTo>
                    <a:pt x="60" y="97"/>
                  </a:lnTo>
                  <a:lnTo>
                    <a:pt x="58" y="116"/>
                  </a:lnTo>
                  <a:lnTo>
                    <a:pt x="60" y="136"/>
                  </a:lnTo>
                  <a:lnTo>
                    <a:pt x="64" y="153"/>
                  </a:lnTo>
                  <a:lnTo>
                    <a:pt x="73" y="167"/>
                  </a:lnTo>
                  <a:lnTo>
                    <a:pt x="84" y="178"/>
                  </a:lnTo>
                  <a:lnTo>
                    <a:pt x="98" y="184"/>
                  </a:lnTo>
                  <a:lnTo>
                    <a:pt x="115" y="187"/>
                  </a:lnTo>
                  <a:lnTo>
                    <a:pt x="132" y="184"/>
                  </a:lnTo>
                  <a:lnTo>
                    <a:pt x="147" y="178"/>
                  </a:lnTo>
                  <a:lnTo>
                    <a:pt x="157" y="166"/>
                  </a:lnTo>
                  <a:lnTo>
                    <a:pt x="165" y="153"/>
                  </a:lnTo>
                  <a:lnTo>
                    <a:pt x="170" y="136"/>
                  </a:lnTo>
                  <a:lnTo>
                    <a:pt x="172" y="116"/>
                  </a:lnTo>
                  <a:lnTo>
                    <a:pt x="170" y="97"/>
                  </a:lnTo>
                  <a:lnTo>
                    <a:pt x="165" y="80"/>
                  </a:lnTo>
                  <a:lnTo>
                    <a:pt x="157" y="65"/>
                  </a:lnTo>
                  <a:lnTo>
                    <a:pt x="147" y="56"/>
                  </a:lnTo>
                  <a:lnTo>
                    <a:pt x="132" y="49"/>
                  </a:lnTo>
                  <a:lnTo>
                    <a:pt x="115" y="48"/>
                  </a:lnTo>
                  <a:close/>
                  <a:moveTo>
                    <a:pt x="115" y="0"/>
                  </a:moveTo>
                  <a:lnTo>
                    <a:pt x="143" y="4"/>
                  </a:lnTo>
                  <a:lnTo>
                    <a:pt x="168" y="11"/>
                  </a:lnTo>
                  <a:lnTo>
                    <a:pt x="189" y="25"/>
                  </a:lnTo>
                  <a:lnTo>
                    <a:pt x="206" y="42"/>
                  </a:lnTo>
                  <a:lnTo>
                    <a:pt x="219" y="63"/>
                  </a:lnTo>
                  <a:lnTo>
                    <a:pt x="226" y="87"/>
                  </a:lnTo>
                  <a:lnTo>
                    <a:pt x="229" y="116"/>
                  </a:lnTo>
                  <a:lnTo>
                    <a:pt x="226" y="144"/>
                  </a:lnTo>
                  <a:lnTo>
                    <a:pt x="219" y="169"/>
                  </a:lnTo>
                  <a:lnTo>
                    <a:pt x="206" y="190"/>
                  </a:lnTo>
                  <a:lnTo>
                    <a:pt x="189" y="208"/>
                  </a:lnTo>
                  <a:lnTo>
                    <a:pt x="168" y="222"/>
                  </a:lnTo>
                  <a:lnTo>
                    <a:pt x="143" y="232"/>
                  </a:lnTo>
                  <a:lnTo>
                    <a:pt x="115" y="234"/>
                  </a:lnTo>
                  <a:lnTo>
                    <a:pt x="88" y="232"/>
                  </a:lnTo>
                  <a:lnTo>
                    <a:pt x="63" y="224"/>
                  </a:lnTo>
                  <a:lnTo>
                    <a:pt x="41" y="209"/>
                  </a:lnTo>
                  <a:lnTo>
                    <a:pt x="24" y="192"/>
                  </a:lnTo>
                  <a:lnTo>
                    <a:pt x="10" y="170"/>
                  </a:lnTo>
                  <a:lnTo>
                    <a:pt x="3" y="144"/>
                  </a:lnTo>
                  <a:lnTo>
                    <a:pt x="0" y="116"/>
                  </a:lnTo>
                  <a:lnTo>
                    <a:pt x="3" y="87"/>
                  </a:lnTo>
                  <a:lnTo>
                    <a:pt x="10" y="63"/>
                  </a:lnTo>
                  <a:lnTo>
                    <a:pt x="24" y="42"/>
                  </a:lnTo>
                  <a:lnTo>
                    <a:pt x="41" y="23"/>
                  </a:lnTo>
                  <a:lnTo>
                    <a:pt x="62" y="11"/>
                  </a:lnTo>
                  <a:lnTo>
                    <a:pt x="86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8041100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1 w 159"/>
                <a:gd name="T3" fmla="*/ 1 h 234"/>
                <a:gd name="T4" fmla="*/ 136 w 159"/>
                <a:gd name="T5" fmla="*/ 4 h 234"/>
                <a:gd name="T6" fmla="*/ 136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1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9 w 159"/>
                <a:gd name="T19" fmla="*/ 61 h 234"/>
                <a:gd name="T20" fmla="*/ 63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5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49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5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2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1 w 159"/>
                <a:gd name="T67" fmla="*/ 190 h 234"/>
                <a:gd name="T68" fmla="*/ 91 w 159"/>
                <a:gd name="T69" fmla="*/ 186 h 234"/>
                <a:gd name="T70" fmla="*/ 98 w 159"/>
                <a:gd name="T71" fmla="*/ 179 h 234"/>
                <a:gd name="T72" fmla="*/ 101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1 w 159"/>
                <a:gd name="T83" fmla="*/ 123 h 234"/>
                <a:gd name="T84" fmla="*/ 25 w 159"/>
                <a:gd name="T85" fmla="*/ 111 h 234"/>
                <a:gd name="T86" fmla="*/ 13 w 159"/>
                <a:gd name="T87" fmla="*/ 97 h 234"/>
                <a:gd name="T88" fmla="*/ 4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4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1" y="1"/>
                  </a:lnTo>
                  <a:lnTo>
                    <a:pt x="136" y="4"/>
                  </a:lnTo>
                  <a:lnTo>
                    <a:pt x="136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9" y="61"/>
                  </a:lnTo>
                  <a:lnTo>
                    <a:pt x="63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5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49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5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2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1" y="190"/>
                  </a:lnTo>
                  <a:lnTo>
                    <a:pt x="91" y="186"/>
                  </a:lnTo>
                  <a:lnTo>
                    <a:pt x="98" y="179"/>
                  </a:lnTo>
                  <a:lnTo>
                    <a:pt x="101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1" y="123"/>
                  </a:lnTo>
                  <a:lnTo>
                    <a:pt x="25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4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8314785" y="370016"/>
              <a:ext cx="197146" cy="238895"/>
            </a:xfrm>
            <a:custGeom>
              <a:avLst/>
              <a:gdLst>
                <a:gd name="T0" fmla="*/ 0 w 255"/>
                <a:gd name="T1" fmla="*/ 0 h 308"/>
                <a:gd name="T2" fmla="*/ 74 w 255"/>
                <a:gd name="T3" fmla="*/ 0 h 308"/>
                <a:gd name="T4" fmla="*/ 74 w 255"/>
                <a:gd name="T5" fmla="*/ 25 h 308"/>
                <a:gd name="T6" fmla="*/ 73 w 255"/>
                <a:gd name="T7" fmla="*/ 53 h 308"/>
                <a:gd name="T8" fmla="*/ 73 w 255"/>
                <a:gd name="T9" fmla="*/ 86 h 308"/>
                <a:gd name="T10" fmla="*/ 73 w 255"/>
                <a:gd name="T11" fmla="*/ 119 h 308"/>
                <a:gd name="T12" fmla="*/ 188 w 255"/>
                <a:gd name="T13" fmla="*/ 119 h 308"/>
                <a:gd name="T14" fmla="*/ 188 w 255"/>
                <a:gd name="T15" fmla="*/ 86 h 308"/>
                <a:gd name="T16" fmla="*/ 188 w 255"/>
                <a:gd name="T17" fmla="*/ 55 h 308"/>
                <a:gd name="T18" fmla="*/ 184 w 255"/>
                <a:gd name="T19" fmla="*/ 26 h 308"/>
                <a:gd name="T20" fmla="*/ 180 w 255"/>
                <a:gd name="T21" fmla="*/ 0 h 308"/>
                <a:gd name="T22" fmla="*/ 255 w 255"/>
                <a:gd name="T23" fmla="*/ 0 h 308"/>
                <a:gd name="T24" fmla="*/ 255 w 255"/>
                <a:gd name="T25" fmla="*/ 25 h 308"/>
                <a:gd name="T26" fmla="*/ 254 w 255"/>
                <a:gd name="T27" fmla="*/ 53 h 308"/>
                <a:gd name="T28" fmla="*/ 254 w 255"/>
                <a:gd name="T29" fmla="*/ 86 h 308"/>
                <a:gd name="T30" fmla="*/ 254 w 255"/>
                <a:gd name="T31" fmla="*/ 228 h 308"/>
                <a:gd name="T32" fmla="*/ 254 w 255"/>
                <a:gd name="T33" fmla="*/ 254 h 308"/>
                <a:gd name="T34" fmla="*/ 255 w 255"/>
                <a:gd name="T35" fmla="*/ 281 h 308"/>
                <a:gd name="T36" fmla="*/ 255 w 255"/>
                <a:gd name="T37" fmla="*/ 308 h 308"/>
                <a:gd name="T38" fmla="*/ 187 w 255"/>
                <a:gd name="T39" fmla="*/ 308 h 308"/>
                <a:gd name="T40" fmla="*/ 187 w 255"/>
                <a:gd name="T41" fmla="*/ 289 h 308"/>
                <a:gd name="T42" fmla="*/ 188 w 255"/>
                <a:gd name="T43" fmla="*/ 271 h 308"/>
                <a:gd name="T44" fmla="*/ 188 w 255"/>
                <a:gd name="T45" fmla="*/ 251 h 308"/>
                <a:gd name="T46" fmla="*/ 188 w 255"/>
                <a:gd name="T47" fmla="*/ 228 h 308"/>
                <a:gd name="T48" fmla="*/ 188 w 255"/>
                <a:gd name="T49" fmla="*/ 166 h 308"/>
                <a:gd name="T50" fmla="*/ 73 w 255"/>
                <a:gd name="T51" fmla="*/ 166 h 308"/>
                <a:gd name="T52" fmla="*/ 73 w 255"/>
                <a:gd name="T53" fmla="*/ 228 h 308"/>
                <a:gd name="T54" fmla="*/ 73 w 255"/>
                <a:gd name="T55" fmla="*/ 254 h 308"/>
                <a:gd name="T56" fmla="*/ 74 w 255"/>
                <a:gd name="T57" fmla="*/ 281 h 308"/>
                <a:gd name="T58" fmla="*/ 74 w 255"/>
                <a:gd name="T59" fmla="*/ 308 h 308"/>
                <a:gd name="T60" fmla="*/ 6 w 255"/>
                <a:gd name="T61" fmla="*/ 308 h 308"/>
                <a:gd name="T62" fmla="*/ 6 w 255"/>
                <a:gd name="T63" fmla="*/ 289 h 308"/>
                <a:gd name="T64" fmla="*/ 8 w 255"/>
                <a:gd name="T65" fmla="*/ 271 h 308"/>
                <a:gd name="T66" fmla="*/ 8 w 255"/>
                <a:gd name="T67" fmla="*/ 251 h 308"/>
                <a:gd name="T68" fmla="*/ 8 w 255"/>
                <a:gd name="T69" fmla="*/ 228 h 308"/>
                <a:gd name="T70" fmla="*/ 8 w 255"/>
                <a:gd name="T71" fmla="*/ 86 h 308"/>
                <a:gd name="T72" fmla="*/ 8 w 255"/>
                <a:gd name="T73" fmla="*/ 55 h 308"/>
                <a:gd name="T74" fmla="*/ 4 w 255"/>
                <a:gd name="T75" fmla="*/ 26 h 308"/>
                <a:gd name="T76" fmla="*/ 0 w 255"/>
                <a:gd name="T7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308">
                  <a:moveTo>
                    <a:pt x="0" y="0"/>
                  </a:moveTo>
                  <a:lnTo>
                    <a:pt x="74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19"/>
                  </a:lnTo>
                  <a:lnTo>
                    <a:pt x="188" y="119"/>
                  </a:lnTo>
                  <a:lnTo>
                    <a:pt x="188" y="86"/>
                  </a:lnTo>
                  <a:lnTo>
                    <a:pt x="188" y="55"/>
                  </a:lnTo>
                  <a:lnTo>
                    <a:pt x="184" y="26"/>
                  </a:lnTo>
                  <a:lnTo>
                    <a:pt x="180" y="0"/>
                  </a:lnTo>
                  <a:lnTo>
                    <a:pt x="255" y="0"/>
                  </a:lnTo>
                  <a:lnTo>
                    <a:pt x="255" y="25"/>
                  </a:lnTo>
                  <a:lnTo>
                    <a:pt x="254" y="53"/>
                  </a:lnTo>
                  <a:lnTo>
                    <a:pt x="254" y="86"/>
                  </a:lnTo>
                  <a:lnTo>
                    <a:pt x="254" y="228"/>
                  </a:lnTo>
                  <a:lnTo>
                    <a:pt x="254" y="254"/>
                  </a:lnTo>
                  <a:lnTo>
                    <a:pt x="255" y="281"/>
                  </a:lnTo>
                  <a:lnTo>
                    <a:pt x="255" y="308"/>
                  </a:lnTo>
                  <a:lnTo>
                    <a:pt x="187" y="308"/>
                  </a:lnTo>
                  <a:lnTo>
                    <a:pt x="187" y="289"/>
                  </a:lnTo>
                  <a:lnTo>
                    <a:pt x="188" y="271"/>
                  </a:lnTo>
                  <a:lnTo>
                    <a:pt x="188" y="251"/>
                  </a:lnTo>
                  <a:lnTo>
                    <a:pt x="188" y="228"/>
                  </a:lnTo>
                  <a:lnTo>
                    <a:pt x="188" y="166"/>
                  </a:lnTo>
                  <a:lnTo>
                    <a:pt x="73" y="166"/>
                  </a:lnTo>
                  <a:lnTo>
                    <a:pt x="73" y="228"/>
                  </a:lnTo>
                  <a:lnTo>
                    <a:pt x="73" y="254"/>
                  </a:lnTo>
                  <a:lnTo>
                    <a:pt x="74" y="281"/>
                  </a:lnTo>
                  <a:lnTo>
                    <a:pt x="74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8" y="271"/>
                  </a:lnTo>
                  <a:lnTo>
                    <a:pt x="8" y="251"/>
                  </a:lnTo>
                  <a:lnTo>
                    <a:pt x="8" y="228"/>
                  </a:lnTo>
                  <a:lnTo>
                    <a:pt x="8" y="86"/>
                  </a:lnTo>
                  <a:lnTo>
                    <a:pt x="8" y="55"/>
                  </a:lnTo>
                  <a:lnTo>
                    <a:pt x="4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4" name="Freeform 15"/>
            <p:cNvSpPr>
              <a:spLocks noEditPoints="1"/>
            </p:cNvSpPr>
            <p:nvPr/>
          </p:nvSpPr>
          <p:spPr bwMode="auto">
            <a:xfrm>
              <a:off x="8553679" y="432639"/>
              <a:ext cx="162356" cy="180911"/>
            </a:xfrm>
            <a:custGeom>
              <a:avLst/>
              <a:gdLst>
                <a:gd name="T0" fmla="*/ 108 w 210"/>
                <a:gd name="T1" fmla="*/ 48 h 234"/>
                <a:gd name="T2" fmla="*/ 93 w 210"/>
                <a:gd name="T3" fmla="*/ 49 h 234"/>
                <a:gd name="T4" fmla="*/ 79 w 210"/>
                <a:gd name="T5" fmla="*/ 55 h 234"/>
                <a:gd name="T6" fmla="*/ 70 w 210"/>
                <a:gd name="T7" fmla="*/ 63 h 234"/>
                <a:gd name="T8" fmla="*/ 64 w 210"/>
                <a:gd name="T9" fmla="*/ 72 h 234"/>
                <a:gd name="T10" fmla="*/ 60 w 210"/>
                <a:gd name="T11" fmla="*/ 81 h 234"/>
                <a:gd name="T12" fmla="*/ 57 w 210"/>
                <a:gd name="T13" fmla="*/ 90 h 234"/>
                <a:gd name="T14" fmla="*/ 153 w 210"/>
                <a:gd name="T15" fmla="*/ 90 h 234"/>
                <a:gd name="T16" fmla="*/ 150 w 210"/>
                <a:gd name="T17" fmla="*/ 80 h 234"/>
                <a:gd name="T18" fmla="*/ 145 w 210"/>
                <a:gd name="T19" fmla="*/ 68 h 234"/>
                <a:gd name="T20" fmla="*/ 136 w 210"/>
                <a:gd name="T21" fmla="*/ 57 h 234"/>
                <a:gd name="T22" fmla="*/ 124 w 210"/>
                <a:gd name="T23" fmla="*/ 51 h 234"/>
                <a:gd name="T24" fmla="*/ 108 w 210"/>
                <a:gd name="T25" fmla="*/ 48 h 234"/>
                <a:gd name="T26" fmla="*/ 107 w 210"/>
                <a:gd name="T27" fmla="*/ 0 h 234"/>
                <a:gd name="T28" fmla="*/ 131 w 210"/>
                <a:gd name="T29" fmla="*/ 2 h 234"/>
                <a:gd name="T30" fmla="*/ 151 w 210"/>
                <a:gd name="T31" fmla="*/ 9 h 234"/>
                <a:gd name="T32" fmla="*/ 170 w 210"/>
                <a:gd name="T33" fmla="*/ 18 h 234"/>
                <a:gd name="T34" fmla="*/ 183 w 210"/>
                <a:gd name="T35" fmla="*/ 31 h 234"/>
                <a:gd name="T36" fmla="*/ 193 w 210"/>
                <a:gd name="T37" fmla="*/ 46 h 234"/>
                <a:gd name="T38" fmla="*/ 201 w 210"/>
                <a:gd name="T39" fmla="*/ 61 h 234"/>
                <a:gd name="T40" fmla="*/ 206 w 210"/>
                <a:gd name="T41" fmla="*/ 78 h 234"/>
                <a:gd name="T42" fmla="*/ 209 w 210"/>
                <a:gd name="T43" fmla="*/ 95 h 234"/>
                <a:gd name="T44" fmla="*/ 210 w 210"/>
                <a:gd name="T45" fmla="*/ 114 h 234"/>
                <a:gd name="T46" fmla="*/ 210 w 210"/>
                <a:gd name="T47" fmla="*/ 120 h 234"/>
                <a:gd name="T48" fmla="*/ 210 w 210"/>
                <a:gd name="T49" fmla="*/ 127 h 234"/>
                <a:gd name="T50" fmla="*/ 57 w 210"/>
                <a:gd name="T51" fmla="*/ 127 h 234"/>
                <a:gd name="T52" fmla="*/ 59 w 210"/>
                <a:gd name="T53" fmla="*/ 136 h 234"/>
                <a:gd name="T54" fmla="*/ 61 w 210"/>
                <a:gd name="T55" fmla="*/ 145 h 234"/>
                <a:gd name="T56" fmla="*/ 66 w 210"/>
                <a:gd name="T57" fmla="*/ 154 h 234"/>
                <a:gd name="T58" fmla="*/ 74 w 210"/>
                <a:gd name="T59" fmla="*/ 165 h 234"/>
                <a:gd name="T60" fmla="*/ 86 w 210"/>
                <a:gd name="T61" fmla="*/ 174 h 234"/>
                <a:gd name="T62" fmla="*/ 100 w 210"/>
                <a:gd name="T63" fmla="*/ 181 h 234"/>
                <a:gd name="T64" fmla="*/ 119 w 210"/>
                <a:gd name="T65" fmla="*/ 186 h 234"/>
                <a:gd name="T66" fmla="*/ 140 w 210"/>
                <a:gd name="T67" fmla="*/ 187 h 234"/>
                <a:gd name="T68" fmla="*/ 166 w 210"/>
                <a:gd name="T69" fmla="*/ 184 h 234"/>
                <a:gd name="T70" fmla="*/ 189 w 210"/>
                <a:gd name="T71" fmla="*/ 181 h 234"/>
                <a:gd name="T72" fmla="*/ 189 w 210"/>
                <a:gd name="T73" fmla="*/ 228 h 234"/>
                <a:gd name="T74" fmla="*/ 162 w 210"/>
                <a:gd name="T75" fmla="*/ 233 h 234"/>
                <a:gd name="T76" fmla="*/ 133 w 210"/>
                <a:gd name="T77" fmla="*/ 234 h 234"/>
                <a:gd name="T78" fmla="*/ 103 w 210"/>
                <a:gd name="T79" fmla="*/ 232 h 234"/>
                <a:gd name="T80" fmla="*/ 77 w 210"/>
                <a:gd name="T81" fmla="*/ 225 h 234"/>
                <a:gd name="T82" fmla="*/ 55 w 210"/>
                <a:gd name="T83" fmla="*/ 213 h 234"/>
                <a:gd name="T84" fmla="*/ 35 w 210"/>
                <a:gd name="T85" fmla="*/ 198 h 234"/>
                <a:gd name="T86" fmla="*/ 19 w 210"/>
                <a:gd name="T87" fmla="*/ 178 h 234"/>
                <a:gd name="T88" fmla="*/ 9 w 210"/>
                <a:gd name="T89" fmla="*/ 156 h 234"/>
                <a:gd name="T90" fmla="*/ 1 w 210"/>
                <a:gd name="T91" fmla="*/ 131 h 234"/>
                <a:gd name="T92" fmla="*/ 0 w 210"/>
                <a:gd name="T93" fmla="*/ 103 h 234"/>
                <a:gd name="T94" fmla="*/ 2 w 210"/>
                <a:gd name="T95" fmla="*/ 78 h 234"/>
                <a:gd name="T96" fmla="*/ 10 w 210"/>
                <a:gd name="T97" fmla="*/ 56 h 234"/>
                <a:gd name="T98" fmla="*/ 22 w 210"/>
                <a:gd name="T99" fmla="*/ 38 h 234"/>
                <a:gd name="T100" fmla="*/ 38 w 210"/>
                <a:gd name="T101" fmla="*/ 22 h 234"/>
                <a:gd name="T102" fmla="*/ 57 w 210"/>
                <a:gd name="T103" fmla="*/ 10 h 234"/>
                <a:gd name="T104" fmla="*/ 81 w 210"/>
                <a:gd name="T105" fmla="*/ 2 h 234"/>
                <a:gd name="T106" fmla="*/ 107 w 210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34">
                  <a:moveTo>
                    <a:pt x="108" y="48"/>
                  </a:moveTo>
                  <a:lnTo>
                    <a:pt x="93" y="49"/>
                  </a:lnTo>
                  <a:lnTo>
                    <a:pt x="79" y="55"/>
                  </a:lnTo>
                  <a:lnTo>
                    <a:pt x="70" y="63"/>
                  </a:lnTo>
                  <a:lnTo>
                    <a:pt x="64" y="72"/>
                  </a:lnTo>
                  <a:lnTo>
                    <a:pt x="60" y="81"/>
                  </a:lnTo>
                  <a:lnTo>
                    <a:pt x="57" y="90"/>
                  </a:lnTo>
                  <a:lnTo>
                    <a:pt x="153" y="90"/>
                  </a:lnTo>
                  <a:lnTo>
                    <a:pt x="150" y="80"/>
                  </a:lnTo>
                  <a:lnTo>
                    <a:pt x="145" y="68"/>
                  </a:lnTo>
                  <a:lnTo>
                    <a:pt x="136" y="57"/>
                  </a:lnTo>
                  <a:lnTo>
                    <a:pt x="124" y="51"/>
                  </a:lnTo>
                  <a:lnTo>
                    <a:pt x="108" y="48"/>
                  </a:lnTo>
                  <a:close/>
                  <a:moveTo>
                    <a:pt x="107" y="0"/>
                  </a:moveTo>
                  <a:lnTo>
                    <a:pt x="131" y="2"/>
                  </a:lnTo>
                  <a:lnTo>
                    <a:pt x="151" y="9"/>
                  </a:lnTo>
                  <a:lnTo>
                    <a:pt x="170" y="18"/>
                  </a:lnTo>
                  <a:lnTo>
                    <a:pt x="183" y="31"/>
                  </a:lnTo>
                  <a:lnTo>
                    <a:pt x="193" y="46"/>
                  </a:lnTo>
                  <a:lnTo>
                    <a:pt x="201" y="61"/>
                  </a:lnTo>
                  <a:lnTo>
                    <a:pt x="206" y="78"/>
                  </a:lnTo>
                  <a:lnTo>
                    <a:pt x="209" y="95"/>
                  </a:lnTo>
                  <a:lnTo>
                    <a:pt x="210" y="114"/>
                  </a:lnTo>
                  <a:lnTo>
                    <a:pt x="210" y="120"/>
                  </a:lnTo>
                  <a:lnTo>
                    <a:pt x="210" y="127"/>
                  </a:lnTo>
                  <a:lnTo>
                    <a:pt x="57" y="127"/>
                  </a:lnTo>
                  <a:lnTo>
                    <a:pt x="59" y="136"/>
                  </a:lnTo>
                  <a:lnTo>
                    <a:pt x="61" y="145"/>
                  </a:lnTo>
                  <a:lnTo>
                    <a:pt x="66" y="154"/>
                  </a:lnTo>
                  <a:lnTo>
                    <a:pt x="74" y="165"/>
                  </a:lnTo>
                  <a:lnTo>
                    <a:pt x="86" y="174"/>
                  </a:lnTo>
                  <a:lnTo>
                    <a:pt x="100" y="181"/>
                  </a:lnTo>
                  <a:lnTo>
                    <a:pt x="119" y="186"/>
                  </a:lnTo>
                  <a:lnTo>
                    <a:pt x="140" y="187"/>
                  </a:lnTo>
                  <a:lnTo>
                    <a:pt x="166" y="184"/>
                  </a:lnTo>
                  <a:lnTo>
                    <a:pt x="189" y="181"/>
                  </a:lnTo>
                  <a:lnTo>
                    <a:pt x="189" y="228"/>
                  </a:lnTo>
                  <a:lnTo>
                    <a:pt x="162" y="233"/>
                  </a:lnTo>
                  <a:lnTo>
                    <a:pt x="133" y="234"/>
                  </a:lnTo>
                  <a:lnTo>
                    <a:pt x="103" y="232"/>
                  </a:lnTo>
                  <a:lnTo>
                    <a:pt x="77" y="225"/>
                  </a:lnTo>
                  <a:lnTo>
                    <a:pt x="55" y="213"/>
                  </a:lnTo>
                  <a:lnTo>
                    <a:pt x="35" y="198"/>
                  </a:lnTo>
                  <a:lnTo>
                    <a:pt x="19" y="178"/>
                  </a:lnTo>
                  <a:lnTo>
                    <a:pt x="9" y="156"/>
                  </a:lnTo>
                  <a:lnTo>
                    <a:pt x="1" y="131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81" y="2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8736909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69 w 207"/>
                <a:gd name="T3" fmla="*/ 132 h 234"/>
                <a:gd name="T4" fmla="*/ 57 w 207"/>
                <a:gd name="T5" fmla="*/ 160 h 234"/>
                <a:gd name="T6" fmla="*/ 68 w 207"/>
                <a:gd name="T7" fmla="*/ 179 h 234"/>
                <a:gd name="T8" fmla="*/ 92 w 207"/>
                <a:gd name="T9" fmla="*/ 187 h 234"/>
                <a:gd name="T10" fmla="*/ 122 w 207"/>
                <a:gd name="T11" fmla="*/ 177 h 234"/>
                <a:gd name="T12" fmla="*/ 140 w 207"/>
                <a:gd name="T13" fmla="*/ 153 h 234"/>
                <a:gd name="T14" fmla="*/ 145 w 207"/>
                <a:gd name="T15" fmla="*/ 124 h 234"/>
                <a:gd name="T16" fmla="*/ 133 w 207"/>
                <a:gd name="T17" fmla="*/ 115 h 234"/>
                <a:gd name="T18" fmla="*/ 98 w 207"/>
                <a:gd name="T19" fmla="*/ 0 h 234"/>
                <a:gd name="T20" fmla="*/ 146 w 207"/>
                <a:gd name="T21" fmla="*/ 6 h 234"/>
                <a:gd name="T22" fmla="*/ 177 w 207"/>
                <a:gd name="T23" fmla="*/ 22 h 234"/>
                <a:gd name="T24" fmla="*/ 192 w 207"/>
                <a:gd name="T25" fmla="*/ 47 h 234"/>
                <a:gd name="T26" fmla="*/ 199 w 207"/>
                <a:gd name="T27" fmla="*/ 76 h 234"/>
                <a:gd name="T28" fmla="*/ 200 w 207"/>
                <a:gd name="T29" fmla="*/ 107 h 234"/>
                <a:gd name="T30" fmla="*/ 200 w 207"/>
                <a:gd name="T31" fmla="*/ 178 h 234"/>
                <a:gd name="T32" fmla="*/ 207 w 207"/>
                <a:gd name="T33" fmla="*/ 228 h 234"/>
                <a:gd name="T34" fmla="*/ 150 w 207"/>
                <a:gd name="T35" fmla="*/ 208 h 234"/>
                <a:gd name="T36" fmla="*/ 149 w 207"/>
                <a:gd name="T37" fmla="*/ 190 h 234"/>
                <a:gd name="T38" fmla="*/ 132 w 207"/>
                <a:gd name="T39" fmla="*/ 211 h 234"/>
                <a:gd name="T40" fmla="*/ 107 w 207"/>
                <a:gd name="T41" fmla="*/ 228 h 234"/>
                <a:gd name="T42" fmla="*/ 72 w 207"/>
                <a:gd name="T43" fmla="*/ 234 h 234"/>
                <a:gd name="T44" fmla="*/ 35 w 207"/>
                <a:gd name="T45" fmla="*/ 226 h 234"/>
                <a:gd name="T46" fmla="*/ 9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4 w 207"/>
                <a:gd name="T53" fmla="*/ 95 h 234"/>
                <a:gd name="T54" fmla="*/ 93 w 207"/>
                <a:gd name="T55" fmla="*/ 80 h 234"/>
                <a:gd name="T56" fmla="*/ 145 w 207"/>
                <a:gd name="T57" fmla="*/ 78 h 234"/>
                <a:gd name="T58" fmla="*/ 140 w 207"/>
                <a:gd name="T59" fmla="*/ 59 h 234"/>
                <a:gd name="T60" fmla="*/ 122 w 207"/>
                <a:gd name="T61" fmla="*/ 46 h 234"/>
                <a:gd name="T62" fmla="*/ 88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39 w 207"/>
                <a:gd name="T69" fmla="*/ 6 h 234"/>
                <a:gd name="T70" fmla="*/ 74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2" y="123"/>
                  </a:lnTo>
                  <a:lnTo>
                    <a:pt x="69" y="132"/>
                  </a:lnTo>
                  <a:lnTo>
                    <a:pt x="61" y="145"/>
                  </a:lnTo>
                  <a:lnTo>
                    <a:pt x="57" y="160"/>
                  </a:lnTo>
                  <a:lnTo>
                    <a:pt x="60" y="170"/>
                  </a:lnTo>
                  <a:lnTo>
                    <a:pt x="68" y="179"/>
                  </a:lnTo>
                  <a:lnTo>
                    <a:pt x="78" y="184"/>
                  </a:lnTo>
                  <a:lnTo>
                    <a:pt x="92" y="187"/>
                  </a:lnTo>
                  <a:lnTo>
                    <a:pt x="109" y="184"/>
                  </a:lnTo>
                  <a:lnTo>
                    <a:pt x="122" y="177"/>
                  </a:lnTo>
                  <a:lnTo>
                    <a:pt x="132" y="166"/>
                  </a:lnTo>
                  <a:lnTo>
                    <a:pt x="140" y="153"/>
                  </a:lnTo>
                  <a:lnTo>
                    <a:pt x="144" y="139"/>
                  </a:lnTo>
                  <a:lnTo>
                    <a:pt x="145" y="124"/>
                  </a:lnTo>
                  <a:lnTo>
                    <a:pt x="145" y="118"/>
                  </a:lnTo>
                  <a:lnTo>
                    <a:pt x="133" y="115"/>
                  </a:lnTo>
                  <a:lnTo>
                    <a:pt x="123" y="115"/>
                  </a:lnTo>
                  <a:close/>
                  <a:moveTo>
                    <a:pt x="98" y="0"/>
                  </a:moveTo>
                  <a:lnTo>
                    <a:pt x="126" y="2"/>
                  </a:lnTo>
                  <a:lnTo>
                    <a:pt x="146" y="6"/>
                  </a:lnTo>
                  <a:lnTo>
                    <a:pt x="164" y="13"/>
                  </a:lnTo>
                  <a:lnTo>
                    <a:pt x="177" y="22"/>
                  </a:lnTo>
                  <a:lnTo>
                    <a:pt x="186" y="34"/>
                  </a:lnTo>
                  <a:lnTo>
                    <a:pt x="192" y="47"/>
                  </a:lnTo>
                  <a:lnTo>
                    <a:pt x="196" y="60"/>
                  </a:lnTo>
                  <a:lnTo>
                    <a:pt x="199" y="76"/>
                  </a:lnTo>
                  <a:lnTo>
                    <a:pt x="199" y="91"/>
                  </a:lnTo>
                  <a:lnTo>
                    <a:pt x="200" y="107"/>
                  </a:lnTo>
                  <a:lnTo>
                    <a:pt x="200" y="152"/>
                  </a:lnTo>
                  <a:lnTo>
                    <a:pt x="200" y="178"/>
                  </a:lnTo>
                  <a:lnTo>
                    <a:pt x="204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0" y="208"/>
                  </a:lnTo>
                  <a:lnTo>
                    <a:pt x="149" y="190"/>
                  </a:lnTo>
                  <a:lnTo>
                    <a:pt x="149" y="190"/>
                  </a:lnTo>
                  <a:lnTo>
                    <a:pt x="141" y="200"/>
                  </a:lnTo>
                  <a:lnTo>
                    <a:pt x="132" y="211"/>
                  </a:lnTo>
                  <a:lnTo>
                    <a:pt x="120" y="220"/>
                  </a:lnTo>
                  <a:lnTo>
                    <a:pt x="107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2" y="233"/>
                  </a:lnTo>
                  <a:lnTo>
                    <a:pt x="35" y="226"/>
                  </a:lnTo>
                  <a:lnTo>
                    <a:pt x="21" y="216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2" y="142"/>
                  </a:lnTo>
                  <a:lnTo>
                    <a:pt x="12" y="124"/>
                  </a:lnTo>
                  <a:lnTo>
                    <a:pt x="25" y="107"/>
                  </a:lnTo>
                  <a:lnTo>
                    <a:pt x="44" y="95"/>
                  </a:lnTo>
                  <a:lnTo>
                    <a:pt x="67" y="85"/>
                  </a:lnTo>
                  <a:lnTo>
                    <a:pt x="93" y="80"/>
                  </a:lnTo>
                  <a:lnTo>
                    <a:pt x="123" y="78"/>
                  </a:lnTo>
                  <a:lnTo>
                    <a:pt x="145" y="78"/>
                  </a:lnTo>
                  <a:lnTo>
                    <a:pt x="144" y="68"/>
                  </a:lnTo>
                  <a:lnTo>
                    <a:pt x="140" y="59"/>
                  </a:lnTo>
                  <a:lnTo>
                    <a:pt x="132" y="52"/>
                  </a:lnTo>
                  <a:lnTo>
                    <a:pt x="122" y="46"/>
                  </a:lnTo>
                  <a:lnTo>
                    <a:pt x="107" y="43"/>
                  </a:lnTo>
                  <a:lnTo>
                    <a:pt x="88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39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39" y="6"/>
                  </a:lnTo>
                  <a:lnTo>
                    <a:pt x="55" y="4"/>
                  </a:lnTo>
                  <a:lnTo>
                    <a:pt x="74" y="1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8927097" y="349142"/>
              <a:ext cx="53345" cy="259769"/>
            </a:xfrm>
            <a:custGeom>
              <a:avLst/>
              <a:gdLst>
                <a:gd name="T0" fmla="*/ 69 w 69"/>
                <a:gd name="T1" fmla="*/ 0 h 335"/>
                <a:gd name="T2" fmla="*/ 69 w 69"/>
                <a:gd name="T3" fmla="*/ 12 h 335"/>
                <a:gd name="T4" fmla="*/ 68 w 69"/>
                <a:gd name="T5" fmla="*/ 28 h 335"/>
                <a:gd name="T6" fmla="*/ 68 w 69"/>
                <a:gd name="T7" fmla="*/ 48 h 335"/>
                <a:gd name="T8" fmla="*/ 68 w 69"/>
                <a:gd name="T9" fmla="*/ 66 h 335"/>
                <a:gd name="T10" fmla="*/ 67 w 69"/>
                <a:gd name="T11" fmla="*/ 82 h 335"/>
                <a:gd name="T12" fmla="*/ 67 w 69"/>
                <a:gd name="T13" fmla="*/ 243 h 335"/>
                <a:gd name="T14" fmla="*/ 68 w 69"/>
                <a:gd name="T15" fmla="*/ 289 h 335"/>
                <a:gd name="T16" fmla="*/ 69 w 69"/>
                <a:gd name="T17" fmla="*/ 335 h 335"/>
                <a:gd name="T18" fmla="*/ 7 w 69"/>
                <a:gd name="T19" fmla="*/ 335 h 335"/>
                <a:gd name="T20" fmla="*/ 8 w 69"/>
                <a:gd name="T21" fmla="*/ 307 h 335"/>
                <a:gd name="T22" fmla="*/ 8 w 69"/>
                <a:gd name="T23" fmla="*/ 277 h 335"/>
                <a:gd name="T24" fmla="*/ 9 w 69"/>
                <a:gd name="T25" fmla="*/ 243 h 335"/>
                <a:gd name="T26" fmla="*/ 9 w 69"/>
                <a:gd name="T27" fmla="*/ 124 h 335"/>
                <a:gd name="T28" fmla="*/ 9 w 69"/>
                <a:gd name="T29" fmla="*/ 108 h 335"/>
                <a:gd name="T30" fmla="*/ 8 w 69"/>
                <a:gd name="T31" fmla="*/ 87 h 335"/>
                <a:gd name="T32" fmla="*/ 7 w 69"/>
                <a:gd name="T33" fmla="*/ 62 h 335"/>
                <a:gd name="T34" fmla="*/ 4 w 69"/>
                <a:gd name="T35" fmla="*/ 33 h 335"/>
                <a:gd name="T36" fmla="*/ 0 w 69"/>
                <a:gd name="T37" fmla="*/ 4 h 335"/>
                <a:gd name="T38" fmla="*/ 69 w 69"/>
                <a:gd name="T3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35">
                  <a:moveTo>
                    <a:pt x="69" y="0"/>
                  </a:moveTo>
                  <a:lnTo>
                    <a:pt x="69" y="12"/>
                  </a:lnTo>
                  <a:lnTo>
                    <a:pt x="68" y="28"/>
                  </a:lnTo>
                  <a:lnTo>
                    <a:pt x="68" y="48"/>
                  </a:lnTo>
                  <a:lnTo>
                    <a:pt x="68" y="66"/>
                  </a:lnTo>
                  <a:lnTo>
                    <a:pt x="67" y="82"/>
                  </a:lnTo>
                  <a:lnTo>
                    <a:pt x="67" y="243"/>
                  </a:lnTo>
                  <a:lnTo>
                    <a:pt x="68" y="289"/>
                  </a:lnTo>
                  <a:lnTo>
                    <a:pt x="69" y="335"/>
                  </a:lnTo>
                  <a:lnTo>
                    <a:pt x="7" y="335"/>
                  </a:lnTo>
                  <a:lnTo>
                    <a:pt x="8" y="307"/>
                  </a:lnTo>
                  <a:lnTo>
                    <a:pt x="8" y="277"/>
                  </a:lnTo>
                  <a:lnTo>
                    <a:pt x="9" y="243"/>
                  </a:lnTo>
                  <a:lnTo>
                    <a:pt x="9" y="124"/>
                  </a:lnTo>
                  <a:lnTo>
                    <a:pt x="9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9001317" y="388571"/>
              <a:ext cx="113649" cy="224979"/>
            </a:xfrm>
            <a:custGeom>
              <a:avLst/>
              <a:gdLst>
                <a:gd name="T0" fmla="*/ 103 w 146"/>
                <a:gd name="T1" fmla="*/ 0 h 291"/>
                <a:gd name="T2" fmla="*/ 102 w 146"/>
                <a:gd name="T3" fmla="*/ 16 h 291"/>
                <a:gd name="T4" fmla="*/ 100 w 146"/>
                <a:gd name="T5" fmla="*/ 32 h 291"/>
                <a:gd name="T6" fmla="*/ 100 w 146"/>
                <a:gd name="T7" fmla="*/ 47 h 291"/>
                <a:gd name="T8" fmla="*/ 99 w 146"/>
                <a:gd name="T9" fmla="*/ 57 h 291"/>
                <a:gd name="T10" fmla="*/ 99 w 146"/>
                <a:gd name="T11" fmla="*/ 65 h 291"/>
                <a:gd name="T12" fmla="*/ 120 w 146"/>
                <a:gd name="T13" fmla="*/ 65 h 291"/>
                <a:gd name="T14" fmla="*/ 146 w 146"/>
                <a:gd name="T15" fmla="*/ 62 h 291"/>
                <a:gd name="T16" fmla="*/ 144 w 146"/>
                <a:gd name="T17" fmla="*/ 105 h 291"/>
                <a:gd name="T18" fmla="*/ 99 w 146"/>
                <a:gd name="T19" fmla="*/ 105 h 291"/>
                <a:gd name="T20" fmla="*/ 99 w 146"/>
                <a:gd name="T21" fmla="*/ 193 h 291"/>
                <a:gd name="T22" fmla="*/ 100 w 146"/>
                <a:gd name="T23" fmla="*/ 207 h 291"/>
                <a:gd name="T24" fmla="*/ 100 w 146"/>
                <a:gd name="T25" fmla="*/ 220 h 291"/>
                <a:gd name="T26" fmla="*/ 103 w 146"/>
                <a:gd name="T27" fmla="*/ 230 h 291"/>
                <a:gd name="T28" fmla="*/ 110 w 146"/>
                <a:gd name="T29" fmla="*/ 238 h 291"/>
                <a:gd name="T30" fmla="*/ 119 w 146"/>
                <a:gd name="T31" fmla="*/ 243 h 291"/>
                <a:gd name="T32" fmla="*/ 132 w 146"/>
                <a:gd name="T33" fmla="*/ 244 h 291"/>
                <a:gd name="T34" fmla="*/ 138 w 146"/>
                <a:gd name="T35" fmla="*/ 244 h 291"/>
                <a:gd name="T36" fmla="*/ 146 w 146"/>
                <a:gd name="T37" fmla="*/ 243 h 291"/>
                <a:gd name="T38" fmla="*/ 142 w 146"/>
                <a:gd name="T39" fmla="*/ 290 h 291"/>
                <a:gd name="T40" fmla="*/ 129 w 146"/>
                <a:gd name="T41" fmla="*/ 291 h 291"/>
                <a:gd name="T42" fmla="*/ 116 w 146"/>
                <a:gd name="T43" fmla="*/ 291 h 291"/>
                <a:gd name="T44" fmla="*/ 104 w 146"/>
                <a:gd name="T45" fmla="*/ 291 h 291"/>
                <a:gd name="T46" fmla="*/ 92 w 146"/>
                <a:gd name="T47" fmla="*/ 289 h 291"/>
                <a:gd name="T48" fmla="*/ 79 w 146"/>
                <a:gd name="T49" fmla="*/ 285 h 291"/>
                <a:gd name="T50" fmla="*/ 68 w 146"/>
                <a:gd name="T51" fmla="*/ 278 h 291"/>
                <a:gd name="T52" fmla="*/ 57 w 146"/>
                <a:gd name="T53" fmla="*/ 268 h 291"/>
                <a:gd name="T54" fmla="*/ 49 w 146"/>
                <a:gd name="T55" fmla="*/ 255 h 291"/>
                <a:gd name="T56" fmla="*/ 43 w 146"/>
                <a:gd name="T57" fmla="*/ 236 h 291"/>
                <a:gd name="T58" fmla="*/ 41 w 146"/>
                <a:gd name="T59" fmla="*/ 214 h 291"/>
                <a:gd name="T60" fmla="*/ 41 w 146"/>
                <a:gd name="T61" fmla="*/ 105 h 291"/>
                <a:gd name="T62" fmla="*/ 30 w 146"/>
                <a:gd name="T63" fmla="*/ 106 h 291"/>
                <a:gd name="T64" fmla="*/ 15 w 146"/>
                <a:gd name="T65" fmla="*/ 106 h 291"/>
                <a:gd name="T66" fmla="*/ 0 w 146"/>
                <a:gd name="T67" fmla="*/ 108 h 291"/>
                <a:gd name="T68" fmla="*/ 2 w 146"/>
                <a:gd name="T69" fmla="*/ 65 h 291"/>
                <a:gd name="T70" fmla="*/ 41 w 146"/>
                <a:gd name="T71" fmla="*/ 65 h 291"/>
                <a:gd name="T72" fmla="*/ 41 w 146"/>
                <a:gd name="T73" fmla="*/ 21 h 291"/>
                <a:gd name="T74" fmla="*/ 103 w 146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291">
                  <a:moveTo>
                    <a:pt x="103" y="0"/>
                  </a:moveTo>
                  <a:lnTo>
                    <a:pt x="102" y="16"/>
                  </a:lnTo>
                  <a:lnTo>
                    <a:pt x="100" y="32"/>
                  </a:lnTo>
                  <a:lnTo>
                    <a:pt x="100" y="47"/>
                  </a:lnTo>
                  <a:lnTo>
                    <a:pt x="99" y="57"/>
                  </a:lnTo>
                  <a:lnTo>
                    <a:pt x="99" y="65"/>
                  </a:lnTo>
                  <a:lnTo>
                    <a:pt x="120" y="65"/>
                  </a:lnTo>
                  <a:lnTo>
                    <a:pt x="146" y="62"/>
                  </a:lnTo>
                  <a:lnTo>
                    <a:pt x="144" y="105"/>
                  </a:lnTo>
                  <a:lnTo>
                    <a:pt x="99" y="105"/>
                  </a:lnTo>
                  <a:lnTo>
                    <a:pt x="99" y="193"/>
                  </a:lnTo>
                  <a:lnTo>
                    <a:pt x="100" y="207"/>
                  </a:lnTo>
                  <a:lnTo>
                    <a:pt x="100" y="220"/>
                  </a:lnTo>
                  <a:lnTo>
                    <a:pt x="103" y="230"/>
                  </a:lnTo>
                  <a:lnTo>
                    <a:pt x="110" y="238"/>
                  </a:lnTo>
                  <a:lnTo>
                    <a:pt x="119" y="243"/>
                  </a:lnTo>
                  <a:lnTo>
                    <a:pt x="132" y="244"/>
                  </a:lnTo>
                  <a:lnTo>
                    <a:pt x="138" y="244"/>
                  </a:lnTo>
                  <a:lnTo>
                    <a:pt x="146" y="243"/>
                  </a:lnTo>
                  <a:lnTo>
                    <a:pt x="142" y="290"/>
                  </a:lnTo>
                  <a:lnTo>
                    <a:pt x="129" y="291"/>
                  </a:lnTo>
                  <a:lnTo>
                    <a:pt x="116" y="291"/>
                  </a:lnTo>
                  <a:lnTo>
                    <a:pt x="104" y="291"/>
                  </a:lnTo>
                  <a:lnTo>
                    <a:pt x="92" y="289"/>
                  </a:lnTo>
                  <a:lnTo>
                    <a:pt x="79" y="285"/>
                  </a:lnTo>
                  <a:lnTo>
                    <a:pt x="68" y="278"/>
                  </a:lnTo>
                  <a:lnTo>
                    <a:pt x="57" y="268"/>
                  </a:lnTo>
                  <a:lnTo>
                    <a:pt x="49" y="255"/>
                  </a:lnTo>
                  <a:lnTo>
                    <a:pt x="43" y="236"/>
                  </a:lnTo>
                  <a:lnTo>
                    <a:pt x="41" y="214"/>
                  </a:lnTo>
                  <a:lnTo>
                    <a:pt x="41" y="105"/>
                  </a:lnTo>
                  <a:lnTo>
                    <a:pt x="30" y="106"/>
                  </a:lnTo>
                  <a:lnTo>
                    <a:pt x="15" y="106"/>
                  </a:lnTo>
                  <a:lnTo>
                    <a:pt x="0" y="108"/>
                  </a:lnTo>
                  <a:lnTo>
                    <a:pt x="2" y="65"/>
                  </a:lnTo>
                  <a:lnTo>
                    <a:pt x="41" y="65"/>
                  </a:lnTo>
                  <a:lnTo>
                    <a:pt x="41" y="2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9145117" y="349142"/>
              <a:ext cx="164675" cy="259769"/>
            </a:xfrm>
            <a:custGeom>
              <a:avLst/>
              <a:gdLst>
                <a:gd name="T0" fmla="*/ 70 w 215"/>
                <a:gd name="T1" fmla="*/ 0 h 335"/>
                <a:gd name="T2" fmla="*/ 68 w 215"/>
                <a:gd name="T3" fmla="*/ 14 h 335"/>
                <a:gd name="T4" fmla="*/ 68 w 215"/>
                <a:gd name="T5" fmla="*/ 33 h 335"/>
                <a:gd name="T6" fmla="*/ 67 w 215"/>
                <a:gd name="T7" fmla="*/ 57 h 335"/>
                <a:gd name="T8" fmla="*/ 67 w 215"/>
                <a:gd name="T9" fmla="*/ 78 h 335"/>
                <a:gd name="T10" fmla="*/ 67 w 215"/>
                <a:gd name="T11" fmla="*/ 97 h 335"/>
                <a:gd name="T12" fmla="*/ 67 w 215"/>
                <a:gd name="T13" fmla="*/ 137 h 335"/>
                <a:gd name="T14" fmla="*/ 76 w 215"/>
                <a:gd name="T15" fmla="*/ 129 h 335"/>
                <a:gd name="T16" fmla="*/ 87 w 215"/>
                <a:gd name="T17" fmla="*/ 120 h 335"/>
                <a:gd name="T18" fmla="*/ 100 w 215"/>
                <a:gd name="T19" fmla="*/ 113 h 335"/>
                <a:gd name="T20" fmla="*/ 115 w 215"/>
                <a:gd name="T21" fmla="*/ 109 h 335"/>
                <a:gd name="T22" fmla="*/ 135 w 215"/>
                <a:gd name="T23" fmla="*/ 107 h 335"/>
                <a:gd name="T24" fmla="*/ 155 w 215"/>
                <a:gd name="T25" fmla="*/ 109 h 335"/>
                <a:gd name="T26" fmla="*/ 170 w 215"/>
                <a:gd name="T27" fmla="*/ 116 h 335"/>
                <a:gd name="T28" fmla="*/ 183 w 215"/>
                <a:gd name="T29" fmla="*/ 125 h 335"/>
                <a:gd name="T30" fmla="*/ 194 w 215"/>
                <a:gd name="T31" fmla="*/ 137 h 335"/>
                <a:gd name="T32" fmla="*/ 202 w 215"/>
                <a:gd name="T33" fmla="*/ 150 h 335"/>
                <a:gd name="T34" fmla="*/ 207 w 215"/>
                <a:gd name="T35" fmla="*/ 166 h 335"/>
                <a:gd name="T36" fmla="*/ 210 w 215"/>
                <a:gd name="T37" fmla="*/ 181 h 335"/>
                <a:gd name="T38" fmla="*/ 211 w 215"/>
                <a:gd name="T39" fmla="*/ 197 h 335"/>
                <a:gd name="T40" fmla="*/ 211 w 215"/>
                <a:gd name="T41" fmla="*/ 260 h 335"/>
                <a:gd name="T42" fmla="*/ 212 w 215"/>
                <a:gd name="T43" fmla="*/ 299 h 335"/>
                <a:gd name="T44" fmla="*/ 215 w 215"/>
                <a:gd name="T45" fmla="*/ 335 h 335"/>
                <a:gd name="T46" fmla="*/ 155 w 215"/>
                <a:gd name="T47" fmla="*/ 335 h 335"/>
                <a:gd name="T48" fmla="*/ 153 w 215"/>
                <a:gd name="T49" fmla="*/ 314 h 335"/>
                <a:gd name="T50" fmla="*/ 152 w 215"/>
                <a:gd name="T51" fmla="*/ 288 h 335"/>
                <a:gd name="T52" fmla="*/ 152 w 215"/>
                <a:gd name="T53" fmla="*/ 260 h 335"/>
                <a:gd name="T54" fmla="*/ 152 w 215"/>
                <a:gd name="T55" fmla="*/ 223 h 335"/>
                <a:gd name="T56" fmla="*/ 152 w 215"/>
                <a:gd name="T57" fmla="*/ 214 h 335"/>
                <a:gd name="T58" fmla="*/ 151 w 215"/>
                <a:gd name="T59" fmla="*/ 204 h 335"/>
                <a:gd name="T60" fmla="*/ 149 w 215"/>
                <a:gd name="T61" fmla="*/ 192 h 335"/>
                <a:gd name="T62" fmla="*/ 147 w 215"/>
                <a:gd name="T63" fmla="*/ 180 h 335"/>
                <a:gd name="T64" fmla="*/ 142 w 215"/>
                <a:gd name="T65" fmla="*/ 171 h 335"/>
                <a:gd name="T66" fmla="*/ 135 w 215"/>
                <a:gd name="T67" fmla="*/ 162 h 335"/>
                <a:gd name="T68" fmla="*/ 124 w 215"/>
                <a:gd name="T69" fmla="*/ 156 h 335"/>
                <a:gd name="T70" fmla="*/ 110 w 215"/>
                <a:gd name="T71" fmla="*/ 155 h 335"/>
                <a:gd name="T72" fmla="*/ 96 w 215"/>
                <a:gd name="T73" fmla="*/ 156 h 335"/>
                <a:gd name="T74" fmla="*/ 84 w 215"/>
                <a:gd name="T75" fmla="*/ 163 h 335"/>
                <a:gd name="T76" fmla="*/ 76 w 215"/>
                <a:gd name="T77" fmla="*/ 171 h 335"/>
                <a:gd name="T78" fmla="*/ 71 w 215"/>
                <a:gd name="T79" fmla="*/ 183 h 335"/>
                <a:gd name="T80" fmla="*/ 68 w 215"/>
                <a:gd name="T81" fmla="*/ 196 h 335"/>
                <a:gd name="T82" fmla="*/ 67 w 215"/>
                <a:gd name="T83" fmla="*/ 209 h 335"/>
                <a:gd name="T84" fmla="*/ 67 w 215"/>
                <a:gd name="T85" fmla="*/ 223 h 335"/>
                <a:gd name="T86" fmla="*/ 67 w 215"/>
                <a:gd name="T87" fmla="*/ 260 h 335"/>
                <a:gd name="T88" fmla="*/ 67 w 215"/>
                <a:gd name="T89" fmla="*/ 288 h 335"/>
                <a:gd name="T90" fmla="*/ 68 w 215"/>
                <a:gd name="T91" fmla="*/ 314 h 335"/>
                <a:gd name="T92" fmla="*/ 70 w 215"/>
                <a:gd name="T93" fmla="*/ 335 h 335"/>
                <a:gd name="T94" fmla="*/ 7 w 215"/>
                <a:gd name="T95" fmla="*/ 335 h 335"/>
                <a:gd name="T96" fmla="*/ 8 w 215"/>
                <a:gd name="T97" fmla="*/ 299 h 335"/>
                <a:gd name="T98" fmla="*/ 8 w 215"/>
                <a:gd name="T99" fmla="*/ 260 h 335"/>
                <a:gd name="T100" fmla="*/ 8 w 215"/>
                <a:gd name="T101" fmla="*/ 124 h 335"/>
                <a:gd name="T102" fmla="*/ 8 w 215"/>
                <a:gd name="T103" fmla="*/ 108 h 335"/>
                <a:gd name="T104" fmla="*/ 8 w 215"/>
                <a:gd name="T105" fmla="*/ 87 h 335"/>
                <a:gd name="T106" fmla="*/ 7 w 215"/>
                <a:gd name="T107" fmla="*/ 62 h 335"/>
                <a:gd name="T108" fmla="*/ 4 w 215"/>
                <a:gd name="T109" fmla="*/ 33 h 335"/>
                <a:gd name="T110" fmla="*/ 0 w 215"/>
                <a:gd name="T111" fmla="*/ 4 h 335"/>
                <a:gd name="T112" fmla="*/ 70 w 215"/>
                <a:gd name="T1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5" h="335">
                  <a:moveTo>
                    <a:pt x="70" y="0"/>
                  </a:moveTo>
                  <a:lnTo>
                    <a:pt x="68" y="14"/>
                  </a:lnTo>
                  <a:lnTo>
                    <a:pt x="68" y="33"/>
                  </a:lnTo>
                  <a:lnTo>
                    <a:pt x="67" y="57"/>
                  </a:lnTo>
                  <a:lnTo>
                    <a:pt x="67" y="78"/>
                  </a:lnTo>
                  <a:lnTo>
                    <a:pt x="67" y="97"/>
                  </a:lnTo>
                  <a:lnTo>
                    <a:pt x="67" y="137"/>
                  </a:lnTo>
                  <a:lnTo>
                    <a:pt x="76" y="129"/>
                  </a:lnTo>
                  <a:lnTo>
                    <a:pt x="87" y="120"/>
                  </a:lnTo>
                  <a:lnTo>
                    <a:pt x="100" y="113"/>
                  </a:lnTo>
                  <a:lnTo>
                    <a:pt x="115" y="109"/>
                  </a:lnTo>
                  <a:lnTo>
                    <a:pt x="135" y="107"/>
                  </a:lnTo>
                  <a:lnTo>
                    <a:pt x="155" y="109"/>
                  </a:lnTo>
                  <a:lnTo>
                    <a:pt x="170" y="116"/>
                  </a:lnTo>
                  <a:lnTo>
                    <a:pt x="183" y="125"/>
                  </a:lnTo>
                  <a:lnTo>
                    <a:pt x="194" y="137"/>
                  </a:lnTo>
                  <a:lnTo>
                    <a:pt x="202" y="150"/>
                  </a:lnTo>
                  <a:lnTo>
                    <a:pt x="207" y="166"/>
                  </a:lnTo>
                  <a:lnTo>
                    <a:pt x="210" y="181"/>
                  </a:lnTo>
                  <a:lnTo>
                    <a:pt x="211" y="197"/>
                  </a:lnTo>
                  <a:lnTo>
                    <a:pt x="211" y="260"/>
                  </a:lnTo>
                  <a:lnTo>
                    <a:pt x="212" y="299"/>
                  </a:lnTo>
                  <a:lnTo>
                    <a:pt x="215" y="335"/>
                  </a:lnTo>
                  <a:lnTo>
                    <a:pt x="155" y="335"/>
                  </a:lnTo>
                  <a:lnTo>
                    <a:pt x="153" y="314"/>
                  </a:lnTo>
                  <a:lnTo>
                    <a:pt x="152" y="288"/>
                  </a:lnTo>
                  <a:lnTo>
                    <a:pt x="152" y="260"/>
                  </a:lnTo>
                  <a:lnTo>
                    <a:pt x="152" y="223"/>
                  </a:lnTo>
                  <a:lnTo>
                    <a:pt x="152" y="214"/>
                  </a:lnTo>
                  <a:lnTo>
                    <a:pt x="151" y="204"/>
                  </a:lnTo>
                  <a:lnTo>
                    <a:pt x="149" y="192"/>
                  </a:lnTo>
                  <a:lnTo>
                    <a:pt x="147" y="180"/>
                  </a:lnTo>
                  <a:lnTo>
                    <a:pt x="142" y="171"/>
                  </a:lnTo>
                  <a:lnTo>
                    <a:pt x="135" y="162"/>
                  </a:lnTo>
                  <a:lnTo>
                    <a:pt x="124" y="156"/>
                  </a:lnTo>
                  <a:lnTo>
                    <a:pt x="110" y="155"/>
                  </a:lnTo>
                  <a:lnTo>
                    <a:pt x="96" y="156"/>
                  </a:lnTo>
                  <a:lnTo>
                    <a:pt x="84" y="163"/>
                  </a:lnTo>
                  <a:lnTo>
                    <a:pt x="76" y="171"/>
                  </a:lnTo>
                  <a:lnTo>
                    <a:pt x="71" y="183"/>
                  </a:lnTo>
                  <a:lnTo>
                    <a:pt x="68" y="196"/>
                  </a:lnTo>
                  <a:lnTo>
                    <a:pt x="67" y="209"/>
                  </a:lnTo>
                  <a:lnTo>
                    <a:pt x="67" y="223"/>
                  </a:lnTo>
                  <a:lnTo>
                    <a:pt x="67" y="260"/>
                  </a:lnTo>
                  <a:lnTo>
                    <a:pt x="67" y="288"/>
                  </a:lnTo>
                  <a:lnTo>
                    <a:pt x="68" y="314"/>
                  </a:lnTo>
                  <a:lnTo>
                    <a:pt x="70" y="335"/>
                  </a:lnTo>
                  <a:lnTo>
                    <a:pt x="7" y="335"/>
                  </a:lnTo>
                  <a:lnTo>
                    <a:pt x="8" y="299"/>
                  </a:lnTo>
                  <a:lnTo>
                    <a:pt x="8" y="260"/>
                  </a:lnTo>
                  <a:lnTo>
                    <a:pt x="8" y="124"/>
                  </a:lnTo>
                  <a:lnTo>
                    <a:pt x="8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9337624" y="432639"/>
              <a:ext cx="129884" cy="180911"/>
            </a:xfrm>
            <a:custGeom>
              <a:avLst/>
              <a:gdLst>
                <a:gd name="T0" fmla="*/ 124 w 168"/>
                <a:gd name="T1" fmla="*/ 0 h 234"/>
                <a:gd name="T2" fmla="*/ 141 w 168"/>
                <a:gd name="T3" fmla="*/ 1 h 234"/>
                <a:gd name="T4" fmla="*/ 155 w 168"/>
                <a:gd name="T5" fmla="*/ 2 h 234"/>
                <a:gd name="T6" fmla="*/ 168 w 168"/>
                <a:gd name="T7" fmla="*/ 4 h 234"/>
                <a:gd name="T8" fmla="*/ 168 w 168"/>
                <a:gd name="T9" fmla="*/ 52 h 234"/>
                <a:gd name="T10" fmla="*/ 147 w 168"/>
                <a:gd name="T11" fmla="*/ 49 h 234"/>
                <a:gd name="T12" fmla="*/ 127 w 168"/>
                <a:gd name="T13" fmla="*/ 48 h 234"/>
                <a:gd name="T14" fmla="*/ 108 w 168"/>
                <a:gd name="T15" fmla="*/ 49 h 234"/>
                <a:gd name="T16" fmla="*/ 91 w 168"/>
                <a:gd name="T17" fmla="*/ 55 h 234"/>
                <a:gd name="T18" fmla="*/ 78 w 168"/>
                <a:gd name="T19" fmla="*/ 63 h 234"/>
                <a:gd name="T20" fmla="*/ 67 w 168"/>
                <a:gd name="T21" fmla="*/ 74 h 234"/>
                <a:gd name="T22" fmla="*/ 61 w 168"/>
                <a:gd name="T23" fmla="*/ 90 h 234"/>
                <a:gd name="T24" fmla="*/ 59 w 168"/>
                <a:gd name="T25" fmla="*/ 108 h 234"/>
                <a:gd name="T26" fmla="*/ 61 w 168"/>
                <a:gd name="T27" fmla="*/ 129 h 234"/>
                <a:gd name="T28" fmla="*/ 69 w 168"/>
                <a:gd name="T29" fmla="*/ 149 h 234"/>
                <a:gd name="T30" fmla="*/ 79 w 168"/>
                <a:gd name="T31" fmla="*/ 165 h 234"/>
                <a:gd name="T32" fmla="*/ 95 w 168"/>
                <a:gd name="T33" fmla="*/ 177 h 234"/>
                <a:gd name="T34" fmla="*/ 114 w 168"/>
                <a:gd name="T35" fmla="*/ 184 h 234"/>
                <a:gd name="T36" fmla="*/ 139 w 168"/>
                <a:gd name="T37" fmla="*/ 187 h 234"/>
                <a:gd name="T38" fmla="*/ 167 w 168"/>
                <a:gd name="T39" fmla="*/ 184 h 234"/>
                <a:gd name="T40" fmla="*/ 167 w 168"/>
                <a:gd name="T41" fmla="*/ 230 h 234"/>
                <a:gd name="T42" fmla="*/ 129 w 168"/>
                <a:gd name="T43" fmla="*/ 234 h 234"/>
                <a:gd name="T44" fmla="*/ 105 w 168"/>
                <a:gd name="T45" fmla="*/ 233 h 234"/>
                <a:gd name="T46" fmla="*/ 82 w 168"/>
                <a:gd name="T47" fmla="*/ 228 h 234"/>
                <a:gd name="T48" fmla="*/ 59 w 168"/>
                <a:gd name="T49" fmla="*/ 217 h 234"/>
                <a:gd name="T50" fmla="*/ 41 w 168"/>
                <a:gd name="T51" fmla="*/ 204 h 234"/>
                <a:gd name="T52" fmla="*/ 24 w 168"/>
                <a:gd name="T53" fmla="*/ 187 h 234"/>
                <a:gd name="T54" fmla="*/ 11 w 168"/>
                <a:gd name="T55" fmla="*/ 165 h 234"/>
                <a:gd name="T56" fmla="*/ 3 w 168"/>
                <a:gd name="T57" fmla="*/ 139 h 234"/>
                <a:gd name="T58" fmla="*/ 0 w 168"/>
                <a:gd name="T59" fmla="*/ 108 h 234"/>
                <a:gd name="T60" fmla="*/ 3 w 168"/>
                <a:gd name="T61" fmla="*/ 82 h 234"/>
                <a:gd name="T62" fmla="*/ 10 w 168"/>
                <a:gd name="T63" fmla="*/ 60 h 234"/>
                <a:gd name="T64" fmla="*/ 20 w 168"/>
                <a:gd name="T65" fmla="*/ 42 h 234"/>
                <a:gd name="T66" fmla="*/ 33 w 168"/>
                <a:gd name="T67" fmla="*/ 27 h 234"/>
                <a:gd name="T68" fmla="*/ 50 w 168"/>
                <a:gd name="T69" fmla="*/ 17 h 234"/>
                <a:gd name="T70" fmla="*/ 67 w 168"/>
                <a:gd name="T71" fmla="*/ 9 h 234"/>
                <a:gd name="T72" fmla="*/ 86 w 168"/>
                <a:gd name="T73" fmla="*/ 4 h 234"/>
                <a:gd name="T74" fmla="*/ 105 w 168"/>
                <a:gd name="T75" fmla="*/ 1 h 234"/>
                <a:gd name="T76" fmla="*/ 124 w 168"/>
                <a:gd name="T7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234">
                  <a:moveTo>
                    <a:pt x="124" y="0"/>
                  </a:moveTo>
                  <a:lnTo>
                    <a:pt x="141" y="1"/>
                  </a:lnTo>
                  <a:lnTo>
                    <a:pt x="155" y="2"/>
                  </a:lnTo>
                  <a:lnTo>
                    <a:pt x="168" y="4"/>
                  </a:lnTo>
                  <a:lnTo>
                    <a:pt x="168" y="52"/>
                  </a:lnTo>
                  <a:lnTo>
                    <a:pt x="147" y="49"/>
                  </a:lnTo>
                  <a:lnTo>
                    <a:pt x="127" y="48"/>
                  </a:lnTo>
                  <a:lnTo>
                    <a:pt x="108" y="49"/>
                  </a:lnTo>
                  <a:lnTo>
                    <a:pt x="91" y="55"/>
                  </a:lnTo>
                  <a:lnTo>
                    <a:pt x="78" y="63"/>
                  </a:lnTo>
                  <a:lnTo>
                    <a:pt x="67" y="74"/>
                  </a:lnTo>
                  <a:lnTo>
                    <a:pt x="61" y="90"/>
                  </a:lnTo>
                  <a:lnTo>
                    <a:pt x="59" y="108"/>
                  </a:lnTo>
                  <a:lnTo>
                    <a:pt x="61" y="129"/>
                  </a:lnTo>
                  <a:lnTo>
                    <a:pt x="69" y="149"/>
                  </a:lnTo>
                  <a:lnTo>
                    <a:pt x="79" y="165"/>
                  </a:lnTo>
                  <a:lnTo>
                    <a:pt x="95" y="177"/>
                  </a:lnTo>
                  <a:lnTo>
                    <a:pt x="114" y="184"/>
                  </a:lnTo>
                  <a:lnTo>
                    <a:pt x="139" y="187"/>
                  </a:lnTo>
                  <a:lnTo>
                    <a:pt x="167" y="184"/>
                  </a:lnTo>
                  <a:lnTo>
                    <a:pt x="167" y="230"/>
                  </a:lnTo>
                  <a:lnTo>
                    <a:pt x="129" y="234"/>
                  </a:lnTo>
                  <a:lnTo>
                    <a:pt x="105" y="233"/>
                  </a:lnTo>
                  <a:lnTo>
                    <a:pt x="82" y="228"/>
                  </a:lnTo>
                  <a:lnTo>
                    <a:pt x="59" y="217"/>
                  </a:lnTo>
                  <a:lnTo>
                    <a:pt x="41" y="204"/>
                  </a:lnTo>
                  <a:lnTo>
                    <a:pt x="24" y="187"/>
                  </a:lnTo>
                  <a:lnTo>
                    <a:pt x="11" y="165"/>
                  </a:lnTo>
                  <a:lnTo>
                    <a:pt x="3" y="139"/>
                  </a:lnTo>
                  <a:lnTo>
                    <a:pt x="0" y="108"/>
                  </a:lnTo>
                  <a:lnTo>
                    <a:pt x="3" y="82"/>
                  </a:lnTo>
                  <a:lnTo>
                    <a:pt x="10" y="60"/>
                  </a:lnTo>
                  <a:lnTo>
                    <a:pt x="20" y="42"/>
                  </a:lnTo>
                  <a:lnTo>
                    <a:pt x="33" y="27"/>
                  </a:lnTo>
                  <a:lnTo>
                    <a:pt x="50" y="17"/>
                  </a:lnTo>
                  <a:lnTo>
                    <a:pt x="67" y="9"/>
                  </a:lnTo>
                  <a:lnTo>
                    <a:pt x="86" y="4"/>
                  </a:lnTo>
                  <a:lnTo>
                    <a:pt x="105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0" name="Freeform 21"/>
            <p:cNvSpPr>
              <a:spLocks noEditPoints="1"/>
            </p:cNvSpPr>
            <p:nvPr/>
          </p:nvSpPr>
          <p:spPr bwMode="auto">
            <a:xfrm>
              <a:off x="9486064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70 w 207"/>
                <a:gd name="T3" fmla="*/ 132 h 234"/>
                <a:gd name="T4" fmla="*/ 59 w 207"/>
                <a:gd name="T5" fmla="*/ 160 h 234"/>
                <a:gd name="T6" fmla="*/ 68 w 207"/>
                <a:gd name="T7" fmla="*/ 179 h 234"/>
                <a:gd name="T8" fmla="*/ 93 w 207"/>
                <a:gd name="T9" fmla="*/ 187 h 234"/>
                <a:gd name="T10" fmla="*/ 123 w 207"/>
                <a:gd name="T11" fmla="*/ 177 h 234"/>
                <a:gd name="T12" fmla="*/ 140 w 207"/>
                <a:gd name="T13" fmla="*/ 153 h 234"/>
                <a:gd name="T14" fmla="*/ 147 w 207"/>
                <a:gd name="T15" fmla="*/ 124 h 234"/>
                <a:gd name="T16" fmla="*/ 135 w 207"/>
                <a:gd name="T17" fmla="*/ 115 h 234"/>
                <a:gd name="T18" fmla="*/ 100 w 207"/>
                <a:gd name="T19" fmla="*/ 0 h 234"/>
                <a:gd name="T20" fmla="*/ 148 w 207"/>
                <a:gd name="T21" fmla="*/ 6 h 234"/>
                <a:gd name="T22" fmla="*/ 177 w 207"/>
                <a:gd name="T23" fmla="*/ 22 h 234"/>
                <a:gd name="T24" fmla="*/ 194 w 207"/>
                <a:gd name="T25" fmla="*/ 47 h 234"/>
                <a:gd name="T26" fmla="*/ 199 w 207"/>
                <a:gd name="T27" fmla="*/ 76 h 234"/>
                <a:gd name="T28" fmla="*/ 201 w 207"/>
                <a:gd name="T29" fmla="*/ 107 h 234"/>
                <a:gd name="T30" fmla="*/ 202 w 207"/>
                <a:gd name="T31" fmla="*/ 178 h 234"/>
                <a:gd name="T32" fmla="*/ 207 w 207"/>
                <a:gd name="T33" fmla="*/ 228 h 234"/>
                <a:gd name="T34" fmla="*/ 152 w 207"/>
                <a:gd name="T35" fmla="*/ 208 h 234"/>
                <a:gd name="T36" fmla="*/ 150 w 207"/>
                <a:gd name="T37" fmla="*/ 190 h 234"/>
                <a:gd name="T38" fmla="*/ 134 w 207"/>
                <a:gd name="T39" fmla="*/ 211 h 234"/>
                <a:gd name="T40" fmla="*/ 109 w 207"/>
                <a:gd name="T41" fmla="*/ 228 h 234"/>
                <a:gd name="T42" fmla="*/ 72 w 207"/>
                <a:gd name="T43" fmla="*/ 234 h 234"/>
                <a:gd name="T44" fmla="*/ 36 w 207"/>
                <a:gd name="T45" fmla="*/ 226 h 234"/>
                <a:gd name="T46" fmla="*/ 11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5 w 207"/>
                <a:gd name="T53" fmla="*/ 95 h 234"/>
                <a:gd name="T54" fmla="*/ 95 w 207"/>
                <a:gd name="T55" fmla="*/ 80 h 234"/>
                <a:gd name="T56" fmla="*/ 147 w 207"/>
                <a:gd name="T57" fmla="*/ 78 h 234"/>
                <a:gd name="T58" fmla="*/ 140 w 207"/>
                <a:gd name="T59" fmla="*/ 59 h 234"/>
                <a:gd name="T60" fmla="*/ 123 w 207"/>
                <a:gd name="T61" fmla="*/ 46 h 234"/>
                <a:gd name="T62" fmla="*/ 89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41 w 207"/>
                <a:gd name="T69" fmla="*/ 6 h 234"/>
                <a:gd name="T70" fmla="*/ 76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4" y="123"/>
                  </a:lnTo>
                  <a:lnTo>
                    <a:pt x="70" y="132"/>
                  </a:lnTo>
                  <a:lnTo>
                    <a:pt x="62" y="145"/>
                  </a:lnTo>
                  <a:lnTo>
                    <a:pt x="59" y="160"/>
                  </a:lnTo>
                  <a:lnTo>
                    <a:pt x="62" y="170"/>
                  </a:lnTo>
                  <a:lnTo>
                    <a:pt x="68" y="179"/>
                  </a:lnTo>
                  <a:lnTo>
                    <a:pt x="80" y="184"/>
                  </a:lnTo>
                  <a:lnTo>
                    <a:pt x="93" y="187"/>
                  </a:lnTo>
                  <a:lnTo>
                    <a:pt x="110" y="184"/>
                  </a:lnTo>
                  <a:lnTo>
                    <a:pt x="123" y="177"/>
                  </a:lnTo>
                  <a:lnTo>
                    <a:pt x="134" y="166"/>
                  </a:lnTo>
                  <a:lnTo>
                    <a:pt x="140" y="153"/>
                  </a:lnTo>
                  <a:lnTo>
                    <a:pt x="146" y="139"/>
                  </a:lnTo>
                  <a:lnTo>
                    <a:pt x="147" y="124"/>
                  </a:lnTo>
                  <a:lnTo>
                    <a:pt x="147" y="118"/>
                  </a:lnTo>
                  <a:lnTo>
                    <a:pt x="135" y="115"/>
                  </a:lnTo>
                  <a:lnTo>
                    <a:pt x="123" y="115"/>
                  </a:lnTo>
                  <a:close/>
                  <a:moveTo>
                    <a:pt x="100" y="0"/>
                  </a:moveTo>
                  <a:lnTo>
                    <a:pt x="126" y="2"/>
                  </a:lnTo>
                  <a:lnTo>
                    <a:pt x="148" y="6"/>
                  </a:lnTo>
                  <a:lnTo>
                    <a:pt x="165" y="13"/>
                  </a:lnTo>
                  <a:lnTo>
                    <a:pt x="177" y="22"/>
                  </a:lnTo>
                  <a:lnTo>
                    <a:pt x="187" y="34"/>
                  </a:lnTo>
                  <a:lnTo>
                    <a:pt x="194" y="47"/>
                  </a:lnTo>
                  <a:lnTo>
                    <a:pt x="198" y="60"/>
                  </a:lnTo>
                  <a:lnTo>
                    <a:pt x="199" y="76"/>
                  </a:lnTo>
                  <a:lnTo>
                    <a:pt x="201" y="91"/>
                  </a:lnTo>
                  <a:lnTo>
                    <a:pt x="201" y="107"/>
                  </a:lnTo>
                  <a:lnTo>
                    <a:pt x="201" y="152"/>
                  </a:lnTo>
                  <a:lnTo>
                    <a:pt x="202" y="178"/>
                  </a:lnTo>
                  <a:lnTo>
                    <a:pt x="205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2" y="208"/>
                  </a:lnTo>
                  <a:lnTo>
                    <a:pt x="151" y="190"/>
                  </a:lnTo>
                  <a:lnTo>
                    <a:pt x="150" y="190"/>
                  </a:lnTo>
                  <a:lnTo>
                    <a:pt x="143" y="200"/>
                  </a:lnTo>
                  <a:lnTo>
                    <a:pt x="134" y="211"/>
                  </a:lnTo>
                  <a:lnTo>
                    <a:pt x="122" y="220"/>
                  </a:lnTo>
                  <a:lnTo>
                    <a:pt x="109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3" y="233"/>
                  </a:lnTo>
                  <a:lnTo>
                    <a:pt x="36" y="226"/>
                  </a:lnTo>
                  <a:lnTo>
                    <a:pt x="21" y="216"/>
                  </a:lnTo>
                  <a:lnTo>
                    <a:pt x="11" y="203"/>
                  </a:lnTo>
                  <a:lnTo>
                    <a:pt x="3" y="186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12" y="124"/>
                  </a:lnTo>
                  <a:lnTo>
                    <a:pt x="26" y="107"/>
                  </a:lnTo>
                  <a:lnTo>
                    <a:pt x="45" y="95"/>
                  </a:lnTo>
                  <a:lnTo>
                    <a:pt x="68" y="85"/>
                  </a:lnTo>
                  <a:lnTo>
                    <a:pt x="95" y="80"/>
                  </a:lnTo>
                  <a:lnTo>
                    <a:pt x="123" y="78"/>
                  </a:lnTo>
                  <a:lnTo>
                    <a:pt x="147" y="78"/>
                  </a:lnTo>
                  <a:lnTo>
                    <a:pt x="146" y="68"/>
                  </a:lnTo>
                  <a:lnTo>
                    <a:pt x="140" y="59"/>
                  </a:lnTo>
                  <a:lnTo>
                    <a:pt x="134" y="52"/>
                  </a:lnTo>
                  <a:lnTo>
                    <a:pt x="123" y="46"/>
                  </a:lnTo>
                  <a:lnTo>
                    <a:pt x="109" y="43"/>
                  </a:lnTo>
                  <a:lnTo>
                    <a:pt x="89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40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41" y="6"/>
                  </a:lnTo>
                  <a:lnTo>
                    <a:pt x="57" y="4"/>
                  </a:lnTo>
                  <a:lnTo>
                    <a:pt x="76" y="1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1" name="Freeform 22"/>
            <p:cNvSpPr>
              <a:spLocks/>
            </p:cNvSpPr>
            <p:nvPr/>
          </p:nvSpPr>
          <p:spPr bwMode="auto">
            <a:xfrm>
              <a:off x="9673932" y="432639"/>
              <a:ext cx="106691" cy="176272"/>
            </a:xfrm>
            <a:custGeom>
              <a:avLst/>
              <a:gdLst>
                <a:gd name="T0" fmla="*/ 126 w 138"/>
                <a:gd name="T1" fmla="*/ 0 h 228"/>
                <a:gd name="T2" fmla="*/ 131 w 138"/>
                <a:gd name="T3" fmla="*/ 0 h 228"/>
                <a:gd name="T4" fmla="*/ 135 w 138"/>
                <a:gd name="T5" fmla="*/ 1 h 228"/>
                <a:gd name="T6" fmla="*/ 138 w 138"/>
                <a:gd name="T7" fmla="*/ 49 h 228"/>
                <a:gd name="T8" fmla="*/ 132 w 138"/>
                <a:gd name="T9" fmla="*/ 49 h 228"/>
                <a:gd name="T10" fmla="*/ 126 w 138"/>
                <a:gd name="T11" fmla="*/ 48 h 228"/>
                <a:gd name="T12" fmla="*/ 121 w 138"/>
                <a:gd name="T13" fmla="*/ 48 h 228"/>
                <a:gd name="T14" fmla="*/ 102 w 138"/>
                <a:gd name="T15" fmla="*/ 49 h 228"/>
                <a:gd name="T16" fmla="*/ 89 w 138"/>
                <a:gd name="T17" fmla="*/ 56 h 228"/>
                <a:gd name="T18" fmla="*/ 80 w 138"/>
                <a:gd name="T19" fmla="*/ 64 h 228"/>
                <a:gd name="T20" fmla="*/ 75 w 138"/>
                <a:gd name="T21" fmla="*/ 76 h 228"/>
                <a:gd name="T22" fmla="*/ 72 w 138"/>
                <a:gd name="T23" fmla="*/ 90 h 228"/>
                <a:gd name="T24" fmla="*/ 71 w 138"/>
                <a:gd name="T25" fmla="*/ 107 h 228"/>
                <a:gd name="T26" fmla="*/ 71 w 138"/>
                <a:gd name="T27" fmla="*/ 125 h 228"/>
                <a:gd name="T28" fmla="*/ 71 w 138"/>
                <a:gd name="T29" fmla="*/ 153 h 228"/>
                <a:gd name="T30" fmla="*/ 71 w 138"/>
                <a:gd name="T31" fmla="*/ 169 h 228"/>
                <a:gd name="T32" fmla="*/ 72 w 138"/>
                <a:gd name="T33" fmla="*/ 188 h 228"/>
                <a:gd name="T34" fmla="*/ 72 w 138"/>
                <a:gd name="T35" fmla="*/ 208 h 228"/>
                <a:gd name="T36" fmla="*/ 73 w 138"/>
                <a:gd name="T37" fmla="*/ 228 h 228"/>
                <a:gd name="T38" fmla="*/ 11 w 138"/>
                <a:gd name="T39" fmla="*/ 228 h 228"/>
                <a:gd name="T40" fmla="*/ 13 w 138"/>
                <a:gd name="T41" fmla="*/ 153 h 228"/>
                <a:gd name="T42" fmla="*/ 13 w 138"/>
                <a:gd name="T43" fmla="*/ 101 h 228"/>
                <a:gd name="T44" fmla="*/ 11 w 138"/>
                <a:gd name="T45" fmla="*/ 70 h 228"/>
                <a:gd name="T46" fmla="*/ 7 w 138"/>
                <a:gd name="T47" fmla="*/ 40 h 228"/>
                <a:gd name="T48" fmla="*/ 0 w 138"/>
                <a:gd name="T49" fmla="*/ 10 h 228"/>
                <a:gd name="T50" fmla="*/ 58 w 138"/>
                <a:gd name="T51" fmla="*/ 5 h 228"/>
                <a:gd name="T52" fmla="*/ 62 w 138"/>
                <a:gd name="T53" fmla="*/ 21 h 228"/>
                <a:gd name="T54" fmla="*/ 64 w 138"/>
                <a:gd name="T55" fmla="*/ 39 h 228"/>
                <a:gd name="T56" fmla="*/ 64 w 138"/>
                <a:gd name="T57" fmla="*/ 39 h 228"/>
                <a:gd name="T58" fmla="*/ 75 w 138"/>
                <a:gd name="T59" fmla="*/ 25 h 228"/>
                <a:gd name="T60" fmla="*/ 89 w 138"/>
                <a:gd name="T61" fmla="*/ 11 h 228"/>
                <a:gd name="T62" fmla="*/ 107 w 138"/>
                <a:gd name="T63" fmla="*/ 4 h 228"/>
                <a:gd name="T64" fmla="*/ 126 w 13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28">
                  <a:moveTo>
                    <a:pt x="126" y="0"/>
                  </a:moveTo>
                  <a:lnTo>
                    <a:pt x="131" y="0"/>
                  </a:lnTo>
                  <a:lnTo>
                    <a:pt x="135" y="1"/>
                  </a:lnTo>
                  <a:lnTo>
                    <a:pt x="138" y="49"/>
                  </a:lnTo>
                  <a:lnTo>
                    <a:pt x="132" y="49"/>
                  </a:lnTo>
                  <a:lnTo>
                    <a:pt x="126" y="48"/>
                  </a:lnTo>
                  <a:lnTo>
                    <a:pt x="121" y="48"/>
                  </a:lnTo>
                  <a:lnTo>
                    <a:pt x="102" y="49"/>
                  </a:lnTo>
                  <a:lnTo>
                    <a:pt x="89" y="56"/>
                  </a:lnTo>
                  <a:lnTo>
                    <a:pt x="80" y="64"/>
                  </a:lnTo>
                  <a:lnTo>
                    <a:pt x="75" y="76"/>
                  </a:lnTo>
                  <a:lnTo>
                    <a:pt x="72" y="90"/>
                  </a:lnTo>
                  <a:lnTo>
                    <a:pt x="71" y="107"/>
                  </a:lnTo>
                  <a:lnTo>
                    <a:pt x="71" y="125"/>
                  </a:lnTo>
                  <a:lnTo>
                    <a:pt x="71" y="153"/>
                  </a:lnTo>
                  <a:lnTo>
                    <a:pt x="71" y="169"/>
                  </a:lnTo>
                  <a:lnTo>
                    <a:pt x="72" y="188"/>
                  </a:lnTo>
                  <a:lnTo>
                    <a:pt x="72" y="208"/>
                  </a:lnTo>
                  <a:lnTo>
                    <a:pt x="73" y="228"/>
                  </a:lnTo>
                  <a:lnTo>
                    <a:pt x="11" y="228"/>
                  </a:lnTo>
                  <a:lnTo>
                    <a:pt x="13" y="153"/>
                  </a:lnTo>
                  <a:lnTo>
                    <a:pt x="13" y="101"/>
                  </a:lnTo>
                  <a:lnTo>
                    <a:pt x="11" y="70"/>
                  </a:lnTo>
                  <a:lnTo>
                    <a:pt x="7" y="40"/>
                  </a:lnTo>
                  <a:lnTo>
                    <a:pt x="0" y="10"/>
                  </a:lnTo>
                  <a:lnTo>
                    <a:pt x="58" y="5"/>
                  </a:lnTo>
                  <a:lnTo>
                    <a:pt x="62" y="21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75" y="25"/>
                  </a:lnTo>
                  <a:lnTo>
                    <a:pt x="89" y="11"/>
                  </a:lnTo>
                  <a:lnTo>
                    <a:pt x="107" y="4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9789900" y="432639"/>
              <a:ext cx="162356" cy="180911"/>
            </a:xfrm>
            <a:custGeom>
              <a:avLst/>
              <a:gdLst>
                <a:gd name="T0" fmla="*/ 109 w 211"/>
                <a:gd name="T1" fmla="*/ 48 h 234"/>
                <a:gd name="T2" fmla="*/ 93 w 211"/>
                <a:gd name="T3" fmla="*/ 49 h 234"/>
                <a:gd name="T4" fmla="*/ 80 w 211"/>
                <a:gd name="T5" fmla="*/ 55 h 234"/>
                <a:gd name="T6" fmla="*/ 71 w 211"/>
                <a:gd name="T7" fmla="*/ 63 h 234"/>
                <a:gd name="T8" fmla="*/ 64 w 211"/>
                <a:gd name="T9" fmla="*/ 72 h 234"/>
                <a:gd name="T10" fmla="*/ 61 w 211"/>
                <a:gd name="T11" fmla="*/ 81 h 234"/>
                <a:gd name="T12" fmla="*/ 59 w 211"/>
                <a:gd name="T13" fmla="*/ 90 h 234"/>
                <a:gd name="T14" fmla="*/ 153 w 211"/>
                <a:gd name="T15" fmla="*/ 90 h 234"/>
                <a:gd name="T16" fmla="*/ 152 w 211"/>
                <a:gd name="T17" fmla="*/ 80 h 234"/>
                <a:gd name="T18" fmla="*/ 146 w 211"/>
                <a:gd name="T19" fmla="*/ 68 h 234"/>
                <a:gd name="T20" fmla="*/ 138 w 211"/>
                <a:gd name="T21" fmla="*/ 57 h 234"/>
                <a:gd name="T22" fmla="*/ 125 w 211"/>
                <a:gd name="T23" fmla="*/ 51 h 234"/>
                <a:gd name="T24" fmla="*/ 109 w 211"/>
                <a:gd name="T25" fmla="*/ 48 h 234"/>
                <a:gd name="T26" fmla="*/ 108 w 211"/>
                <a:gd name="T27" fmla="*/ 0 h 234"/>
                <a:gd name="T28" fmla="*/ 133 w 211"/>
                <a:gd name="T29" fmla="*/ 2 h 234"/>
                <a:gd name="T30" fmla="*/ 153 w 211"/>
                <a:gd name="T31" fmla="*/ 9 h 234"/>
                <a:gd name="T32" fmla="*/ 171 w 211"/>
                <a:gd name="T33" fmla="*/ 18 h 234"/>
                <a:gd name="T34" fmla="*/ 184 w 211"/>
                <a:gd name="T35" fmla="*/ 31 h 234"/>
                <a:gd name="T36" fmla="*/ 195 w 211"/>
                <a:gd name="T37" fmla="*/ 46 h 234"/>
                <a:gd name="T38" fmla="*/ 203 w 211"/>
                <a:gd name="T39" fmla="*/ 61 h 234"/>
                <a:gd name="T40" fmla="*/ 208 w 211"/>
                <a:gd name="T41" fmla="*/ 78 h 234"/>
                <a:gd name="T42" fmla="*/ 211 w 211"/>
                <a:gd name="T43" fmla="*/ 95 h 234"/>
                <a:gd name="T44" fmla="*/ 211 w 211"/>
                <a:gd name="T45" fmla="*/ 114 h 234"/>
                <a:gd name="T46" fmla="*/ 211 w 211"/>
                <a:gd name="T47" fmla="*/ 120 h 234"/>
                <a:gd name="T48" fmla="*/ 211 w 211"/>
                <a:gd name="T49" fmla="*/ 127 h 234"/>
                <a:gd name="T50" fmla="*/ 59 w 211"/>
                <a:gd name="T51" fmla="*/ 127 h 234"/>
                <a:gd name="T52" fmla="*/ 61 w 211"/>
                <a:gd name="T53" fmla="*/ 136 h 234"/>
                <a:gd name="T54" fmla="*/ 63 w 211"/>
                <a:gd name="T55" fmla="*/ 145 h 234"/>
                <a:gd name="T56" fmla="*/ 68 w 211"/>
                <a:gd name="T57" fmla="*/ 154 h 234"/>
                <a:gd name="T58" fmla="*/ 76 w 211"/>
                <a:gd name="T59" fmla="*/ 165 h 234"/>
                <a:gd name="T60" fmla="*/ 87 w 211"/>
                <a:gd name="T61" fmla="*/ 174 h 234"/>
                <a:gd name="T62" fmla="*/ 101 w 211"/>
                <a:gd name="T63" fmla="*/ 181 h 234"/>
                <a:gd name="T64" fmla="*/ 119 w 211"/>
                <a:gd name="T65" fmla="*/ 186 h 234"/>
                <a:gd name="T66" fmla="*/ 142 w 211"/>
                <a:gd name="T67" fmla="*/ 187 h 234"/>
                <a:gd name="T68" fmla="*/ 167 w 211"/>
                <a:gd name="T69" fmla="*/ 184 h 234"/>
                <a:gd name="T70" fmla="*/ 191 w 211"/>
                <a:gd name="T71" fmla="*/ 181 h 234"/>
                <a:gd name="T72" fmla="*/ 191 w 211"/>
                <a:gd name="T73" fmla="*/ 228 h 234"/>
                <a:gd name="T74" fmla="*/ 163 w 211"/>
                <a:gd name="T75" fmla="*/ 233 h 234"/>
                <a:gd name="T76" fmla="*/ 135 w 211"/>
                <a:gd name="T77" fmla="*/ 234 h 234"/>
                <a:gd name="T78" fmla="*/ 105 w 211"/>
                <a:gd name="T79" fmla="*/ 232 h 234"/>
                <a:gd name="T80" fmla="*/ 78 w 211"/>
                <a:gd name="T81" fmla="*/ 225 h 234"/>
                <a:gd name="T82" fmla="*/ 55 w 211"/>
                <a:gd name="T83" fmla="*/ 213 h 234"/>
                <a:gd name="T84" fmla="*/ 36 w 211"/>
                <a:gd name="T85" fmla="*/ 198 h 234"/>
                <a:gd name="T86" fmla="*/ 21 w 211"/>
                <a:gd name="T87" fmla="*/ 178 h 234"/>
                <a:gd name="T88" fmla="*/ 9 w 211"/>
                <a:gd name="T89" fmla="*/ 156 h 234"/>
                <a:gd name="T90" fmla="*/ 3 w 211"/>
                <a:gd name="T91" fmla="*/ 131 h 234"/>
                <a:gd name="T92" fmla="*/ 0 w 211"/>
                <a:gd name="T93" fmla="*/ 103 h 234"/>
                <a:gd name="T94" fmla="*/ 3 w 211"/>
                <a:gd name="T95" fmla="*/ 78 h 234"/>
                <a:gd name="T96" fmla="*/ 11 w 211"/>
                <a:gd name="T97" fmla="*/ 56 h 234"/>
                <a:gd name="T98" fmla="*/ 23 w 211"/>
                <a:gd name="T99" fmla="*/ 38 h 234"/>
                <a:gd name="T100" fmla="*/ 40 w 211"/>
                <a:gd name="T101" fmla="*/ 22 h 234"/>
                <a:gd name="T102" fmla="*/ 59 w 211"/>
                <a:gd name="T103" fmla="*/ 10 h 234"/>
                <a:gd name="T104" fmla="*/ 81 w 211"/>
                <a:gd name="T105" fmla="*/ 2 h 234"/>
                <a:gd name="T106" fmla="*/ 108 w 211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234">
                  <a:moveTo>
                    <a:pt x="109" y="48"/>
                  </a:moveTo>
                  <a:lnTo>
                    <a:pt x="93" y="49"/>
                  </a:lnTo>
                  <a:lnTo>
                    <a:pt x="80" y="55"/>
                  </a:lnTo>
                  <a:lnTo>
                    <a:pt x="71" y="63"/>
                  </a:lnTo>
                  <a:lnTo>
                    <a:pt x="64" y="72"/>
                  </a:lnTo>
                  <a:lnTo>
                    <a:pt x="61" y="81"/>
                  </a:lnTo>
                  <a:lnTo>
                    <a:pt x="59" y="90"/>
                  </a:lnTo>
                  <a:lnTo>
                    <a:pt x="153" y="90"/>
                  </a:lnTo>
                  <a:lnTo>
                    <a:pt x="152" y="80"/>
                  </a:lnTo>
                  <a:lnTo>
                    <a:pt x="146" y="68"/>
                  </a:lnTo>
                  <a:lnTo>
                    <a:pt x="138" y="57"/>
                  </a:lnTo>
                  <a:lnTo>
                    <a:pt x="125" y="51"/>
                  </a:lnTo>
                  <a:lnTo>
                    <a:pt x="109" y="48"/>
                  </a:lnTo>
                  <a:close/>
                  <a:moveTo>
                    <a:pt x="108" y="0"/>
                  </a:moveTo>
                  <a:lnTo>
                    <a:pt x="133" y="2"/>
                  </a:lnTo>
                  <a:lnTo>
                    <a:pt x="153" y="9"/>
                  </a:lnTo>
                  <a:lnTo>
                    <a:pt x="171" y="18"/>
                  </a:lnTo>
                  <a:lnTo>
                    <a:pt x="184" y="31"/>
                  </a:lnTo>
                  <a:lnTo>
                    <a:pt x="195" y="46"/>
                  </a:lnTo>
                  <a:lnTo>
                    <a:pt x="203" y="61"/>
                  </a:lnTo>
                  <a:lnTo>
                    <a:pt x="208" y="78"/>
                  </a:lnTo>
                  <a:lnTo>
                    <a:pt x="211" y="95"/>
                  </a:lnTo>
                  <a:lnTo>
                    <a:pt x="211" y="114"/>
                  </a:lnTo>
                  <a:lnTo>
                    <a:pt x="211" y="120"/>
                  </a:lnTo>
                  <a:lnTo>
                    <a:pt x="211" y="127"/>
                  </a:lnTo>
                  <a:lnTo>
                    <a:pt x="59" y="127"/>
                  </a:lnTo>
                  <a:lnTo>
                    <a:pt x="61" y="136"/>
                  </a:lnTo>
                  <a:lnTo>
                    <a:pt x="63" y="145"/>
                  </a:lnTo>
                  <a:lnTo>
                    <a:pt x="68" y="154"/>
                  </a:lnTo>
                  <a:lnTo>
                    <a:pt x="76" y="165"/>
                  </a:lnTo>
                  <a:lnTo>
                    <a:pt x="87" y="174"/>
                  </a:lnTo>
                  <a:lnTo>
                    <a:pt x="101" y="181"/>
                  </a:lnTo>
                  <a:lnTo>
                    <a:pt x="119" y="186"/>
                  </a:lnTo>
                  <a:lnTo>
                    <a:pt x="142" y="187"/>
                  </a:lnTo>
                  <a:lnTo>
                    <a:pt x="167" y="184"/>
                  </a:lnTo>
                  <a:lnTo>
                    <a:pt x="191" y="181"/>
                  </a:lnTo>
                  <a:lnTo>
                    <a:pt x="191" y="228"/>
                  </a:lnTo>
                  <a:lnTo>
                    <a:pt x="163" y="233"/>
                  </a:lnTo>
                  <a:lnTo>
                    <a:pt x="135" y="234"/>
                  </a:lnTo>
                  <a:lnTo>
                    <a:pt x="105" y="232"/>
                  </a:lnTo>
                  <a:lnTo>
                    <a:pt x="78" y="225"/>
                  </a:lnTo>
                  <a:lnTo>
                    <a:pt x="55" y="213"/>
                  </a:lnTo>
                  <a:lnTo>
                    <a:pt x="36" y="198"/>
                  </a:lnTo>
                  <a:lnTo>
                    <a:pt x="21" y="178"/>
                  </a:lnTo>
                  <a:lnTo>
                    <a:pt x="9" y="156"/>
                  </a:lnTo>
                  <a:lnTo>
                    <a:pt x="3" y="131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1" y="56"/>
                  </a:lnTo>
                  <a:lnTo>
                    <a:pt x="23" y="38"/>
                  </a:lnTo>
                  <a:lnTo>
                    <a:pt x="40" y="22"/>
                  </a:lnTo>
                  <a:lnTo>
                    <a:pt x="59" y="10"/>
                  </a:lnTo>
                  <a:lnTo>
                    <a:pt x="81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312994" y="3536586"/>
            <a:ext cx="3975897" cy="200988"/>
          </a:xfrm>
        </p:spPr>
        <p:txBody>
          <a:bodyPr>
            <a:spAutoFit/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779622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ontent Colo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‹#›</a:t>
            </a:fld>
            <a:endParaRPr lang="en-GB" dirty="0">
              <a:solidFill>
                <a:srgbClr val="58595B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7540" y="6274744"/>
            <a:ext cx="8548312" cy="0"/>
          </a:xfrm>
          <a:prstGeom prst="line">
            <a:avLst/>
          </a:pr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09506" y="1304504"/>
            <a:ext cx="8526346" cy="4428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/>
            </a:lvl1pPr>
            <a:lvl2pPr marL="292048" indent="-292048">
              <a:lnSpc>
                <a:spcPct val="100000"/>
              </a:lnSpc>
              <a:buClr>
                <a:schemeClr val="accent3"/>
              </a:buClr>
              <a:tabLst/>
              <a:defRPr sz="2400"/>
            </a:lvl2pPr>
            <a:lvl3pPr marL="569813" indent="-225385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200"/>
            </a:lvl3pPr>
            <a:lvl4pPr marL="861861" indent="-239671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4pPr>
            <a:lvl5pPr marL="1139624" indent="-225385"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297397" y="6369927"/>
            <a:ext cx="1704795" cy="224519"/>
            <a:chOff x="7398636" y="349142"/>
            <a:chExt cx="2553620" cy="336308"/>
          </a:xfrm>
        </p:grpSpPr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7398636" y="370016"/>
              <a:ext cx="62623" cy="238895"/>
            </a:xfrm>
            <a:custGeom>
              <a:avLst/>
              <a:gdLst>
                <a:gd name="T0" fmla="*/ 0 w 82"/>
                <a:gd name="T1" fmla="*/ 0 h 308"/>
                <a:gd name="T2" fmla="*/ 76 w 82"/>
                <a:gd name="T3" fmla="*/ 0 h 308"/>
                <a:gd name="T4" fmla="*/ 74 w 82"/>
                <a:gd name="T5" fmla="*/ 25 h 308"/>
                <a:gd name="T6" fmla="*/ 73 w 82"/>
                <a:gd name="T7" fmla="*/ 53 h 308"/>
                <a:gd name="T8" fmla="*/ 73 w 82"/>
                <a:gd name="T9" fmla="*/ 86 h 308"/>
                <a:gd name="T10" fmla="*/ 73 w 82"/>
                <a:gd name="T11" fmla="*/ 199 h 308"/>
                <a:gd name="T12" fmla="*/ 74 w 82"/>
                <a:gd name="T13" fmla="*/ 225 h 308"/>
                <a:gd name="T14" fmla="*/ 76 w 82"/>
                <a:gd name="T15" fmla="*/ 254 h 308"/>
                <a:gd name="T16" fmla="*/ 78 w 82"/>
                <a:gd name="T17" fmla="*/ 283 h 308"/>
                <a:gd name="T18" fmla="*/ 82 w 82"/>
                <a:gd name="T19" fmla="*/ 308 h 308"/>
                <a:gd name="T20" fmla="*/ 6 w 82"/>
                <a:gd name="T21" fmla="*/ 308 h 308"/>
                <a:gd name="T22" fmla="*/ 6 w 82"/>
                <a:gd name="T23" fmla="*/ 289 h 308"/>
                <a:gd name="T24" fmla="*/ 7 w 82"/>
                <a:gd name="T25" fmla="*/ 271 h 308"/>
                <a:gd name="T26" fmla="*/ 7 w 82"/>
                <a:gd name="T27" fmla="*/ 251 h 308"/>
                <a:gd name="T28" fmla="*/ 7 w 82"/>
                <a:gd name="T29" fmla="*/ 228 h 308"/>
                <a:gd name="T30" fmla="*/ 7 w 82"/>
                <a:gd name="T31" fmla="*/ 107 h 308"/>
                <a:gd name="T32" fmla="*/ 7 w 82"/>
                <a:gd name="T33" fmla="*/ 68 h 308"/>
                <a:gd name="T34" fmla="*/ 5 w 82"/>
                <a:gd name="T35" fmla="*/ 32 h 308"/>
                <a:gd name="T36" fmla="*/ 0 w 82"/>
                <a:gd name="T3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308">
                  <a:moveTo>
                    <a:pt x="0" y="0"/>
                  </a:moveTo>
                  <a:lnTo>
                    <a:pt x="76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99"/>
                  </a:lnTo>
                  <a:lnTo>
                    <a:pt x="74" y="225"/>
                  </a:lnTo>
                  <a:lnTo>
                    <a:pt x="76" y="254"/>
                  </a:lnTo>
                  <a:lnTo>
                    <a:pt x="78" y="283"/>
                  </a:lnTo>
                  <a:lnTo>
                    <a:pt x="82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7" y="271"/>
                  </a:lnTo>
                  <a:lnTo>
                    <a:pt x="7" y="251"/>
                  </a:lnTo>
                  <a:lnTo>
                    <a:pt x="7" y="228"/>
                  </a:lnTo>
                  <a:lnTo>
                    <a:pt x="7" y="107"/>
                  </a:lnTo>
                  <a:lnTo>
                    <a:pt x="7" y="68"/>
                  </a:lnTo>
                  <a:lnTo>
                    <a:pt x="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 dirty="0">
                <a:solidFill>
                  <a:srgbClr val="1F497D"/>
                </a:solidFill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7496049" y="432639"/>
              <a:ext cx="183230" cy="252811"/>
            </a:xfrm>
            <a:custGeom>
              <a:avLst/>
              <a:gdLst>
                <a:gd name="T0" fmla="*/ 104 w 237"/>
                <a:gd name="T1" fmla="*/ 51 h 326"/>
                <a:gd name="T2" fmla="*/ 79 w 237"/>
                <a:gd name="T3" fmla="*/ 68 h 326"/>
                <a:gd name="T4" fmla="*/ 68 w 237"/>
                <a:gd name="T5" fmla="*/ 102 h 326"/>
                <a:gd name="T6" fmla="*/ 69 w 237"/>
                <a:gd name="T7" fmla="*/ 145 h 326"/>
                <a:gd name="T8" fmla="*/ 87 w 237"/>
                <a:gd name="T9" fmla="*/ 177 h 326"/>
                <a:gd name="T10" fmla="*/ 124 w 237"/>
                <a:gd name="T11" fmla="*/ 187 h 326"/>
                <a:gd name="T12" fmla="*/ 154 w 237"/>
                <a:gd name="T13" fmla="*/ 179 h 326"/>
                <a:gd name="T14" fmla="*/ 172 w 237"/>
                <a:gd name="T15" fmla="*/ 157 h 326"/>
                <a:gd name="T16" fmla="*/ 179 w 237"/>
                <a:gd name="T17" fmla="*/ 123 h 326"/>
                <a:gd name="T18" fmla="*/ 168 w 237"/>
                <a:gd name="T19" fmla="*/ 77 h 326"/>
                <a:gd name="T20" fmla="*/ 140 w 237"/>
                <a:gd name="T21" fmla="*/ 51 h 326"/>
                <a:gd name="T22" fmla="*/ 136 w 237"/>
                <a:gd name="T23" fmla="*/ 0 h 326"/>
                <a:gd name="T24" fmla="*/ 182 w 237"/>
                <a:gd name="T25" fmla="*/ 11 h 326"/>
                <a:gd name="T26" fmla="*/ 216 w 237"/>
                <a:gd name="T27" fmla="*/ 44 h 326"/>
                <a:gd name="T28" fmla="*/ 235 w 237"/>
                <a:gd name="T29" fmla="*/ 93 h 326"/>
                <a:gd name="T30" fmla="*/ 235 w 237"/>
                <a:gd name="T31" fmla="*/ 149 h 326"/>
                <a:gd name="T32" fmla="*/ 217 w 237"/>
                <a:gd name="T33" fmla="*/ 194 h 326"/>
                <a:gd name="T34" fmla="*/ 183 w 237"/>
                <a:gd name="T35" fmla="*/ 224 h 326"/>
                <a:gd name="T36" fmla="*/ 138 w 237"/>
                <a:gd name="T37" fmla="*/ 234 h 326"/>
                <a:gd name="T38" fmla="*/ 103 w 237"/>
                <a:gd name="T39" fmla="*/ 230 h 326"/>
                <a:gd name="T40" fmla="*/ 81 w 237"/>
                <a:gd name="T41" fmla="*/ 219 h 326"/>
                <a:gd name="T42" fmla="*/ 70 w 237"/>
                <a:gd name="T43" fmla="*/ 239 h 326"/>
                <a:gd name="T44" fmla="*/ 72 w 237"/>
                <a:gd name="T45" fmla="*/ 272 h 326"/>
                <a:gd name="T46" fmla="*/ 76 w 237"/>
                <a:gd name="T47" fmla="*/ 322 h 326"/>
                <a:gd name="T48" fmla="*/ 5 w 237"/>
                <a:gd name="T49" fmla="*/ 313 h 326"/>
                <a:gd name="T50" fmla="*/ 9 w 237"/>
                <a:gd name="T51" fmla="*/ 274 h 326"/>
                <a:gd name="T52" fmla="*/ 11 w 237"/>
                <a:gd name="T53" fmla="*/ 232 h 326"/>
                <a:gd name="T54" fmla="*/ 13 w 237"/>
                <a:gd name="T55" fmla="*/ 123 h 326"/>
                <a:gd name="T56" fmla="*/ 6 w 237"/>
                <a:gd name="T57" fmla="*/ 47 h 326"/>
                <a:gd name="T58" fmla="*/ 55 w 237"/>
                <a:gd name="T59" fmla="*/ 5 h 326"/>
                <a:gd name="T60" fmla="*/ 62 w 237"/>
                <a:gd name="T61" fmla="*/ 38 h 326"/>
                <a:gd name="T62" fmla="*/ 78 w 237"/>
                <a:gd name="T63" fmla="*/ 21 h 326"/>
                <a:gd name="T64" fmla="*/ 100 w 237"/>
                <a:gd name="T65" fmla="*/ 6 h 326"/>
                <a:gd name="T66" fmla="*/ 136 w 237"/>
                <a:gd name="T6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326">
                  <a:moveTo>
                    <a:pt x="121" y="48"/>
                  </a:moveTo>
                  <a:lnTo>
                    <a:pt x="104" y="51"/>
                  </a:lnTo>
                  <a:lnTo>
                    <a:pt x="90" y="57"/>
                  </a:lnTo>
                  <a:lnTo>
                    <a:pt x="79" y="68"/>
                  </a:lnTo>
                  <a:lnTo>
                    <a:pt x="73" y="84"/>
                  </a:lnTo>
                  <a:lnTo>
                    <a:pt x="68" y="102"/>
                  </a:lnTo>
                  <a:lnTo>
                    <a:pt x="66" y="123"/>
                  </a:lnTo>
                  <a:lnTo>
                    <a:pt x="69" y="145"/>
                  </a:lnTo>
                  <a:lnTo>
                    <a:pt x="76" y="163"/>
                  </a:lnTo>
                  <a:lnTo>
                    <a:pt x="87" y="177"/>
                  </a:lnTo>
                  <a:lnTo>
                    <a:pt x="103" y="184"/>
                  </a:lnTo>
                  <a:lnTo>
                    <a:pt x="124" y="187"/>
                  </a:lnTo>
                  <a:lnTo>
                    <a:pt x="141" y="184"/>
                  </a:lnTo>
                  <a:lnTo>
                    <a:pt x="154" y="179"/>
                  </a:lnTo>
                  <a:lnTo>
                    <a:pt x="165" y="169"/>
                  </a:lnTo>
                  <a:lnTo>
                    <a:pt x="172" y="157"/>
                  </a:lnTo>
                  <a:lnTo>
                    <a:pt x="178" y="141"/>
                  </a:lnTo>
                  <a:lnTo>
                    <a:pt x="179" y="123"/>
                  </a:lnTo>
                  <a:lnTo>
                    <a:pt x="176" y="98"/>
                  </a:lnTo>
                  <a:lnTo>
                    <a:pt x="168" y="77"/>
                  </a:lnTo>
                  <a:lnTo>
                    <a:pt x="155" y="61"/>
                  </a:lnTo>
                  <a:lnTo>
                    <a:pt x="140" y="51"/>
                  </a:lnTo>
                  <a:lnTo>
                    <a:pt x="121" y="48"/>
                  </a:lnTo>
                  <a:close/>
                  <a:moveTo>
                    <a:pt x="136" y="0"/>
                  </a:moveTo>
                  <a:lnTo>
                    <a:pt x="159" y="4"/>
                  </a:lnTo>
                  <a:lnTo>
                    <a:pt x="182" y="11"/>
                  </a:lnTo>
                  <a:lnTo>
                    <a:pt x="201" y="26"/>
                  </a:lnTo>
                  <a:lnTo>
                    <a:pt x="216" y="44"/>
                  </a:lnTo>
                  <a:lnTo>
                    <a:pt x="227" y="66"/>
                  </a:lnTo>
                  <a:lnTo>
                    <a:pt x="235" y="93"/>
                  </a:lnTo>
                  <a:lnTo>
                    <a:pt x="237" y="122"/>
                  </a:lnTo>
                  <a:lnTo>
                    <a:pt x="235" y="149"/>
                  </a:lnTo>
                  <a:lnTo>
                    <a:pt x="227" y="173"/>
                  </a:lnTo>
                  <a:lnTo>
                    <a:pt x="217" y="194"/>
                  </a:lnTo>
                  <a:lnTo>
                    <a:pt x="201" y="211"/>
                  </a:lnTo>
                  <a:lnTo>
                    <a:pt x="183" y="224"/>
                  </a:lnTo>
                  <a:lnTo>
                    <a:pt x="162" y="232"/>
                  </a:lnTo>
                  <a:lnTo>
                    <a:pt x="138" y="234"/>
                  </a:lnTo>
                  <a:lnTo>
                    <a:pt x="119" y="233"/>
                  </a:lnTo>
                  <a:lnTo>
                    <a:pt x="103" y="230"/>
                  </a:lnTo>
                  <a:lnTo>
                    <a:pt x="91" y="225"/>
                  </a:lnTo>
                  <a:lnTo>
                    <a:pt x="81" y="219"/>
                  </a:lnTo>
                  <a:lnTo>
                    <a:pt x="70" y="213"/>
                  </a:lnTo>
                  <a:lnTo>
                    <a:pt x="70" y="239"/>
                  </a:lnTo>
                  <a:lnTo>
                    <a:pt x="70" y="253"/>
                  </a:lnTo>
                  <a:lnTo>
                    <a:pt x="72" y="272"/>
                  </a:lnTo>
                  <a:lnTo>
                    <a:pt x="73" y="296"/>
                  </a:lnTo>
                  <a:lnTo>
                    <a:pt x="76" y="322"/>
                  </a:lnTo>
                  <a:lnTo>
                    <a:pt x="4" y="326"/>
                  </a:lnTo>
                  <a:lnTo>
                    <a:pt x="5" y="313"/>
                  </a:lnTo>
                  <a:lnTo>
                    <a:pt x="7" y="295"/>
                  </a:lnTo>
                  <a:lnTo>
                    <a:pt x="9" y="274"/>
                  </a:lnTo>
                  <a:lnTo>
                    <a:pt x="10" y="253"/>
                  </a:lnTo>
                  <a:lnTo>
                    <a:pt x="11" y="232"/>
                  </a:lnTo>
                  <a:lnTo>
                    <a:pt x="13" y="213"/>
                  </a:lnTo>
                  <a:lnTo>
                    <a:pt x="13" y="123"/>
                  </a:lnTo>
                  <a:lnTo>
                    <a:pt x="10" y="85"/>
                  </a:lnTo>
                  <a:lnTo>
                    <a:pt x="6" y="47"/>
                  </a:lnTo>
                  <a:lnTo>
                    <a:pt x="0" y="10"/>
                  </a:lnTo>
                  <a:lnTo>
                    <a:pt x="55" y="5"/>
                  </a:lnTo>
                  <a:lnTo>
                    <a:pt x="59" y="21"/>
                  </a:lnTo>
                  <a:lnTo>
                    <a:pt x="62" y="38"/>
                  </a:lnTo>
                  <a:lnTo>
                    <a:pt x="69" y="28"/>
                  </a:lnTo>
                  <a:lnTo>
                    <a:pt x="78" y="21"/>
                  </a:lnTo>
                  <a:lnTo>
                    <a:pt x="89" y="13"/>
                  </a:lnTo>
                  <a:lnTo>
                    <a:pt x="100" y="6"/>
                  </a:lnTo>
                  <a:lnTo>
                    <a:pt x="116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 dirty="0">
                <a:solidFill>
                  <a:srgbClr val="1F497D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7700153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2 w 159"/>
                <a:gd name="T3" fmla="*/ 1 h 234"/>
                <a:gd name="T4" fmla="*/ 135 w 159"/>
                <a:gd name="T5" fmla="*/ 4 h 234"/>
                <a:gd name="T6" fmla="*/ 135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2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8 w 159"/>
                <a:gd name="T19" fmla="*/ 61 h 234"/>
                <a:gd name="T20" fmla="*/ 62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4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50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6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3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0 w 159"/>
                <a:gd name="T67" fmla="*/ 190 h 234"/>
                <a:gd name="T68" fmla="*/ 91 w 159"/>
                <a:gd name="T69" fmla="*/ 186 h 234"/>
                <a:gd name="T70" fmla="*/ 97 w 159"/>
                <a:gd name="T71" fmla="*/ 179 h 234"/>
                <a:gd name="T72" fmla="*/ 100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0 w 159"/>
                <a:gd name="T83" fmla="*/ 123 h 234"/>
                <a:gd name="T84" fmla="*/ 25 w 159"/>
                <a:gd name="T85" fmla="*/ 111 h 234"/>
                <a:gd name="T86" fmla="*/ 12 w 159"/>
                <a:gd name="T87" fmla="*/ 97 h 234"/>
                <a:gd name="T88" fmla="*/ 3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3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2" y="1"/>
                  </a:lnTo>
                  <a:lnTo>
                    <a:pt x="135" y="4"/>
                  </a:lnTo>
                  <a:lnTo>
                    <a:pt x="135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2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8" y="61"/>
                  </a:lnTo>
                  <a:lnTo>
                    <a:pt x="62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4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50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6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3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0" y="190"/>
                  </a:lnTo>
                  <a:lnTo>
                    <a:pt x="91" y="186"/>
                  </a:lnTo>
                  <a:lnTo>
                    <a:pt x="97" y="179"/>
                  </a:lnTo>
                  <a:lnTo>
                    <a:pt x="100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0" y="123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3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 dirty="0">
                <a:solidFill>
                  <a:srgbClr val="1F497D"/>
                </a:solidFill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7841634" y="432639"/>
              <a:ext cx="176272" cy="180911"/>
            </a:xfrm>
            <a:custGeom>
              <a:avLst/>
              <a:gdLst>
                <a:gd name="T0" fmla="*/ 115 w 229"/>
                <a:gd name="T1" fmla="*/ 48 h 234"/>
                <a:gd name="T2" fmla="*/ 97 w 229"/>
                <a:gd name="T3" fmla="*/ 49 h 234"/>
                <a:gd name="T4" fmla="*/ 84 w 229"/>
                <a:gd name="T5" fmla="*/ 56 h 234"/>
                <a:gd name="T6" fmla="*/ 72 w 229"/>
                <a:gd name="T7" fmla="*/ 66 h 234"/>
                <a:gd name="T8" fmla="*/ 64 w 229"/>
                <a:gd name="T9" fmla="*/ 80 h 234"/>
                <a:gd name="T10" fmla="*/ 60 w 229"/>
                <a:gd name="T11" fmla="*/ 97 h 234"/>
                <a:gd name="T12" fmla="*/ 58 w 229"/>
                <a:gd name="T13" fmla="*/ 116 h 234"/>
                <a:gd name="T14" fmla="*/ 60 w 229"/>
                <a:gd name="T15" fmla="*/ 136 h 234"/>
                <a:gd name="T16" fmla="*/ 64 w 229"/>
                <a:gd name="T17" fmla="*/ 153 h 234"/>
                <a:gd name="T18" fmla="*/ 73 w 229"/>
                <a:gd name="T19" fmla="*/ 167 h 234"/>
                <a:gd name="T20" fmla="*/ 84 w 229"/>
                <a:gd name="T21" fmla="*/ 178 h 234"/>
                <a:gd name="T22" fmla="*/ 98 w 229"/>
                <a:gd name="T23" fmla="*/ 184 h 234"/>
                <a:gd name="T24" fmla="*/ 115 w 229"/>
                <a:gd name="T25" fmla="*/ 187 h 234"/>
                <a:gd name="T26" fmla="*/ 132 w 229"/>
                <a:gd name="T27" fmla="*/ 184 h 234"/>
                <a:gd name="T28" fmla="*/ 147 w 229"/>
                <a:gd name="T29" fmla="*/ 178 h 234"/>
                <a:gd name="T30" fmla="*/ 157 w 229"/>
                <a:gd name="T31" fmla="*/ 166 h 234"/>
                <a:gd name="T32" fmla="*/ 165 w 229"/>
                <a:gd name="T33" fmla="*/ 153 h 234"/>
                <a:gd name="T34" fmla="*/ 170 w 229"/>
                <a:gd name="T35" fmla="*/ 136 h 234"/>
                <a:gd name="T36" fmla="*/ 172 w 229"/>
                <a:gd name="T37" fmla="*/ 116 h 234"/>
                <a:gd name="T38" fmla="*/ 170 w 229"/>
                <a:gd name="T39" fmla="*/ 97 h 234"/>
                <a:gd name="T40" fmla="*/ 165 w 229"/>
                <a:gd name="T41" fmla="*/ 80 h 234"/>
                <a:gd name="T42" fmla="*/ 157 w 229"/>
                <a:gd name="T43" fmla="*/ 65 h 234"/>
                <a:gd name="T44" fmla="*/ 147 w 229"/>
                <a:gd name="T45" fmla="*/ 56 h 234"/>
                <a:gd name="T46" fmla="*/ 132 w 229"/>
                <a:gd name="T47" fmla="*/ 49 h 234"/>
                <a:gd name="T48" fmla="*/ 115 w 229"/>
                <a:gd name="T49" fmla="*/ 48 h 234"/>
                <a:gd name="T50" fmla="*/ 115 w 229"/>
                <a:gd name="T51" fmla="*/ 0 h 234"/>
                <a:gd name="T52" fmla="*/ 143 w 229"/>
                <a:gd name="T53" fmla="*/ 4 h 234"/>
                <a:gd name="T54" fmla="*/ 168 w 229"/>
                <a:gd name="T55" fmla="*/ 11 h 234"/>
                <a:gd name="T56" fmla="*/ 189 w 229"/>
                <a:gd name="T57" fmla="*/ 25 h 234"/>
                <a:gd name="T58" fmla="*/ 206 w 229"/>
                <a:gd name="T59" fmla="*/ 42 h 234"/>
                <a:gd name="T60" fmla="*/ 219 w 229"/>
                <a:gd name="T61" fmla="*/ 63 h 234"/>
                <a:gd name="T62" fmla="*/ 226 w 229"/>
                <a:gd name="T63" fmla="*/ 87 h 234"/>
                <a:gd name="T64" fmla="*/ 229 w 229"/>
                <a:gd name="T65" fmla="*/ 116 h 234"/>
                <a:gd name="T66" fmla="*/ 226 w 229"/>
                <a:gd name="T67" fmla="*/ 144 h 234"/>
                <a:gd name="T68" fmla="*/ 219 w 229"/>
                <a:gd name="T69" fmla="*/ 169 h 234"/>
                <a:gd name="T70" fmla="*/ 206 w 229"/>
                <a:gd name="T71" fmla="*/ 190 h 234"/>
                <a:gd name="T72" fmla="*/ 189 w 229"/>
                <a:gd name="T73" fmla="*/ 208 h 234"/>
                <a:gd name="T74" fmla="*/ 168 w 229"/>
                <a:gd name="T75" fmla="*/ 222 h 234"/>
                <a:gd name="T76" fmla="*/ 143 w 229"/>
                <a:gd name="T77" fmla="*/ 232 h 234"/>
                <a:gd name="T78" fmla="*/ 115 w 229"/>
                <a:gd name="T79" fmla="*/ 234 h 234"/>
                <a:gd name="T80" fmla="*/ 88 w 229"/>
                <a:gd name="T81" fmla="*/ 232 h 234"/>
                <a:gd name="T82" fmla="*/ 63 w 229"/>
                <a:gd name="T83" fmla="*/ 224 h 234"/>
                <a:gd name="T84" fmla="*/ 41 w 229"/>
                <a:gd name="T85" fmla="*/ 209 h 234"/>
                <a:gd name="T86" fmla="*/ 24 w 229"/>
                <a:gd name="T87" fmla="*/ 192 h 234"/>
                <a:gd name="T88" fmla="*/ 10 w 229"/>
                <a:gd name="T89" fmla="*/ 170 h 234"/>
                <a:gd name="T90" fmla="*/ 3 w 229"/>
                <a:gd name="T91" fmla="*/ 144 h 234"/>
                <a:gd name="T92" fmla="*/ 0 w 229"/>
                <a:gd name="T93" fmla="*/ 116 h 234"/>
                <a:gd name="T94" fmla="*/ 3 w 229"/>
                <a:gd name="T95" fmla="*/ 87 h 234"/>
                <a:gd name="T96" fmla="*/ 10 w 229"/>
                <a:gd name="T97" fmla="*/ 63 h 234"/>
                <a:gd name="T98" fmla="*/ 24 w 229"/>
                <a:gd name="T99" fmla="*/ 42 h 234"/>
                <a:gd name="T100" fmla="*/ 41 w 229"/>
                <a:gd name="T101" fmla="*/ 23 h 234"/>
                <a:gd name="T102" fmla="*/ 62 w 229"/>
                <a:gd name="T103" fmla="*/ 11 h 234"/>
                <a:gd name="T104" fmla="*/ 86 w 229"/>
                <a:gd name="T105" fmla="*/ 4 h 234"/>
                <a:gd name="T106" fmla="*/ 115 w 229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" h="234">
                  <a:moveTo>
                    <a:pt x="115" y="48"/>
                  </a:moveTo>
                  <a:lnTo>
                    <a:pt x="97" y="49"/>
                  </a:lnTo>
                  <a:lnTo>
                    <a:pt x="84" y="56"/>
                  </a:lnTo>
                  <a:lnTo>
                    <a:pt x="72" y="66"/>
                  </a:lnTo>
                  <a:lnTo>
                    <a:pt x="64" y="80"/>
                  </a:lnTo>
                  <a:lnTo>
                    <a:pt x="60" y="97"/>
                  </a:lnTo>
                  <a:lnTo>
                    <a:pt x="58" y="116"/>
                  </a:lnTo>
                  <a:lnTo>
                    <a:pt x="60" y="136"/>
                  </a:lnTo>
                  <a:lnTo>
                    <a:pt x="64" y="153"/>
                  </a:lnTo>
                  <a:lnTo>
                    <a:pt x="73" y="167"/>
                  </a:lnTo>
                  <a:lnTo>
                    <a:pt x="84" y="178"/>
                  </a:lnTo>
                  <a:lnTo>
                    <a:pt x="98" y="184"/>
                  </a:lnTo>
                  <a:lnTo>
                    <a:pt x="115" y="187"/>
                  </a:lnTo>
                  <a:lnTo>
                    <a:pt x="132" y="184"/>
                  </a:lnTo>
                  <a:lnTo>
                    <a:pt x="147" y="178"/>
                  </a:lnTo>
                  <a:lnTo>
                    <a:pt x="157" y="166"/>
                  </a:lnTo>
                  <a:lnTo>
                    <a:pt x="165" y="153"/>
                  </a:lnTo>
                  <a:lnTo>
                    <a:pt x="170" y="136"/>
                  </a:lnTo>
                  <a:lnTo>
                    <a:pt x="172" y="116"/>
                  </a:lnTo>
                  <a:lnTo>
                    <a:pt x="170" y="97"/>
                  </a:lnTo>
                  <a:lnTo>
                    <a:pt x="165" y="80"/>
                  </a:lnTo>
                  <a:lnTo>
                    <a:pt x="157" y="65"/>
                  </a:lnTo>
                  <a:lnTo>
                    <a:pt x="147" y="56"/>
                  </a:lnTo>
                  <a:lnTo>
                    <a:pt x="132" y="49"/>
                  </a:lnTo>
                  <a:lnTo>
                    <a:pt x="115" y="48"/>
                  </a:lnTo>
                  <a:close/>
                  <a:moveTo>
                    <a:pt x="115" y="0"/>
                  </a:moveTo>
                  <a:lnTo>
                    <a:pt x="143" y="4"/>
                  </a:lnTo>
                  <a:lnTo>
                    <a:pt x="168" y="11"/>
                  </a:lnTo>
                  <a:lnTo>
                    <a:pt x="189" y="25"/>
                  </a:lnTo>
                  <a:lnTo>
                    <a:pt x="206" y="42"/>
                  </a:lnTo>
                  <a:lnTo>
                    <a:pt x="219" y="63"/>
                  </a:lnTo>
                  <a:lnTo>
                    <a:pt x="226" y="87"/>
                  </a:lnTo>
                  <a:lnTo>
                    <a:pt x="229" y="116"/>
                  </a:lnTo>
                  <a:lnTo>
                    <a:pt x="226" y="144"/>
                  </a:lnTo>
                  <a:lnTo>
                    <a:pt x="219" y="169"/>
                  </a:lnTo>
                  <a:lnTo>
                    <a:pt x="206" y="190"/>
                  </a:lnTo>
                  <a:lnTo>
                    <a:pt x="189" y="208"/>
                  </a:lnTo>
                  <a:lnTo>
                    <a:pt x="168" y="222"/>
                  </a:lnTo>
                  <a:lnTo>
                    <a:pt x="143" y="232"/>
                  </a:lnTo>
                  <a:lnTo>
                    <a:pt x="115" y="234"/>
                  </a:lnTo>
                  <a:lnTo>
                    <a:pt x="88" y="232"/>
                  </a:lnTo>
                  <a:lnTo>
                    <a:pt x="63" y="224"/>
                  </a:lnTo>
                  <a:lnTo>
                    <a:pt x="41" y="209"/>
                  </a:lnTo>
                  <a:lnTo>
                    <a:pt x="24" y="192"/>
                  </a:lnTo>
                  <a:lnTo>
                    <a:pt x="10" y="170"/>
                  </a:lnTo>
                  <a:lnTo>
                    <a:pt x="3" y="144"/>
                  </a:lnTo>
                  <a:lnTo>
                    <a:pt x="0" y="116"/>
                  </a:lnTo>
                  <a:lnTo>
                    <a:pt x="3" y="87"/>
                  </a:lnTo>
                  <a:lnTo>
                    <a:pt x="10" y="63"/>
                  </a:lnTo>
                  <a:lnTo>
                    <a:pt x="24" y="42"/>
                  </a:lnTo>
                  <a:lnTo>
                    <a:pt x="41" y="23"/>
                  </a:lnTo>
                  <a:lnTo>
                    <a:pt x="62" y="11"/>
                  </a:lnTo>
                  <a:lnTo>
                    <a:pt x="86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 dirty="0">
                <a:solidFill>
                  <a:srgbClr val="1F497D"/>
                </a:solidFill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8041100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1 w 159"/>
                <a:gd name="T3" fmla="*/ 1 h 234"/>
                <a:gd name="T4" fmla="*/ 136 w 159"/>
                <a:gd name="T5" fmla="*/ 4 h 234"/>
                <a:gd name="T6" fmla="*/ 136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1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9 w 159"/>
                <a:gd name="T19" fmla="*/ 61 h 234"/>
                <a:gd name="T20" fmla="*/ 63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5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49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5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2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1 w 159"/>
                <a:gd name="T67" fmla="*/ 190 h 234"/>
                <a:gd name="T68" fmla="*/ 91 w 159"/>
                <a:gd name="T69" fmla="*/ 186 h 234"/>
                <a:gd name="T70" fmla="*/ 98 w 159"/>
                <a:gd name="T71" fmla="*/ 179 h 234"/>
                <a:gd name="T72" fmla="*/ 101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1 w 159"/>
                <a:gd name="T83" fmla="*/ 123 h 234"/>
                <a:gd name="T84" fmla="*/ 25 w 159"/>
                <a:gd name="T85" fmla="*/ 111 h 234"/>
                <a:gd name="T86" fmla="*/ 13 w 159"/>
                <a:gd name="T87" fmla="*/ 97 h 234"/>
                <a:gd name="T88" fmla="*/ 4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4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1" y="1"/>
                  </a:lnTo>
                  <a:lnTo>
                    <a:pt x="136" y="4"/>
                  </a:lnTo>
                  <a:lnTo>
                    <a:pt x="136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9" y="61"/>
                  </a:lnTo>
                  <a:lnTo>
                    <a:pt x="63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5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49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5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2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1" y="190"/>
                  </a:lnTo>
                  <a:lnTo>
                    <a:pt x="91" y="186"/>
                  </a:lnTo>
                  <a:lnTo>
                    <a:pt x="98" y="179"/>
                  </a:lnTo>
                  <a:lnTo>
                    <a:pt x="101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1" y="123"/>
                  </a:lnTo>
                  <a:lnTo>
                    <a:pt x="25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4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 dirty="0">
                <a:solidFill>
                  <a:srgbClr val="1F497D"/>
                </a:solidFill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8314785" y="370016"/>
              <a:ext cx="197146" cy="238895"/>
            </a:xfrm>
            <a:custGeom>
              <a:avLst/>
              <a:gdLst>
                <a:gd name="T0" fmla="*/ 0 w 255"/>
                <a:gd name="T1" fmla="*/ 0 h 308"/>
                <a:gd name="T2" fmla="*/ 74 w 255"/>
                <a:gd name="T3" fmla="*/ 0 h 308"/>
                <a:gd name="T4" fmla="*/ 74 w 255"/>
                <a:gd name="T5" fmla="*/ 25 h 308"/>
                <a:gd name="T6" fmla="*/ 73 w 255"/>
                <a:gd name="T7" fmla="*/ 53 h 308"/>
                <a:gd name="T8" fmla="*/ 73 w 255"/>
                <a:gd name="T9" fmla="*/ 86 h 308"/>
                <a:gd name="T10" fmla="*/ 73 w 255"/>
                <a:gd name="T11" fmla="*/ 119 h 308"/>
                <a:gd name="T12" fmla="*/ 188 w 255"/>
                <a:gd name="T13" fmla="*/ 119 h 308"/>
                <a:gd name="T14" fmla="*/ 188 w 255"/>
                <a:gd name="T15" fmla="*/ 86 h 308"/>
                <a:gd name="T16" fmla="*/ 188 w 255"/>
                <a:gd name="T17" fmla="*/ 55 h 308"/>
                <a:gd name="T18" fmla="*/ 184 w 255"/>
                <a:gd name="T19" fmla="*/ 26 h 308"/>
                <a:gd name="T20" fmla="*/ 180 w 255"/>
                <a:gd name="T21" fmla="*/ 0 h 308"/>
                <a:gd name="T22" fmla="*/ 255 w 255"/>
                <a:gd name="T23" fmla="*/ 0 h 308"/>
                <a:gd name="T24" fmla="*/ 255 w 255"/>
                <a:gd name="T25" fmla="*/ 25 h 308"/>
                <a:gd name="T26" fmla="*/ 254 w 255"/>
                <a:gd name="T27" fmla="*/ 53 h 308"/>
                <a:gd name="T28" fmla="*/ 254 w 255"/>
                <a:gd name="T29" fmla="*/ 86 h 308"/>
                <a:gd name="T30" fmla="*/ 254 w 255"/>
                <a:gd name="T31" fmla="*/ 228 h 308"/>
                <a:gd name="T32" fmla="*/ 254 w 255"/>
                <a:gd name="T33" fmla="*/ 254 h 308"/>
                <a:gd name="T34" fmla="*/ 255 w 255"/>
                <a:gd name="T35" fmla="*/ 281 h 308"/>
                <a:gd name="T36" fmla="*/ 255 w 255"/>
                <a:gd name="T37" fmla="*/ 308 h 308"/>
                <a:gd name="T38" fmla="*/ 187 w 255"/>
                <a:gd name="T39" fmla="*/ 308 h 308"/>
                <a:gd name="T40" fmla="*/ 187 w 255"/>
                <a:gd name="T41" fmla="*/ 289 h 308"/>
                <a:gd name="T42" fmla="*/ 188 w 255"/>
                <a:gd name="T43" fmla="*/ 271 h 308"/>
                <a:gd name="T44" fmla="*/ 188 w 255"/>
                <a:gd name="T45" fmla="*/ 251 h 308"/>
                <a:gd name="T46" fmla="*/ 188 w 255"/>
                <a:gd name="T47" fmla="*/ 228 h 308"/>
                <a:gd name="T48" fmla="*/ 188 w 255"/>
                <a:gd name="T49" fmla="*/ 166 h 308"/>
                <a:gd name="T50" fmla="*/ 73 w 255"/>
                <a:gd name="T51" fmla="*/ 166 h 308"/>
                <a:gd name="T52" fmla="*/ 73 w 255"/>
                <a:gd name="T53" fmla="*/ 228 h 308"/>
                <a:gd name="T54" fmla="*/ 73 w 255"/>
                <a:gd name="T55" fmla="*/ 254 h 308"/>
                <a:gd name="T56" fmla="*/ 74 w 255"/>
                <a:gd name="T57" fmla="*/ 281 h 308"/>
                <a:gd name="T58" fmla="*/ 74 w 255"/>
                <a:gd name="T59" fmla="*/ 308 h 308"/>
                <a:gd name="T60" fmla="*/ 6 w 255"/>
                <a:gd name="T61" fmla="*/ 308 h 308"/>
                <a:gd name="T62" fmla="*/ 6 w 255"/>
                <a:gd name="T63" fmla="*/ 289 h 308"/>
                <a:gd name="T64" fmla="*/ 8 w 255"/>
                <a:gd name="T65" fmla="*/ 271 h 308"/>
                <a:gd name="T66" fmla="*/ 8 w 255"/>
                <a:gd name="T67" fmla="*/ 251 h 308"/>
                <a:gd name="T68" fmla="*/ 8 w 255"/>
                <a:gd name="T69" fmla="*/ 228 h 308"/>
                <a:gd name="T70" fmla="*/ 8 w 255"/>
                <a:gd name="T71" fmla="*/ 86 h 308"/>
                <a:gd name="T72" fmla="*/ 8 w 255"/>
                <a:gd name="T73" fmla="*/ 55 h 308"/>
                <a:gd name="T74" fmla="*/ 4 w 255"/>
                <a:gd name="T75" fmla="*/ 26 h 308"/>
                <a:gd name="T76" fmla="*/ 0 w 255"/>
                <a:gd name="T7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308">
                  <a:moveTo>
                    <a:pt x="0" y="0"/>
                  </a:moveTo>
                  <a:lnTo>
                    <a:pt x="74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19"/>
                  </a:lnTo>
                  <a:lnTo>
                    <a:pt x="188" y="119"/>
                  </a:lnTo>
                  <a:lnTo>
                    <a:pt x="188" y="86"/>
                  </a:lnTo>
                  <a:lnTo>
                    <a:pt x="188" y="55"/>
                  </a:lnTo>
                  <a:lnTo>
                    <a:pt x="184" y="26"/>
                  </a:lnTo>
                  <a:lnTo>
                    <a:pt x="180" y="0"/>
                  </a:lnTo>
                  <a:lnTo>
                    <a:pt x="255" y="0"/>
                  </a:lnTo>
                  <a:lnTo>
                    <a:pt x="255" y="25"/>
                  </a:lnTo>
                  <a:lnTo>
                    <a:pt x="254" y="53"/>
                  </a:lnTo>
                  <a:lnTo>
                    <a:pt x="254" y="86"/>
                  </a:lnTo>
                  <a:lnTo>
                    <a:pt x="254" y="228"/>
                  </a:lnTo>
                  <a:lnTo>
                    <a:pt x="254" y="254"/>
                  </a:lnTo>
                  <a:lnTo>
                    <a:pt x="255" y="281"/>
                  </a:lnTo>
                  <a:lnTo>
                    <a:pt x="255" y="308"/>
                  </a:lnTo>
                  <a:lnTo>
                    <a:pt x="187" y="308"/>
                  </a:lnTo>
                  <a:lnTo>
                    <a:pt x="187" y="289"/>
                  </a:lnTo>
                  <a:lnTo>
                    <a:pt x="188" y="271"/>
                  </a:lnTo>
                  <a:lnTo>
                    <a:pt x="188" y="251"/>
                  </a:lnTo>
                  <a:lnTo>
                    <a:pt x="188" y="228"/>
                  </a:lnTo>
                  <a:lnTo>
                    <a:pt x="188" y="166"/>
                  </a:lnTo>
                  <a:lnTo>
                    <a:pt x="73" y="166"/>
                  </a:lnTo>
                  <a:lnTo>
                    <a:pt x="73" y="228"/>
                  </a:lnTo>
                  <a:lnTo>
                    <a:pt x="73" y="254"/>
                  </a:lnTo>
                  <a:lnTo>
                    <a:pt x="74" y="281"/>
                  </a:lnTo>
                  <a:lnTo>
                    <a:pt x="74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8" y="271"/>
                  </a:lnTo>
                  <a:lnTo>
                    <a:pt x="8" y="251"/>
                  </a:lnTo>
                  <a:lnTo>
                    <a:pt x="8" y="228"/>
                  </a:lnTo>
                  <a:lnTo>
                    <a:pt x="8" y="86"/>
                  </a:lnTo>
                  <a:lnTo>
                    <a:pt x="8" y="55"/>
                  </a:lnTo>
                  <a:lnTo>
                    <a:pt x="4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 dirty="0">
                <a:solidFill>
                  <a:srgbClr val="1F497D"/>
                </a:solidFill>
              </a:endParaRPr>
            </a:p>
          </p:txBody>
        </p:sp>
        <p:sp>
          <p:nvSpPr>
            <p:cNvPr id="33" name="Freeform 15"/>
            <p:cNvSpPr>
              <a:spLocks noEditPoints="1"/>
            </p:cNvSpPr>
            <p:nvPr/>
          </p:nvSpPr>
          <p:spPr bwMode="auto">
            <a:xfrm>
              <a:off x="8553679" y="432639"/>
              <a:ext cx="162356" cy="180911"/>
            </a:xfrm>
            <a:custGeom>
              <a:avLst/>
              <a:gdLst>
                <a:gd name="T0" fmla="*/ 108 w 210"/>
                <a:gd name="T1" fmla="*/ 48 h 234"/>
                <a:gd name="T2" fmla="*/ 93 w 210"/>
                <a:gd name="T3" fmla="*/ 49 h 234"/>
                <a:gd name="T4" fmla="*/ 79 w 210"/>
                <a:gd name="T5" fmla="*/ 55 h 234"/>
                <a:gd name="T6" fmla="*/ 70 w 210"/>
                <a:gd name="T7" fmla="*/ 63 h 234"/>
                <a:gd name="T8" fmla="*/ 64 w 210"/>
                <a:gd name="T9" fmla="*/ 72 h 234"/>
                <a:gd name="T10" fmla="*/ 60 w 210"/>
                <a:gd name="T11" fmla="*/ 81 h 234"/>
                <a:gd name="T12" fmla="*/ 57 w 210"/>
                <a:gd name="T13" fmla="*/ 90 h 234"/>
                <a:gd name="T14" fmla="*/ 153 w 210"/>
                <a:gd name="T15" fmla="*/ 90 h 234"/>
                <a:gd name="T16" fmla="*/ 150 w 210"/>
                <a:gd name="T17" fmla="*/ 80 h 234"/>
                <a:gd name="T18" fmla="*/ 145 w 210"/>
                <a:gd name="T19" fmla="*/ 68 h 234"/>
                <a:gd name="T20" fmla="*/ 136 w 210"/>
                <a:gd name="T21" fmla="*/ 57 h 234"/>
                <a:gd name="T22" fmla="*/ 124 w 210"/>
                <a:gd name="T23" fmla="*/ 51 h 234"/>
                <a:gd name="T24" fmla="*/ 108 w 210"/>
                <a:gd name="T25" fmla="*/ 48 h 234"/>
                <a:gd name="T26" fmla="*/ 107 w 210"/>
                <a:gd name="T27" fmla="*/ 0 h 234"/>
                <a:gd name="T28" fmla="*/ 131 w 210"/>
                <a:gd name="T29" fmla="*/ 2 h 234"/>
                <a:gd name="T30" fmla="*/ 151 w 210"/>
                <a:gd name="T31" fmla="*/ 9 h 234"/>
                <a:gd name="T32" fmla="*/ 170 w 210"/>
                <a:gd name="T33" fmla="*/ 18 h 234"/>
                <a:gd name="T34" fmla="*/ 183 w 210"/>
                <a:gd name="T35" fmla="*/ 31 h 234"/>
                <a:gd name="T36" fmla="*/ 193 w 210"/>
                <a:gd name="T37" fmla="*/ 46 h 234"/>
                <a:gd name="T38" fmla="*/ 201 w 210"/>
                <a:gd name="T39" fmla="*/ 61 h 234"/>
                <a:gd name="T40" fmla="*/ 206 w 210"/>
                <a:gd name="T41" fmla="*/ 78 h 234"/>
                <a:gd name="T42" fmla="*/ 209 w 210"/>
                <a:gd name="T43" fmla="*/ 95 h 234"/>
                <a:gd name="T44" fmla="*/ 210 w 210"/>
                <a:gd name="T45" fmla="*/ 114 h 234"/>
                <a:gd name="T46" fmla="*/ 210 w 210"/>
                <a:gd name="T47" fmla="*/ 120 h 234"/>
                <a:gd name="T48" fmla="*/ 210 w 210"/>
                <a:gd name="T49" fmla="*/ 127 h 234"/>
                <a:gd name="T50" fmla="*/ 57 w 210"/>
                <a:gd name="T51" fmla="*/ 127 h 234"/>
                <a:gd name="T52" fmla="*/ 59 w 210"/>
                <a:gd name="T53" fmla="*/ 136 h 234"/>
                <a:gd name="T54" fmla="*/ 61 w 210"/>
                <a:gd name="T55" fmla="*/ 145 h 234"/>
                <a:gd name="T56" fmla="*/ 66 w 210"/>
                <a:gd name="T57" fmla="*/ 154 h 234"/>
                <a:gd name="T58" fmla="*/ 74 w 210"/>
                <a:gd name="T59" fmla="*/ 165 h 234"/>
                <a:gd name="T60" fmla="*/ 86 w 210"/>
                <a:gd name="T61" fmla="*/ 174 h 234"/>
                <a:gd name="T62" fmla="*/ 100 w 210"/>
                <a:gd name="T63" fmla="*/ 181 h 234"/>
                <a:gd name="T64" fmla="*/ 119 w 210"/>
                <a:gd name="T65" fmla="*/ 186 h 234"/>
                <a:gd name="T66" fmla="*/ 140 w 210"/>
                <a:gd name="T67" fmla="*/ 187 h 234"/>
                <a:gd name="T68" fmla="*/ 166 w 210"/>
                <a:gd name="T69" fmla="*/ 184 h 234"/>
                <a:gd name="T70" fmla="*/ 189 w 210"/>
                <a:gd name="T71" fmla="*/ 181 h 234"/>
                <a:gd name="T72" fmla="*/ 189 w 210"/>
                <a:gd name="T73" fmla="*/ 228 h 234"/>
                <a:gd name="T74" fmla="*/ 162 w 210"/>
                <a:gd name="T75" fmla="*/ 233 h 234"/>
                <a:gd name="T76" fmla="*/ 133 w 210"/>
                <a:gd name="T77" fmla="*/ 234 h 234"/>
                <a:gd name="T78" fmla="*/ 103 w 210"/>
                <a:gd name="T79" fmla="*/ 232 h 234"/>
                <a:gd name="T80" fmla="*/ 77 w 210"/>
                <a:gd name="T81" fmla="*/ 225 h 234"/>
                <a:gd name="T82" fmla="*/ 55 w 210"/>
                <a:gd name="T83" fmla="*/ 213 h 234"/>
                <a:gd name="T84" fmla="*/ 35 w 210"/>
                <a:gd name="T85" fmla="*/ 198 h 234"/>
                <a:gd name="T86" fmla="*/ 19 w 210"/>
                <a:gd name="T87" fmla="*/ 178 h 234"/>
                <a:gd name="T88" fmla="*/ 9 w 210"/>
                <a:gd name="T89" fmla="*/ 156 h 234"/>
                <a:gd name="T90" fmla="*/ 1 w 210"/>
                <a:gd name="T91" fmla="*/ 131 h 234"/>
                <a:gd name="T92" fmla="*/ 0 w 210"/>
                <a:gd name="T93" fmla="*/ 103 h 234"/>
                <a:gd name="T94" fmla="*/ 2 w 210"/>
                <a:gd name="T95" fmla="*/ 78 h 234"/>
                <a:gd name="T96" fmla="*/ 10 w 210"/>
                <a:gd name="T97" fmla="*/ 56 h 234"/>
                <a:gd name="T98" fmla="*/ 22 w 210"/>
                <a:gd name="T99" fmla="*/ 38 h 234"/>
                <a:gd name="T100" fmla="*/ 38 w 210"/>
                <a:gd name="T101" fmla="*/ 22 h 234"/>
                <a:gd name="T102" fmla="*/ 57 w 210"/>
                <a:gd name="T103" fmla="*/ 10 h 234"/>
                <a:gd name="T104" fmla="*/ 81 w 210"/>
                <a:gd name="T105" fmla="*/ 2 h 234"/>
                <a:gd name="T106" fmla="*/ 107 w 210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34">
                  <a:moveTo>
                    <a:pt x="108" y="48"/>
                  </a:moveTo>
                  <a:lnTo>
                    <a:pt x="93" y="49"/>
                  </a:lnTo>
                  <a:lnTo>
                    <a:pt x="79" y="55"/>
                  </a:lnTo>
                  <a:lnTo>
                    <a:pt x="70" y="63"/>
                  </a:lnTo>
                  <a:lnTo>
                    <a:pt x="64" y="72"/>
                  </a:lnTo>
                  <a:lnTo>
                    <a:pt x="60" y="81"/>
                  </a:lnTo>
                  <a:lnTo>
                    <a:pt x="57" y="90"/>
                  </a:lnTo>
                  <a:lnTo>
                    <a:pt x="153" y="90"/>
                  </a:lnTo>
                  <a:lnTo>
                    <a:pt x="150" y="80"/>
                  </a:lnTo>
                  <a:lnTo>
                    <a:pt x="145" y="68"/>
                  </a:lnTo>
                  <a:lnTo>
                    <a:pt x="136" y="57"/>
                  </a:lnTo>
                  <a:lnTo>
                    <a:pt x="124" y="51"/>
                  </a:lnTo>
                  <a:lnTo>
                    <a:pt x="108" y="48"/>
                  </a:lnTo>
                  <a:close/>
                  <a:moveTo>
                    <a:pt x="107" y="0"/>
                  </a:moveTo>
                  <a:lnTo>
                    <a:pt x="131" y="2"/>
                  </a:lnTo>
                  <a:lnTo>
                    <a:pt x="151" y="9"/>
                  </a:lnTo>
                  <a:lnTo>
                    <a:pt x="170" y="18"/>
                  </a:lnTo>
                  <a:lnTo>
                    <a:pt x="183" y="31"/>
                  </a:lnTo>
                  <a:lnTo>
                    <a:pt x="193" y="46"/>
                  </a:lnTo>
                  <a:lnTo>
                    <a:pt x="201" y="61"/>
                  </a:lnTo>
                  <a:lnTo>
                    <a:pt x="206" y="78"/>
                  </a:lnTo>
                  <a:lnTo>
                    <a:pt x="209" y="95"/>
                  </a:lnTo>
                  <a:lnTo>
                    <a:pt x="210" y="114"/>
                  </a:lnTo>
                  <a:lnTo>
                    <a:pt x="210" y="120"/>
                  </a:lnTo>
                  <a:lnTo>
                    <a:pt x="210" y="127"/>
                  </a:lnTo>
                  <a:lnTo>
                    <a:pt x="57" y="127"/>
                  </a:lnTo>
                  <a:lnTo>
                    <a:pt x="59" y="136"/>
                  </a:lnTo>
                  <a:lnTo>
                    <a:pt x="61" y="145"/>
                  </a:lnTo>
                  <a:lnTo>
                    <a:pt x="66" y="154"/>
                  </a:lnTo>
                  <a:lnTo>
                    <a:pt x="74" y="165"/>
                  </a:lnTo>
                  <a:lnTo>
                    <a:pt x="86" y="174"/>
                  </a:lnTo>
                  <a:lnTo>
                    <a:pt x="100" y="181"/>
                  </a:lnTo>
                  <a:lnTo>
                    <a:pt x="119" y="186"/>
                  </a:lnTo>
                  <a:lnTo>
                    <a:pt x="140" y="187"/>
                  </a:lnTo>
                  <a:lnTo>
                    <a:pt x="166" y="184"/>
                  </a:lnTo>
                  <a:lnTo>
                    <a:pt x="189" y="181"/>
                  </a:lnTo>
                  <a:lnTo>
                    <a:pt x="189" y="228"/>
                  </a:lnTo>
                  <a:lnTo>
                    <a:pt x="162" y="233"/>
                  </a:lnTo>
                  <a:lnTo>
                    <a:pt x="133" y="234"/>
                  </a:lnTo>
                  <a:lnTo>
                    <a:pt x="103" y="232"/>
                  </a:lnTo>
                  <a:lnTo>
                    <a:pt x="77" y="225"/>
                  </a:lnTo>
                  <a:lnTo>
                    <a:pt x="55" y="213"/>
                  </a:lnTo>
                  <a:lnTo>
                    <a:pt x="35" y="198"/>
                  </a:lnTo>
                  <a:lnTo>
                    <a:pt x="19" y="178"/>
                  </a:lnTo>
                  <a:lnTo>
                    <a:pt x="9" y="156"/>
                  </a:lnTo>
                  <a:lnTo>
                    <a:pt x="1" y="131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81" y="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 dirty="0">
                <a:solidFill>
                  <a:srgbClr val="1F497D"/>
                </a:solidFill>
              </a:endParaRPr>
            </a:p>
          </p:txBody>
        </p:sp>
        <p:sp>
          <p:nvSpPr>
            <p:cNvPr id="34" name="Freeform 16"/>
            <p:cNvSpPr>
              <a:spLocks noEditPoints="1"/>
            </p:cNvSpPr>
            <p:nvPr/>
          </p:nvSpPr>
          <p:spPr bwMode="auto">
            <a:xfrm>
              <a:off x="8736909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69 w 207"/>
                <a:gd name="T3" fmla="*/ 132 h 234"/>
                <a:gd name="T4" fmla="*/ 57 w 207"/>
                <a:gd name="T5" fmla="*/ 160 h 234"/>
                <a:gd name="T6" fmla="*/ 68 w 207"/>
                <a:gd name="T7" fmla="*/ 179 h 234"/>
                <a:gd name="T8" fmla="*/ 92 w 207"/>
                <a:gd name="T9" fmla="*/ 187 h 234"/>
                <a:gd name="T10" fmla="*/ 122 w 207"/>
                <a:gd name="T11" fmla="*/ 177 h 234"/>
                <a:gd name="T12" fmla="*/ 140 w 207"/>
                <a:gd name="T13" fmla="*/ 153 h 234"/>
                <a:gd name="T14" fmla="*/ 145 w 207"/>
                <a:gd name="T15" fmla="*/ 124 h 234"/>
                <a:gd name="T16" fmla="*/ 133 w 207"/>
                <a:gd name="T17" fmla="*/ 115 h 234"/>
                <a:gd name="T18" fmla="*/ 98 w 207"/>
                <a:gd name="T19" fmla="*/ 0 h 234"/>
                <a:gd name="T20" fmla="*/ 146 w 207"/>
                <a:gd name="T21" fmla="*/ 6 h 234"/>
                <a:gd name="T22" fmla="*/ 177 w 207"/>
                <a:gd name="T23" fmla="*/ 22 h 234"/>
                <a:gd name="T24" fmla="*/ 192 w 207"/>
                <a:gd name="T25" fmla="*/ 47 h 234"/>
                <a:gd name="T26" fmla="*/ 199 w 207"/>
                <a:gd name="T27" fmla="*/ 76 h 234"/>
                <a:gd name="T28" fmla="*/ 200 w 207"/>
                <a:gd name="T29" fmla="*/ 107 h 234"/>
                <a:gd name="T30" fmla="*/ 200 w 207"/>
                <a:gd name="T31" fmla="*/ 178 h 234"/>
                <a:gd name="T32" fmla="*/ 207 w 207"/>
                <a:gd name="T33" fmla="*/ 228 h 234"/>
                <a:gd name="T34" fmla="*/ 150 w 207"/>
                <a:gd name="T35" fmla="*/ 208 h 234"/>
                <a:gd name="T36" fmla="*/ 149 w 207"/>
                <a:gd name="T37" fmla="*/ 190 h 234"/>
                <a:gd name="T38" fmla="*/ 132 w 207"/>
                <a:gd name="T39" fmla="*/ 211 h 234"/>
                <a:gd name="T40" fmla="*/ 107 w 207"/>
                <a:gd name="T41" fmla="*/ 228 h 234"/>
                <a:gd name="T42" fmla="*/ 72 w 207"/>
                <a:gd name="T43" fmla="*/ 234 h 234"/>
                <a:gd name="T44" fmla="*/ 35 w 207"/>
                <a:gd name="T45" fmla="*/ 226 h 234"/>
                <a:gd name="T46" fmla="*/ 9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4 w 207"/>
                <a:gd name="T53" fmla="*/ 95 h 234"/>
                <a:gd name="T54" fmla="*/ 93 w 207"/>
                <a:gd name="T55" fmla="*/ 80 h 234"/>
                <a:gd name="T56" fmla="*/ 145 w 207"/>
                <a:gd name="T57" fmla="*/ 78 h 234"/>
                <a:gd name="T58" fmla="*/ 140 w 207"/>
                <a:gd name="T59" fmla="*/ 59 h 234"/>
                <a:gd name="T60" fmla="*/ 122 w 207"/>
                <a:gd name="T61" fmla="*/ 46 h 234"/>
                <a:gd name="T62" fmla="*/ 88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39 w 207"/>
                <a:gd name="T69" fmla="*/ 6 h 234"/>
                <a:gd name="T70" fmla="*/ 74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2" y="123"/>
                  </a:lnTo>
                  <a:lnTo>
                    <a:pt x="69" y="132"/>
                  </a:lnTo>
                  <a:lnTo>
                    <a:pt x="61" y="145"/>
                  </a:lnTo>
                  <a:lnTo>
                    <a:pt x="57" y="160"/>
                  </a:lnTo>
                  <a:lnTo>
                    <a:pt x="60" y="170"/>
                  </a:lnTo>
                  <a:lnTo>
                    <a:pt x="68" y="179"/>
                  </a:lnTo>
                  <a:lnTo>
                    <a:pt x="78" y="184"/>
                  </a:lnTo>
                  <a:lnTo>
                    <a:pt x="92" y="187"/>
                  </a:lnTo>
                  <a:lnTo>
                    <a:pt x="109" y="184"/>
                  </a:lnTo>
                  <a:lnTo>
                    <a:pt x="122" y="177"/>
                  </a:lnTo>
                  <a:lnTo>
                    <a:pt x="132" y="166"/>
                  </a:lnTo>
                  <a:lnTo>
                    <a:pt x="140" y="153"/>
                  </a:lnTo>
                  <a:lnTo>
                    <a:pt x="144" y="139"/>
                  </a:lnTo>
                  <a:lnTo>
                    <a:pt x="145" y="124"/>
                  </a:lnTo>
                  <a:lnTo>
                    <a:pt x="145" y="118"/>
                  </a:lnTo>
                  <a:lnTo>
                    <a:pt x="133" y="115"/>
                  </a:lnTo>
                  <a:lnTo>
                    <a:pt x="123" y="115"/>
                  </a:lnTo>
                  <a:close/>
                  <a:moveTo>
                    <a:pt x="98" y="0"/>
                  </a:moveTo>
                  <a:lnTo>
                    <a:pt x="126" y="2"/>
                  </a:lnTo>
                  <a:lnTo>
                    <a:pt x="146" y="6"/>
                  </a:lnTo>
                  <a:lnTo>
                    <a:pt x="164" y="13"/>
                  </a:lnTo>
                  <a:lnTo>
                    <a:pt x="177" y="22"/>
                  </a:lnTo>
                  <a:lnTo>
                    <a:pt x="186" y="34"/>
                  </a:lnTo>
                  <a:lnTo>
                    <a:pt x="192" y="47"/>
                  </a:lnTo>
                  <a:lnTo>
                    <a:pt x="196" y="60"/>
                  </a:lnTo>
                  <a:lnTo>
                    <a:pt x="199" y="76"/>
                  </a:lnTo>
                  <a:lnTo>
                    <a:pt x="199" y="91"/>
                  </a:lnTo>
                  <a:lnTo>
                    <a:pt x="200" y="107"/>
                  </a:lnTo>
                  <a:lnTo>
                    <a:pt x="200" y="152"/>
                  </a:lnTo>
                  <a:lnTo>
                    <a:pt x="200" y="178"/>
                  </a:lnTo>
                  <a:lnTo>
                    <a:pt x="204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0" y="208"/>
                  </a:lnTo>
                  <a:lnTo>
                    <a:pt x="149" y="190"/>
                  </a:lnTo>
                  <a:lnTo>
                    <a:pt x="149" y="190"/>
                  </a:lnTo>
                  <a:lnTo>
                    <a:pt x="141" y="200"/>
                  </a:lnTo>
                  <a:lnTo>
                    <a:pt x="132" y="211"/>
                  </a:lnTo>
                  <a:lnTo>
                    <a:pt x="120" y="220"/>
                  </a:lnTo>
                  <a:lnTo>
                    <a:pt x="107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2" y="233"/>
                  </a:lnTo>
                  <a:lnTo>
                    <a:pt x="35" y="226"/>
                  </a:lnTo>
                  <a:lnTo>
                    <a:pt x="21" y="216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2" y="142"/>
                  </a:lnTo>
                  <a:lnTo>
                    <a:pt x="12" y="124"/>
                  </a:lnTo>
                  <a:lnTo>
                    <a:pt x="25" y="107"/>
                  </a:lnTo>
                  <a:lnTo>
                    <a:pt x="44" y="95"/>
                  </a:lnTo>
                  <a:lnTo>
                    <a:pt x="67" y="85"/>
                  </a:lnTo>
                  <a:lnTo>
                    <a:pt x="93" y="80"/>
                  </a:lnTo>
                  <a:lnTo>
                    <a:pt x="123" y="78"/>
                  </a:lnTo>
                  <a:lnTo>
                    <a:pt x="145" y="78"/>
                  </a:lnTo>
                  <a:lnTo>
                    <a:pt x="144" y="68"/>
                  </a:lnTo>
                  <a:lnTo>
                    <a:pt x="140" y="59"/>
                  </a:lnTo>
                  <a:lnTo>
                    <a:pt x="132" y="52"/>
                  </a:lnTo>
                  <a:lnTo>
                    <a:pt x="122" y="46"/>
                  </a:lnTo>
                  <a:lnTo>
                    <a:pt x="107" y="43"/>
                  </a:lnTo>
                  <a:lnTo>
                    <a:pt x="88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39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39" y="6"/>
                  </a:lnTo>
                  <a:lnTo>
                    <a:pt x="55" y="4"/>
                  </a:lnTo>
                  <a:lnTo>
                    <a:pt x="74" y="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 dirty="0">
                <a:solidFill>
                  <a:srgbClr val="1F497D"/>
                </a:solidFill>
              </a:endParaRPr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8927097" y="349142"/>
              <a:ext cx="53345" cy="259769"/>
            </a:xfrm>
            <a:custGeom>
              <a:avLst/>
              <a:gdLst>
                <a:gd name="T0" fmla="*/ 69 w 69"/>
                <a:gd name="T1" fmla="*/ 0 h 335"/>
                <a:gd name="T2" fmla="*/ 69 w 69"/>
                <a:gd name="T3" fmla="*/ 12 h 335"/>
                <a:gd name="T4" fmla="*/ 68 w 69"/>
                <a:gd name="T5" fmla="*/ 28 h 335"/>
                <a:gd name="T6" fmla="*/ 68 w 69"/>
                <a:gd name="T7" fmla="*/ 48 h 335"/>
                <a:gd name="T8" fmla="*/ 68 w 69"/>
                <a:gd name="T9" fmla="*/ 66 h 335"/>
                <a:gd name="T10" fmla="*/ 67 w 69"/>
                <a:gd name="T11" fmla="*/ 82 h 335"/>
                <a:gd name="T12" fmla="*/ 67 w 69"/>
                <a:gd name="T13" fmla="*/ 243 h 335"/>
                <a:gd name="T14" fmla="*/ 68 w 69"/>
                <a:gd name="T15" fmla="*/ 289 h 335"/>
                <a:gd name="T16" fmla="*/ 69 w 69"/>
                <a:gd name="T17" fmla="*/ 335 h 335"/>
                <a:gd name="T18" fmla="*/ 7 w 69"/>
                <a:gd name="T19" fmla="*/ 335 h 335"/>
                <a:gd name="T20" fmla="*/ 8 w 69"/>
                <a:gd name="T21" fmla="*/ 307 h 335"/>
                <a:gd name="T22" fmla="*/ 8 w 69"/>
                <a:gd name="T23" fmla="*/ 277 h 335"/>
                <a:gd name="T24" fmla="*/ 9 w 69"/>
                <a:gd name="T25" fmla="*/ 243 h 335"/>
                <a:gd name="T26" fmla="*/ 9 w 69"/>
                <a:gd name="T27" fmla="*/ 124 h 335"/>
                <a:gd name="T28" fmla="*/ 9 w 69"/>
                <a:gd name="T29" fmla="*/ 108 h 335"/>
                <a:gd name="T30" fmla="*/ 8 w 69"/>
                <a:gd name="T31" fmla="*/ 87 h 335"/>
                <a:gd name="T32" fmla="*/ 7 w 69"/>
                <a:gd name="T33" fmla="*/ 62 h 335"/>
                <a:gd name="T34" fmla="*/ 4 w 69"/>
                <a:gd name="T35" fmla="*/ 33 h 335"/>
                <a:gd name="T36" fmla="*/ 0 w 69"/>
                <a:gd name="T37" fmla="*/ 4 h 335"/>
                <a:gd name="T38" fmla="*/ 69 w 69"/>
                <a:gd name="T3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35">
                  <a:moveTo>
                    <a:pt x="69" y="0"/>
                  </a:moveTo>
                  <a:lnTo>
                    <a:pt x="69" y="12"/>
                  </a:lnTo>
                  <a:lnTo>
                    <a:pt x="68" y="28"/>
                  </a:lnTo>
                  <a:lnTo>
                    <a:pt x="68" y="48"/>
                  </a:lnTo>
                  <a:lnTo>
                    <a:pt x="68" y="66"/>
                  </a:lnTo>
                  <a:lnTo>
                    <a:pt x="67" y="82"/>
                  </a:lnTo>
                  <a:lnTo>
                    <a:pt x="67" y="243"/>
                  </a:lnTo>
                  <a:lnTo>
                    <a:pt x="68" y="289"/>
                  </a:lnTo>
                  <a:lnTo>
                    <a:pt x="69" y="335"/>
                  </a:lnTo>
                  <a:lnTo>
                    <a:pt x="7" y="335"/>
                  </a:lnTo>
                  <a:lnTo>
                    <a:pt x="8" y="307"/>
                  </a:lnTo>
                  <a:lnTo>
                    <a:pt x="8" y="277"/>
                  </a:lnTo>
                  <a:lnTo>
                    <a:pt x="9" y="243"/>
                  </a:lnTo>
                  <a:lnTo>
                    <a:pt x="9" y="124"/>
                  </a:lnTo>
                  <a:lnTo>
                    <a:pt x="9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 dirty="0">
                <a:solidFill>
                  <a:srgbClr val="1F497D"/>
                </a:solidFill>
              </a:endParaRPr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9001317" y="388571"/>
              <a:ext cx="113649" cy="224979"/>
            </a:xfrm>
            <a:custGeom>
              <a:avLst/>
              <a:gdLst>
                <a:gd name="T0" fmla="*/ 103 w 146"/>
                <a:gd name="T1" fmla="*/ 0 h 291"/>
                <a:gd name="T2" fmla="*/ 102 w 146"/>
                <a:gd name="T3" fmla="*/ 16 h 291"/>
                <a:gd name="T4" fmla="*/ 100 w 146"/>
                <a:gd name="T5" fmla="*/ 32 h 291"/>
                <a:gd name="T6" fmla="*/ 100 w 146"/>
                <a:gd name="T7" fmla="*/ 47 h 291"/>
                <a:gd name="T8" fmla="*/ 99 w 146"/>
                <a:gd name="T9" fmla="*/ 57 h 291"/>
                <a:gd name="T10" fmla="*/ 99 w 146"/>
                <a:gd name="T11" fmla="*/ 65 h 291"/>
                <a:gd name="T12" fmla="*/ 120 w 146"/>
                <a:gd name="T13" fmla="*/ 65 h 291"/>
                <a:gd name="T14" fmla="*/ 146 w 146"/>
                <a:gd name="T15" fmla="*/ 62 h 291"/>
                <a:gd name="T16" fmla="*/ 144 w 146"/>
                <a:gd name="T17" fmla="*/ 105 h 291"/>
                <a:gd name="T18" fmla="*/ 99 w 146"/>
                <a:gd name="T19" fmla="*/ 105 h 291"/>
                <a:gd name="T20" fmla="*/ 99 w 146"/>
                <a:gd name="T21" fmla="*/ 193 h 291"/>
                <a:gd name="T22" fmla="*/ 100 w 146"/>
                <a:gd name="T23" fmla="*/ 207 h 291"/>
                <a:gd name="T24" fmla="*/ 100 w 146"/>
                <a:gd name="T25" fmla="*/ 220 h 291"/>
                <a:gd name="T26" fmla="*/ 103 w 146"/>
                <a:gd name="T27" fmla="*/ 230 h 291"/>
                <a:gd name="T28" fmla="*/ 110 w 146"/>
                <a:gd name="T29" fmla="*/ 238 h 291"/>
                <a:gd name="T30" fmla="*/ 119 w 146"/>
                <a:gd name="T31" fmla="*/ 243 h 291"/>
                <a:gd name="T32" fmla="*/ 132 w 146"/>
                <a:gd name="T33" fmla="*/ 244 h 291"/>
                <a:gd name="T34" fmla="*/ 138 w 146"/>
                <a:gd name="T35" fmla="*/ 244 h 291"/>
                <a:gd name="T36" fmla="*/ 146 w 146"/>
                <a:gd name="T37" fmla="*/ 243 h 291"/>
                <a:gd name="T38" fmla="*/ 142 w 146"/>
                <a:gd name="T39" fmla="*/ 290 h 291"/>
                <a:gd name="T40" fmla="*/ 129 w 146"/>
                <a:gd name="T41" fmla="*/ 291 h 291"/>
                <a:gd name="T42" fmla="*/ 116 w 146"/>
                <a:gd name="T43" fmla="*/ 291 h 291"/>
                <a:gd name="T44" fmla="*/ 104 w 146"/>
                <a:gd name="T45" fmla="*/ 291 h 291"/>
                <a:gd name="T46" fmla="*/ 92 w 146"/>
                <a:gd name="T47" fmla="*/ 289 h 291"/>
                <a:gd name="T48" fmla="*/ 79 w 146"/>
                <a:gd name="T49" fmla="*/ 285 h 291"/>
                <a:gd name="T50" fmla="*/ 68 w 146"/>
                <a:gd name="T51" fmla="*/ 278 h 291"/>
                <a:gd name="T52" fmla="*/ 57 w 146"/>
                <a:gd name="T53" fmla="*/ 268 h 291"/>
                <a:gd name="T54" fmla="*/ 49 w 146"/>
                <a:gd name="T55" fmla="*/ 255 h 291"/>
                <a:gd name="T56" fmla="*/ 43 w 146"/>
                <a:gd name="T57" fmla="*/ 236 h 291"/>
                <a:gd name="T58" fmla="*/ 41 w 146"/>
                <a:gd name="T59" fmla="*/ 214 h 291"/>
                <a:gd name="T60" fmla="*/ 41 w 146"/>
                <a:gd name="T61" fmla="*/ 105 h 291"/>
                <a:gd name="T62" fmla="*/ 30 w 146"/>
                <a:gd name="T63" fmla="*/ 106 h 291"/>
                <a:gd name="T64" fmla="*/ 15 w 146"/>
                <a:gd name="T65" fmla="*/ 106 h 291"/>
                <a:gd name="T66" fmla="*/ 0 w 146"/>
                <a:gd name="T67" fmla="*/ 108 h 291"/>
                <a:gd name="T68" fmla="*/ 2 w 146"/>
                <a:gd name="T69" fmla="*/ 65 h 291"/>
                <a:gd name="T70" fmla="*/ 41 w 146"/>
                <a:gd name="T71" fmla="*/ 65 h 291"/>
                <a:gd name="T72" fmla="*/ 41 w 146"/>
                <a:gd name="T73" fmla="*/ 21 h 291"/>
                <a:gd name="T74" fmla="*/ 103 w 146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291">
                  <a:moveTo>
                    <a:pt x="103" y="0"/>
                  </a:moveTo>
                  <a:lnTo>
                    <a:pt x="102" y="16"/>
                  </a:lnTo>
                  <a:lnTo>
                    <a:pt x="100" y="32"/>
                  </a:lnTo>
                  <a:lnTo>
                    <a:pt x="100" y="47"/>
                  </a:lnTo>
                  <a:lnTo>
                    <a:pt x="99" y="57"/>
                  </a:lnTo>
                  <a:lnTo>
                    <a:pt x="99" y="65"/>
                  </a:lnTo>
                  <a:lnTo>
                    <a:pt x="120" y="65"/>
                  </a:lnTo>
                  <a:lnTo>
                    <a:pt x="146" y="62"/>
                  </a:lnTo>
                  <a:lnTo>
                    <a:pt x="144" y="105"/>
                  </a:lnTo>
                  <a:lnTo>
                    <a:pt x="99" y="105"/>
                  </a:lnTo>
                  <a:lnTo>
                    <a:pt x="99" y="193"/>
                  </a:lnTo>
                  <a:lnTo>
                    <a:pt x="100" y="207"/>
                  </a:lnTo>
                  <a:lnTo>
                    <a:pt x="100" y="220"/>
                  </a:lnTo>
                  <a:lnTo>
                    <a:pt x="103" y="230"/>
                  </a:lnTo>
                  <a:lnTo>
                    <a:pt x="110" y="238"/>
                  </a:lnTo>
                  <a:lnTo>
                    <a:pt x="119" y="243"/>
                  </a:lnTo>
                  <a:lnTo>
                    <a:pt x="132" y="244"/>
                  </a:lnTo>
                  <a:lnTo>
                    <a:pt x="138" y="244"/>
                  </a:lnTo>
                  <a:lnTo>
                    <a:pt x="146" y="243"/>
                  </a:lnTo>
                  <a:lnTo>
                    <a:pt x="142" y="290"/>
                  </a:lnTo>
                  <a:lnTo>
                    <a:pt x="129" y="291"/>
                  </a:lnTo>
                  <a:lnTo>
                    <a:pt x="116" y="291"/>
                  </a:lnTo>
                  <a:lnTo>
                    <a:pt x="104" y="291"/>
                  </a:lnTo>
                  <a:lnTo>
                    <a:pt x="92" y="289"/>
                  </a:lnTo>
                  <a:lnTo>
                    <a:pt x="79" y="285"/>
                  </a:lnTo>
                  <a:lnTo>
                    <a:pt x="68" y="278"/>
                  </a:lnTo>
                  <a:lnTo>
                    <a:pt x="57" y="268"/>
                  </a:lnTo>
                  <a:lnTo>
                    <a:pt x="49" y="255"/>
                  </a:lnTo>
                  <a:lnTo>
                    <a:pt x="43" y="236"/>
                  </a:lnTo>
                  <a:lnTo>
                    <a:pt x="41" y="214"/>
                  </a:lnTo>
                  <a:lnTo>
                    <a:pt x="41" y="105"/>
                  </a:lnTo>
                  <a:lnTo>
                    <a:pt x="30" y="106"/>
                  </a:lnTo>
                  <a:lnTo>
                    <a:pt x="15" y="106"/>
                  </a:lnTo>
                  <a:lnTo>
                    <a:pt x="0" y="108"/>
                  </a:lnTo>
                  <a:lnTo>
                    <a:pt x="2" y="65"/>
                  </a:lnTo>
                  <a:lnTo>
                    <a:pt x="41" y="65"/>
                  </a:lnTo>
                  <a:lnTo>
                    <a:pt x="41" y="2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 dirty="0">
                <a:solidFill>
                  <a:srgbClr val="1F497D"/>
                </a:solidFill>
              </a:endParaRPr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9145117" y="349142"/>
              <a:ext cx="164675" cy="259769"/>
            </a:xfrm>
            <a:custGeom>
              <a:avLst/>
              <a:gdLst>
                <a:gd name="T0" fmla="*/ 70 w 215"/>
                <a:gd name="T1" fmla="*/ 0 h 335"/>
                <a:gd name="T2" fmla="*/ 68 w 215"/>
                <a:gd name="T3" fmla="*/ 14 h 335"/>
                <a:gd name="T4" fmla="*/ 68 w 215"/>
                <a:gd name="T5" fmla="*/ 33 h 335"/>
                <a:gd name="T6" fmla="*/ 67 w 215"/>
                <a:gd name="T7" fmla="*/ 57 h 335"/>
                <a:gd name="T8" fmla="*/ 67 w 215"/>
                <a:gd name="T9" fmla="*/ 78 h 335"/>
                <a:gd name="T10" fmla="*/ 67 w 215"/>
                <a:gd name="T11" fmla="*/ 97 h 335"/>
                <a:gd name="T12" fmla="*/ 67 w 215"/>
                <a:gd name="T13" fmla="*/ 137 h 335"/>
                <a:gd name="T14" fmla="*/ 76 w 215"/>
                <a:gd name="T15" fmla="*/ 129 h 335"/>
                <a:gd name="T16" fmla="*/ 87 w 215"/>
                <a:gd name="T17" fmla="*/ 120 h 335"/>
                <a:gd name="T18" fmla="*/ 100 w 215"/>
                <a:gd name="T19" fmla="*/ 113 h 335"/>
                <a:gd name="T20" fmla="*/ 115 w 215"/>
                <a:gd name="T21" fmla="*/ 109 h 335"/>
                <a:gd name="T22" fmla="*/ 135 w 215"/>
                <a:gd name="T23" fmla="*/ 107 h 335"/>
                <a:gd name="T24" fmla="*/ 155 w 215"/>
                <a:gd name="T25" fmla="*/ 109 h 335"/>
                <a:gd name="T26" fmla="*/ 170 w 215"/>
                <a:gd name="T27" fmla="*/ 116 h 335"/>
                <a:gd name="T28" fmla="*/ 183 w 215"/>
                <a:gd name="T29" fmla="*/ 125 h 335"/>
                <a:gd name="T30" fmla="*/ 194 w 215"/>
                <a:gd name="T31" fmla="*/ 137 h 335"/>
                <a:gd name="T32" fmla="*/ 202 w 215"/>
                <a:gd name="T33" fmla="*/ 150 h 335"/>
                <a:gd name="T34" fmla="*/ 207 w 215"/>
                <a:gd name="T35" fmla="*/ 166 h 335"/>
                <a:gd name="T36" fmla="*/ 210 w 215"/>
                <a:gd name="T37" fmla="*/ 181 h 335"/>
                <a:gd name="T38" fmla="*/ 211 w 215"/>
                <a:gd name="T39" fmla="*/ 197 h 335"/>
                <a:gd name="T40" fmla="*/ 211 w 215"/>
                <a:gd name="T41" fmla="*/ 260 h 335"/>
                <a:gd name="T42" fmla="*/ 212 w 215"/>
                <a:gd name="T43" fmla="*/ 299 h 335"/>
                <a:gd name="T44" fmla="*/ 215 w 215"/>
                <a:gd name="T45" fmla="*/ 335 h 335"/>
                <a:gd name="T46" fmla="*/ 155 w 215"/>
                <a:gd name="T47" fmla="*/ 335 h 335"/>
                <a:gd name="T48" fmla="*/ 153 w 215"/>
                <a:gd name="T49" fmla="*/ 314 h 335"/>
                <a:gd name="T50" fmla="*/ 152 w 215"/>
                <a:gd name="T51" fmla="*/ 288 h 335"/>
                <a:gd name="T52" fmla="*/ 152 w 215"/>
                <a:gd name="T53" fmla="*/ 260 h 335"/>
                <a:gd name="T54" fmla="*/ 152 w 215"/>
                <a:gd name="T55" fmla="*/ 223 h 335"/>
                <a:gd name="T56" fmla="*/ 152 w 215"/>
                <a:gd name="T57" fmla="*/ 214 h 335"/>
                <a:gd name="T58" fmla="*/ 151 w 215"/>
                <a:gd name="T59" fmla="*/ 204 h 335"/>
                <a:gd name="T60" fmla="*/ 149 w 215"/>
                <a:gd name="T61" fmla="*/ 192 h 335"/>
                <a:gd name="T62" fmla="*/ 147 w 215"/>
                <a:gd name="T63" fmla="*/ 180 h 335"/>
                <a:gd name="T64" fmla="*/ 142 w 215"/>
                <a:gd name="T65" fmla="*/ 171 h 335"/>
                <a:gd name="T66" fmla="*/ 135 w 215"/>
                <a:gd name="T67" fmla="*/ 162 h 335"/>
                <a:gd name="T68" fmla="*/ 124 w 215"/>
                <a:gd name="T69" fmla="*/ 156 h 335"/>
                <a:gd name="T70" fmla="*/ 110 w 215"/>
                <a:gd name="T71" fmla="*/ 155 h 335"/>
                <a:gd name="T72" fmla="*/ 96 w 215"/>
                <a:gd name="T73" fmla="*/ 156 h 335"/>
                <a:gd name="T74" fmla="*/ 84 w 215"/>
                <a:gd name="T75" fmla="*/ 163 h 335"/>
                <a:gd name="T76" fmla="*/ 76 w 215"/>
                <a:gd name="T77" fmla="*/ 171 h 335"/>
                <a:gd name="T78" fmla="*/ 71 w 215"/>
                <a:gd name="T79" fmla="*/ 183 h 335"/>
                <a:gd name="T80" fmla="*/ 68 w 215"/>
                <a:gd name="T81" fmla="*/ 196 h 335"/>
                <a:gd name="T82" fmla="*/ 67 w 215"/>
                <a:gd name="T83" fmla="*/ 209 h 335"/>
                <a:gd name="T84" fmla="*/ 67 w 215"/>
                <a:gd name="T85" fmla="*/ 223 h 335"/>
                <a:gd name="T86" fmla="*/ 67 w 215"/>
                <a:gd name="T87" fmla="*/ 260 h 335"/>
                <a:gd name="T88" fmla="*/ 67 w 215"/>
                <a:gd name="T89" fmla="*/ 288 h 335"/>
                <a:gd name="T90" fmla="*/ 68 w 215"/>
                <a:gd name="T91" fmla="*/ 314 h 335"/>
                <a:gd name="T92" fmla="*/ 70 w 215"/>
                <a:gd name="T93" fmla="*/ 335 h 335"/>
                <a:gd name="T94" fmla="*/ 7 w 215"/>
                <a:gd name="T95" fmla="*/ 335 h 335"/>
                <a:gd name="T96" fmla="*/ 8 w 215"/>
                <a:gd name="T97" fmla="*/ 299 h 335"/>
                <a:gd name="T98" fmla="*/ 8 w 215"/>
                <a:gd name="T99" fmla="*/ 260 h 335"/>
                <a:gd name="T100" fmla="*/ 8 w 215"/>
                <a:gd name="T101" fmla="*/ 124 h 335"/>
                <a:gd name="T102" fmla="*/ 8 w 215"/>
                <a:gd name="T103" fmla="*/ 108 h 335"/>
                <a:gd name="T104" fmla="*/ 8 w 215"/>
                <a:gd name="T105" fmla="*/ 87 h 335"/>
                <a:gd name="T106" fmla="*/ 7 w 215"/>
                <a:gd name="T107" fmla="*/ 62 h 335"/>
                <a:gd name="T108" fmla="*/ 4 w 215"/>
                <a:gd name="T109" fmla="*/ 33 h 335"/>
                <a:gd name="T110" fmla="*/ 0 w 215"/>
                <a:gd name="T111" fmla="*/ 4 h 335"/>
                <a:gd name="T112" fmla="*/ 70 w 215"/>
                <a:gd name="T1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5" h="335">
                  <a:moveTo>
                    <a:pt x="70" y="0"/>
                  </a:moveTo>
                  <a:lnTo>
                    <a:pt x="68" y="14"/>
                  </a:lnTo>
                  <a:lnTo>
                    <a:pt x="68" y="33"/>
                  </a:lnTo>
                  <a:lnTo>
                    <a:pt x="67" y="57"/>
                  </a:lnTo>
                  <a:lnTo>
                    <a:pt x="67" y="78"/>
                  </a:lnTo>
                  <a:lnTo>
                    <a:pt x="67" y="97"/>
                  </a:lnTo>
                  <a:lnTo>
                    <a:pt x="67" y="137"/>
                  </a:lnTo>
                  <a:lnTo>
                    <a:pt x="76" y="129"/>
                  </a:lnTo>
                  <a:lnTo>
                    <a:pt x="87" y="120"/>
                  </a:lnTo>
                  <a:lnTo>
                    <a:pt x="100" y="113"/>
                  </a:lnTo>
                  <a:lnTo>
                    <a:pt x="115" y="109"/>
                  </a:lnTo>
                  <a:lnTo>
                    <a:pt x="135" y="107"/>
                  </a:lnTo>
                  <a:lnTo>
                    <a:pt x="155" y="109"/>
                  </a:lnTo>
                  <a:lnTo>
                    <a:pt x="170" y="116"/>
                  </a:lnTo>
                  <a:lnTo>
                    <a:pt x="183" y="125"/>
                  </a:lnTo>
                  <a:lnTo>
                    <a:pt x="194" y="137"/>
                  </a:lnTo>
                  <a:lnTo>
                    <a:pt x="202" y="150"/>
                  </a:lnTo>
                  <a:lnTo>
                    <a:pt x="207" y="166"/>
                  </a:lnTo>
                  <a:lnTo>
                    <a:pt x="210" y="181"/>
                  </a:lnTo>
                  <a:lnTo>
                    <a:pt x="211" y="197"/>
                  </a:lnTo>
                  <a:lnTo>
                    <a:pt x="211" y="260"/>
                  </a:lnTo>
                  <a:lnTo>
                    <a:pt x="212" y="299"/>
                  </a:lnTo>
                  <a:lnTo>
                    <a:pt x="215" y="335"/>
                  </a:lnTo>
                  <a:lnTo>
                    <a:pt x="155" y="335"/>
                  </a:lnTo>
                  <a:lnTo>
                    <a:pt x="153" y="314"/>
                  </a:lnTo>
                  <a:lnTo>
                    <a:pt x="152" y="288"/>
                  </a:lnTo>
                  <a:lnTo>
                    <a:pt x="152" y="260"/>
                  </a:lnTo>
                  <a:lnTo>
                    <a:pt x="152" y="223"/>
                  </a:lnTo>
                  <a:lnTo>
                    <a:pt x="152" y="214"/>
                  </a:lnTo>
                  <a:lnTo>
                    <a:pt x="151" y="204"/>
                  </a:lnTo>
                  <a:lnTo>
                    <a:pt x="149" y="192"/>
                  </a:lnTo>
                  <a:lnTo>
                    <a:pt x="147" y="180"/>
                  </a:lnTo>
                  <a:lnTo>
                    <a:pt x="142" y="171"/>
                  </a:lnTo>
                  <a:lnTo>
                    <a:pt x="135" y="162"/>
                  </a:lnTo>
                  <a:lnTo>
                    <a:pt x="124" y="156"/>
                  </a:lnTo>
                  <a:lnTo>
                    <a:pt x="110" y="155"/>
                  </a:lnTo>
                  <a:lnTo>
                    <a:pt x="96" y="156"/>
                  </a:lnTo>
                  <a:lnTo>
                    <a:pt x="84" y="163"/>
                  </a:lnTo>
                  <a:lnTo>
                    <a:pt x="76" y="171"/>
                  </a:lnTo>
                  <a:lnTo>
                    <a:pt x="71" y="183"/>
                  </a:lnTo>
                  <a:lnTo>
                    <a:pt x="68" y="196"/>
                  </a:lnTo>
                  <a:lnTo>
                    <a:pt x="67" y="209"/>
                  </a:lnTo>
                  <a:lnTo>
                    <a:pt x="67" y="223"/>
                  </a:lnTo>
                  <a:lnTo>
                    <a:pt x="67" y="260"/>
                  </a:lnTo>
                  <a:lnTo>
                    <a:pt x="67" y="288"/>
                  </a:lnTo>
                  <a:lnTo>
                    <a:pt x="68" y="314"/>
                  </a:lnTo>
                  <a:lnTo>
                    <a:pt x="70" y="335"/>
                  </a:lnTo>
                  <a:lnTo>
                    <a:pt x="7" y="335"/>
                  </a:lnTo>
                  <a:lnTo>
                    <a:pt x="8" y="299"/>
                  </a:lnTo>
                  <a:lnTo>
                    <a:pt x="8" y="260"/>
                  </a:lnTo>
                  <a:lnTo>
                    <a:pt x="8" y="124"/>
                  </a:lnTo>
                  <a:lnTo>
                    <a:pt x="8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 dirty="0">
                <a:solidFill>
                  <a:srgbClr val="1F497D"/>
                </a:solidFill>
              </a:endParaRPr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9337624" y="432639"/>
              <a:ext cx="129884" cy="180911"/>
            </a:xfrm>
            <a:custGeom>
              <a:avLst/>
              <a:gdLst>
                <a:gd name="T0" fmla="*/ 124 w 168"/>
                <a:gd name="T1" fmla="*/ 0 h 234"/>
                <a:gd name="T2" fmla="*/ 141 w 168"/>
                <a:gd name="T3" fmla="*/ 1 h 234"/>
                <a:gd name="T4" fmla="*/ 155 w 168"/>
                <a:gd name="T5" fmla="*/ 2 h 234"/>
                <a:gd name="T6" fmla="*/ 168 w 168"/>
                <a:gd name="T7" fmla="*/ 4 h 234"/>
                <a:gd name="T8" fmla="*/ 168 w 168"/>
                <a:gd name="T9" fmla="*/ 52 h 234"/>
                <a:gd name="T10" fmla="*/ 147 w 168"/>
                <a:gd name="T11" fmla="*/ 49 h 234"/>
                <a:gd name="T12" fmla="*/ 127 w 168"/>
                <a:gd name="T13" fmla="*/ 48 h 234"/>
                <a:gd name="T14" fmla="*/ 108 w 168"/>
                <a:gd name="T15" fmla="*/ 49 h 234"/>
                <a:gd name="T16" fmla="*/ 91 w 168"/>
                <a:gd name="T17" fmla="*/ 55 h 234"/>
                <a:gd name="T18" fmla="*/ 78 w 168"/>
                <a:gd name="T19" fmla="*/ 63 h 234"/>
                <a:gd name="T20" fmla="*/ 67 w 168"/>
                <a:gd name="T21" fmla="*/ 74 h 234"/>
                <a:gd name="T22" fmla="*/ 61 w 168"/>
                <a:gd name="T23" fmla="*/ 90 h 234"/>
                <a:gd name="T24" fmla="*/ 59 w 168"/>
                <a:gd name="T25" fmla="*/ 108 h 234"/>
                <a:gd name="T26" fmla="*/ 61 w 168"/>
                <a:gd name="T27" fmla="*/ 129 h 234"/>
                <a:gd name="T28" fmla="*/ 69 w 168"/>
                <a:gd name="T29" fmla="*/ 149 h 234"/>
                <a:gd name="T30" fmla="*/ 79 w 168"/>
                <a:gd name="T31" fmla="*/ 165 h 234"/>
                <a:gd name="T32" fmla="*/ 95 w 168"/>
                <a:gd name="T33" fmla="*/ 177 h 234"/>
                <a:gd name="T34" fmla="*/ 114 w 168"/>
                <a:gd name="T35" fmla="*/ 184 h 234"/>
                <a:gd name="T36" fmla="*/ 139 w 168"/>
                <a:gd name="T37" fmla="*/ 187 h 234"/>
                <a:gd name="T38" fmla="*/ 167 w 168"/>
                <a:gd name="T39" fmla="*/ 184 h 234"/>
                <a:gd name="T40" fmla="*/ 167 w 168"/>
                <a:gd name="T41" fmla="*/ 230 h 234"/>
                <a:gd name="T42" fmla="*/ 129 w 168"/>
                <a:gd name="T43" fmla="*/ 234 h 234"/>
                <a:gd name="T44" fmla="*/ 105 w 168"/>
                <a:gd name="T45" fmla="*/ 233 h 234"/>
                <a:gd name="T46" fmla="*/ 82 w 168"/>
                <a:gd name="T47" fmla="*/ 228 h 234"/>
                <a:gd name="T48" fmla="*/ 59 w 168"/>
                <a:gd name="T49" fmla="*/ 217 h 234"/>
                <a:gd name="T50" fmla="*/ 41 w 168"/>
                <a:gd name="T51" fmla="*/ 204 h 234"/>
                <a:gd name="T52" fmla="*/ 24 w 168"/>
                <a:gd name="T53" fmla="*/ 187 h 234"/>
                <a:gd name="T54" fmla="*/ 11 w 168"/>
                <a:gd name="T55" fmla="*/ 165 h 234"/>
                <a:gd name="T56" fmla="*/ 3 w 168"/>
                <a:gd name="T57" fmla="*/ 139 h 234"/>
                <a:gd name="T58" fmla="*/ 0 w 168"/>
                <a:gd name="T59" fmla="*/ 108 h 234"/>
                <a:gd name="T60" fmla="*/ 3 w 168"/>
                <a:gd name="T61" fmla="*/ 82 h 234"/>
                <a:gd name="T62" fmla="*/ 10 w 168"/>
                <a:gd name="T63" fmla="*/ 60 h 234"/>
                <a:gd name="T64" fmla="*/ 20 w 168"/>
                <a:gd name="T65" fmla="*/ 42 h 234"/>
                <a:gd name="T66" fmla="*/ 33 w 168"/>
                <a:gd name="T67" fmla="*/ 27 h 234"/>
                <a:gd name="T68" fmla="*/ 50 w 168"/>
                <a:gd name="T69" fmla="*/ 17 h 234"/>
                <a:gd name="T70" fmla="*/ 67 w 168"/>
                <a:gd name="T71" fmla="*/ 9 h 234"/>
                <a:gd name="T72" fmla="*/ 86 w 168"/>
                <a:gd name="T73" fmla="*/ 4 h 234"/>
                <a:gd name="T74" fmla="*/ 105 w 168"/>
                <a:gd name="T75" fmla="*/ 1 h 234"/>
                <a:gd name="T76" fmla="*/ 124 w 168"/>
                <a:gd name="T7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234">
                  <a:moveTo>
                    <a:pt x="124" y="0"/>
                  </a:moveTo>
                  <a:lnTo>
                    <a:pt x="141" y="1"/>
                  </a:lnTo>
                  <a:lnTo>
                    <a:pt x="155" y="2"/>
                  </a:lnTo>
                  <a:lnTo>
                    <a:pt x="168" y="4"/>
                  </a:lnTo>
                  <a:lnTo>
                    <a:pt x="168" y="52"/>
                  </a:lnTo>
                  <a:lnTo>
                    <a:pt x="147" y="49"/>
                  </a:lnTo>
                  <a:lnTo>
                    <a:pt x="127" y="48"/>
                  </a:lnTo>
                  <a:lnTo>
                    <a:pt x="108" y="49"/>
                  </a:lnTo>
                  <a:lnTo>
                    <a:pt x="91" y="55"/>
                  </a:lnTo>
                  <a:lnTo>
                    <a:pt x="78" y="63"/>
                  </a:lnTo>
                  <a:lnTo>
                    <a:pt x="67" y="74"/>
                  </a:lnTo>
                  <a:lnTo>
                    <a:pt x="61" y="90"/>
                  </a:lnTo>
                  <a:lnTo>
                    <a:pt x="59" y="108"/>
                  </a:lnTo>
                  <a:lnTo>
                    <a:pt x="61" y="129"/>
                  </a:lnTo>
                  <a:lnTo>
                    <a:pt x="69" y="149"/>
                  </a:lnTo>
                  <a:lnTo>
                    <a:pt x="79" y="165"/>
                  </a:lnTo>
                  <a:lnTo>
                    <a:pt x="95" y="177"/>
                  </a:lnTo>
                  <a:lnTo>
                    <a:pt x="114" y="184"/>
                  </a:lnTo>
                  <a:lnTo>
                    <a:pt x="139" y="187"/>
                  </a:lnTo>
                  <a:lnTo>
                    <a:pt x="167" y="184"/>
                  </a:lnTo>
                  <a:lnTo>
                    <a:pt x="167" y="230"/>
                  </a:lnTo>
                  <a:lnTo>
                    <a:pt x="129" y="234"/>
                  </a:lnTo>
                  <a:lnTo>
                    <a:pt x="105" y="233"/>
                  </a:lnTo>
                  <a:lnTo>
                    <a:pt x="82" y="228"/>
                  </a:lnTo>
                  <a:lnTo>
                    <a:pt x="59" y="217"/>
                  </a:lnTo>
                  <a:lnTo>
                    <a:pt x="41" y="204"/>
                  </a:lnTo>
                  <a:lnTo>
                    <a:pt x="24" y="187"/>
                  </a:lnTo>
                  <a:lnTo>
                    <a:pt x="11" y="165"/>
                  </a:lnTo>
                  <a:lnTo>
                    <a:pt x="3" y="139"/>
                  </a:lnTo>
                  <a:lnTo>
                    <a:pt x="0" y="108"/>
                  </a:lnTo>
                  <a:lnTo>
                    <a:pt x="3" y="82"/>
                  </a:lnTo>
                  <a:lnTo>
                    <a:pt x="10" y="60"/>
                  </a:lnTo>
                  <a:lnTo>
                    <a:pt x="20" y="42"/>
                  </a:lnTo>
                  <a:lnTo>
                    <a:pt x="33" y="27"/>
                  </a:lnTo>
                  <a:lnTo>
                    <a:pt x="50" y="17"/>
                  </a:lnTo>
                  <a:lnTo>
                    <a:pt x="67" y="9"/>
                  </a:lnTo>
                  <a:lnTo>
                    <a:pt x="86" y="4"/>
                  </a:lnTo>
                  <a:lnTo>
                    <a:pt x="105" y="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 dirty="0">
                <a:solidFill>
                  <a:srgbClr val="1F497D"/>
                </a:solidFill>
              </a:endParaRPr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9486064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70 w 207"/>
                <a:gd name="T3" fmla="*/ 132 h 234"/>
                <a:gd name="T4" fmla="*/ 59 w 207"/>
                <a:gd name="T5" fmla="*/ 160 h 234"/>
                <a:gd name="T6" fmla="*/ 68 w 207"/>
                <a:gd name="T7" fmla="*/ 179 h 234"/>
                <a:gd name="T8" fmla="*/ 93 w 207"/>
                <a:gd name="T9" fmla="*/ 187 h 234"/>
                <a:gd name="T10" fmla="*/ 123 w 207"/>
                <a:gd name="T11" fmla="*/ 177 h 234"/>
                <a:gd name="T12" fmla="*/ 140 w 207"/>
                <a:gd name="T13" fmla="*/ 153 h 234"/>
                <a:gd name="T14" fmla="*/ 147 w 207"/>
                <a:gd name="T15" fmla="*/ 124 h 234"/>
                <a:gd name="T16" fmla="*/ 135 w 207"/>
                <a:gd name="T17" fmla="*/ 115 h 234"/>
                <a:gd name="T18" fmla="*/ 100 w 207"/>
                <a:gd name="T19" fmla="*/ 0 h 234"/>
                <a:gd name="T20" fmla="*/ 148 w 207"/>
                <a:gd name="T21" fmla="*/ 6 h 234"/>
                <a:gd name="T22" fmla="*/ 177 w 207"/>
                <a:gd name="T23" fmla="*/ 22 h 234"/>
                <a:gd name="T24" fmla="*/ 194 w 207"/>
                <a:gd name="T25" fmla="*/ 47 h 234"/>
                <a:gd name="T26" fmla="*/ 199 w 207"/>
                <a:gd name="T27" fmla="*/ 76 h 234"/>
                <a:gd name="T28" fmla="*/ 201 w 207"/>
                <a:gd name="T29" fmla="*/ 107 h 234"/>
                <a:gd name="T30" fmla="*/ 202 w 207"/>
                <a:gd name="T31" fmla="*/ 178 h 234"/>
                <a:gd name="T32" fmla="*/ 207 w 207"/>
                <a:gd name="T33" fmla="*/ 228 h 234"/>
                <a:gd name="T34" fmla="*/ 152 w 207"/>
                <a:gd name="T35" fmla="*/ 208 h 234"/>
                <a:gd name="T36" fmla="*/ 150 w 207"/>
                <a:gd name="T37" fmla="*/ 190 h 234"/>
                <a:gd name="T38" fmla="*/ 134 w 207"/>
                <a:gd name="T39" fmla="*/ 211 h 234"/>
                <a:gd name="T40" fmla="*/ 109 w 207"/>
                <a:gd name="T41" fmla="*/ 228 h 234"/>
                <a:gd name="T42" fmla="*/ 72 w 207"/>
                <a:gd name="T43" fmla="*/ 234 h 234"/>
                <a:gd name="T44" fmla="*/ 36 w 207"/>
                <a:gd name="T45" fmla="*/ 226 h 234"/>
                <a:gd name="T46" fmla="*/ 11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5 w 207"/>
                <a:gd name="T53" fmla="*/ 95 h 234"/>
                <a:gd name="T54" fmla="*/ 95 w 207"/>
                <a:gd name="T55" fmla="*/ 80 h 234"/>
                <a:gd name="T56" fmla="*/ 147 w 207"/>
                <a:gd name="T57" fmla="*/ 78 h 234"/>
                <a:gd name="T58" fmla="*/ 140 w 207"/>
                <a:gd name="T59" fmla="*/ 59 h 234"/>
                <a:gd name="T60" fmla="*/ 123 w 207"/>
                <a:gd name="T61" fmla="*/ 46 h 234"/>
                <a:gd name="T62" fmla="*/ 89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41 w 207"/>
                <a:gd name="T69" fmla="*/ 6 h 234"/>
                <a:gd name="T70" fmla="*/ 76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4" y="123"/>
                  </a:lnTo>
                  <a:lnTo>
                    <a:pt x="70" y="132"/>
                  </a:lnTo>
                  <a:lnTo>
                    <a:pt x="62" y="145"/>
                  </a:lnTo>
                  <a:lnTo>
                    <a:pt x="59" y="160"/>
                  </a:lnTo>
                  <a:lnTo>
                    <a:pt x="62" y="170"/>
                  </a:lnTo>
                  <a:lnTo>
                    <a:pt x="68" y="179"/>
                  </a:lnTo>
                  <a:lnTo>
                    <a:pt x="80" y="184"/>
                  </a:lnTo>
                  <a:lnTo>
                    <a:pt x="93" y="187"/>
                  </a:lnTo>
                  <a:lnTo>
                    <a:pt x="110" y="184"/>
                  </a:lnTo>
                  <a:lnTo>
                    <a:pt x="123" y="177"/>
                  </a:lnTo>
                  <a:lnTo>
                    <a:pt x="134" y="166"/>
                  </a:lnTo>
                  <a:lnTo>
                    <a:pt x="140" y="153"/>
                  </a:lnTo>
                  <a:lnTo>
                    <a:pt x="146" y="139"/>
                  </a:lnTo>
                  <a:lnTo>
                    <a:pt x="147" y="124"/>
                  </a:lnTo>
                  <a:lnTo>
                    <a:pt x="147" y="118"/>
                  </a:lnTo>
                  <a:lnTo>
                    <a:pt x="135" y="115"/>
                  </a:lnTo>
                  <a:lnTo>
                    <a:pt x="123" y="115"/>
                  </a:lnTo>
                  <a:close/>
                  <a:moveTo>
                    <a:pt x="100" y="0"/>
                  </a:moveTo>
                  <a:lnTo>
                    <a:pt x="126" y="2"/>
                  </a:lnTo>
                  <a:lnTo>
                    <a:pt x="148" y="6"/>
                  </a:lnTo>
                  <a:lnTo>
                    <a:pt x="165" y="13"/>
                  </a:lnTo>
                  <a:lnTo>
                    <a:pt x="177" y="22"/>
                  </a:lnTo>
                  <a:lnTo>
                    <a:pt x="187" y="34"/>
                  </a:lnTo>
                  <a:lnTo>
                    <a:pt x="194" y="47"/>
                  </a:lnTo>
                  <a:lnTo>
                    <a:pt x="198" y="60"/>
                  </a:lnTo>
                  <a:lnTo>
                    <a:pt x="199" y="76"/>
                  </a:lnTo>
                  <a:lnTo>
                    <a:pt x="201" y="91"/>
                  </a:lnTo>
                  <a:lnTo>
                    <a:pt x="201" y="107"/>
                  </a:lnTo>
                  <a:lnTo>
                    <a:pt x="201" y="152"/>
                  </a:lnTo>
                  <a:lnTo>
                    <a:pt x="202" y="178"/>
                  </a:lnTo>
                  <a:lnTo>
                    <a:pt x="205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2" y="208"/>
                  </a:lnTo>
                  <a:lnTo>
                    <a:pt x="151" y="190"/>
                  </a:lnTo>
                  <a:lnTo>
                    <a:pt x="150" y="190"/>
                  </a:lnTo>
                  <a:lnTo>
                    <a:pt x="143" y="200"/>
                  </a:lnTo>
                  <a:lnTo>
                    <a:pt x="134" y="211"/>
                  </a:lnTo>
                  <a:lnTo>
                    <a:pt x="122" y="220"/>
                  </a:lnTo>
                  <a:lnTo>
                    <a:pt x="109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3" y="233"/>
                  </a:lnTo>
                  <a:lnTo>
                    <a:pt x="36" y="226"/>
                  </a:lnTo>
                  <a:lnTo>
                    <a:pt x="21" y="216"/>
                  </a:lnTo>
                  <a:lnTo>
                    <a:pt x="11" y="203"/>
                  </a:lnTo>
                  <a:lnTo>
                    <a:pt x="3" y="186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12" y="124"/>
                  </a:lnTo>
                  <a:lnTo>
                    <a:pt x="26" y="107"/>
                  </a:lnTo>
                  <a:lnTo>
                    <a:pt x="45" y="95"/>
                  </a:lnTo>
                  <a:lnTo>
                    <a:pt x="68" y="85"/>
                  </a:lnTo>
                  <a:lnTo>
                    <a:pt x="95" y="80"/>
                  </a:lnTo>
                  <a:lnTo>
                    <a:pt x="123" y="78"/>
                  </a:lnTo>
                  <a:lnTo>
                    <a:pt x="147" y="78"/>
                  </a:lnTo>
                  <a:lnTo>
                    <a:pt x="146" y="68"/>
                  </a:lnTo>
                  <a:lnTo>
                    <a:pt x="140" y="59"/>
                  </a:lnTo>
                  <a:lnTo>
                    <a:pt x="134" y="52"/>
                  </a:lnTo>
                  <a:lnTo>
                    <a:pt x="123" y="46"/>
                  </a:lnTo>
                  <a:lnTo>
                    <a:pt x="109" y="43"/>
                  </a:lnTo>
                  <a:lnTo>
                    <a:pt x="89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40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41" y="6"/>
                  </a:lnTo>
                  <a:lnTo>
                    <a:pt x="57" y="4"/>
                  </a:lnTo>
                  <a:lnTo>
                    <a:pt x="76" y="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 dirty="0">
                <a:solidFill>
                  <a:srgbClr val="1F497D"/>
                </a:solidFill>
              </a:endParaRPr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9673932" y="432639"/>
              <a:ext cx="106691" cy="176272"/>
            </a:xfrm>
            <a:custGeom>
              <a:avLst/>
              <a:gdLst>
                <a:gd name="T0" fmla="*/ 126 w 138"/>
                <a:gd name="T1" fmla="*/ 0 h 228"/>
                <a:gd name="T2" fmla="*/ 131 w 138"/>
                <a:gd name="T3" fmla="*/ 0 h 228"/>
                <a:gd name="T4" fmla="*/ 135 w 138"/>
                <a:gd name="T5" fmla="*/ 1 h 228"/>
                <a:gd name="T6" fmla="*/ 138 w 138"/>
                <a:gd name="T7" fmla="*/ 49 h 228"/>
                <a:gd name="T8" fmla="*/ 132 w 138"/>
                <a:gd name="T9" fmla="*/ 49 h 228"/>
                <a:gd name="T10" fmla="*/ 126 w 138"/>
                <a:gd name="T11" fmla="*/ 48 h 228"/>
                <a:gd name="T12" fmla="*/ 121 w 138"/>
                <a:gd name="T13" fmla="*/ 48 h 228"/>
                <a:gd name="T14" fmla="*/ 102 w 138"/>
                <a:gd name="T15" fmla="*/ 49 h 228"/>
                <a:gd name="T16" fmla="*/ 89 w 138"/>
                <a:gd name="T17" fmla="*/ 56 h 228"/>
                <a:gd name="T18" fmla="*/ 80 w 138"/>
                <a:gd name="T19" fmla="*/ 64 h 228"/>
                <a:gd name="T20" fmla="*/ 75 w 138"/>
                <a:gd name="T21" fmla="*/ 76 h 228"/>
                <a:gd name="T22" fmla="*/ 72 w 138"/>
                <a:gd name="T23" fmla="*/ 90 h 228"/>
                <a:gd name="T24" fmla="*/ 71 w 138"/>
                <a:gd name="T25" fmla="*/ 107 h 228"/>
                <a:gd name="T26" fmla="*/ 71 w 138"/>
                <a:gd name="T27" fmla="*/ 125 h 228"/>
                <a:gd name="T28" fmla="*/ 71 w 138"/>
                <a:gd name="T29" fmla="*/ 153 h 228"/>
                <a:gd name="T30" fmla="*/ 71 w 138"/>
                <a:gd name="T31" fmla="*/ 169 h 228"/>
                <a:gd name="T32" fmla="*/ 72 w 138"/>
                <a:gd name="T33" fmla="*/ 188 h 228"/>
                <a:gd name="T34" fmla="*/ 72 w 138"/>
                <a:gd name="T35" fmla="*/ 208 h 228"/>
                <a:gd name="T36" fmla="*/ 73 w 138"/>
                <a:gd name="T37" fmla="*/ 228 h 228"/>
                <a:gd name="T38" fmla="*/ 11 w 138"/>
                <a:gd name="T39" fmla="*/ 228 h 228"/>
                <a:gd name="T40" fmla="*/ 13 w 138"/>
                <a:gd name="T41" fmla="*/ 153 h 228"/>
                <a:gd name="T42" fmla="*/ 13 w 138"/>
                <a:gd name="T43" fmla="*/ 101 h 228"/>
                <a:gd name="T44" fmla="*/ 11 w 138"/>
                <a:gd name="T45" fmla="*/ 70 h 228"/>
                <a:gd name="T46" fmla="*/ 7 w 138"/>
                <a:gd name="T47" fmla="*/ 40 h 228"/>
                <a:gd name="T48" fmla="*/ 0 w 138"/>
                <a:gd name="T49" fmla="*/ 10 h 228"/>
                <a:gd name="T50" fmla="*/ 58 w 138"/>
                <a:gd name="T51" fmla="*/ 5 h 228"/>
                <a:gd name="T52" fmla="*/ 62 w 138"/>
                <a:gd name="T53" fmla="*/ 21 h 228"/>
                <a:gd name="T54" fmla="*/ 64 w 138"/>
                <a:gd name="T55" fmla="*/ 39 h 228"/>
                <a:gd name="T56" fmla="*/ 64 w 138"/>
                <a:gd name="T57" fmla="*/ 39 h 228"/>
                <a:gd name="T58" fmla="*/ 75 w 138"/>
                <a:gd name="T59" fmla="*/ 25 h 228"/>
                <a:gd name="T60" fmla="*/ 89 w 138"/>
                <a:gd name="T61" fmla="*/ 11 h 228"/>
                <a:gd name="T62" fmla="*/ 107 w 138"/>
                <a:gd name="T63" fmla="*/ 4 h 228"/>
                <a:gd name="T64" fmla="*/ 126 w 13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28">
                  <a:moveTo>
                    <a:pt x="126" y="0"/>
                  </a:moveTo>
                  <a:lnTo>
                    <a:pt x="131" y="0"/>
                  </a:lnTo>
                  <a:lnTo>
                    <a:pt x="135" y="1"/>
                  </a:lnTo>
                  <a:lnTo>
                    <a:pt x="138" y="49"/>
                  </a:lnTo>
                  <a:lnTo>
                    <a:pt x="132" y="49"/>
                  </a:lnTo>
                  <a:lnTo>
                    <a:pt x="126" y="48"/>
                  </a:lnTo>
                  <a:lnTo>
                    <a:pt x="121" y="48"/>
                  </a:lnTo>
                  <a:lnTo>
                    <a:pt x="102" y="49"/>
                  </a:lnTo>
                  <a:lnTo>
                    <a:pt x="89" y="56"/>
                  </a:lnTo>
                  <a:lnTo>
                    <a:pt x="80" y="64"/>
                  </a:lnTo>
                  <a:lnTo>
                    <a:pt x="75" y="76"/>
                  </a:lnTo>
                  <a:lnTo>
                    <a:pt x="72" y="90"/>
                  </a:lnTo>
                  <a:lnTo>
                    <a:pt x="71" y="107"/>
                  </a:lnTo>
                  <a:lnTo>
                    <a:pt x="71" y="125"/>
                  </a:lnTo>
                  <a:lnTo>
                    <a:pt x="71" y="153"/>
                  </a:lnTo>
                  <a:lnTo>
                    <a:pt x="71" y="169"/>
                  </a:lnTo>
                  <a:lnTo>
                    <a:pt x="72" y="188"/>
                  </a:lnTo>
                  <a:lnTo>
                    <a:pt x="72" y="208"/>
                  </a:lnTo>
                  <a:lnTo>
                    <a:pt x="73" y="228"/>
                  </a:lnTo>
                  <a:lnTo>
                    <a:pt x="11" y="228"/>
                  </a:lnTo>
                  <a:lnTo>
                    <a:pt x="13" y="153"/>
                  </a:lnTo>
                  <a:lnTo>
                    <a:pt x="13" y="101"/>
                  </a:lnTo>
                  <a:lnTo>
                    <a:pt x="11" y="70"/>
                  </a:lnTo>
                  <a:lnTo>
                    <a:pt x="7" y="40"/>
                  </a:lnTo>
                  <a:lnTo>
                    <a:pt x="0" y="10"/>
                  </a:lnTo>
                  <a:lnTo>
                    <a:pt x="58" y="5"/>
                  </a:lnTo>
                  <a:lnTo>
                    <a:pt x="62" y="21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75" y="25"/>
                  </a:lnTo>
                  <a:lnTo>
                    <a:pt x="89" y="11"/>
                  </a:lnTo>
                  <a:lnTo>
                    <a:pt x="107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 dirty="0">
                <a:solidFill>
                  <a:srgbClr val="1F497D"/>
                </a:solidFill>
              </a:endParaRPr>
            </a:p>
          </p:txBody>
        </p:sp>
        <p:sp>
          <p:nvSpPr>
            <p:cNvPr id="41" name="Freeform 23"/>
            <p:cNvSpPr>
              <a:spLocks noEditPoints="1"/>
            </p:cNvSpPr>
            <p:nvPr/>
          </p:nvSpPr>
          <p:spPr bwMode="auto">
            <a:xfrm>
              <a:off x="9789900" y="432639"/>
              <a:ext cx="162356" cy="180911"/>
            </a:xfrm>
            <a:custGeom>
              <a:avLst/>
              <a:gdLst>
                <a:gd name="T0" fmla="*/ 109 w 211"/>
                <a:gd name="T1" fmla="*/ 48 h 234"/>
                <a:gd name="T2" fmla="*/ 93 w 211"/>
                <a:gd name="T3" fmla="*/ 49 h 234"/>
                <a:gd name="T4" fmla="*/ 80 w 211"/>
                <a:gd name="T5" fmla="*/ 55 h 234"/>
                <a:gd name="T6" fmla="*/ 71 w 211"/>
                <a:gd name="T7" fmla="*/ 63 h 234"/>
                <a:gd name="T8" fmla="*/ 64 w 211"/>
                <a:gd name="T9" fmla="*/ 72 h 234"/>
                <a:gd name="T10" fmla="*/ 61 w 211"/>
                <a:gd name="T11" fmla="*/ 81 h 234"/>
                <a:gd name="T12" fmla="*/ 59 w 211"/>
                <a:gd name="T13" fmla="*/ 90 h 234"/>
                <a:gd name="T14" fmla="*/ 153 w 211"/>
                <a:gd name="T15" fmla="*/ 90 h 234"/>
                <a:gd name="T16" fmla="*/ 152 w 211"/>
                <a:gd name="T17" fmla="*/ 80 h 234"/>
                <a:gd name="T18" fmla="*/ 146 w 211"/>
                <a:gd name="T19" fmla="*/ 68 h 234"/>
                <a:gd name="T20" fmla="*/ 138 w 211"/>
                <a:gd name="T21" fmla="*/ 57 h 234"/>
                <a:gd name="T22" fmla="*/ 125 w 211"/>
                <a:gd name="T23" fmla="*/ 51 h 234"/>
                <a:gd name="T24" fmla="*/ 109 w 211"/>
                <a:gd name="T25" fmla="*/ 48 h 234"/>
                <a:gd name="T26" fmla="*/ 108 w 211"/>
                <a:gd name="T27" fmla="*/ 0 h 234"/>
                <a:gd name="T28" fmla="*/ 133 w 211"/>
                <a:gd name="T29" fmla="*/ 2 h 234"/>
                <a:gd name="T30" fmla="*/ 153 w 211"/>
                <a:gd name="T31" fmla="*/ 9 h 234"/>
                <a:gd name="T32" fmla="*/ 171 w 211"/>
                <a:gd name="T33" fmla="*/ 18 h 234"/>
                <a:gd name="T34" fmla="*/ 184 w 211"/>
                <a:gd name="T35" fmla="*/ 31 h 234"/>
                <a:gd name="T36" fmla="*/ 195 w 211"/>
                <a:gd name="T37" fmla="*/ 46 h 234"/>
                <a:gd name="T38" fmla="*/ 203 w 211"/>
                <a:gd name="T39" fmla="*/ 61 h 234"/>
                <a:gd name="T40" fmla="*/ 208 w 211"/>
                <a:gd name="T41" fmla="*/ 78 h 234"/>
                <a:gd name="T42" fmla="*/ 211 w 211"/>
                <a:gd name="T43" fmla="*/ 95 h 234"/>
                <a:gd name="T44" fmla="*/ 211 w 211"/>
                <a:gd name="T45" fmla="*/ 114 h 234"/>
                <a:gd name="T46" fmla="*/ 211 w 211"/>
                <a:gd name="T47" fmla="*/ 120 h 234"/>
                <a:gd name="T48" fmla="*/ 211 w 211"/>
                <a:gd name="T49" fmla="*/ 127 h 234"/>
                <a:gd name="T50" fmla="*/ 59 w 211"/>
                <a:gd name="T51" fmla="*/ 127 h 234"/>
                <a:gd name="T52" fmla="*/ 61 w 211"/>
                <a:gd name="T53" fmla="*/ 136 h 234"/>
                <a:gd name="T54" fmla="*/ 63 w 211"/>
                <a:gd name="T55" fmla="*/ 145 h 234"/>
                <a:gd name="T56" fmla="*/ 68 w 211"/>
                <a:gd name="T57" fmla="*/ 154 h 234"/>
                <a:gd name="T58" fmla="*/ 76 w 211"/>
                <a:gd name="T59" fmla="*/ 165 h 234"/>
                <a:gd name="T60" fmla="*/ 87 w 211"/>
                <a:gd name="T61" fmla="*/ 174 h 234"/>
                <a:gd name="T62" fmla="*/ 101 w 211"/>
                <a:gd name="T63" fmla="*/ 181 h 234"/>
                <a:gd name="T64" fmla="*/ 119 w 211"/>
                <a:gd name="T65" fmla="*/ 186 h 234"/>
                <a:gd name="T66" fmla="*/ 142 w 211"/>
                <a:gd name="T67" fmla="*/ 187 h 234"/>
                <a:gd name="T68" fmla="*/ 167 w 211"/>
                <a:gd name="T69" fmla="*/ 184 h 234"/>
                <a:gd name="T70" fmla="*/ 191 w 211"/>
                <a:gd name="T71" fmla="*/ 181 h 234"/>
                <a:gd name="T72" fmla="*/ 191 w 211"/>
                <a:gd name="T73" fmla="*/ 228 h 234"/>
                <a:gd name="T74" fmla="*/ 163 w 211"/>
                <a:gd name="T75" fmla="*/ 233 h 234"/>
                <a:gd name="T76" fmla="*/ 135 w 211"/>
                <a:gd name="T77" fmla="*/ 234 h 234"/>
                <a:gd name="T78" fmla="*/ 105 w 211"/>
                <a:gd name="T79" fmla="*/ 232 h 234"/>
                <a:gd name="T80" fmla="*/ 78 w 211"/>
                <a:gd name="T81" fmla="*/ 225 h 234"/>
                <a:gd name="T82" fmla="*/ 55 w 211"/>
                <a:gd name="T83" fmla="*/ 213 h 234"/>
                <a:gd name="T84" fmla="*/ 36 w 211"/>
                <a:gd name="T85" fmla="*/ 198 h 234"/>
                <a:gd name="T86" fmla="*/ 21 w 211"/>
                <a:gd name="T87" fmla="*/ 178 h 234"/>
                <a:gd name="T88" fmla="*/ 9 w 211"/>
                <a:gd name="T89" fmla="*/ 156 h 234"/>
                <a:gd name="T90" fmla="*/ 3 w 211"/>
                <a:gd name="T91" fmla="*/ 131 h 234"/>
                <a:gd name="T92" fmla="*/ 0 w 211"/>
                <a:gd name="T93" fmla="*/ 103 h 234"/>
                <a:gd name="T94" fmla="*/ 3 w 211"/>
                <a:gd name="T95" fmla="*/ 78 h 234"/>
                <a:gd name="T96" fmla="*/ 11 w 211"/>
                <a:gd name="T97" fmla="*/ 56 h 234"/>
                <a:gd name="T98" fmla="*/ 23 w 211"/>
                <a:gd name="T99" fmla="*/ 38 h 234"/>
                <a:gd name="T100" fmla="*/ 40 w 211"/>
                <a:gd name="T101" fmla="*/ 22 h 234"/>
                <a:gd name="T102" fmla="*/ 59 w 211"/>
                <a:gd name="T103" fmla="*/ 10 h 234"/>
                <a:gd name="T104" fmla="*/ 81 w 211"/>
                <a:gd name="T105" fmla="*/ 2 h 234"/>
                <a:gd name="T106" fmla="*/ 108 w 211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234">
                  <a:moveTo>
                    <a:pt x="109" y="48"/>
                  </a:moveTo>
                  <a:lnTo>
                    <a:pt x="93" y="49"/>
                  </a:lnTo>
                  <a:lnTo>
                    <a:pt x="80" y="55"/>
                  </a:lnTo>
                  <a:lnTo>
                    <a:pt x="71" y="63"/>
                  </a:lnTo>
                  <a:lnTo>
                    <a:pt x="64" y="72"/>
                  </a:lnTo>
                  <a:lnTo>
                    <a:pt x="61" y="81"/>
                  </a:lnTo>
                  <a:lnTo>
                    <a:pt x="59" y="90"/>
                  </a:lnTo>
                  <a:lnTo>
                    <a:pt x="153" y="90"/>
                  </a:lnTo>
                  <a:lnTo>
                    <a:pt x="152" y="80"/>
                  </a:lnTo>
                  <a:lnTo>
                    <a:pt x="146" y="68"/>
                  </a:lnTo>
                  <a:lnTo>
                    <a:pt x="138" y="57"/>
                  </a:lnTo>
                  <a:lnTo>
                    <a:pt x="125" y="51"/>
                  </a:lnTo>
                  <a:lnTo>
                    <a:pt x="109" y="48"/>
                  </a:lnTo>
                  <a:close/>
                  <a:moveTo>
                    <a:pt x="108" y="0"/>
                  </a:moveTo>
                  <a:lnTo>
                    <a:pt x="133" y="2"/>
                  </a:lnTo>
                  <a:lnTo>
                    <a:pt x="153" y="9"/>
                  </a:lnTo>
                  <a:lnTo>
                    <a:pt x="171" y="18"/>
                  </a:lnTo>
                  <a:lnTo>
                    <a:pt x="184" y="31"/>
                  </a:lnTo>
                  <a:lnTo>
                    <a:pt x="195" y="46"/>
                  </a:lnTo>
                  <a:lnTo>
                    <a:pt x="203" y="61"/>
                  </a:lnTo>
                  <a:lnTo>
                    <a:pt x="208" y="78"/>
                  </a:lnTo>
                  <a:lnTo>
                    <a:pt x="211" y="95"/>
                  </a:lnTo>
                  <a:lnTo>
                    <a:pt x="211" y="114"/>
                  </a:lnTo>
                  <a:lnTo>
                    <a:pt x="211" y="120"/>
                  </a:lnTo>
                  <a:lnTo>
                    <a:pt x="211" y="127"/>
                  </a:lnTo>
                  <a:lnTo>
                    <a:pt x="59" y="127"/>
                  </a:lnTo>
                  <a:lnTo>
                    <a:pt x="61" y="136"/>
                  </a:lnTo>
                  <a:lnTo>
                    <a:pt x="63" y="145"/>
                  </a:lnTo>
                  <a:lnTo>
                    <a:pt x="68" y="154"/>
                  </a:lnTo>
                  <a:lnTo>
                    <a:pt x="76" y="165"/>
                  </a:lnTo>
                  <a:lnTo>
                    <a:pt x="87" y="174"/>
                  </a:lnTo>
                  <a:lnTo>
                    <a:pt x="101" y="181"/>
                  </a:lnTo>
                  <a:lnTo>
                    <a:pt x="119" y="186"/>
                  </a:lnTo>
                  <a:lnTo>
                    <a:pt x="142" y="187"/>
                  </a:lnTo>
                  <a:lnTo>
                    <a:pt x="167" y="184"/>
                  </a:lnTo>
                  <a:lnTo>
                    <a:pt x="191" y="181"/>
                  </a:lnTo>
                  <a:lnTo>
                    <a:pt x="191" y="228"/>
                  </a:lnTo>
                  <a:lnTo>
                    <a:pt x="163" y="233"/>
                  </a:lnTo>
                  <a:lnTo>
                    <a:pt x="135" y="234"/>
                  </a:lnTo>
                  <a:lnTo>
                    <a:pt x="105" y="232"/>
                  </a:lnTo>
                  <a:lnTo>
                    <a:pt x="78" y="225"/>
                  </a:lnTo>
                  <a:lnTo>
                    <a:pt x="55" y="213"/>
                  </a:lnTo>
                  <a:lnTo>
                    <a:pt x="36" y="198"/>
                  </a:lnTo>
                  <a:lnTo>
                    <a:pt x="21" y="178"/>
                  </a:lnTo>
                  <a:lnTo>
                    <a:pt x="9" y="156"/>
                  </a:lnTo>
                  <a:lnTo>
                    <a:pt x="3" y="131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1" y="56"/>
                  </a:lnTo>
                  <a:lnTo>
                    <a:pt x="23" y="38"/>
                  </a:lnTo>
                  <a:lnTo>
                    <a:pt x="40" y="22"/>
                  </a:lnTo>
                  <a:lnTo>
                    <a:pt x="59" y="10"/>
                  </a:lnTo>
                  <a:lnTo>
                    <a:pt x="81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 dirty="0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86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‹#›</a:t>
            </a:fld>
            <a:endParaRPr lang="en-GB">
              <a:solidFill>
                <a:srgbClr val="58595B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7540" y="6179208"/>
            <a:ext cx="8548312" cy="0"/>
          </a:xfrm>
          <a:prstGeom prst="line">
            <a:avLst/>
          </a:pr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310158" y="6347904"/>
            <a:ext cx="1636104" cy="228546"/>
            <a:chOff x="7398636" y="349142"/>
            <a:chExt cx="2553620" cy="33630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7398636" y="370016"/>
              <a:ext cx="62623" cy="238895"/>
            </a:xfrm>
            <a:custGeom>
              <a:avLst/>
              <a:gdLst>
                <a:gd name="T0" fmla="*/ 0 w 82"/>
                <a:gd name="T1" fmla="*/ 0 h 308"/>
                <a:gd name="T2" fmla="*/ 76 w 82"/>
                <a:gd name="T3" fmla="*/ 0 h 308"/>
                <a:gd name="T4" fmla="*/ 74 w 82"/>
                <a:gd name="T5" fmla="*/ 25 h 308"/>
                <a:gd name="T6" fmla="*/ 73 w 82"/>
                <a:gd name="T7" fmla="*/ 53 h 308"/>
                <a:gd name="T8" fmla="*/ 73 w 82"/>
                <a:gd name="T9" fmla="*/ 86 h 308"/>
                <a:gd name="T10" fmla="*/ 73 w 82"/>
                <a:gd name="T11" fmla="*/ 199 h 308"/>
                <a:gd name="T12" fmla="*/ 74 w 82"/>
                <a:gd name="T13" fmla="*/ 225 h 308"/>
                <a:gd name="T14" fmla="*/ 76 w 82"/>
                <a:gd name="T15" fmla="*/ 254 h 308"/>
                <a:gd name="T16" fmla="*/ 78 w 82"/>
                <a:gd name="T17" fmla="*/ 283 h 308"/>
                <a:gd name="T18" fmla="*/ 82 w 82"/>
                <a:gd name="T19" fmla="*/ 308 h 308"/>
                <a:gd name="T20" fmla="*/ 6 w 82"/>
                <a:gd name="T21" fmla="*/ 308 h 308"/>
                <a:gd name="T22" fmla="*/ 6 w 82"/>
                <a:gd name="T23" fmla="*/ 289 h 308"/>
                <a:gd name="T24" fmla="*/ 7 w 82"/>
                <a:gd name="T25" fmla="*/ 271 h 308"/>
                <a:gd name="T26" fmla="*/ 7 w 82"/>
                <a:gd name="T27" fmla="*/ 251 h 308"/>
                <a:gd name="T28" fmla="*/ 7 w 82"/>
                <a:gd name="T29" fmla="*/ 228 h 308"/>
                <a:gd name="T30" fmla="*/ 7 w 82"/>
                <a:gd name="T31" fmla="*/ 107 h 308"/>
                <a:gd name="T32" fmla="*/ 7 w 82"/>
                <a:gd name="T33" fmla="*/ 68 h 308"/>
                <a:gd name="T34" fmla="*/ 5 w 82"/>
                <a:gd name="T35" fmla="*/ 32 h 308"/>
                <a:gd name="T36" fmla="*/ 0 w 82"/>
                <a:gd name="T3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308">
                  <a:moveTo>
                    <a:pt x="0" y="0"/>
                  </a:moveTo>
                  <a:lnTo>
                    <a:pt x="76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99"/>
                  </a:lnTo>
                  <a:lnTo>
                    <a:pt x="74" y="225"/>
                  </a:lnTo>
                  <a:lnTo>
                    <a:pt x="76" y="254"/>
                  </a:lnTo>
                  <a:lnTo>
                    <a:pt x="78" y="283"/>
                  </a:lnTo>
                  <a:lnTo>
                    <a:pt x="82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7" y="271"/>
                  </a:lnTo>
                  <a:lnTo>
                    <a:pt x="7" y="251"/>
                  </a:lnTo>
                  <a:lnTo>
                    <a:pt x="7" y="228"/>
                  </a:lnTo>
                  <a:lnTo>
                    <a:pt x="7" y="107"/>
                  </a:lnTo>
                  <a:lnTo>
                    <a:pt x="7" y="68"/>
                  </a:lnTo>
                  <a:lnTo>
                    <a:pt x="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/>
          </p:nvSpPr>
          <p:spPr bwMode="auto">
            <a:xfrm>
              <a:off x="7496049" y="432639"/>
              <a:ext cx="183230" cy="252811"/>
            </a:xfrm>
            <a:custGeom>
              <a:avLst/>
              <a:gdLst>
                <a:gd name="T0" fmla="*/ 104 w 237"/>
                <a:gd name="T1" fmla="*/ 51 h 326"/>
                <a:gd name="T2" fmla="*/ 79 w 237"/>
                <a:gd name="T3" fmla="*/ 68 h 326"/>
                <a:gd name="T4" fmla="*/ 68 w 237"/>
                <a:gd name="T5" fmla="*/ 102 h 326"/>
                <a:gd name="T6" fmla="*/ 69 w 237"/>
                <a:gd name="T7" fmla="*/ 145 h 326"/>
                <a:gd name="T8" fmla="*/ 87 w 237"/>
                <a:gd name="T9" fmla="*/ 177 h 326"/>
                <a:gd name="T10" fmla="*/ 124 w 237"/>
                <a:gd name="T11" fmla="*/ 187 h 326"/>
                <a:gd name="T12" fmla="*/ 154 w 237"/>
                <a:gd name="T13" fmla="*/ 179 h 326"/>
                <a:gd name="T14" fmla="*/ 172 w 237"/>
                <a:gd name="T15" fmla="*/ 157 h 326"/>
                <a:gd name="T16" fmla="*/ 179 w 237"/>
                <a:gd name="T17" fmla="*/ 123 h 326"/>
                <a:gd name="T18" fmla="*/ 168 w 237"/>
                <a:gd name="T19" fmla="*/ 77 h 326"/>
                <a:gd name="T20" fmla="*/ 140 w 237"/>
                <a:gd name="T21" fmla="*/ 51 h 326"/>
                <a:gd name="T22" fmla="*/ 136 w 237"/>
                <a:gd name="T23" fmla="*/ 0 h 326"/>
                <a:gd name="T24" fmla="*/ 182 w 237"/>
                <a:gd name="T25" fmla="*/ 11 h 326"/>
                <a:gd name="T26" fmla="*/ 216 w 237"/>
                <a:gd name="T27" fmla="*/ 44 h 326"/>
                <a:gd name="T28" fmla="*/ 235 w 237"/>
                <a:gd name="T29" fmla="*/ 93 h 326"/>
                <a:gd name="T30" fmla="*/ 235 w 237"/>
                <a:gd name="T31" fmla="*/ 149 h 326"/>
                <a:gd name="T32" fmla="*/ 217 w 237"/>
                <a:gd name="T33" fmla="*/ 194 h 326"/>
                <a:gd name="T34" fmla="*/ 183 w 237"/>
                <a:gd name="T35" fmla="*/ 224 h 326"/>
                <a:gd name="T36" fmla="*/ 138 w 237"/>
                <a:gd name="T37" fmla="*/ 234 h 326"/>
                <a:gd name="T38" fmla="*/ 103 w 237"/>
                <a:gd name="T39" fmla="*/ 230 h 326"/>
                <a:gd name="T40" fmla="*/ 81 w 237"/>
                <a:gd name="T41" fmla="*/ 219 h 326"/>
                <a:gd name="T42" fmla="*/ 70 w 237"/>
                <a:gd name="T43" fmla="*/ 239 h 326"/>
                <a:gd name="T44" fmla="*/ 72 w 237"/>
                <a:gd name="T45" fmla="*/ 272 h 326"/>
                <a:gd name="T46" fmla="*/ 76 w 237"/>
                <a:gd name="T47" fmla="*/ 322 h 326"/>
                <a:gd name="T48" fmla="*/ 5 w 237"/>
                <a:gd name="T49" fmla="*/ 313 h 326"/>
                <a:gd name="T50" fmla="*/ 9 w 237"/>
                <a:gd name="T51" fmla="*/ 274 h 326"/>
                <a:gd name="T52" fmla="*/ 11 w 237"/>
                <a:gd name="T53" fmla="*/ 232 h 326"/>
                <a:gd name="T54" fmla="*/ 13 w 237"/>
                <a:gd name="T55" fmla="*/ 123 h 326"/>
                <a:gd name="T56" fmla="*/ 6 w 237"/>
                <a:gd name="T57" fmla="*/ 47 h 326"/>
                <a:gd name="T58" fmla="*/ 55 w 237"/>
                <a:gd name="T59" fmla="*/ 5 h 326"/>
                <a:gd name="T60" fmla="*/ 62 w 237"/>
                <a:gd name="T61" fmla="*/ 38 h 326"/>
                <a:gd name="T62" fmla="*/ 78 w 237"/>
                <a:gd name="T63" fmla="*/ 21 h 326"/>
                <a:gd name="T64" fmla="*/ 100 w 237"/>
                <a:gd name="T65" fmla="*/ 6 h 326"/>
                <a:gd name="T66" fmla="*/ 136 w 237"/>
                <a:gd name="T6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326">
                  <a:moveTo>
                    <a:pt x="121" y="48"/>
                  </a:moveTo>
                  <a:lnTo>
                    <a:pt x="104" y="51"/>
                  </a:lnTo>
                  <a:lnTo>
                    <a:pt x="90" y="57"/>
                  </a:lnTo>
                  <a:lnTo>
                    <a:pt x="79" y="68"/>
                  </a:lnTo>
                  <a:lnTo>
                    <a:pt x="73" y="84"/>
                  </a:lnTo>
                  <a:lnTo>
                    <a:pt x="68" y="102"/>
                  </a:lnTo>
                  <a:lnTo>
                    <a:pt x="66" y="123"/>
                  </a:lnTo>
                  <a:lnTo>
                    <a:pt x="69" y="145"/>
                  </a:lnTo>
                  <a:lnTo>
                    <a:pt x="76" y="163"/>
                  </a:lnTo>
                  <a:lnTo>
                    <a:pt x="87" y="177"/>
                  </a:lnTo>
                  <a:lnTo>
                    <a:pt x="103" y="184"/>
                  </a:lnTo>
                  <a:lnTo>
                    <a:pt x="124" y="187"/>
                  </a:lnTo>
                  <a:lnTo>
                    <a:pt x="141" y="184"/>
                  </a:lnTo>
                  <a:lnTo>
                    <a:pt x="154" y="179"/>
                  </a:lnTo>
                  <a:lnTo>
                    <a:pt x="165" y="169"/>
                  </a:lnTo>
                  <a:lnTo>
                    <a:pt x="172" y="157"/>
                  </a:lnTo>
                  <a:lnTo>
                    <a:pt x="178" y="141"/>
                  </a:lnTo>
                  <a:lnTo>
                    <a:pt x="179" y="123"/>
                  </a:lnTo>
                  <a:lnTo>
                    <a:pt x="176" y="98"/>
                  </a:lnTo>
                  <a:lnTo>
                    <a:pt x="168" y="77"/>
                  </a:lnTo>
                  <a:lnTo>
                    <a:pt x="155" y="61"/>
                  </a:lnTo>
                  <a:lnTo>
                    <a:pt x="140" y="51"/>
                  </a:lnTo>
                  <a:lnTo>
                    <a:pt x="121" y="48"/>
                  </a:lnTo>
                  <a:close/>
                  <a:moveTo>
                    <a:pt x="136" y="0"/>
                  </a:moveTo>
                  <a:lnTo>
                    <a:pt x="159" y="4"/>
                  </a:lnTo>
                  <a:lnTo>
                    <a:pt x="182" y="11"/>
                  </a:lnTo>
                  <a:lnTo>
                    <a:pt x="201" y="26"/>
                  </a:lnTo>
                  <a:lnTo>
                    <a:pt x="216" y="44"/>
                  </a:lnTo>
                  <a:lnTo>
                    <a:pt x="227" y="66"/>
                  </a:lnTo>
                  <a:lnTo>
                    <a:pt x="235" y="93"/>
                  </a:lnTo>
                  <a:lnTo>
                    <a:pt x="237" y="122"/>
                  </a:lnTo>
                  <a:lnTo>
                    <a:pt x="235" y="149"/>
                  </a:lnTo>
                  <a:lnTo>
                    <a:pt x="227" y="173"/>
                  </a:lnTo>
                  <a:lnTo>
                    <a:pt x="217" y="194"/>
                  </a:lnTo>
                  <a:lnTo>
                    <a:pt x="201" y="211"/>
                  </a:lnTo>
                  <a:lnTo>
                    <a:pt x="183" y="224"/>
                  </a:lnTo>
                  <a:lnTo>
                    <a:pt x="162" y="232"/>
                  </a:lnTo>
                  <a:lnTo>
                    <a:pt x="138" y="234"/>
                  </a:lnTo>
                  <a:lnTo>
                    <a:pt x="119" y="233"/>
                  </a:lnTo>
                  <a:lnTo>
                    <a:pt x="103" y="230"/>
                  </a:lnTo>
                  <a:lnTo>
                    <a:pt x="91" y="225"/>
                  </a:lnTo>
                  <a:lnTo>
                    <a:pt x="81" y="219"/>
                  </a:lnTo>
                  <a:lnTo>
                    <a:pt x="70" y="213"/>
                  </a:lnTo>
                  <a:lnTo>
                    <a:pt x="70" y="239"/>
                  </a:lnTo>
                  <a:lnTo>
                    <a:pt x="70" y="253"/>
                  </a:lnTo>
                  <a:lnTo>
                    <a:pt x="72" y="272"/>
                  </a:lnTo>
                  <a:lnTo>
                    <a:pt x="73" y="296"/>
                  </a:lnTo>
                  <a:lnTo>
                    <a:pt x="76" y="322"/>
                  </a:lnTo>
                  <a:lnTo>
                    <a:pt x="4" y="326"/>
                  </a:lnTo>
                  <a:lnTo>
                    <a:pt x="5" y="313"/>
                  </a:lnTo>
                  <a:lnTo>
                    <a:pt x="7" y="295"/>
                  </a:lnTo>
                  <a:lnTo>
                    <a:pt x="9" y="274"/>
                  </a:lnTo>
                  <a:lnTo>
                    <a:pt x="10" y="253"/>
                  </a:lnTo>
                  <a:lnTo>
                    <a:pt x="11" y="232"/>
                  </a:lnTo>
                  <a:lnTo>
                    <a:pt x="13" y="213"/>
                  </a:lnTo>
                  <a:lnTo>
                    <a:pt x="13" y="123"/>
                  </a:lnTo>
                  <a:lnTo>
                    <a:pt x="10" y="85"/>
                  </a:lnTo>
                  <a:lnTo>
                    <a:pt x="6" y="47"/>
                  </a:lnTo>
                  <a:lnTo>
                    <a:pt x="0" y="10"/>
                  </a:lnTo>
                  <a:lnTo>
                    <a:pt x="55" y="5"/>
                  </a:lnTo>
                  <a:lnTo>
                    <a:pt x="59" y="21"/>
                  </a:lnTo>
                  <a:lnTo>
                    <a:pt x="62" y="38"/>
                  </a:lnTo>
                  <a:lnTo>
                    <a:pt x="69" y="28"/>
                  </a:lnTo>
                  <a:lnTo>
                    <a:pt x="78" y="21"/>
                  </a:lnTo>
                  <a:lnTo>
                    <a:pt x="89" y="13"/>
                  </a:lnTo>
                  <a:lnTo>
                    <a:pt x="100" y="6"/>
                  </a:lnTo>
                  <a:lnTo>
                    <a:pt x="116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7700153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2 w 159"/>
                <a:gd name="T3" fmla="*/ 1 h 234"/>
                <a:gd name="T4" fmla="*/ 135 w 159"/>
                <a:gd name="T5" fmla="*/ 4 h 234"/>
                <a:gd name="T6" fmla="*/ 135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2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8 w 159"/>
                <a:gd name="T19" fmla="*/ 61 h 234"/>
                <a:gd name="T20" fmla="*/ 62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4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50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6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3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0 w 159"/>
                <a:gd name="T67" fmla="*/ 190 h 234"/>
                <a:gd name="T68" fmla="*/ 91 w 159"/>
                <a:gd name="T69" fmla="*/ 186 h 234"/>
                <a:gd name="T70" fmla="*/ 97 w 159"/>
                <a:gd name="T71" fmla="*/ 179 h 234"/>
                <a:gd name="T72" fmla="*/ 100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0 w 159"/>
                <a:gd name="T83" fmla="*/ 123 h 234"/>
                <a:gd name="T84" fmla="*/ 25 w 159"/>
                <a:gd name="T85" fmla="*/ 111 h 234"/>
                <a:gd name="T86" fmla="*/ 12 w 159"/>
                <a:gd name="T87" fmla="*/ 97 h 234"/>
                <a:gd name="T88" fmla="*/ 3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3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2" y="1"/>
                  </a:lnTo>
                  <a:lnTo>
                    <a:pt x="135" y="4"/>
                  </a:lnTo>
                  <a:lnTo>
                    <a:pt x="135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2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8" y="61"/>
                  </a:lnTo>
                  <a:lnTo>
                    <a:pt x="62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4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50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6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3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0" y="190"/>
                  </a:lnTo>
                  <a:lnTo>
                    <a:pt x="91" y="186"/>
                  </a:lnTo>
                  <a:lnTo>
                    <a:pt x="97" y="179"/>
                  </a:lnTo>
                  <a:lnTo>
                    <a:pt x="100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0" y="123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3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7841634" y="432639"/>
              <a:ext cx="176272" cy="180911"/>
            </a:xfrm>
            <a:custGeom>
              <a:avLst/>
              <a:gdLst>
                <a:gd name="T0" fmla="*/ 115 w 229"/>
                <a:gd name="T1" fmla="*/ 48 h 234"/>
                <a:gd name="T2" fmla="*/ 97 w 229"/>
                <a:gd name="T3" fmla="*/ 49 h 234"/>
                <a:gd name="T4" fmla="*/ 84 w 229"/>
                <a:gd name="T5" fmla="*/ 56 h 234"/>
                <a:gd name="T6" fmla="*/ 72 w 229"/>
                <a:gd name="T7" fmla="*/ 66 h 234"/>
                <a:gd name="T8" fmla="*/ 64 w 229"/>
                <a:gd name="T9" fmla="*/ 80 h 234"/>
                <a:gd name="T10" fmla="*/ 60 w 229"/>
                <a:gd name="T11" fmla="*/ 97 h 234"/>
                <a:gd name="T12" fmla="*/ 58 w 229"/>
                <a:gd name="T13" fmla="*/ 116 h 234"/>
                <a:gd name="T14" fmla="*/ 60 w 229"/>
                <a:gd name="T15" fmla="*/ 136 h 234"/>
                <a:gd name="T16" fmla="*/ 64 w 229"/>
                <a:gd name="T17" fmla="*/ 153 h 234"/>
                <a:gd name="T18" fmla="*/ 73 w 229"/>
                <a:gd name="T19" fmla="*/ 167 h 234"/>
                <a:gd name="T20" fmla="*/ 84 w 229"/>
                <a:gd name="T21" fmla="*/ 178 h 234"/>
                <a:gd name="T22" fmla="*/ 98 w 229"/>
                <a:gd name="T23" fmla="*/ 184 h 234"/>
                <a:gd name="T24" fmla="*/ 115 w 229"/>
                <a:gd name="T25" fmla="*/ 187 h 234"/>
                <a:gd name="T26" fmla="*/ 132 w 229"/>
                <a:gd name="T27" fmla="*/ 184 h 234"/>
                <a:gd name="T28" fmla="*/ 147 w 229"/>
                <a:gd name="T29" fmla="*/ 178 h 234"/>
                <a:gd name="T30" fmla="*/ 157 w 229"/>
                <a:gd name="T31" fmla="*/ 166 h 234"/>
                <a:gd name="T32" fmla="*/ 165 w 229"/>
                <a:gd name="T33" fmla="*/ 153 h 234"/>
                <a:gd name="T34" fmla="*/ 170 w 229"/>
                <a:gd name="T35" fmla="*/ 136 h 234"/>
                <a:gd name="T36" fmla="*/ 172 w 229"/>
                <a:gd name="T37" fmla="*/ 116 h 234"/>
                <a:gd name="T38" fmla="*/ 170 w 229"/>
                <a:gd name="T39" fmla="*/ 97 h 234"/>
                <a:gd name="T40" fmla="*/ 165 w 229"/>
                <a:gd name="T41" fmla="*/ 80 h 234"/>
                <a:gd name="T42" fmla="*/ 157 w 229"/>
                <a:gd name="T43" fmla="*/ 65 h 234"/>
                <a:gd name="T44" fmla="*/ 147 w 229"/>
                <a:gd name="T45" fmla="*/ 56 h 234"/>
                <a:gd name="T46" fmla="*/ 132 w 229"/>
                <a:gd name="T47" fmla="*/ 49 h 234"/>
                <a:gd name="T48" fmla="*/ 115 w 229"/>
                <a:gd name="T49" fmla="*/ 48 h 234"/>
                <a:gd name="T50" fmla="*/ 115 w 229"/>
                <a:gd name="T51" fmla="*/ 0 h 234"/>
                <a:gd name="T52" fmla="*/ 143 w 229"/>
                <a:gd name="T53" fmla="*/ 4 h 234"/>
                <a:gd name="T54" fmla="*/ 168 w 229"/>
                <a:gd name="T55" fmla="*/ 11 h 234"/>
                <a:gd name="T56" fmla="*/ 189 w 229"/>
                <a:gd name="T57" fmla="*/ 25 h 234"/>
                <a:gd name="T58" fmla="*/ 206 w 229"/>
                <a:gd name="T59" fmla="*/ 42 h 234"/>
                <a:gd name="T60" fmla="*/ 219 w 229"/>
                <a:gd name="T61" fmla="*/ 63 h 234"/>
                <a:gd name="T62" fmla="*/ 226 w 229"/>
                <a:gd name="T63" fmla="*/ 87 h 234"/>
                <a:gd name="T64" fmla="*/ 229 w 229"/>
                <a:gd name="T65" fmla="*/ 116 h 234"/>
                <a:gd name="T66" fmla="*/ 226 w 229"/>
                <a:gd name="T67" fmla="*/ 144 h 234"/>
                <a:gd name="T68" fmla="*/ 219 w 229"/>
                <a:gd name="T69" fmla="*/ 169 h 234"/>
                <a:gd name="T70" fmla="*/ 206 w 229"/>
                <a:gd name="T71" fmla="*/ 190 h 234"/>
                <a:gd name="T72" fmla="*/ 189 w 229"/>
                <a:gd name="T73" fmla="*/ 208 h 234"/>
                <a:gd name="T74" fmla="*/ 168 w 229"/>
                <a:gd name="T75" fmla="*/ 222 h 234"/>
                <a:gd name="T76" fmla="*/ 143 w 229"/>
                <a:gd name="T77" fmla="*/ 232 h 234"/>
                <a:gd name="T78" fmla="*/ 115 w 229"/>
                <a:gd name="T79" fmla="*/ 234 h 234"/>
                <a:gd name="T80" fmla="*/ 88 w 229"/>
                <a:gd name="T81" fmla="*/ 232 h 234"/>
                <a:gd name="T82" fmla="*/ 63 w 229"/>
                <a:gd name="T83" fmla="*/ 224 h 234"/>
                <a:gd name="T84" fmla="*/ 41 w 229"/>
                <a:gd name="T85" fmla="*/ 209 h 234"/>
                <a:gd name="T86" fmla="*/ 24 w 229"/>
                <a:gd name="T87" fmla="*/ 192 h 234"/>
                <a:gd name="T88" fmla="*/ 10 w 229"/>
                <a:gd name="T89" fmla="*/ 170 h 234"/>
                <a:gd name="T90" fmla="*/ 3 w 229"/>
                <a:gd name="T91" fmla="*/ 144 h 234"/>
                <a:gd name="T92" fmla="*/ 0 w 229"/>
                <a:gd name="T93" fmla="*/ 116 h 234"/>
                <a:gd name="T94" fmla="*/ 3 w 229"/>
                <a:gd name="T95" fmla="*/ 87 h 234"/>
                <a:gd name="T96" fmla="*/ 10 w 229"/>
                <a:gd name="T97" fmla="*/ 63 h 234"/>
                <a:gd name="T98" fmla="*/ 24 w 229"/>
                <a:gd name="T99" fmla="*/ 42 h 234"/>
                <a:gd name="T100" fmla="*/ 41 w 229"/>
                <a:gd name="T101" fmla="*/ 23 h 234"/>
                <a:gd name="T102" fmla="*/ 62 w 229"/>
                <a:gd name="T103" fmla="*/ 11 h 234"/>
                <a:gd name="T104" fmla="*/ 86 w 229"/>
                <a:gd name="T105" fmla="*/ 4 h 234"/>
                <a:gd name="T106" fmla="*/ 115 w 229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" h="234">
                  <a:moveTo>
                    <a:pt x="115" y="48"/>
                  </a:moveTo>
                  <a:lnTo>
                    <a:pt x="97" y="49"/>
                  </a:lnTo>
                  <a:lnTo>
                    <a:pt x="84" y="56"/>
                  </a:lnTo>
                  <a:lnTo>
                    <a:pt x="72" y="66"/>
                  </a:lnTo>
                  <a:lnTo>
                    <a:pt x="64" y="80"/>
                  </a:lnTo>
                  <a:lnTo>
                    <a:pt x="60" y="97"/>
                  </a:lnTo>
                  <a:lnTo>
                    <a:pt x="58" y="116"/>
                  </a:lnTo>
                  <a:lnTo>
                    <a:pt x="60" y="136"/>
                  </a:lnTo>
                  <a:lnTo>
                    <a:pt x="64" y="153"/>
                  </a:lnTo>
                  <a:lnTo>
                    <a:pt x="73" y="167"/>
                  </a:lnTo>
                  <a:lnTo>
                    <a:pt x="84" y="178"/>
                  </a:lnTo>
                  <a:lnTo>
                    <a:pt x="98" y="184"/>
                  </a:lnTo>
                  <a:lnTo>
                    <a:pt x="115" y="187"/>
                  </a:lnTo>
                  <a:lnTo>
                    <a:pt x="132" y="184"/>
                  </a:lnTo>
                  <a:lnTo>
                    <a:pt x="147" y="178"/>
                  </a:lnTo>
                  <a:lnTo>
                    <a:pt x="157" y="166"/>
                  </a:lnTo>
                  <a:lnTo>
                    <a:pt x="165" y="153"/>
                  </a:lnTo>
                  <a:lnTo>
                    <a:pt x="170" y="136"/>
                  </a:lnTo>
                  <a:lnTo>
                    <a:pt x="172" y="116"/>
                  </a:lnTo>
                  <a:lnTo>
                    <a:pt x="170" y="97"/>
                  </a:lnTo>
                  <a:lnTo>
                    <a:pt x="165" y="80"/>
                  </a:lnTo>
                  <a:lnTo>
                    <a:pt x="157" y="65"/>
                  </a:lnTo>
                  <a:lnTo>
                    <a:pt x="147" y="56"/>
                  </a:lnTo>
                  <a:lnTo>
                    <a:pt x="132" y="49"/>
                  </a:lnTo>
                  <a:lnTo>
                    <a:pt x="115" y="48"/>
                  </a:lnTo>
                  <a:close/>
                  <a:moveTo>
                    <a:pt x="115" y="0"/>
                  </a:moveTo>
                  <a:lnTo>
                    <a:pt x="143" y="4"/>
                  </a:lnTo>
                  <a:lnTo>
                    <a:pt x="168" y="11"/>
                  </a:lnTo>
                  <a:lnTo>
                    <a:pt x="189" y="25"/>
                  </a:lnTo>
                  <a:lnTo>
                    <a:pt x="206" y="42"/>
                  </a:lnTo>
                  <a:lnTo>
                    <a:pt x="219" y="63"/>
                  </a:lnTo>
                  <a:lnTo>
                    <a:pt x="226" y="87"/>
                  </a:lnTo>
                  <a:lnTo>
                    <a:pt x="229" y="116"/>
                  </a:lnTo>
                  <a:lnTo>
                    <a:pt x="226" y="144"/>
                  </a:lnTo>
                  <a:lnTo>
                    <a:pt x="219" y="169"/>
                  </a:lnTo>
                  <a:lnTo>
                    <a:pt x="206" y="190"/>
                  </a:lnTo>
                  <a:lnTo>
                    <a:pt x="189" y="208"/>
                  </a:lnTo>
                  <a:lnTo>
                    <a:pt x="168" y="222"/>
                  </a:lnTo>
                  <a:lnTo>
                    <a:pt x="143" y="232"/>
                  </a:lnTo>
                  <a:lnTo>
                    <a:pt x="115" y="234"/>
                  </a:lnTo>
                  <a:lnTo>
                    <a:pt x="88" y="232"/>
                  </a:lnTo>
                  <a:lnTo>
                    <a:pt x="63" y="224"/>
                  </a:lnTo>
                  <a:lnTo>
                    <a:pt x="41" y="209"/>
                  </a:lnTo>
                  <a:lnTo>
                    <a:pt x="24" y="192"/>
                  </a:lnTo>
                  <a:lnTo>
                    <a:pt x="10" y="170"/>
                  </a:lnTo>
                  <a:lnTo>
                    <a:pt x="3" y="144"/>
                  </a:lnTo>
                  <a:lnTo>
                    <a:pt x="0" y="116"/>
                  </a:lnTo>
                  <a:lnTo>
                    <a:pt x="3" y="87"/>
                  </a:lnTo>
                  <a:lnTo>
                    <a:pt x="10" y="63"/>
                  </a:lnTo>
                  <a:lnTo>
                    <a:pt x="24" y="42"/>
                  </a:lnTo>
                  <a:lnTo>
                    <a:pt x="41" y="23"/>
                  </a:lnTo>
                  <a:lnTo>
                    <a:pt x="62" y="11"/>
                  </a:lnTo>
                  <a:lnTo>
                    <a:pt x="86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8041100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1 w 159"/>
                <a:gd name="T3" fmla="*/ 1 h 234"/>
                <a:gd name="T4" fmla="*/ 136 w 159"/>
                <a:gd name="T5" fmla="*/ 4 h 234"/>
                <a:gd name="T6" fmla="*/ 136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1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9 w 159"/>
                <a:gd name="T19" fmla="*/ 61 h 234"/>
                <a:gd name="T20" fmla="*/ 63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5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49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5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2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1 w 159"/>
                <a:gd name="T67" fmla="*/ 190 h 234"/>
                <a:gd name="T68" fmla="*/ 91 w 159"/>
                <a:gd name="T69" fmla="*/ 186 h 234"/>
                <a:gd name="T70" fmla="*/ 98 w 159"/>
                <a:gd name="T71" fmla="*/ 179 h 234"/>
                <a:gd name="T72" fmla="*/ 101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1 w 159"/>
                <a:gd name="T83" fmla="*/ 123 h 234"/>
                <a:gd name="T84" fmla="*/ 25 w 159"/>
                <a:gd name="T85" fmla="*/ 111 h 234"/>
                <a:gd name="T86" fmla="*/ 13 w 159"/>
                <a:gd name="T87" fmla="*/ 97 h 234"/>
                <a:gd name="T88" fmla="*/ 4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4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1" y="1"/>
                  </a:lnTo>
                  <a:lnTo>
                    <a:pt x="136" y="4"/>
                  </a:lnTo>
                  <a:lnTo>
                    <a:pt x="136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9" y="61"/>
                  </a:lnTo>
                  <a:lnTo>
                    <a:pt x="63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5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49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5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2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1" y="190"/>
                  </a:lnTo>
                  <a:lnTo>
                    <a:pt x="91" y="186"/>
                  </a:lnTo>
                  <a:lnTo>
                    <a:pt x="98" y="179"/>
                  </a:lnTo>
                  <a:lnTo>
                    <a:pt x="101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1" y="123"/>
                  </a:lnTo>
                  <a:lnTo>
                    <a:pt x="25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4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8314785" y="370016"/>
              <a:ext cx="197146" cy="238895"/>
            </a:xfrm>
            <a:custGeom>
              <a:avLst/>
              <a:gdLst>
                <a:gd name="T0" fmla="*/ 0 w 255"/>
                <a:gd name="T1" fmla="*/ 0 h 308"/>
                <a:gd name="T2" fmla="*/ 74 w 255"/>
                <a:gd name="T3" fmla="*/ 0 h 308"/>
                <a:gd name="T4" fmla="*/ 74 w 255"/>
                <a:gd name="T5" fmla="*/ 25 h 308"/>
                <a:gd name="T6" fmla="*/ 73 w 255"/>
                <a:gd name="T7" fmla="*/ 53 h 308"/>
                <a:gd name="T8" fmla="*/ 73 w 255"/>
                <a:gd name="T9" fmla="*/ 86 h 308"/>
                <a:gd name="T10" fmla="*/ 73 w 255"/>
                <a:gd name="T11" fmla="*/ 119 h 308"/>
                <a:gd name="T12" fmla="*/ 188 w 255"/>
                <a:gd name="T13" fmla="*/ 119 h 308"/>
                <a:gd name="T14" fmla="*/ 188 w 255"/>
                <a:gd name="T15" fmla="*/ 86 h 308"/>
                <a:gd name="T16" fmla="*/ 188 w 255"/>
                <a:gd name="T17" fmla="*/ 55 h 308"/>
                <a:gd name="T18" fmla="*/ 184 w 255"/>
                <a:gd name="T19" fmla="*/ 26 h 308"/>
                <a:gd name="T20" fmla="*/ 180 w 255"/>
                <a:gd name="T21" fmla="*/ 0 h 308"/>
                <a:gd name="T22" fmla="*/ 255 w 255"/>
                <a:gd name="T23" fmla="*/ 0 h 308"/>
                <a:gd name="T24" fmla="*/ 255 w 255"/>
                <a:gd name="T25" fmla="*/ 25 h 308"/>
                <a:gd name="T26" fmla="*/ 254 w 255"/>
                <a:gd name="T27" fmla="*/ 53 h 308"/>
                <a:gd name="T28" fmla="*/ 254 w 255"/>
                <a:gd name="T29" fmla="*/ 86 h 308"/>
                <a:gd name="T30" fmla="*/ 254 w 255"/>
                <a:gd name="T31" fmla="*/ 228 h 308"/>
                <a:gd name="T32" fmla="*/ 254 w 255"/>
                <a:gd name="T33" fmla="*/ 254 h 308"/>
                <a:gd name="T34" fmla="*/ 255 w 255"/>
                <a:gd name="T35" fmla="*/ 281 h 308"/>
                <a:gd name="T36" fmla="*/ 255 w 255"/>
                <a:gd name="T37" fmla="*/ 308 h 308"/>
                <a:gd name="T38" fmla="*/ 187 w 255"/>
                <a:gd name="T39" fmla="*/ 308 h 308"/>
                <a:gd name="T40" fmla="*/ 187 w 255"/>
                <a:gd name="T41" fmla="*/ 289 h 308"/>
                <a:gd name="T42" fmla="*/ 188 w 255"/>
                <a:gd name="T43" fmla="*/ 271 h 308"/>
                <a:gd name="T44" fmla="*/ 188 w 255"/>
                <a:gd name="T45" fmla="*/ 251 h 308"/>
                <a:gd name="T46" fmla="*/ 188 w 255"/>
                <a:gd name="T47" fmla="*/ 228 h 308"/>
                <a:gd name="T48" fmla="*/ 188 w 255"/>
                <a:gd name="T49" fmla="*/ 166 h 308"/>
                <a:gd name="T50" fmla="*/ 73 w 255"/>
                <a:gd name="T51" fmla="*/ 166 h 308"/>
                <a:gd name="T52" fmla="*/ 73 w 255"/>
                <a:gd name="T53" fmla="*/ 228 h 308"/>
                <a:gd name="T54" fmla="*/ 73 w 255"/>
                <a:gd name="T55" fmla="*/ 254 h 308"/>
                <a:gd name="T56" fmla="*/ 74 w 255"/>
                <a:gd name="T57" fmla="*/ 281 h 308"/>
                <a:gd name="T58" fmla="*/ 74 w 255"/>
                <a:gd name="T59" fmla="*/ 308 h 308"/>
                <a:gd name="T60" fmla="*/ 6 w 255"/>
                <a:gd name="T61" fmla="*/ 308 h 308"/>
                <a:gd name="T62" fmla="*/ 6 w 255"/>
                <a:gd name="T63" fmla="*/ 289 h 308"/>
                <a:gd name="T64" fmla="*/ 8 w 255"/>
                <a:gd name="T65" fmla="*/ 271 h 308"/>
                <a:gd name="T66" fmla="*/ 8 w 255"/>
                <a:gd name="T67" fmla="*/ 251 h 308"/>
                <a:gd name="T68" fmla="*/ 8 w 255"/>
                <a:gd name="T69" fmla="*/ 228 h 308"/>
                <a:gd name="T70" fmla="*/ 8 w 255"/>
                <a:gd name="T71" fmla="*/ 86 h 308"/>
                <a:gd name="T72" fmla="*/ 8 w 255"/>
                <a:gd name="T73" fmla="*/ 55 h 308"/>
                <a:gd name="T74" fmla="*/ 4 w 255"/>
                <a:gd name="T75" fmla="*/ 26 h 308"/>
                <a:gd name="T76" fmla="*/ 0 w 255"/>
                <a:gd name="T7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308">
                  <a:moveTo>
                    <a:pt x="0" y="0"/>
                  </a:moveTo>
                  <a:lnTo>
                    <a:pt x="74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19"/>
                  </a:lnTo>
                  <a:lnTo>
                    <a:pt x="188" y="119"/>
                  </a:lnTo>
                  <a:lnTo>
                    <a:pt x="188" y="86"/>
                  </a:lnTo>
                  <a:lnTo>
                    <a:pt x="188" y="55"/>
                  </a:lnTo>
                  <a:lnTo>
                    <a:pt x="184" y="26"/>
                  </a:lnTo>
                  <a:lnTo>
                    <a:pt x="180" y="0"/>
                  </a:lnTo>
                  <a:lnTo>
                    <a:pt x="255" y="0"/>
                  </a:lnTo>
                  <a:lnTo>
                    <a:pt x="255" y="25"/>
                  </a:lnTo>
                  <a:lnTo>
                    <a:pt x="254" y="53"/>
                  </a:lnTo>
                  <a:lnTo>
                    <a:pt x="254" y="86"/>
                  </a:lnTo>
                  <a:lnTo>
                    <a:pt x="254" y="228"/>
                  </a:lnTo>
                  <a:lnTo>
                    <a:pt x="254" y="254"/>
                  </a:lnTo>
                  <a:lnTo>
                    <a:pt x="255" y="281"/>
                  </a:lnTo>
                  <a:lnTo>
                    <a:pt x="255" y="308"/>
                  </a:lnTo>
                  <a:lnTo>
                    <a:pt x="187" y="308"/>
                  </a:lnTo>
                  <a:lnTo>
                    <a:pt x="187" y="289"/>
                  </a:lnTo>
                  <a:lnTo>
                    <a:pt x="188" y="271"/>
                  </a:lnTo>
                  <a:lnTo>
                    <a:pt x="188" y="251"/>
                  </a:lnTo>
                  <a:lnTo>
                    <a:pt x="188" y="228"/>
                  </a:lnTo>
                  <a:lnTo>
                    <a:pt x="188" y="166"/>
                  </a:lnTo>
                  <a:lnTo>
                    <a:pt x="73" y="166"/>
                  </a:lnTo>
                  <a:lnTo>
                    <a:pt x="73" y="228"/>
                  </a:lnTo>
                  <a:lnTo>
                    <a:pt x="73" y="254"/>
                  </a:lnTo>
                  <a:lnTo>
                    <a:pt x="74" y="281"/>
                  </a:lnTo>
                  <a:lnTo>
                    <a:pt x="74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8" y="271"/>
                  </a:lnTo>
                  <a:lnTo>
                    <a:pt x="8" y="251"/>
                  </a:lnTo>
                  <a:lnTo>
                    <a:pt x="8" y="228"/>
                  </a:lnTo>
                  <a:lnTo>
                    <a:pt x="8" y="86"/>
                  </a:lnTo>
                  <a:lnTo>
                    <a:pt x="8" y="55"/>
                  </a:lnTo>
                  <a:lnTo>
                    <a:pt x="4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8553679" y="432639"/>
              <a:ext cx="162356" cy="180911"/>
            </a:xfrm>
            <a:custGeom>
              <a:avLst/>
              <a:gdLst>
                <a:gd name="T0" fmla="*/ 108 w 210"/>
                <a:gd name="T1" fmla="*/ 48 h 234"/>
                <a:gd name="T2" fmla="*/ 93 w 210"/>
                <a:gd name="T3" fmla="*/ 49 h 234"/>
                <a:gd name="T4" fmla="*/ 79 w 210"/>
                <a:gd name="T5" fmla="*/ 55 h 234"/>
                <a:gd name="T6" fmla="*/ 70 w 210"/>
                <a:gd name="T7" fmla="*/ 63 h 234"/>
                <a:gd name="T8" fmla="*/ 64 w 210"/>
                <a:gd name="T9" fmla="*/ 72 h 234"/>
                <a:gd name="T10" fmla="*/ 60 w 210"/>
                <a:gd name="T11" fmla="*/ 81 h 234"/>
                <a:gd name="T12" fmla="*/ 57 w 210"/>
                <a:gd name="T13" fmla="*/ 90 h 234"/>
                <a:gd name="T14" fmla="*/ 153 w 210"/>
                <a:gd name="T15" fmla="*/ 90 h 234"/>
                <a:gd name="T16" fmla="*/ 150 w 210"/>
                <a:gd name="T17" fmla="*/ 80 h 234"/>
                <a:gd name="T18" fmla="*/ 145 w 210"/>
                <a:gd name="T19" fmla="*/ 68 h 234"/>
                <a:gd name="T20" fmla="*/ 136 w 210"/>
                <a:gd name="T21" fmla="*/ 57 h 234"/>
                <a:gd name="T22" fmla="*/ 124 w 210"/>
                <a:gd name="T23" fmla="*/ 51 h 234"/>
                <a:gd name="T24" fmla="*/ 108 w 210"/>
                <a:gd name="T25" fmla="*/ 48 h 234"/>
                <a:gd name="T26" fmla="*/ 107 w 210"/>
                <a:gd name="T27" fmla="*/ 0 h 234"/>
                <a:gd name="T28" fmla="*/ 131 w 210"/>
                <a:gd name="T29" fmla="*/ 2 h 234"/>
                <a:gd name="T30" fmla="*/ 151 w 210"/>
                <a:gd name="T31" fmla="*/ 9 h 234"/>
                <a:gd name="T32" fmla="*/ 170 w 210"/>
                <a:gd name="T33" fmla="*/ 18 h 234"/>
                <a:gd name="T34" fmla="*/ 183 w 210"/>
                <a:gd name="T35" fmla="*/ 31 h 234"/>
                <a:gd name="T36" fmla="*/ 193 w 210"/>
                <a:gd name="T37" fmla="*/ 46 h 234"/>
                <a:gd name="T38" fmla="*/ 201 w 210"/>
                <a:gd name="T39" fmla="*/ 61 h 234"/>
                <a:gd name="T40" fmla="*/ 206 w 210"/>
                <a:gd name="T41" fmla="*/ 78 h 234"/>
                <a:gd name="T42" fmla="*/ 209 w 210"/>
                <a:gd name="T43" fmla="*/ 95 h 234"/>
                <a:gd name="T44" fmla="*/ 210 w 210"/>
                <a:gd name="T45" fmla="*/ 114 h 234"/>
                <a:gd name="T46" fmla="*/ 210 w 210"/>
                <a:gd name="T47" fmla="*/ 120 h 234"/>
                <a:gd name="T48" fmla="*/ 210 w 210"/>
                <a:gd name="T49" fmla="*/ 127 h 234"/>
                <a:gd name="T50" fmla="*/ 57 w 210"/>
                <a:gd name="T51" fmla="*/ 127 h 234"/>
                <a:gd name="T52" fmla="*/ 59 w 210"/>
                <a:gd name="T53" fmla="*/ 136 h 234"/>
                <a:gd name="T54" fmla="*/ 61 w 210"/>
                <a:gd name="T55" fmla="*/ 145 h 234"/>
                <a:gd name="T56" fmla="*/ 66 w 210"/>
                <a:gd name="T57" fmla="*/ 154 h 234"/>
                <a:gd name="T58" fmla="*/ 74 w 210"/>
                <a:gd name="T59" fmla="*/ 165 h 234"/>
                <a:gd name="T60" fmla="*/ 86 w 210"/>
                <a:gd name="T61" fmla="*/ 174 h 234"/>
                <a:gd name="T62" fmla="*/ 100 w 210"/>
                <a:gd name="T63" fmla="*/ 181 h 234"/>
                <a:gd name="T64" fmla="*/ 119 w 210"/>
                <a:gd name="T65" fmla="*/ 186 h 234"/>
                <a:gd name="T66" fmla="*/ 140 w 210"/>
                <a:gd name="T67" fmla="*/ 187 h 234"/>
                <a:gd name="T68" fmla="*/ 166 w 210"/>
                <a:gd name="T69" fmla="*/ 184 h 234"/>
                <a:gd name="T70" fmla="*/ 189 w 210"/>
                <a:gd name="T71" fmla="*/ 181 h 234"/>
                <a:gd name="T72" fmla="*/ 189 w 210"/>
                <a:gd name="T73" fmla="*/ 228 h 234"/>
                <a:gd name="T74" fmla="*/ 162 w 210"/>
                <a:gd name="T75" fmla="*/ 233 h 234"/>
                <a:gd name="T76" fmla="*/ 133 w 210"/>
                <a:gd name="T77" fmla="*/ 234 h 234"/>
                <a:gd name="T78" fmla="*/ 103 w 210"/>
                <a:gd name="T79" fmla="*/ 232 h 234"/>
                <a:gd name="T80" fmla="*/ 77 w 210"/>
                <a:gd name="T81" fmla="*/ 225 h 234"/>
                <a:gd name="T82" fmla="*/ 55 w 210"/>
                <a:gd name="T83" fmla="*/ 213 h 234"/>
                <a:gd name="T84" fmla="*/ 35 w 210"/>
                <a:gd name="T85" fmla="*/ 198 h 234"/>
                <a:gd name="T86" fmla="*/ 19 w 210"/>
                <a:gd name="T87" fmla="*/ 178 h 234"/>
                <a:gd name="T88" fmla="*/ 9 w 210"/>
                <a:gd name="T89" fmla="*/ 156 h 234"/>
                <a:gd name="T90" fmla="*/ 1 w 210"/>
                <a:gd name="T91" fmla="*/ 131 h 234"/>
                <a:gd name="T92" fmla="*/ 0 w 210"/>
                <a:gd name="T93" fmla="*/ 103 h 234"/>
                <a:gd name="T94" fmla="*/ 2 w 210"/>
                <a:gd name="T95" fmla="*/ 78 h 234"/>
                <a:gd name="T96" fmla="*/ 10 w 210"/>
                <a:gd name="T97" fmla="*/ 56 h 234"/>
                <a:gd name="T98" fmla="*/ 22 w 210"/>
                <a:gd name="T99" fmla="*/ 38 h 234"/>
                <a:gd name="T100" fmla="*/ 38 w 210"/>
                <a:gd name="T101" fmla="*/ 22 h 234"/>
                <a:gd name="T102" fmla="*/ 57 w 210"/>
                <a:gd name="T103" fmla="*/ 10 h 234"/>
                <a:gd name="T104" fmla="*/ 81 w 210"/>
                <a:gd name="T105" fmla="*/ 2 h 234"/>
                <a:gd name="T106" fmla="*/ 107 w 210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34">
                  <a:moveTo>
                    <a:pt x="108" y="48"/>
                  </a:moveTo>
                  <a:lnTo>
                    <a:pt x="93" y="49"/>
                  </a:lnTo>
                  <a:lnTo>
                    <a:pt x="79" y="55"/>
                  </a:lnTo>
                  <a:lnTo>
                    <a:pt x="70" y="63"/>
                  </a:lnTo>
                  <a:lnTo>
                    <a:pt x="64" y="72"/>
                  </a:lnTo>
                  <a:lnTo>
                    <a:pt x="60" y="81"/>
                  </a:lnTo>
                  <a:lnTo>
                    <a:pt x="57" y="90"/>
                  </a:lnTo>
                  <a:lnTo>
                    <a:pt x="153" y="90"/>
                  </a:lnTo>
                  <a:lnTo>
                    <a:pt x="150" y="80"/>
                  </a:lnTo>
                  <a:lnTo>
                    <a:pt x="145" y="68"/>
                  </a:lnTo>
                  <a:lnTo>
                    <a:pt x="136" y="57"/>
                  </a:lnTo>
                  <a:lnTo>
                    <a:pt x="124" y="51"/>
                  </a:lnTo>
                  <a:lnTo>
                    <a:pt x="108" y="48"/>
                  </a:lnTo>
                  <a:close/>
                  <a:moveTo>
                    <a:pt x="107" y="0"/>
                  </a:moveTo>
                  <a:lnTo>
                    <a:pt x="131" y="2"/>
                  </a:lnTo>
                  <a:lnTo>
                    <a:pt x="151" y="9"/>
                  </a:lnTo>
                  <a:lnTo>
                    <a:pt x="170" y="18"/>
                  </a:lnTo>
                  <a:lnTo>
                    <a:pt x="183" y="31"/>
                  </a:lnTo>
                  <a:lnTo>
                    <a:pt x="193" y="46"/>
                  </a:lnTo>
                  <a:lnTo>
                    <a:pt x="201" y="61"/>
                  </a:lnTo>
                  <a:lnTo>
                    <a:pt x="206" y="78"/>
                  </a:lnTo>
                  <a:lnTo>
                    <a:pt x="209" y="95"/>
                  </a:lnTo>
                  <a:lnTo>
                    <a:pt x="210" y="114"/>
                  </a:lnTo>
                  <a:lnTo>
                    <a:pt x="210" y="120"/>
                  </a:lnTo>
                  <a:lnTo>
                    <a:pt x="210" y="127"/>
                  </a:lnTo>
                  <a:lnTo>
                    <a:pt x="57" y="127"/>
                  </a:lnTo>
                  <a:lnTo>
                    <a:pt x="59" y="136"/>
                  </a:lnTo>
                  <a:lnTo>
                    <a:pt x="61" y="145"/>
                  </a:lnTo>
                  <a:lnTo>
                    <a:pt x="66" y="154"/>
                  </a:lnTo>
                  <a:lnTo>
                    <a:pt x="74" y="165"/>
                  </a:lnTo>
                  <a:lnTo>
                    <a:pt x="86" y="174"/>
                  </a:lnTo>
                  <a:lnTo>
                    <a:pt x="100" y="181"/>
                  </a:lnTo>
                  <a:lnTo>
                    <a:pt x="119" y="186"/>
                  </a:lnTo>
                  <a:lnTo>
                    <a:pt x="140" y="187"/>
                  </a:lnTo>
                  <a:lnTo>
                    <a:pt x="166" y="184"/>
                  </a:lnTo>
                  <a:lnTo>
                    <a:pt x="189" y="181"/>
                  </a:lnTo>
                  <a:lnTo>
                    <a:pt x="189" y="228"/>
                  </a:lnTo>
                  <a:lnTo>
                    <a:pt x="162" y="233"/>
                  </a:lnTo>
                  <a:lnTo>
                    <a:pt x="133" y="234"/>
                  </a:lnTo>
                  <a:lnTo>
                    <a:pt x="103" y="232"/>
                  </a:lnTo>
                  <a:lnTo>
                    <a:pt x="77" y="225"/>
                  </a:lnTo>
                  <a:lnTo>
                    <a:pt x="55" y="213"/>
                  </a:lnTo>
                  <a:lnTo>
                    <a:pt x="35" y="198"/>
                  </a:lnTo>
                  <a:lnTo>
                    <a:pt x="19" y="178"/>
                  </a:lnTo>
                  <a:lnTo>
                    <a:pt x="9" y="156"/>
                  </a:lnTo>
                  <a:lnTo>
                    <a:pt x="1" y="131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81" y="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8736909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69 w 207"/>
                <a:gd name="T3" fmla="*/ 132 h 234"/>
                <a:gd name="T4" fmla="*/ 57 w 207"/>
                <a:gd name="T5" fmla="*/ 160 h 234"/>
                <a:gd name="T6" fmla="*/ 68 w 207"/>
                <a:gd name="T7" fmla="*/ 179 h 234"/>
                <a:gd name="T8" fmla="*/ 92 w 207"/>
                <a:gd name="T9" fmla="*/ 187 h 234"/>
                <a:gd name="T10" fmla="*/ 122 w 207"/>
                <a:gd name="T11" fmla="*/ 177 h 234"/>
                <a:gd name="T12" fmla="*/ 140 w 207"/>
                <a:gd name="T13" fmla="*/ 153 h 234"/>
                <a:gd name="T14" fmla="*/ 145 w 207"/>
                <a:gd name="T15" fmla="*/ 124 h 234"/>
                <a:gd name="T16" fmla="*/ 133 w 207"/>
                <a:gd name="T17" fmla="*/ 115 h 234"/>
                <a:gd name="T18" fmla="*/ 98 w 207"/>
                <a:gd name="T19" fmla="*/ 0 h 234"/>
                <a:gd name="T20" fmla="*/ 146 w 207"/>
                <a:gd name="T21" fmla="*/ 6 h 234"/>
                <a:gd name="T22" fmla="*/ 177 w 207"/>
                <a:gd name="T23" fmla="*/ 22 h 234"/>
                <a:gd name="T24" fmla="*/ 192 w 207"/>
                <a:gd name="T25" fmla="*/ 47 h 234"/>
                <a:gd name="T26" fmla="*/ 199 w 207"/>
                <a:gd name="T27" fmla="*/ 76 h 234"/>
                <a:gd name="T28" fmla="*/ 200 w 207"/>
                <a:gd name="T29" fmla="*/ 107 h 234"/>
                <a:gd name="T30" fmla="*/ 200 w 207"/>
                <a:gd name="T31" fmla="*/ 178 h 234"/>
                <a:gd name="T32" fmla="*/ 207 w 207"/>
                <a:gd name="T33" fmla="*/ 228 h 234"/>
                <a:gd name="T34" fmla="*/ 150 w 207"/>
                <a:gd name="T35" fmla="*/ 208 h 234"/>
                <a:gd name="T36" fmla="*/ 149 w 207"/>
                <a:gd name="T37" fmla="*/ 190 h 234"/>
                <a:gd name="T38" fmla="*/ 132 w 207"/>
                <a:gd name="T39" fmla="*/ 211 h 234"/>
                <a:gd name="T40" fmla="*/ 107 w 207"/>
                <a:gd name="T41" fmla="*/ 228 h 234"/>
                <a:gd name="T42" fmla="*/ 72 w 207"/>
                <a:gd name="T43" fmla="*/ 234 h 234"/>
                <a:gd name="T44" fmla="*/ 35 w 207"/>
                <a:gd name="T45" fmla="*/ 226 h 234"/>
                <a:gd name="T46" fmla="*/ 9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4 w 207"/>
                <a:gd name="T53" fmla="*/ 95 h 234"/>
                <a:gd name="T54" fmla="*/ 93 w 207"/>
                <a:gd name="T55" fmla="*/ 80 h 234"/>
                <a:gd name="T56" fmla="*/ 145 w 207"/>
                <a:gd name="T57" fmla="*/ 78 h 234"/>
                <a:gd name="T58" fmla="*/ 140 w 207"/>
                <a:gd name="T59" fmla="*/ 59 h 234"/>
                <a:gd name="T60" fmla="*/ 122 w 207"/>
                <a:gd name="T61" fmla="*/ 46 h 234"/>
                <a:gd name="T62" fmla="*/ 88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39 w 207"/>
                <a:gd name="T69" fmla="*/ 6 h 234"/>
                <a:gd name="T70" fmla="*/ 74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2" y="123"/>
                  </a:lnTo>
                  <a:lnTo>
                    <a:pt x="69" y="132"/>
                  </a:lnTo>
                  <a:lnTo>
                    <a:pt x="61" y="145"/>
                  </a:lnTo>
                  <a:lnTo>
                    <a:pt x="57" y="160"/>
                  </a:lnTo>
                  <a:lnTo>
                    <a:pt x="60" y="170"/>
                  </a:lnTo>
                  <a:lnTo>
                    <a:pt x="68" y="179"/>
                  </a:lnTo>
                  <a:lnTo>
                    <a:pt x="78" y="184"/>
                  </a:lnTo>
                  <a:lnTo>
                    <a:pt x="92" y="187"/>
                  </a:lnTo>
                  <a:lnTo>
                    <a:pt x="109" y="184"/>
                  </a:lnTo>
                  <a:lnTo>
                    <a:pt x="122" y="177"/>
                  </a:lnTo>
                  <a:lnTo>
                    <a:pt x="132" y="166"/>
                  </a:lnTo>
                  <a:lnTo>
                    <a:pt x="140" y="153"/>
                  </a:lnTo>
                  <a:lnTo>
                    <a:pt x="144" y="139"/>
                  </a:lnTo>
                  <a:lnTo>
                    <a:pt x="145" y="124"/>
                  </a:lnTo>
                  <a:lnTo>
                    <a:pt x="145" y="118"/>
                  </a:lnTo>
                  <a:lnTo>
                    <a:pt x="133" y="115"/>
                  </a:lnTo>
                  <a:lnTo>
                    <a:pt x="123" y="115"/>
                  </a:lnTo>
                  <a:close/>
                  <a:moveTo>
                    <a:pt x="98" y="0"/>
                  </a:moveTo>
                  <a:lnTo>
                    <a:pt x="126" y="2"/>
                  </a:lnTo>
                  <a:lnTo>
                    <a:pt x="146" y="6"/>
                  </a:lnTo>
                  <a:lnTo>
                    <a:pt x="164" y="13"/>
                  </a:lnTo>
                  <a:lnTo>
                    <a:pt x="177" y="22"/>
                  </a:lnTo>
                  <a:lnTo>
                    <a:pt x="186" y="34"/>
                  </a:lnTo>
                  <a:lnTo>
                    <a:pt x="192" y="47"/>
                  </a:lnTo>
                  <a:lnTo>
                    <a:pt x="196" y="60"/>
                  </a:lnTo>
                  <a:lnTo>
                    <a:pt x="199" y="76"/>
                  </a:lnTo>
                  <a:lnTo>
                    <a:pt x="199" y="91"/>
                  </a:lnTo>
                  <a:lnTo>
                    <a:pt x="200" y="107"/>
                  </a:lnTo>
                  <a:lnTo>
                    <a:pt x="200" y="152"/>
                  </a:lnTo>
                  <a:lnTo>
                    <a:pt x="200" y="178"/>
                  </a:lnTo>
                  <a:lnTo>
                    <a:pt x="204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0" y="208"/>
                  </a:lnTo>
                  <a:lnTo>
                    <a:pt x="149" y="190"/>
                  </a:lnTo>
                  <a:lnTo>
                    <a:pt x="149" y="190"/>
                  </a:lnTo>
                  <a:lnTo>
                    <a:pt x="141" y="200"/>
                  </a:lnTo>
                  <a:lnTo>
                    <a:pt x="132" y="211"/>
                  </a:lnTo>
                  <a:lnTo>
                    <a:pt x="120" y="220"/>
                  </a:lnTo>
                  <a:lnTo>
                    <a:pt x="107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2" y="233"/>
                  </a:lnTo>
                  <a:lnTo>
                    <a:pt x="35" y="226"/>
                  </a:lnTo>
                  <a:lnTo>
                    <a:pt x="21" y="216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2" y="142"/>
                  </a:lnTo>
                  <a:lnTo>
                    <a:pt x="12" y="124"/>
                  </a:lnTo>
                  <a:lnTo>
                    <a:pt x="25" y="107"/>
                  </a:lnTo>
                  <a:lnTo>
                    <a:pt x="44" y="95"/>
                  </a:lnTo>
                  <a:lnTo>
                    <a:pt x="67" y="85"/>
                  </a:lnTo>
                  <a:lnTo>
                    <a:pt x="93" y="80"/>
                  </a:lnTo>
                  <a:lnTo>
                    <a:pt x="123" y="78"/>
                  </a:lnTo>
                  <a:lnTo>
                    <a:pt x="145" y="78"/>
                  </a:lnTo>
                  <a:lnTo>
                    <a:pt x="144" y="68"/>
                  </a:lnTo>
                  <a:lnTo>
                    <a:pt x="140" y="59"/>
                  </a:lnTo>
                  <a:lnTo>
                    <a:pt x="132" y="52"/>
                  </a:lnTo>
                  <a:lnTo>
                    <a:pt x="122" y="46"/>
                  </a:lnTo>
                  <a:lnTo>
                    <a:pt x="107" y="43"/>
                  </a:lnTo>
                  <a:lnTo>
                    <a:pt x="88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39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39" y="6"/>
                  </a:lnTo>
                  <a:lnTo>
                    <a:pt x="55" y="4"/>
                  </a:lnTo>
                  <a:lnTo>
                    <a:pt x="74" y="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8927097" y="349142"/>
              <a:ext cx="53345" cy="259769"/>
            </a:xfrm>
            <a:custGeom>
              <a:avLst/>
              <a:gdLst>
                <a:gd name="T0" fmla="*/ 69 w 69"/>
                <a:gd name="T1" fmla="*/ 0 h 335"/>
                <a:gd name="T2" fmla="*/ 69 w 69"/>
                <a:gd name="T3" fmla="*/ 12 h 335"/>
                <a:gd name="T4" fmla="*/ 68 w 69"/>
                <a:gd name="T5" fmla="*/ 28 h 335"/>
                <a:gd name="T6" fmla="*/ 68 w 69"/>
                <a:gd name="T7" fmla="*/ 48 h 335"/>
                <a:gd name="T8" fmla="*/ 68 w 69"/>
                <a:gd name="T9" fmla="*/ 66 h 335"/>
                <a:gd name="T10" fmla="*/ 67 w 69"/>
                <a:gd name="T11" fmla="*/ 82 h 335"/>
                <a:gd name="T12" fmla="*/ 67 w 69"/>
                <a:gd name="T13" fmla="*/ 243 h 335"/>
                <a:gd name="T14" fmla="*/ 68 w 69"/>
                <a:gd name="T15" fmla="*/ 289 h 335"/>
                <a:gd name="T16" fmla="*/ 69 w 69"/>
                <a:gd name="T17" fmla="*/ 335 h 335"/>
                <a:gd name="T18" fmla="*/ 7 w 69"/>
                <a:gd name="T19" fmla="*/ 335 h 335"/>
                <a:gd name="T20" fmla="*/ 8 w 69"/>
                <a:gd name="T21" fmla="*/ 307 h 335"/>
                <a:gd name="T22" fmla="*/ 8 w 69"/>
                <a:gd name="T23" fmla="*/ 277 h 335"/>
                <a:gd name="T24" fmla="*/ 9 w 69"/>
                <a:gd name="T25" fmla="*/ 243 h 335"/>
                <a:gd name="T26" fmla="*/ 9 w 69"/>
                <a:gd name="T27" fmla="*/ 124 h 335"/>
                <a:gd name="T28" fmla="*/ 9 w 69"/>
                <a:gd name="T29" fmla="*/ 108 h 335"/>
                <a:gd name="T30" fmla="*/ 8 w 69"/>
                <a:gd name="T31" fmla="*/ 87 h 335"/>
                <a:gd name="T32" fmla="*/ 7 w 69"/>
                <a:gd name="T33" fmla="*/ 62 h 335"/>
                <a:gd name="T34" fmla="*/ 4 w 69"/>
                <a:gd name="T35" fmla="*/ 33 h 335"/>
                <a:gd name="T36" fmla="*/ 0 w 69"/>
                <a:gd name="T37" fmla="*/ 4 h 335"/>
                <a:gd name="T38" fmla="*/ 69 w 69"/>
                <a:gd name="T3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35">
                  <a:moveTo>
                    <a:pt x="69" y="0"/>
                  </a:moveTo>
                  <a:lnTo>
                    <a:pt x="69" y="12"/>
                  </a:lnTo>
                  <a:lnTo>
                    <a:pt x="68" y="28"/>
                  </a:lnTo>
                  <a:lnTo>
                    <a:pt x="68" y="48"/>
                  </a:lnTo>
                  <a:lnTo>
                    <a:pt x="68" y="66"/>
                  </a:lnTo>
                  <a:lnTo>
                    <a:pt x="67" y="82"/>
                  </a:lnTo>
                  <a:lnTo>
                    <a:pt x="67" y="243"/>
                  </a:lnTo>
                  <a:lnTo>
                    <a:pt x="68" y="289"/>
                  </a:lnTo>
                  <a:lnTo>
                    <a:pt x="69" y="335"/>
                  </a:lnTo>
                  <a:lnTo>
                    <a:pt x="7" y="335"/>
                  </a:lnTo>
                  <a:lnTo>
                    <a:pt x="8" y="307"/>
                  </a:lnTo>
                  <a:lnTo>
                    <a:pt x="8" y="277"/>
                  </a:lnTo>
                  <a:lnTo>
                    <a:pt x="9" y="243"/>
                  </a:lnTo>
                  <a:lnTo>
                    <a:pt x="9" y="124"/>
                  </a:lnTo>
                  <a:lnTo>
                    <a:pt x="9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9001317" y="388571"/>
              <a:ext cx="113649" cy="224979"/>
            </a:xfrm>
            <a:custGeom>
              <a:avLst/>
              <a:gdLst>
                <a:gd name="T0" fmla="*/ 103 w 146"/>
                <a:gd name="T1" fmla="*/ 0 h 291"/>
                <a:gd name="T2" fmla="*/ 102 w 146"/>
                <a:gd name="T3" fmla="*/ 16 h 291"/>
                <a:gd name="T4" fmla="*/ 100 w 146"/>
                <a:gd name="T5" fmla="*/ 32 h 291"/>
                <a:gd name="T6" fmla="*/ 100 w 146"/>
                <a:gd name="T7" fmla="*/ 47 h 291"/>
                <a:gd name="T8" fmla="*/ 99 w 146"/>
                <a:gd name="T9" fmla="*/ 57 h 291"/>
                <a:gd name="T10" fmla="*/ 99 w 146"/>
                <a:gd name="T11" fmla="*/ 65 h 291"/>
                <a:gd name="T12" fmla="*/ 120 w 146"/>
                <a:gd name="T13" fmla="*/ 65 h 291"/>
                <a:gd name="T14" fmla="*/ 146 w 146"/>
                <a:gd name="T15" fmla="*/ 62 h 291"/>
                <a:gd name="T16" fmla="*/ 144 w 146"/>
                <a:gd name="T17" fmla="*/ 105 h 291"/>
                <a:gd name="T18" fmla="*/ 99 w 146"/>
                <a:gd name="T19" fmla="*/ 105 h 291"/>
                <a:gd name="T20" fmla="*/ 99 w 146"/>
                <a:gd name="T21" fmla="*/ 193 h 291"/>
                <a:gd name="T22" fmla="*/ 100 w 146"/>
                <a:gd name="T23" fmla="*/ 207 h 291"/>
                <a:gd name="T24" fmla="*/ 100 w 146"/>
                <a:gd name="T25" fmla="*/ 220 h 291"/>
                <a:gd name="T26" fmla="*/ 103 w 146"/>
                <a:gd name="T27" fmla="*/ 230 h 291"/>
                <a:gd name="T28" fmla="*/ 110 w 146"/>
                <a:gd name="T29" fmla="*/ 238 h 291"/>
                <a:gd name="T30" fmla="*/ 119 w 146"/>
                <a:gd name="T31" fmla="*/ 243 h 291"/>
                <a:gd name="T32" fmla="*/ 132 w 146"/>
                <a:gd name="T33" fmla="*/ 244 h 291"/>
                <a:gd name="T34" fmla="*/ 138 w 146"/>
                <a:gd name="T35" fmla="*/ 244 h 291"/>
                <a:gd name="T36" fmla="*/ 146 w 146"/>
                <a:gd name="T37" fmla="*/ 243 h 291"/>
                <a:gd name="T38" fmla="*/ 142 w 146"/>
                <a:gd name="T39" fmla="*/ 290 h 291"/>
                <a:gd name="T40" fmla="*/ 129 w 146"/>
                <a:gd name="T41" fmla="*/ 291 h 291"/>
                <a:gd name="T42" fmla="*/ 116 w 146"/>
                <a:gd name="T43" fmla="*/ 291 h 291"/>
                <a:gd name="T44" fmla="*/ 104 w 146"/>
                <a:gd name="T45" fmla="*/ 291 h 291"/>
                <a:gd name="T46" fmla="*/ 92 w 146"/>
                <a:gd name="T47" fmla="*/ 289 h 291"/>
                <a:gd name="T48" fmla="*/ 79 w 146"/>
                <a:gd name="T49" fmla="*/ 285 h 291"/>
                <a:gd name="T50" fmla="*/ 68 w 146"/>
                <a:gd name="T51" fmla="*/ 278 h 291"/>
                <a:gd name="T52" fmla="*/ 57 w 146"/>
                <a:gd name="T53" fmla="*/ 268 h 291"/>
                <a:gd name="T54" fmla="*/ 49 w 146"/>
                <a:gd name="T55" fmla="*/ 255 h 291"/>
                <a:gd name="T56" fmla="*/ 43 w 146"/>
                <a:gd name="T57" fmla="*/ 236 h 291"/>
                <a:gd name="T58" fmla="*/ 41 w 146"/>
                <a:gd name="T59" fmla="*/ 214 h 291"/>
                <a:gd name="T60" fmla="*/ 41 w 146"/>
                <a:gd name="T61" fmla="*/ 105 h 291"/>
                <a:gd name="T62" fmla="*/ 30 w 146"/>
                <a:gd name="T63" fmla="*/ 106 h 291"/>
                <a:gd name="T64" fmla="*/ 15 w 146"/>
                <a:gd name="T65" fmla="*/ 106 h 291"/>
                <a:gd name="T66" fmla="*/ 0 w 146"/>
                <a:gd name="T67" fmla="*/ 108 h 291"/>
                <a:gd name="T68" fmla="*/ 2 w 146"/>
                <a:gd name="T69" fmla="*/ 65 h 291"/>
                <a:gd name="T70" fmla="*/ 41 w 146"/>
                <a:gd name="T71" fmla="*/ 65 h 291"/>
                <a:gd name="T72" fmla="*/ 41 w 146"/>
                <a:gd name="T73" fmla="*/ 21 h 291"/>
                <a:gd name="T74" fmla="*/ 103 w 146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291">
                  <a:moveTo>
                    <a:pt x="103" y="0"/>
                  </a:moveTo>
                  <a:lnTo>
                    <a:pt x="102" y="16"/>
                  </a:lnTo>
                  <a:lnTo>
                    <a:pt x="100" y="32"/>
                  </a:lnTo>
                  <a:lnTo>
                    <a:pt x="100" y="47"/>
                  </a:lnTo>
                  <a:lnTo>
                    <a:pt x="99" y="57"/>
                  </a:lnTo>
                  <a:lnTo>
                    <a:pt x="99" y="65"/>
                  </a:lnTo>
                  <a:lnTo>
                    <a:pt x="120" y="65"/>
                  </a:lnTo>
                  <a:lnTo>
                    <a:pt x="146" y="62"/>
                  </a:lnTo>
                  <a:lnTo>
                    <a:pt x="144" y="105"/>
                  </a:lnTo>
                  <a:lnTo>
                    <a:pt x="99" y="105"/>
                  </a:lnTo>
                  <a:lnTo>
                    <a:pt x="99" y="193"/>
                  </a:lnTo>
                  <a:lnTo>
                    <a:pt x="100" y="207"/>
                  </a:lnTo>
                  <a:lnTo>
                    <a:pt x="100" y="220"/>
                  </a:lnTo>
                  <a:lnTo>
                    <a:pt x="103" y="230"/>
                  </a:lnTo>
                  <a:lnTo>
                    <a:pt x="110" y="238"/>
                  </a:lnTo>
                  <a:lnTo>
                    <a:pt x="119" y="243"/>
                  </a:lnTo>
                  <a:lnTo>
                    <a:pt x="132" y="244"/>
                  </a:lnTo>
                  <a:lnTo>
                    <a:pt x="138" y="244"/>
                  </a:lnTo>
                  <a:lnTo>
                    <a:pt x="146" y="243"/>
                  </a:lnTo>
                  <a:lnTo>
                    <a:pt x="142" y="290"/>
                  </a:lnTo>
                  <a:lnTo>
                    <a:pt x="129" y="291"/>
                  </a:lnTo>
                  <a:lnTo>
                    <a:pt x="116" y="291"/>
                  </a:lnTo>
                  <a:lnTo>
                    <a:pt x="104" y="291"/>
                  </a:lnTo>
                  <a:lnTo>
                    <a:pt x="92" y="289"/>
                  </a:lnTo>
                  <a:lnTo>
                    <a:pt x="79" y="285"/>
                  </a:lnTo>
                  <a:lnTo>
                    <a:pt x="68" y="278"/>
                  </a:lnTo>
                  <a:lnTo>
                    <a:pt x="57" y="268"/>
                  </a:lnTo>
                  <a:lnTo>
                    <a:pt x="49" y="255"/>
                  </a:lnTo>
                  <a:lnTo>
                    <a:pt x="43" y="236"/>
                  </a:lnTo>
                  <a:lnTo>
                    <a:pt x="41" y="214"/>
                  </a:lnTo>
                  <a:lnTo>
                    <a:pt x="41" y="105"/>
                  </a:lnTo>
                  <a:lnTo>
                    <a:pt x="30" y="106"/>
                  </a:lnTo>
                  <a:lnTo>
                    <a:pt x="15" y="106"/>
                  </a:lnTo>
                  <a:lnTo>
                    <a:pt x="0" y="108"/>
                  </a:lnTo>
                  <a:lnTo>
                    <a:pt x="2" y="65"/>
                  </a:lnTo>
                  <a:lnTo>
                    <a:pt x="41" y="65"/>
                  </a:lnTo>
                  <a:lnTo>
                    <a:pt x="41" y="2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9145117" y="349142"/>
              <a:ext cx="164675" cy="259769"/>
            </a:xfrm>
            <a:custGeom>
              <a:avLst/>
              <a:gdLst>
                <a:gd name="T0" fmla="*/ 70 w 215"/>
                <a:gd name="T1" fmla="*/ 0 h 335"/>
                <a:gd name="T2" fmla="*/ 68 w 215"/>
                <a:gd name="T3" fmla="*/ 14 h 335"/>
                <a:gd name="T4" fmla="*/ 68 w 215"/>
                <a:gd name="T5" fmla="*/ 33 h 335"/>
                <a:gd name="T6" fmla="*/ 67 w 215"/>
                <a:gd name="T7" fmla="*/ 57 h 335"/>
                <a:gd name="T8" fmla="*/ 67 w 215"/>
                <a:gd name="T9" fmla="*/ 78 h 335"/>
                <a:gd name="T10" fmla="*/ 67 w 215"/>
                <a:gd name="T11" fmla="*/ 97 h 335"/>
                <a:gd name="T12" fmla="*/ 67 w 215"/>
                <a:gd name="T13" fmla="*/ 137 h 335"/>
                <a:gd name="T14" fmla="*/ 76 w 215"/>
                <a:gd name="T15" fmla="*/ 129 h 335"/>
                <a:gd name="T16" fmla="*/ 87 w 215"/>
                <a:gd name="T17" fmla="*/ 120 h 335"/>
                <a:gd name="T18" fmla="*/ 100 w 215"/>
                <a:gd name="T19" fmla="*/ 113 h 335"/>
                <a:gd name="T20" fmla="*/ 115 w 215"/>
                <a:gd name="T21" fmla="*/ 109 h 335"/>
                <a:gd name="T22" fmla="*/ 135 w 215"/>
                <a:gd name="T23" fmla="*/ 107 h 335"/>
                <a:gd name="T24" fmla="*/ 155 w 215"/>
                <a:gd name="T25" fmla="*/ 109 h 335"/>
                <a:gd name="T26" fmla="*/ 170 w 215"/>
                <a:gd name="T27" fmla="*/ 116 h 335"/>
                <a:gd name="T28" fmla="*/ 183 w 215"/>
                <a:gd name="T29" fmla="*/ 125 h 335"/>
                <a:gd name="T30" fmla="*/ 194 w 215"/>
                <a:gd name="T31" fmla="*/ 137 h 335"/>
                <a:gd name="T32" fmla="*/ 202 w 215"/>
                <a:gd name="T33" fmla="*/ 150 h 335"/>
                <a:gd name="T34" fmla="*/ 207 w 215"/>
                <a:gd name="T35" fmla="*/ 166 h 335"/>
                <a:gd name="T36" fmla="*/ 210 w 215"/>
                <a:gd name="T37" fmla="*/ 181 h 335"/>
                <a:gd name="T38" fmla="*/ 211 w 215"/>
                <a:gd name="T39" fmla="*/ 197 h 335"/>
                <a:gd name="T40" fmla="*/ 211 w 215"/>
                <a:gd name="T41" fmla="*/ 260 h 335"/>
                <a:gd name="T42" fmla="*/ 212 w 215"/>
                <a:gd name="T43" fmla="*/ 299 h 335"/>
                <a:gd name="T44" fmla="*/ 215 w 215"/>
                <a:gd name="T45" fmla="*/ 335 h 335"/>
                <a:gd name="T46" fmla="*/ 155 w 215"/>
                <a:gd name="T47" fmla="*/ 335 h 335"/>
                <a:gd name="T48" fmla="*/ 153 w 215"/>
                <a:gd name="T49" fmla="*/ 314 h 335"/>
                <a:gd name="T50" fmla="*/ 152 w 215"/>
                <a:gd name="T51" fmla="*/ 288 h 335"/>
                <a:gd name="T52" fmla="*/ 152 w 215"/>
                <a:gd name="T53" fmla="*/ 260 h 335"/>
                <a:gd name="T54" fmla="*/ 152 w 215"/>
                <a:gd name="T55" fmla="*/ 223 h 335"/>
                <a:gd name="T56" fmla="*/ 152 w 215"/>
                <a:gd name="T57" fmla="*/ 214 h 335"/>
                <a:gd name="T58" fmla="*/ 151 w 215"/>
                <a:gd name="T59" fmla="*/ 204 h 335"/>
                <a:gd name="T60" fmla="*/ 149 w 215"/>
                <a:gd name="T61" fmla="*/ 192 h 335"/>
                <a:gd name="T62" fmla="*/ 147 w 215"/>
                <a:gd name="T63" fmla="*/ 180 h 335"/>
                <a:gd name="T64" fmla="*/ 142 w 215"/>
                <a:gd name="T65" fmla="*/ 171 h 335"/>
                <a:gd name="T66" fmla="*/ 135 w 215"/>
                <a:gd name="T67" fmla="*/ 162 h 335"/>
                <a:gd name="T68" fmla="*/ 124 w 215"/>
                <a:gd name="T69" fmla="*/ 156 h 335"/>
                <a:gd name="T70" fmla="*/ 110 w 215"/>
                <a:gd name="T71" fmla="*/ 155 h 335"/>
                <a:gd name="T72" fmla="*/ 96 w 215"/>
                <a:gd name="T73" fmla="*/ 156 h 335"/>
                <a:gd name="T74" fmla="*/ 84 w 215"/>
                <a:gd name="T75" fmla="*/ 163 h 335"/>
                <a:gd name="T76" fmla="*/ 76 w 215"/>
                <a:gd name="T77" fmla="*/ 171 h 335"/>
                <a:gd name="T78" fmla="*/ 71 w 215"/>
                <a:gd name="T79" fmla="*/ 183 h 335"/>
                <a:gd name="T80" fmla="*/ 68 w 215"/>
                <a:gd name="T81" fmla="*/ 196 h 335"/>
                <a:gd name="T82" fmla="*/ 67 w 215"/>
                <a:gd name="T83" fmla="*/ 209 h 335"/>
                <a:gd name="T84" fmla="*/ 67 w 215"/>
                <a:gd name="T85" fmla="*/ 223 h 335"/>
                <a:gd name="T86" fmla="*/ 67 w 215"/>
                <a:gd name="T87" fmla="*/ 260 h 335"/>
                <a:gd name="T88" fmla="*/ 67 w 215"/>
                <a:gd name="T89" fmla="*/ 288 h 335"/>
                <a:gd name="T90" fmla="*/ 68 w 215"/>
                <a:gd name="T91" fmla="*/ 314 h 335"/>
                <a:gd name="T92" fmla="*/ 70 w 215"/>
                <a:gd name="T93" fmla="*/ 335 h 335"/>
                <a:gd name="T94" fmla="*/ 7 w 215"/>
                <a:gd name="T95" fmla="*/ 335 h 335"/>
                <a:gd name="T96" fmla="*/ 8 w 215"/>
                <a:gd name="T97" fmla="*/ 299 h 335"/>
                <a:gd name="T98" fmla="*/ 8 w 215"/>
                <a:gd name="T99" fmla="*/ 260 h 335"/>
                <a:gd name="T100" fmla="*/ 8 w 215"/>
                <a:gd name="T101" fmla="*/ 124 h 335"/>
                <a:gd name="T102" fmla="*/ 8 w 215"/>
                <a:gd name="T103" fmla="*/ 108 h 335"/>
                <a:gd name="T104" fmla="*/ 8 w 215"/>
                <a:gd name="T105" fmla="*/ 87 h 335"/>
                <a:gd name="T106" fmla="*/ 7 w 215"/>
                <a:gd name="T107" fmla="*/ 62 h 335"/>
                <a:gd name="T108" fmla="*/ 4 w 215"/>
                <a:gd name="T109" fmla="*/ 33 h 335"/>
                <a:gd name="T110" fmla="*/ 0 w 215"/>
                <a:gd name="T111" fmla="*/ 4 h 335"/>
                <a:gd name="T112" fmla="*/ 70 w 215"/>
                <a:gd name="T1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5" h="335">
                  <a:moveTo>
                    <a:pt x="70" y="0"/>
                  </a:moveTo>
                  <a:lnTo>
                    <a:pt x="68" y="14"/>
                  </a:lnTo>
                  <a:lnTo>
                    <a:pt x="68" y="33"/>
                  </a:lnTo>
                  <a:lnTo>
                    <a:pt x="67" y="57"/>
                  </a:lnTo>
                  <a:lnTo>
                    <a:pt x="67" y="78"/>
                  </a:lnTo>
                  <a:lnTo>
                    <a:pt x="67" y="97"/>
                  </a:lnTo>
                  <a:lnTo>
                    <a:pt x="67" y="137"/>
                  </a:lnTo>
                  <a:lnTo>
                    <a:pt x="76" y="129"/>
                  </a:lnTo>
                  <a:lnTo>
                    <a:pt x="87" y="120"/>
                  </a:lnTo>
                  <a:lnTo>
                    <a:pt x="100" y="113"/>
                  </a:lnTo>
                  <a:lnTo>
                    <a:pt x="115" y="109"/>
                  </a:lnTo>
                  <a:lnTo>
                    <a:pt x="135" y="107"/>
                  </a:lnTo>
                  <a:lnTo>
                    <a:pt x="155" y="109"/>
                  </a:lnTo>
                  <a:lnTo>
                    <a:pt x="170" y="116"/>
                  </a:lnTo>
                  <a:lnTo>
                    <a:pt x="183" y="125"/>
                  </a:lnTo>
                  <a:lnTo>
                    <a:pt x="194" y="137"/>
                  </a:lnTo>
                  <a:lnTo>
                    <a:pt x="202" y="150"/>
                  </a:lnTo>
                  <a:lnTo>
                    <a:pt x="207" y="166"/>
                  </a:lnTo>
                  <a:lnTo>
                    <a:pt x="210" y="181"/>
                  </a:lnTo>
                  <a:lnTo>
                    <a:pt x="211" y="197"/>
                  </a:lnTo>
                  <a:lnTo>
                    <a:pt x="211" y="260"/>
                  </a:lnTo>
                  <a:lnTo>
                    <a:pt x="212" y="299"/>
                  </a:lnTo>
                  <a:lnTo>
                    <a:pt x="215" y="335"/>
                  </a:lnTo>
                  <a:lnTo>
                    <a:pt x="155" y="335"/>
                  </a:lnTo>
                  <a:lnTo>
                    <a:pt x="153" y="314"/>
                  </a:lnTo>
                  <a:lnTo>
                    <a:pt x="152" y="288"/>
                  </a:lnTo>
                  <a:lnTo>
                    <a:pt x="152" y="260"/>
                  </a:lnTo>
                  <a:lnTo>
                    <a:pt x="152" y="223"/>
                  </a:lnTo>
                  <a:lnTo>
                    <a:pt x="152" y="214"/>
                  </a:lnTo>
                  <a:lnTo>
                    <a:pt x="151" y="204"/>
                  </a:lnTo>
                  <a:lnTo>
                    <a:pt x="149" y="192"/>
                  </a:lnTo>
                  <a:lnTo>
                    <a:pt x="147" y="180"/>
                  </a:lnTo>
                  <a:lnTo>
                    <a:pt x="142" y="171"/>
                  </a:lnTo>
                  <a:lnTo>
                    <a:pt x="135" y="162"/>
                  </a:lnTo>
                  <a:lnTo>
                    <a:pt x="124" y="156"/>
                  </a:lnTo>
                  <a:lnTo>
                    <a:pt x="110" y="155"/>
                  </a:lnTo>
                  <a:lnTo>
                    <a:pt x="96" y="156"/>
                  </a:lnTo>
                  <a:lnTo>
                    <a:pt x="84" y="163"/>
                  </a:lnTo>
                  <a:lnTo>
                    <a:pt x="76" y="171"/>
                  </a:lnTo>
                  <a:lnTo>
                    <a:pt x="71" y="183"/>
                  </a:lnTo>
                  <a:lnTo>
                    <a:pt x="68" y="196"/>
                  </a:lnTo>
                  <a:lnTo>
                    <a:pt x="67" y="209"/>
                  </a:lnTo>
                  <a:lnTo>
                    <a:pt x="67" y="223"/>
                  </a:lnTo>
                  <a:lnTo>
                    <a:pt x="67" y="260"/>
                  </a:lnTo>
                  <a:lnTo>
                    <a:pt x="67" y="288"/>
                  </a:lnTo>
                  <a:lnTo>
                    <a:pt x="68" y="314"/>
                  </a:lnTo>
                  <a:lnTo>
                    <a:pt x="70" y="335"/>
                  </a:lnTo>
                  <a:lnTo>
                    <a:pt x="7" y="335"/>
                  </a:lnTo>
                  <a:lnTo>
                    <a:pt x="8" y="299"/>
                  </a:lnTo>
                  <a:lnTo>
                    <a:pt x="8" y="260"/>
                  </a:lnTo>
                  <a:lnTo>
                    <a:pt x="8" y="124"/>
                  </a:lnTo>
                  <a:lnTo>
                    <a:pt x="8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9337624" y="432639"/>
              <a:ext cx="129884" cy="180911"/>
            </a:xfrm>
            <a:custGeom>
              <a:avLst/>
              <a:gdLst>
                <a:gd name="T0" fmla="*/ 124 w 168"/>
                <a:gd name="T1" fmla="*/ 0 h 234"/>
                <a:gd name="T2" fmla="*/ 141 w 168"/>
                <a:gd name="T3" fmla="*/ 1 h 234"/>
                <a:gd name="T4" fmla="*/ 155 w 168"/>
                <a:gd name="T5" fmla="*/ 2 h 234"/>
                <a:gd name="T6" fmla="*/ 168 w 168"/>
                <a:gd name="T7" fmla="*/ 4 h 234"/>
                <a:gd name="T8" fmla="*/ 168 w 168"/>
                <a:gd name="T9" fmla="*/ 52 h 234"/>
                <a:gd name="T10" fmla="*/ 147 w 168"/>
                <a:gd name="T11" fmla="*/ 49 h 234"/>
                <a:gd name="T12" fmla="*/ 127 w 168"/>
                <a:gd name="T13" fmla="*/ 48 h 234"/>
                <a:gd name="T14" fmla="*/ 108 w 168"/>
                <a:gd name="T15" fmla="*/ 49 h 234"/>
                <a:gd name="T16" fmla="*/ 91 w 168"/>
                <a:gd name="T17" fmla="*/ 55 h 234"/>
                <a:gd name="T18" fmla="*/ 78 w 168"/>
                <a:gd name="T19" fmla="*/ 63 h 234"/>
                <a:gd name="T20" fmla="*/ 67 w 168"/>
                <a:gd name="T21" fmla="*/ 74 h 234"/>
                <a:gd name="T22" fmla="*/ 61 w 168"/>
                <a:gd name="T23" fmla="*/ 90 h 234"/>
                <a:gd name="T24" fmla="*/ 59 w 168"/>
                <a:gd name="T25" fmla="*/ 108 h 234"/>
                <a:gd name="T26" fmla="*/ 61 w 168"/>
                <a:gd name="T27" fmla="*/ 129 h 234"/>
                <a:gd name="T28" fmla="*/ 69 w 168"/>
                <a:gd name="T29" fmla="*/ 149 h 234"/>
                <a:gd name="T30" fmla="*/ 79 w 168"/>
                <a:gd name="T31" fmla="*/ 165 h 234"/>
                <a:gd name="T32" fmla="*/ 95 w 168"/>
                <a:gd name="T33" fmla="*/ 177 h 234"/>
                <a:gd name="T34" fmla="*/ 114 w 168"/>
                <a:gd name="T35" fmla="*/ 184 h 234"/>
                <a:gd name="T36" fmla="*/ 139 w 168"/>
                <a:gd name="T37" fmla="*/ 187 h 234"/>
                <a:gd name="T38" fmla="*/ 167 w 168"/>
                <a:gd name="T39" fmla="*/ 184 h 234"/>
                <a:gd name="T40" fmla="*/ 167 w 168"/>
                <a:gd name="T41" fmla="*/ 230 h 234"/>
                <a:gd name="T42" fmla="*/ 129 w 168"/>
                <a:gd name="T43" fmla="*/ 234 h 234"/>
                <a:gd name="T44" fmla="*/ 105 w 168"/>
                <a:gd name="T45" fmla="*/ 233 h 234"/>
                <a:gd name="T46" fmla="*/ 82 w 168"/>
                <a:gd name="T47" fmla="*/ 228 h 234"/>
                <a:gd name="T48" fmla="*/ 59 w 168"/>
                <a:gd name="T49" fmla="*/ 217 h 234"/>
                <a:gd name="T50" fmla="*/ 41 w 168"/>
                <a:gd name="T51" fmla="*/ 204 h 234"/>
                <a:gd name="T52" fmla="*/ 24 w 168"/>
                <a:gd name="T53" fmla="*/ 187 h 234"/>
                <a:gd name="T54" fmla="*/ 11 w 168"/>
                <a:gd name="T55" fmla="*/ 165 h 234"/>
                <a:gd name="T56" fmla="*/ 3 w 168"/>
                <a:gd name="T57" fmla="*/ 139 h 234"/>
                <a:gd name="T58" fmla="*/ 0 w 168"/>
                <a:gd name="T59" fmla="*/ 108 h 234"/>
                <a:gd name="T60" fmla="*/ 3 w 168"/>
                <a:gd name="T61" fmla="*/ 82 h 234"/>
                <a:gd name="T62" fmla="*/ 10 w 168"/>
                <a:gd name="T63" fmla="*/ 60 h 234"/>
                <a:gd name="T64" fmla="*/ 20 w 168"/>
                <a:gd name="T65" fmla="*/ 42 h 234"/>
                <a:gd name="T66" fmla="*/ 33 w 168"/>
                <a:gd name="T67" fmla="*/ 27 h 234"/>
                <a:gd name="T68" fmla="*/ 50 w 168"/>
                <a:gd name="T69" fmla="*/ 17 h 234"/>
                <a:gd name="T70" fmla="*/ 67 w 168"/>
                <a:gd name="T71" fmla="*/ 9 h 234"/>
                <a:gd name="T72" fmla="*/ 86 w 168"/>
                <a:gd name="T73" fmla="*/ 4 h 234"/>
                <a:gd name="T74" fmla="*/ 105 w 168"/>
                <a:gd name="T75" fmla="*/ 1 h 234"/>
                <a:gd name="T76" fmla="*/ 124 w 168"/>
                <a:gd name="T7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234">
                  <a:moveTo>
                    <a:pt x="124" y="0"/>
                  </a:moveTo>
                  <a:lnTo>
                    <a:pt x="141" y="1"/>
                  </a:lnTo>
                  <a:lnTo>
                    <a:pt x="155" y="2"/>
                  </a:lnTo>
                  <a:lnTo>
                    <a:pt x="168" y="4"/>
                  </a:lnTo>
                  <a:lnTo>
                    <a:pt x="168" y="52"/>
                  </a:lnTo>
                  <a:lnTo>
                    <a:pt x="147" y="49"/>
                  </a:lnTo>
                  <a:lnTo>
                    <a:pt x="127" y="48"/>
                  </a:lnTo>
                  <a:lnTo>
                    <a:pt x="108" y="49"/>
                  </a:lnTo>
                  <a:lnTo>
                    <a:pt x="91" y="55"/>
                  </a:lnTo>
                  <a:lnTo>
                    <a:pt x="78" y="63"/>
                  </a:lnTo>
                  <a:lnTo>
                    <a:pt x="67" y="74"/>
                  </a:lnTo>
                  <a:lnTo>
                    <a:pt x="61" y="90"/>
                  </a:lnTo>
                  <a:lnTo>
                    <a:pt x="59" y="108"/>
                  </a:lnTo>
                  <a:lnTo>
                    <a:pt x="61" y="129"/>
                  </a:lnTo>
                  <a:lnTo>
                    <a:pt x="69" y="149"/>
                  </a:lnTo>
                  <a:lnTo>
                    <a:pt x="79" y="165"/>
                  </a:lnTo>
                  <a:lnTo>
                    <a:pt x="95" y="177"/>
                  </a:lnTo>
                  <a:lnTo>
                    <a:pt x="114" y="184"/>
                  </a:lnTo>
                  <a:lnTo>
                    <a:pt x="139" y="187"/>
                  </a:lnTo>
                  <a:lnTo>
                    <a:pt x="167" y="184"/>
                  </a:lnTo>
                  <a:lnTo>
                    <a:pt x="167" y="230"/>
                  </a:lnTo>
                  <a:lnTo>
                    <a:pt x="129" y="234"/>
                  </a:lnTo>
                  <a:lnTo>
                    <a:pt x="105" y="233"/>
                  </a:lnTo>
                  <a:lnTo>
                    <a:pt x="82" y="228"/>
                  </a:lnTo>
                  <a:lnTo>
                    <a:pt x="59" y="217"/>
                  </a:lnTo>
                  <a:lnTo>
                    <a:pt x="41" y="204"/>
                  </a:lnTo>
                  <a:lnTo>
                    <a:pt x="24" y="187"/>
                  </a:lnTo>
                  <a:lnTo>
                    <a:pt x="11" y="165"/>
                  </a:lnTo>
                  <a:lnTo>
                    <a:pt x="3" y="139"/>
                  </a:lnTo>
                  <a:lnTo>
                    <a:pt x="0" y="108"/>
                  </a:lnTo>
                  <a:lnTo>
                    <a:pt x="3" y="82"/>
                  </a:lnTo>
                  <a:lnTo>
                    <a:pt x="10" y="60"/>
                  </a:lnTo>
                  <a:lnTo>
                    <a:pt x="20" y="42"/>
                  </a:lnTo>
                  <a:lnTo>
                    <a:pt x="33" y="27"/>
                  </a:lnTo>
                  <a:lnTo>
                    <a:pt x="50" y="17"/>
                  </a:lnTo>
                  <a:lnTo>
                    <a:pt x="67" y="9"/>
                  </a:lnTo>
                  <a:lnTo>
                    <a:pt x="86" y="4"/>
                  </a:lnTo>
                  <a:lnTo>
                    <a:pt x="105" y="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9486064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70 w 207"/>
                <a:gd name="T3" fmla="*/ 132 h 234"/>
                <a:gd name="T4" fmla="*/ 59 w 207"/>
                <a:gd name="T5" fmla="*/ 160 h 234"/>
                <a:gd name="T6" fmla="*/ 68 w 207"/>
                <a:gd name="T7" fmla="*/ 179 h 234"/>
                <a:gd name="T8" fmla="*/ 93 w 207"/>
                <a:gd name="T9" fmla="*/ 187 h 234"/>
                <a:gd name="T10" fmla="*/ 123 w 207"/>
                <a:gd name="T11" fmla="*/ 177 h 234"/>
                <a:gd name="T12" fmla="*/ 140 w 207"/>
                <a:gd name="T13" fmla="*/ 153 h 234"/>
                <a:gd name="T14" fmla="*/ 147 w 207"/>
                <a:gd name="T15" fmla="*/ 124 h 234"/>
                <a:gd name="T16" fmla="*/ 135 w 207"/>
                <a:gd name="T17" fmla="*/ 115 h 234"/>
                <a:gd name="T18" fmla="*/ 100 w 207"/>
                <a:gd name="T19" fmla="*/ 0 h 234"/>
                <a:gd name="T20" fmla="*/ 148 w 207"/>
                <a:gd name="T21" fmla="*/ 6 h 234"/>
                <a:gd name="T22" fmla="*/ 177 w 207"/>
                <a:gd name="T23" fmla="*/ 22 h 234"/>
                <a:gd name="T24" fmla="*/ 194 w 207"/>
                <a:gd name="T25" fmla="*/ 47 h 234"/>
                <a:gd name="T26" fmla="*/ 199 w 207"/>
                <a:gd name="T27" fmla="*/ 76 h 234"/>
                <a:gd name="T28" fmla="*/ 201 w 207"/>
                <a:gd name="T29" fmla="*/ 107 h 234"/>
                <a:gd name="T30" fmla="*/ 202 w 207"/>
                <a:gd name="T31" fmla="*/ 178 h 234"/>
                <a:gd name="T32" fmla="*/ 207 w 207"/>
                <a:gd name="T33" fmla="*/ 228 h 234"/>
                <a:gd name="T34" fmla="*/ 152 w 207"/>
                <a:gd name="T35" fmla="*/ 208 h 234"/>
                <a:gd name="T36" fmla="*/ 150 w 207"/>
                <a:gd name="T37" fmla="*/ 190 h 234"/>
                <a:gd name="T38" fmla="*/ 134 w 207"/>
                <a:gd name="T39" fmla="*/ 211 h 234"/>
                <a:gd name="T40" fmla="*/ 109 w 207"/>
                <a:gd name="T41" fmla="*/ 228 h 234"/>
                <a:gd name="T42" fmla="*/ 72 w 207"/>
                <a:gd name="T43" fmla="*/ 234 h 234"/>
                <a:gd name="T44" fmla="*/ 36 w 207"/>
                <a:gd name="T45" fmla="*/ 226 h 234"/>
                <a:gd name="T46" fmla="*/ 11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5 w 207"/>
                <a:gd name="T53" fmla="*/ 95 h 234"/>
                <a:gd name="T54" fmla="*/ 95 w 207"/>
                <a:gd name="T55" fmla="*/ 80 h 234"/>
                <a:gd name="T56" fmla="*/ 147 w 207"/>
                <a:gd name="T57" fmla="*/ 78 h 234"/>
                <a:gd name="T58" fmla="*/ 140 w 207"/>
                <a:gd name="T59" fmla="*/ 59 h 234"/>
                <a:gd name="T60" fmla="*/ 123 w 207"/>
                <a:gd name="T61" fmla="*/ 46 h 234"/>
                <a:gd name="T62" fmla="*/ 89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41 w 207"/>
                <a:gd name="T69" fmla="*/ 6 h 234"/>
                <a:gd name="T70" fmla="*/ 76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4" y="123"/>
                  </a:lnTo>
                  <a:lnTo>
                    <a:pt x="70" y="132"/>
                  </a:lnTo>
                  <a:lnTo>
                    <a:pt x="62" y="145"/>
                  </a:lnTo>
                  <a:lnTo>
                    <a:pt x="59" y="160"/>
                  </a:lnTo>
                  <a:lnTo>
                    <a:pt x="62" y="170"/>
                  </a:lnTo>
                  <a:lnTo>
                    <a:pt x="68" y="179"/>
                  </a:lnTo>
                  <a:lnTo>
                    <a:pt x="80" y="184"/>
                  </a:lnTo>
                  <a:lnTo>
                    <a:pt x="93" y="187"/>
                  </a:lnTo>
                  <a:lnTo>
                    <a:pt x="110" y="184"/>
                  </a:lnTo>
                  <a:lnTo>
                    <a:pt x="123" y="177"/>
                  </a:lnTo>
                  <a:lnTo>
                    <a:pt x="134" y="166"/>
                  </a:lnTo>
                  <a:lnTo>
                    <a:pt x="140" y="153"/>
                  </a:lnTo>
                  <a:lnTo>
                    <a:pt x="146" y="139"/>
                  </a:lnTo>
                  <a:lnTo>
                    <a:pt x="147" y="124"/>
                  </a:lnTo>
                  <a:lnTo>
                    <a:pt x="147" y="118"/>
                  </a:lnTo>
                  <a:lnTo>
                    <a:pt x="135" y="115"/>
                  </a:lnTo>
                  <a:lnTo>
                    <a:pt x="123" y="115"/>
                  </a:lnTo>
                  <a:close/>
                  <a:moveTo>
                    <a:pt x="100" y="0"/>
                  </a:moveTo>
                  <a:lnTo>
                    <a:pt x="126" y="2"/>
                  </a:lnTo>
                  <a:lnTo>
                    <a:pt x="148" y="6"/>
                  </a:lnTo>
                  <a:lnTo>
                    <a:pt x="165" y="13"/>
                  </a:lnTo>
                  <a:lnTo>
                    <a:pt x="177" y="22"/>
                  </a:lnTo>
                  <a:lnTo>
                    <a:pt x="187" y="34"/>
                  </a:lnTo>
                  <a:lnTo>
                    <a:pt x="194" y="47"/>
                  </a:lnTo>
                  <a:lnTo>
                    <a:pt x="198" y="60"/>
                  </a:lnTo>
                  <a:lnTo>
                    <a:pt x="199" y="76"/>
                  </a:lnTo>
                  <a:lnTo>
                    <a:pt x="201" y="91"/>
                  </a:lnTo>
                  <a:lnTo>
                    <a:pt x="201" y="107"/>
                  </a:lnTo>
                  <a:lnTo>
                    <a:pt x="201" y="152"/>
                  </a:lnTo>
                  <a:lnTo>
                    <a:pt x="202" y="178"/>
                  </a:lnTo>
                  <a:lnTo>
                    <a:pt x="205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2" y="208"/>
                  </a:lnTo>
                  <a:lnTo>
                    <a:pt x="151" y="190"/>
                  </a:lnTo>
                  <a:lnTo>
                    <a:pt x="150" y="190"/>
                  </a:lnTo>
                  <a:lnTo>
                    <a:pt x="143" y="200"/>
                  </a:lnTo>
                  <a:lnTo>
                    <a:pt x="134" y="211"/>
                  </a:lnTo>
                  <a:lnTo>
                    <a:pt x="122" y="220"/>
                  </a:lnTo>
                  <a:lnTo>
                    <a:pt x="109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3" y="233"/>
                  </a:lnTo>
                  <a:lnTo>
                    <a:pt x="36" y="226"/>
                  </a:lnTo>
                  <a:lnTo>
                    <a:pt x="21" y="216"/>
                  </a:lnTo>
                  <a:lnTo>
                    <a:pt x="11" y="203"/>
                  </a:lnTo>
                  <a:lnTo>
                    <a:pt x="3" y="186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12" y="124"/>
                  </a:lnTo>
                  <a:lnTo>
                    <a:pt x="26" y="107"/>
                  </a:lnTo>
                  <a:lnTo>
                    <a:pt x="45" y="95"/>
                  </a:lnTo>
                  <a:lnTo>
                    <a:pt x="68" y="85"/>
                  </a:lnTo>
                  <a:lnTo>
                    <a:pt x="95" y="80"/>
                  </a:lnTo>
                  <a:lnTo>
                    <a:pt x="123" y="78"/>
                  </a:lnTo>
                  <a:lnTo>
                    <a:pt x="147" y="78"/>
                  </a:lnTo>
                  <a:lnTo>
                    <a:pt x="146" y="68"/>
                  </a:lnTo>
                  <a:lnTo>
                    <a:pt x="140" y="59"/>
                  </a:lnTo>
                  <a:lnTo>
                    <a:pt x="134" y="52"/>
                  </a:lnTo>
                  <a:lnTo>
                    <a:pt x="123" y="46"/>
                  </a:lnTo>
                  <a:lnTo>
                    <a:pt x="109" y="43"/>
                  </a:lnTo>
                  <a:lnTo>
                    <a:pt x="89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40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41" y="6"/>
                  </a:lnTo>
                  <a:lnTo>
                    <a:pt x="57" y="4"/>
                  </a:lnTo>
                  <a:lnTo>
                    <a:pt x="76" y="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9673932" y="432639"/>
              <a:ext cx="106691" cy="176272"/>
            </a:xfrm>
            <a:custGeom>
              <a:avLst/>
              <a:gdLst>
                <a:gd name="T0" fmla="*/ 126 w 138"/>
                <a:gd name="T1" fmla="*/ 0 h 228"/>
                <a:gd name="T2" fmla="*/ 131 w 138"/>
                <a:gd name="T3" fmla="*/ 0 h 228"/>
                <a:gd name="T4" fmla="*/ 135 w 138"/>
                <a:gd name="T5" fmla="*/ 1 h 228"/>
                <a:gd name="T6" fmla="*/ 138 w 138"/>
                <a:gd name="T7" fmla="*/ 49 h 228"/>
                <a:gd name="T8" fmla="*/ 132 w 138"/>
                <a:gd name="T9" fmla="*/ 49 h 228"/>
                <a:gd name="T10" fmla="*/ 126 w 138"/>
                <a:gd name="T11" fmla="*/ 48 h 228"/>
                <a:gd name="T12" fmla="*/ 121 w 138"/>
                <a:gd name="T13" fmla="*/ 48 h 228"/>
                <a:gd name="T14" fmla="*/ 102 w 138"/>
                <a:gd name="T15" fmla="*/ 49 h 228"/>
                <a:gd name="T16" fmla="*/ 89 w 138"/>
                <a:gd name="T17" fmla="*/ 56 h 228"/>
                <a:gd name="T18" fmla="*/ 80 w 138"/>
                <a:gd name="T19" fmla="*/ 64 h 228"/>
                <a:gd name="T20" fmla="*/ 75 w 138"/>
                <a:gd name="T21" fmla="*/ 76 h 228"/>
                <a:gd name="T22" fmla="*/ 72 w 138"/>
                <a:gd name="T23" fmla="*/ 90 h 228"/>
                <a:gd name="T24" fmla="*/ 71 w 138"/>
                <a:gd name="T25" fmla="*/ 107 h 228"/>
                <a:gd name="T26" fmla="*/ 71 w 138"/>
                <a:gd name="T27" fmla="*/ 125 h 228"/>
                <a:gd name="T28" fmla="*/ 71 w 138"/>
                <a:gd name="T29" fmla="*/ 153 h 228"/>
                <a:gd name="T30" fmla="*/ 71 w 138"/>
                <a:gd name="T31" fmla="*/ 169 h 228"/>
                <a:gd name="T32" fmla="*/ 72 w 138"/>
                <a:gd name="T33" fmla="*/ 188 h 228"/>
                <a:gd name="T34" fmla="*/ 72 w 138"/>
                <a:gd name="T35" fmla="*/ 208 h 228"/>
                <a:gd name="T36" fmla="*/ 73 w 138"/>
                <a:gd name="T37" fmla="*/ 228 h 228"/>
                <a:gd name="T38" fmla="*/ 11 w 138"/>
                <a:gd name="T39" fmla="*/ 228 h 228"/>
                <a:gd name="T40" fmla="*/ 13 w 138"/>
                <a:gd name="T41" fmla="*/ 153 h 228"/>
                <a:gd name="T42" fmla="*/ 13 w 138"/>
                <a:gd name="T43" fmla="*/ 101 h 228"/>
                <a:gd name="T44" fmla="*/ 11 w 138"/>
                <a:gd name="T45" fmla="*/ 70 h 228"/>
                <a:gd name="T46" fmla="*/ 7 w 138"/>
                <a:gd name="T47" fmla="*/ 40 h 228"/>
                <a:gd name="T48" fmla="*/ 0 w 138"/>
                <a:gd name="T49" fmla="*/ 10 h 228"/>
                <a:gd name="T50" fmla="*/ 58 w 138"/>
                <a:gd name="T51" fmla="*/ 5 h 228"/>
                <a:gd name="T52" fmla="*/ 62 w 138"/>
                <a:gd name="T53" fmla="*/ 21 h 228"/>
                <a:gd name="T54" fmla="*/ 64 w 138"/>
                <a:gd name="T55" fmla="*/ 39 h 228"/>
                <a:gd name="T56" fmla="*/ 64 w 138"/>
                <a:gd name="T57" fmla="*/ 39 h 228"/>
                <a:gd name="T58" fmla="*/ 75 w 138"/>
                <a:gd name="T59" fmla="*/ 25 h 228"/>
                <a:gd name="T60" fmla="*/ 89 w 138"/>
                <a:gd name="T61" fmla="*/ 11 h 228"/>
                <a:gd name="T62" fmla="*/ 107 w 138"/>
                <a:gd name="T63" fmla="*/ 4 h 228"/>
                <a:gd name="T64" fmla="*/ 126 w 13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28">
                  <a:moveTo>
                    <a:pt x="126" y="0"/>
                  </a:moveTo>
                  <a:lnTo>
                    <a:pt x="131" y="0"/>
                  </a:lnTo>
                  <a:lnTo>
                    <a:pt x="135" y="1"/>
                  </a:lnTo>
                  <a:lnTo>
                    <a:pt x="138" y="49"/>
                  </a:lnTo>
                  <a:lnTo>
                    <a:pt x="132" y="49"/>
                  </a:lnTo>
                  <a:lnTo>
                    <a:pt x="126" y="48"/>
                  </a:lnTo>
                  <a:lnTo>
                    <a:pt x="121" y="48"/>
                  </a:lnTo>
                  <a:lnTo>
                    <a:pt x="102" y="49"/>
                  </a:lnTo>
                  <a:lnTo>
                    <a:pt x="89" y="56"/>
                  </a:lnTo>
                  <a:lnTo>
                    <a:pt x="80" y="64"/>
                  </a:lnTo>
                  <a:lnTo>
                    <a:pt x="75" y="76"/>
                  </a:lnTo>
                  <a:lnTo>
                    <a:pt x="72" y="90"/>
                  </a:lnTo>
                  <a:lnTo>
                    <a:pt x="71" y="107"/>
                  </a:lnTo>
                  <a:lnTo>
                    <a:pt x="71" y="125"/>
                  </a:lnTo>
                  <a:lnTo>
                    <a:pt x="71" y="153"/>
                  </a:lnTo>
                  <a:lnTo>
                    <a:pt x="71" y="169"/>
                  </a:lnTo>
                  <a:lnTo>
                    <a:pt x="72" y="188"/>
                  </a:lnTo>
                  <a:lnTo>
                    <a:pt x="72" y="208"/>
                  </a:lnTo>
                  <a:lnTo>
                    <a:pt x="73" y="228"/>
                  </a:lnTo>
                  <a:lnTo>
                    <a:pt x="11" y="228"/>
                  </a:lnTo>
                  <a:lnTo>
                    <a:pt x="13" y="153"/>
                  </a:lnTo>
                  <a:lnTo>
                    <a:pt x="13" y="101"/>
                  </a:lnTo>
                  <a:lnTo>
                    <a:pt x="11" y="70"/>
                  </a:lnTo>
                  <a:lnTo>
                    <a:pt x="7" y="40"/>
                  </a:lnTo>
                  <a:lnTo>
                    <a:pt x="0" y="10"/>
                  </a:lnTo>
                  <a:lnTo>
                    <a:pt x="58" y="5"/>
                  </a:lnTo>
                  <a:lnTo>
                    <a:pt x="62" y="21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75" y="25"/>
                  </a:lnTo>
                  <a:lnTo>
                    <a:pt x="89" y="11"/>
                  </a:lnTo>
                  <a:lnTo>
                    <a:pt x="107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9789900" y="432639"/>
              <a:ext cx="162356" cy="180911"/>
            </a:xfrm>
            <a:custGeom>
              <a:avLst/>
              <a:gdLst>
                <a:gd name="T0" fmla="*/ 109 w 211"/>
                <a:gd name="T1" fmla="*/ 48 h 234"/>
                <a:gd name="T2" fmla="*/ 93 w 211"/>
                <a:gd name="T3" fmla="*/ 49 h 234"/>
                <a:gd name="T4" fmla="*/ 80 w 211"/>
                <a:gd name="T5" fmla="*/ 55 h 234"/>
                <a:gd name="T6" fmla="*/ 71 w 211"/>
                <a:gd name="T7" fmla="*/ 63 h 234"/>
                <a:gd name="T8" fmla="*/ 64 w 211"/>
                <a:gd name="T9" fmla="*/ 72 h 234"/>
                <a:gd name="T10" fmla="*/ 61 w 211"/>
                <a:gd name="T11" fmla="*/ 81 h 234"/>
                <a:gd name="T12" fmla="*/ 59 w 211"/>
                <a:gd name="T13" fmla="*/ 90 h 234"/>
                <a:gd name="T14" fmla="*/ 153 w 211"/>
                <a:gd name="T15" fmla="*/ 90 h 234"/>
                <a:gd name="T16" fmla="*/ 152 w 211"/>
                <a:gd name="T17" fmla="*/ 80 h 234"/>
                <a:gd name="T18" fmla="*/ 146 w 211"/>
                <a:gd name="T19" fmla="*/ 68 h 234"/>
                <a:gd name="T20" fmla="*/ 138 w 211"/>
                <a:gd name="T21" fmla="*/ 57 h 234"/>
                <a:gd name="T22" fmla="*/ 125 w 211"/>
                <a:gd name="T23" fmla="*/ 51 h 234"/>
                <a:gd name="T24" fmla="*/ 109 w 211"/>
                <a:gd name="T25" fmla="*/ 48 h 234"/>
                <a:gd name="T26" fmla="*/ 108 w 211"/>
                <a:gd name="T27" fmla="*/ 0 h 234"/>
                <a:gd name="T28" fmla="*/ 133 w 211"/>
                <a:gd name="T29" fmla="*/ 2 h 234"/>
                <a:gd name="T30" fmla="*/ 153 w 211"/>
                <a:gd name="T31" fmla="*/ 9 h 234"/>
                <a:gd name="T32" fmla="*/ 171 w 211"/>
                <a:gd name="T33" fmla="*/ 18 h 234"/>
                <a:gd name="T34" fmla="*/ 184 w 211"/>
                <a:gd name="T35" fmla="*/ 31 h 234"/>
                <a:gd name="T36" fmla="*/ 195 w 211"/>
                <a:gd name="T37" fmla="*/ 46 h 234"/>
                <a:gd name="T38" fmla="*/ 203 w 211"/>
                <a:gd name="T39" fmla="*/ 61 h 234"/>
                <a:gd name="T40" fmla="*/ 208 w 211"/>
                <a:gd name="T41" fmla="*/ 78 h 234"/>
                <a:gd name="T42" fmla="*/ 211 w 211"/>
                <a:gd name="T43" fmla="*/ 95 h 234"/>
                <a:gd name="T44" fmla="*/ 211 w 211"/>
                <a:gd name="T45" fmla="*/ 114 h 234"/>
                <a:gd name="T46" fmla="*/ 211 w 211"/>
                <a:gd name="T47" fmla="*/ 120 h 234"/>
                <a:gd name="T48" fmla="*/ 211 w 211"/>
                <a:gd name="T49" fmla="*/ 127 h 234"/>
                <a:gd name="T50" fmla="*/ 59 w 211"/>
                <a:gd name="T51" fmla="*/ 127 h 234"/>
                <a:gd name="T52" fmla="*/ 61 w 211"/>
                <a:gd name="T53" fmla="*/ 136 h 234"/>
                <a:gd name="T54" fmla="*/ 63 w 211"/>
                <a:gd name="T55" fmla="*/ 145 h 234"/>
                <a:gd name="T56" fmla="*/ 68 w 211"/>
                <a:gd name="T57" fmla="*/ 154 h 234"/>
                <a:gd name="T58" fmla="*/ 76 w 211"/>
                <a:gd name="T59" fmla="*/ 165 h 234"/>
                <a:gd name="T60" fmla="*/ 87 w 211"/>
                <a:gd name="T61" fmla="*/ 174 h 234"/>
                <a:gd name="T62" fmla="*/ 101 w 211"/>
                <a:gd name="T63" fmla="*/ 181 h 234"/>
                <a:gd name="T64" fmla="*/ 119 w 211"/>
                <a:gd name="T65" fmla="*/ 186 h 234"/>
                <a:gd name="T66" fmla="*/ 142 w 211"/>
                <a:gd name="T67" fmla="*/ 187 h 234"/>
                <a:gd name="T68" fmla="*/ 167 w 211"/>
                <a:gd name="T69" fmla="*/ 184 h 234"/>
                <a:gd name="T70" fmla="*/ 191 w 211"/>
                <a:gd name="T71" fmla="*/ 181 h 234"/>
                <a:gd name="T72" fmla="*/ 191 w 211"/>
                <a:gd name="T73" fmla="*/ 228 h 234"/>
                <a:gd name="T74" fmla="*/ 163 w 211"/>
                <a:gd name="T75" fmla="*/ 233 h 234"/>
                <a:gd name="T76" fmla="*/ 135 w 211"/>
                <a:gd name="T77" fmla="*/ 234 h 234"/>
                <a:gd name="T78" fmla="*/ 105 w 211"/>
                <a:gd name="T79" fmla="*/ 232 h 234"/>
                <a:gd name="T80" fmla="*/ 78 w 211"/>
                <a:gd name="T81" fmla="*/ 225 h 234"/>
                <a:gd name="T82" fmla="*/ 55 w 211"/>
                <a:gd name="T83" fmla="*/ 213 h 234"/>
                <a:gd name="T84" fmla="*/ 36 w 211"/>
                <a:gd name="T85" fmla="*/ 198 h 234"/>
                <a:gd name="T86" fmla="*/ 21 w 211"/>
                <a:gd name="T87" fmla="*/ 178 h 234"/>
                <a:gd name="T88" fmla="*/ 9 w 211"/>
                <a:gd name="T89" fmla="*/ 156 h 234"/>
                <a:gd name="T90" fmla="*/ 3 w 211"/>
                <a:gd name="T91" fmla="*/ 131 h 234"/>
                <a:gd name="T92" fmla="*/ 0 w 211"/>
                <a:gd name="T93" fmla="*/ 103 h 234"/>
                <a:gd name="T94" fmla="*/ 3 w 211"/>
                <a:gd name="T95" fmla="*/ 78 h 234"/>
                <a:gd name="T96" fmla="*/ 11 w 211"/>
                <a:gd name="T97" fmla="*/ 56 h 234"/>
                <a:gd name="T98" fmla="*/ 23 w 211"/>
                <a:gd name="T99" fmla="*/ 38 h 234"/>
                <a:gd name="T100" fmla="*/ 40 w 211"/>
                <a:gd name="T101" fmla="*/ 22 h 234"/>
                <a:gd name="T102" fmla="*/ 59 w 211"/>
                <a:gd name="T103" fmla="*/ 10 h 234"/>
                <a:gd name="T104" fmla="*/ 81 w 211"/>
                <a:gd name="T105" fmla="*/ 2 h 234"/>
                <a:gd name="T106" fmla="*/ 108 w 211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234">
                  <a:moveTo>
                    <a:pt x="109" y="48"/>
                  </a:moveTo>
                  <a:lnTo>
                    <a:pt x="93" y="49"/>
                  </a:lnTo>
                  <a:lnTo>
                    <a:pt x="80" y="55"/>
                  </a:lnTo>
                  <a:lnTo>
                    <a:pt x="71" y="63"/>
                  </a:lnTo>
                  <a:lnTo>
                    <a:pt x="64" y="72"/>
                  </a:lnTo>
                  <a:lnTo>
                    <a:pt x="61" y="81"/>
                  </a:lnTo>
                  <a:lnTo>
                    <a:pt x="59" y="90"/>
                  </a:lnTo>
                  <a:lnTo>
                    <a:pt x="153" y="90"/>
                  </a:lnTo>
                  <a:lnTo>
                    <a:pt x="152" y="80"/>
                  </a:lnTo>
                  <a:lnTo>
                    <a:pt x="146" y="68"/>
                  </a:lnTo>
                  <a:lnTo>
                    <a:pt x="138" y="57"/>
                  </a:lnTo>
                  <a:lnTo>
                    <a:pt x="125" y="51"/>
                  </a:lnTo>
                  <a:lnTo>
                    <a:pt x="109" y="48"/>
                  </a:lnTo>
                  <a:close/>
                  <a:moveTo>
                    <a:pt x="108" y="0"/>
                  </a:moveTo>
                  <a:lnTo>
                    <a:pt x="133" y="2"/>
                  </a:lnTo>
                  <a:lnTo>
                    <a:pt x="153" y="9"/>
                  </a:lnTo>
                  <a:lnTo>
                    <a:pt x="171" y="18"/>
                  </a:lnTo>
                  <a:lnTo>
                    <a:pt x="184" y="31"/>
                  </a:lnTo>
                  <a:lnTo>
                    <a:pt x="195" y="46"/>
                  </a:lnTo>
                  <a:lnTo>
                    <a:pt x="203" y="61"/>
                  </a:lnTo>
                  <a:lnTo>
                    <a:pt x="208" y="78"/>
                  </a:lnTo>
                  <a:lnTo>
                    <a:pt x="211" y="95"/>
                  </a:lnTo>
                  <a:lnTo>
                    <a:pt x="211" y="114"/>
                  </a:lnTo>
                  <a:lnTo>
                    <a:pt x="211" y="120"/>
                  </a:lnTo>
                  <a:lnTo>
                    <a:pt x="211" y="127"/>
                  </a:lnTo>
                  <a:lnTo>
                    <a:pt x="59" y="127"/>
                  </a:lnTo>
                  <a:lnTo>
                    <a:pt x="61" y="136"/>
                  </a:lnTo>
                  <a:lnTo>
                    <a:pt x="63" y="145"/>
                  </a:lnTo>
                  <a:lnTo>
                    <a:pt x="68" y="154"/>
                  </a:lnTo>
                  <a:lnTo>
                    <a:pt x="76" y="165"/>
                  </a:lnTo>
                  <a:lnTo>
                    <a:pt x="87" y="174"/>
                  </a:lnTo>
                  <a:lnTo>
                    <a:pt x="101" y="181"/>
                  </a:lnTo>
                  <a:lnTo>
                    <a:pt x="119" y="186"/>
                  </a:lnTo>
                  <a:lnTo>
                    <a:pt x="142" y="187"/>
                  </a:lnTo>
                  <a:lnTo>
                    <a:pt x="167" y="184"/>
                  </a:lnTo>
                  <a:lnTo>
                    <a:pt x="191" y="181"/>
                  </a:lnTo>
                  <a:lnTo>
                    <a:pt x="191" y="228"/>
                  </a:lnTo>
                  <a:lnTo>
                    <a:pt x="163" y="233"/>
                  </a:lnTo>
                  <a:lnTo>
                    <a:pt x="135" y="234"/>
                  </a:lnTo>
                  <a:lnTo>
                    <a:pt x="105" y="232"/>
                  </a:lnTo>
                  <a:lnTo>
                    <a:pt x="78" y="225"/>
                  </a:lnTo>
                  <a:lnTo>
                    <a:pt x="55" y="213"/>
                  </a:lnTo>
                  <a:lnTo>
                    <a:pt x="36" y="198"/>
                  </a:lnTo>
                  <a:lnTo>
                    <a:pt x="21" y="178"/>
                  </a:lnTo>
                  <a:lnTo>
                    <a:pt x="9" y="156"/>
                  </a:lnTo>
                  <a:lnTo>
                    <a:pt x="3" y="131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1" y="56"/>
                  </a:lnTo>
                  <a:lnTo>
                    <a:pt x="23" y="38"/>
                  </a:lnTo>
                  <a:lnTo>
                    <a:pt x="40" y="22"/>
                  </a:lnTo>
                  <a:lnTo>
                    <a:pt x="59" y="10"/>
                  </a:lnTo>
                  <a:lnTo>
                    <a:pt x="81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09506" y="1304503"/>
            <a:ext cx="8526346" cy="4428975"/>
          </a:xfrm>
        </p:spPr>
        <p:txBody>
          <a:bodyPr>
            <a:noAutofit/>
          </a:bodyPr>
          <a:lstStyle>
            <a:lvl2pPr>
              <a:tabLst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6026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‹#›</a:t>
            </a:fld>
            <a:endParaRPr lang="en-GB">
              <a:solidFill>
                <a:srgbClr val="58595B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7540" y="6179208"/>
            <a:ext cx="8548312" cy="0"/>
          </a:xfrm>
          <a:prstGeom prst="line">
            <a:avLst/>
          </a:pr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310158" y="6347904"/>
            <a:ext cx="1636104" cy="228546"/>
            <a:chOff x="7398636" y="349142"/>
            <a:chExt cx="2553620" cy="33630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7398636" y="370016"/>
              <a:ext cx="62623" cy="238895"/>
            </a:xfrm>
            <a:custGeom>
              <a:avLst/>
              <a:gdLst>
                <a:gd name="T0" fmla="*/ 0 w 82"/>
                <a:gd name="T1" fmla="*/ 0 h 308"/>
                <a:gd name="T2" fmla="*/ 76 w 82"/>
                <a:gd name="T3" fmla="*/ 0 h 308"/>
                <a:gd name="T4" fmla="*/ 74 w 82"/>
                <a:gd name="T5" fmla="*/ 25 h 308"/>
                <a:gd name="T6" fmla="*/ 73 w 82"/>
                <a:gd name="T7" fmla="*/ 53 h 308"/>
                <a:gd name="T8" fmla="*/ 73 w 82"/>
                <a:gd name="T9" fmla="*/ 86 h 308"/>
                <a:gd name="T10" fmla="*/ 73 w 82"/>
                <a:gd name="T11" fmla="*/ 199 h 308"/>
                <a:gd name="T12" fmla="*/ 74 w 82"/>
                <a:gd name="T13" fmla="*/ 225 h 308"/>
                <a:gd name="T14" fmla="*/ 76 w 82"/>
                <a:gd name="T15" fmla="*/ 254 h 308"/>
                <a:gd name="T16" fmla="*/ 78 w 82"/>
                <a:gd name="T17" fmla="*/ 283 h 308"/>
                <a:gd name="T18" fmla="*/ 82 w 82"/>
                <a:gd name="T19" fmla="*/ 308 h 308"/>
                <a:gd name="T20" fmla="*/ 6 w 82"/>
                <a:gd name="T21" fmla="*/ 308 h 308"/>
                <a:gd name="T22" fmla="*/ 6 w 82"/>
                <a:gd name="T23" fmla="*/ 289 h 308"/>
                <a:gd name="T24" fmla="*/ 7 w 82"/>
                <a:gd name="T25" fmla="*/ 271 h 308"/>
                <a:gd name="T26" fmla="*/ 7 w 82"/>
                <a:gd name="T27" fmla="*/ 251 h 308"/>
                <a:gd name="T28" fmla="*/ 7 w 82"/>
                <a:gd name="T29" fmla="*/ 228 h 308"/>
                <a:gd name="T30" fmla="*/ 7 w 82"/>
                <a:gd name="T31" fmla="*/ 107 h 308"/>
                <a:gd name="T32" fmla="*/ 7 w 82"/>
                <a:gd name="T33" fmla="*/ 68 h 308"/>
                <a:gd name="T34" fmla="*/ 5 w 82"/>
                <a:gd name="T35" fmla="*/ 32 h 308"/>
                <a:gd name="T36" fmla="*/ 0 w 82"/>
                <a:gd name="T3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308">
                  <a:moveTo>
                    <a:pt x="0" y="0"/>
                  </a:moveTo>
                  <a:lnTo>
                    <a:pt x="76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99"/>
                  </a:lnTo>
                  <a:lnTo>
                    <a:pt x="74" y="225"/>
                  </a:lnTo>
                  <a:lnTo>
                    <a:pt x="76" y="254"/>
                  </a:lnTo>
                  <a:lnTo>
                    <a:pt x="78" y="283"/>
                  </a:lnTo>
                  <a:lnTo>
                    <a:pt x="82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7" y="271"/>
                  </a:lnTo>
                  <a:lnTo>
                    <a:pt x="7" y="251"/>
                  </a:lnTo>
                  <a:lnTo>
                    <a:pt x="7" y="228"/>
                  </a:lnTo>
                  <a:lnTo>
                    <a:pt x="7" y="107"/>
                  </a:lnTo>
                  <a:lnTo>
                    <a:pt x="7" y="68"/>
                  </a:lnTo>
                  <a:lnTo>
                    <a:pt x="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/>
          </p:nvSpPr>
          <p:spPr bwMode="auto">
            <a:xfrm>
              <a:off x="7496049" y="432639"/>
              <a:ext cx="183230" cy="252811"/>
            </a:xfrm>
            <a:custGeom>
              <a:avLst/>
              <a:gdLst>
                <a:gd name="T0" fmla="*/ 104 w 237"/>
                <a:gd name="T1" fmla="*/ 51 h 326"/>
                <a:gd name="T2" fmla="*/ 79 w 237"/>
                <a:gd name="T3" fmla="*/ 68 h 326"/>
                <a:gd name="T4" fmla="*/ 68 w 237"/>
                <a:gd name="T5" fmla="*/ 102 h 326"/>
                <a:gd name="T6" fmla="*/ 69 w 237"/>
                <a:gd name="T7" fmla="*/ 145 h 326"/>
                <a:gd name="T8" fmla="*/ 87 w 237"/>
                <a:gd name="T9" fmla="*/ 177 h 326"/>
                <a:gd name="T10" fmla="*/ 124 w 237"/>
                <a:gd name="T11" fmla="*/ 187 h 326"/>
                <a:gd name="T12" fmla="*/ 154 w 237"/>
                <a:gd name="T13" fmla="*/ 179 h 326"/>
                <a:gd name="T14" fmla="*/ 172 w 237"/>
                <a:gd name="T15" fmla="*/ 157 h 326"/>
                <a:gd name="T16" fmla="*/ 179 w 237"/>
                <a:gd name="T17" fmla="*/ 123 h 326"/>
                <a:gd name="T18" fmla="*/ 168 w 237"/>
                <a:gd name="T19" fmla="*/ 77 h 326"/>
                <a:gd name="T20" fmla="*/ 140 w 237"/>
                <a:gd name="T21" fmla="*/ 51 h 326"/>
                <a:gd name="T22" fmla="*/ 136 w 237"/>
                <a:gd name="T23" fmla="*/ 0 h 326"/>
                <a:gd name="T24" fmla="*/ 182 w 237"/>
                <a:gd name="T25" fmla="*/ 11 h 326"/>
                <a:gd name="T26" fmla="*/ 216 w 237"/>
                <a:gd name="T27" fmla="*/ 44 h 326"/>
                <a:gd name="T28" fmla="*/ 235 w 237"/>
                <a:gd name="T29" fmla="*/ 93 h 326"/>
                <a:gd name="T30" fmla="*/ 235 w 237"/>
                <a:gd name="T31" fmla="*/ 149 h 326"/>
                <a:gd name="T32" fmla="*/ 217 w 237"/>
                <a:gd name="T33" fmla="*/ 194 h 326"/>
                <a:gd name="T34" fmla="*/ 183 w 237"/>
                <a:gd name="T35" fmla="*/ 224 h 326"/>
                <a:gd name="T36" fmla="*/ 138 w 237"/>
                <a:gd name="T37" fmla="*/ 234 h 326"/>
                <a:gd name="T38" fmla="*/ 103 w 237"/>
                <a:gd name="T39" fmla="*/ 230 h 326"/>
                <a:gd name="T40" fmla="*/ 81 w 237"/>
                <a:gd name="T41" fmla="*/ 219 h 326"/>
                <a:gd name="T42" fmla="*/ 70 w 237"/>
                <a:gd name="T43" fmla="*/ 239 h 326"/>
                <a:gd name="T44" fmla="*/ 72 w 237"/>
                <a:gd name="T45" fmla="*/ 272 h 326"/>
                <a:gd name="T46" fmla="*/ 76 w 237"/>
                <a:gd name="T47" fmla="*/ 322 h 326"/>
                <a:gd name="T48" fmla="*/ 5 w 237"/>
                <a:gd name="T49" fmla="*/ 313 h 326"/>
                <a:gd name="T50" fmla="*/ 9 w 237"/>
                <a:gd name="T51" fmla="*/ 274 h 326"/>
                <a:gd name="T52" fmla="*/ 11 w 237"/>
                <a:gd name="T53" fmla="*/ 232 h 326"/>
                <a:gd name="T54" fmla="*/ 13 w 237"/>
                <a:gd name="T55" fmla="*/ 123 h 326"/>
                <a:gd name="T56" fmla="*/ 6 w 237"/>
                <a:gd name="T57" fmla="*/ 47 h 326"/>
                <a:gd name="T58" fmla="*/ 55 w 237"/>
                <a:gd name="T59" fmla="*/ 5 h 326"/>
                <a:gd name="T60" fmla="*/ 62 w 237"/>
                <a:gd name="T61" fmla="*/ 38 h 326"/>
                <a:gd name="T62" fmla="*/ 78 w 237"/>
                <a:gd name="T63" fmla="*/ 21 h 326"/>
                <a:gd name="T64" fmla="*/ 100 w 237"/>
                <a:gd name="T65" fmla="*/ 6 h 326"/>
                <a:gd name="T66" fmla="*/ 136 w 237"/>
                <a:gd name="T6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326">
                  <a:moveTo>
                    <a:pt x="121" y="48"/>
                  </a:moveTo>
                  <a:lnTo>
                    <a:pt x="104" y="51"/>
                  </a:lnTo>
                  <a:lnTo>
                    <a:pt x="90" y="57"/>
                  </a:lnTo>
                  <a:lnTo>
                    <a:pt x="79" y="68"/>
                  </a:lnTo>
                  <a:lnTo>
                    <a:pt x="73" y="84"/>
                  </a:lnTo>
                  <a:lnTo>
                    <a:pt x="68" y="102"/>
                  </a:lnTo>
                  <a:lnTo>
                    <a:pt x="66" y="123"/>
                  </a:lnTo>
                  <a:lnTo>
                    <a:pt x="69" y="145"/>
                  </a:lnTo>
                  <a:lnTo>
                    <a:pt x="76" y="163"/>
                  </a:lnTo>
                  <a:lnTo>
                    <a:pt x="87" y="177"/>
                  </a:lnTo>
                  <a:lnTo>
                    <a:pt x="103" y="184"/>
                  </a:lnTo>
                  <a:lnTo>
                    <a:pt x="124" y="187"/>
                  </a:lnTo>
                  <a:lnTo>
                    <a:pt x="141" y="184"/>
                  </a:lnTo>
                  <a:lnTo>
                    <a:pt x="154" y="179"/>
                  </a:lnTo>
                  <a:lnTo>
                    <a:pt x="165" y="169"/>
                  </a:lnTo>
                  <a:lnTo>
                    <a:pt x="172" y="157"/>
                  </a:lnTo>
                  <a:lnTo>
                    <a:pt x="178" y="141"/>
                  </a:lnTo>
                  <a:lnTo>
                    <a:pt x="179" y="123"/>
                  </a:lnTo>
                  <a:lnTo>
                    <a:pt x="176" y="98"/>
                  </a:lnTo>
                  <a:lnTo>
                    <a:pt x="168" y="77"/>
                  </a:lnTo>
                  <a:lnTo>
                    <a:pt x="155" y="61"/>
                  </a:lnTo>
                  <a:lnTo>
                    <a:pt x="140" y="51"/>
                  </a:lnTo>
                  <a:lnTo>
                    <a:pt x="121" y="48"/>
                  </a:lnTo>
                  <a:close/>
                  <a:moveTo>
                    <a:pt x="136" y="0"/>
                  </a:moveTo>
                  <a:lnTo>
                    <a:pt x="159" y="4"/>
                  </a:lnTo>
                  <a:lnTo>
                    <a:pt x="182" y="11"/>
                  </a:lnTo>
                  <a:lnTo>
                    <a:pt x="201" y="26"/>
                  </a:lnTo>
                  <a:lnTo>
                    <a:pt x="216" y="44"/>
                  </a:lnTo>
                  <a:lnTo>
                    <a:pt x="227" y="66"/>
                  </a:lnTo>
                  <a:lnTo>
                    <a:pt x="235" y="93"/>
                  </a:lnTo>
                  <a:lnTo>
                    <a:pt x="237" y="122"/>
                  </a:lnTo>
                  <a:lnTo>
                    <a:pt x="235" y="149"/>
                  </a:lnTo>
                  <a:lnTo>
                    <a:pt x="227" y="173"/>
                  </a:lnTo>
                  <a:lnTo>
                    <a:pt x="217" y="194"/>
                  </a:lnTo>
                  <a:lnTo>
                    <a:pt x="201" y="211"/>
                  </a:lnTo>
                  <a:lnTo>
                    <a:pt x="183" y="224"/>
                  </a:lnTo>
                  <a:lnTo>
                    <a:pt x="162" y="232"/>
                  </a:lnTo>
                  <a:lnTo>
                    <a:pt x="138" y="234"/>
                  </a:lnTo>
                  <a:lnTo>
                    <a:pt x="119" y="233"/>
                  </a:lnTo>
                  <a:lnTo>
                    <a:pt x="103" y="230"/>
                  </a:lnTo>
                  <a:lnTo>
                    <a:pt x="91" y="225"/>
                  </a:lnTo>
                  <a:lnTo>
                    <a:pt x="81" y="219"/>
                  </a:lnTo>
                  <a:lnTo>
                    <a:pt x="70" y="213"/>
                  </a:lnTo>
                  <a:lnTo>
                    <a:pt x="70" y="239"/>
                  </a:lnTo>
                  <a:lnTo>
                    <a:pt x="70" y="253"/>
                  </a:lnTo>
                  <a:lnTo>
                    <a:pt x="72" y="272"/>
                  </a:lnTo>
                  <a:lnTo>
                    <a:pt x="73" y="296"/>
                  </a:lnTo>
                  <a:lnTo>
                    <a:pt x="76" y="322"/>
                  </a:lnTo>
                  <a:lnTo>
                    <a:pt x="4" y="326"/>
                  </a:lnTo>
                  <a:lnTo>
                    <a:pt x="5" y="313"/>
                  </a:lnTo>
                  <a:lnTo>
                    <a:pt x="7" y="295"/>
                  </a:lnTo>
                  <a:lnTo>
                    <a:pt x="9" y="274"/>
                  </a:lnTo>
                  <a:lnTo>
                    <a:pt x="10" y="253"/>
                  </a:lnTo>
                  <a:lnTo>
                    <a:pt x="11" y="232"/>
                  </a:lnTo>
                  <a:lnTo>
                    <a:pt x="13" y="213"/>
                  </a:lnTo>
                  <a:lnTo>
                    <a:pt x="13" y="123"/>
                  </a:lnTo>
                  <a:lnTo>
                    <a:pt x="10" y="85"/>
                  </a:lnTo>
                  <a:lnTo>
                    <a:pt x="6" y="47"/>
                  </a:lnTo>
                  <a:lnTo>
                    <a:pt x="0" y="10"/>
                  </a:lnTo>
                  <a:lnTo>
                    <a:pt x="55" y="5"/>
                  </a:lnTo>
                  <a:lnTo>
                    <a:pt x="59" y="21"/>
                  </a:lnTo>
                  <a:lnTo>
                    <a:pt x="62" y="38"/>
                  </a:lnTo>
                  <a:lnTo>
                    <a:pt x="69" y="28"/>
                  </a:lnTo>
                  <a:lnTo>
                    <a:pt x="78" y="21"/>
                  </a:lnTo>
                  <a:lnTo>
                    <a:pt x="89" y="13"/>
                  </a:lnTo>
                  <a:lnTo>
                    <a:pt x="100" y="6"/>
                  </a:lnTo>
                  <a:lnTo>
                    <a:pt x="116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7700153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2 w 159"/>
                <a:gd name="T3" fmla="*/ 1 h 234"/>
                <a:gd name="T4" fmla="*/ 135 w 159"/>
                <a:gd name="T5" fmla="*/ 4 h 234"/>
                <a:gd name="T6" fmla="*/ 135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2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8 w 159"/>
                <a:gd name="T19" fmla="*/ 61 h 234"/>
                <a:gd name="T20" fmla="*/ 62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4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50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6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3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0 w 159"/>
                <a:gd name="T67" fmla="*/ 190 h 234"/>
                <a:gd name="T68" fmla="*/ 91 w 159"/>
                <a:gd name="T69" fmla="*/ 186 h 234"/>
                <a:gd name="T70" fmla="*/ 97 w 159"/>
                <a:gd name="T71" fmla="*/ 179 h 234"/>
                <a:gd name="T72" fmla="*/ 100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0 w 159"/>
                <a:gd name="T83" fmla="*/ 123 h 234"/>
                <a:gd name="T84" fmla="*/ 25 w 159"/>
                <a:gd name="T85" fmla="*/ 111 h 234"/>
                <a:gd name="T86" fmla="*/ 12 w 159"/>
                <a:gd name="T87" fmla="*/ 97 h 234"/>
                <a:gd name="T88" fmla="*/ 3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3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2" y="1"/>
                  </a:lnTo>
                  <a:lnTo>
                    <a:pt x="135" y="4"/>
                  </a:lnTo>
                  <a:lnTo>
                    <a:pt x="135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2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8" y="61"/>
                  </a:lnTo>
                  <a:lnTo>
                    <a:pt x="62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4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50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6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3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0" y="190"/>
                  </a:lnTo>
                  <a:lnTo>
                    <a:pt x="91" y="186"/>
                  </a:lnTo>
                  <a:lnTo>
                    <a:pt x="97" y="179"/>
                  </a:lnTo>
                  <a:lnTo>
                    <a:pt x="100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0" y="123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3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7841634" y="432639"/>
              <a:ext cx="176272" cy="180911"/>
            </a:xfrm>
            <a:custGeom>
              <a:avLst/>
              <a:gdLst>
                <a:gd name="T0" fmla="*/ 115 w 229"/>
                <a:gd name="T1" fmla="*/ 48 h 234"/>
                <a:gd name="T2" fmla="*/ 97 w 229"/>
                <a:gd name="T3" fmla="*/ 49 h 234"/>
                <a:gd name="T4" fmla="*/ 84 w 229"/>
                <a:gd name="T5" fmla="*/ 56 h 234"/>
                <a:gd name="T6" fmla="*/ 72 w 229"/>
                <a:gd name="T7" fmla="*/ 66 h 234"/>
                <a:gd name="T8" fmla="*/ 64 w 229"/>
                <a:gd name="T9" fmla="*/ 80 h 234"/>
                <a:gd name="T10" fmla="*/ 60 w 229"/>
                <a:gd name="T11" fmla="*/ 97 h 234"/>
                <a:gd name="T12" fmla="*/ 58 w 229"/>
                <a:gd name="T13" fmla="*/ 116 h 234"/>
                <a:gd name="T14" fmla="*/ 60 w 229"/>
                <a:gd name="T15" fmla="*/ 136 h 234"/>
                <a:gd name="T16" fmla="*/ 64 w 229"/>
                <a:gd name="T17" fmla="*/ 153 h 234"/>
                <a:gd name="T18" fmla="*/ 73 w 229"/>
                <a:gd name="T19" fmla="*/ 167 h 234"/>
                <a:gd name="T20" fmla="*/ 84 w 229"/>
                <a:gd name="T21" fmla="*/ 178 h 234"/>
                <a:gd name="T22" fmla="*/ 98 w 229"/>
                <a:gd name="T23" fmla="*/ 184 h 234"/>
                <a:gd name="T24" fmla="*/ 115 w 229"/>
                <a:gd name="T25" fmla="*/ 187 h 234"/>
                <a:gd name="T26" fmla="*/ 132 w 229"/>
                <a:gd name="T27" fmla="*/ 184 h 234"/>
                <a:gd name="T28" fmla="*/ 147 w 229"/>
                <a:gd name="T29" fmla="*/ 178 h 234"/>
                <a:gd name="T30" fmla="*/ 157 w 229"/>
                <a:gd name="T31" fmla="*/ 166 h 234"/>
                <a:gd name="T32" fmla="*/ 165 w 229"/>
                <a:gd name="T33" fmla="*/ 153 h 234"/>
                <a:gd name="T34" fmla="*/ 170 w 229"/>
                <a:gd name="T35" fmla="*/ 136 h 234"/>
                <a:gd name="T36" fmla="*/ 172 w 229"/>
                <a:gd name="T37" fmla="*/ 116 h 234"/>
                <a:gd name="T38" fmla="*/ 170 w 229"/>
                <a:gd name="T39" fmla="*/ 97 h 234"/>
                <a:gd name="T40" fmla="*/ 165 w 229"/>
                <a:gd name="T41" fmla="*/ 80 h 234"/>
                <a:gd name="T42" fmla="*/ 157 w 229"/>
                <a:gd name="T43" fmla="*/ 65 h 234"/>
                <a:gd name="T44" fmla="*/ 147 w 229"/>
                <a:gd name="T45" fmla="*/ 56 h 234"/>
                <a:gd name="T46" fmla="*/ 132 w 229"/>
                <a:gd name="T47" fmla="*/ 49 h 234"/>
                <a:gd name="T48" fmla="*/ 115 w 229"/>
                <a:gd name="T49" fmla="*/ 48 h 234"/>
                <a:gd name="T50" fmla="*/ 115 w 229"/>
                <a:gd name="T51" fmla="*/ 0 h 234"/>
                <a:gd name="T52" fmla="*/ 143 w 229"/>
                <a:gd name="T53" fmla="*/ 4 h 234"/>
                <a:gd name="T54" fmla="*/ 168 w 229"/>
                <a:gd name="T55" fmla="*/ 11 h 234"/>
                <a:gd name="T56" fmla="*/ 189 w 229"/>
                <a:gd name="T57" fmla="*/ 25 h 234"/>
                <a:gd name="T58" fmla="*/ 206 w 229"/>
                <a:gd name="T59" fmla="*/ 42 h 234"/>
                <a:gd name="T60" fmla="*/ 219 w 229"/>
                <a:gd name="T61" fmla="*/ 63 h 234"/>
                <a:gd name="T62" fmla="*/ 226 w 229"/>
                <a:gd name="T63" fmla="*/ 87 h 234"/>
                <a:gd name="T64" fmla="*/ 229 w 229"/>
                <a:gd name="T65" fmla="*/ 116 h 234"/>
                <a:gd name="T66" fmla="*/ 226 w 229"/>
                <a:gd name="T67" fmla="*/ 144 h 234"/>
                <a:gd name="T68" fmla="*/ 219 w 229"/>
                <a:gd name="T69" fmla="*/ 169 h 234"/>
                <a:gd name="T70" fmla="*/ 206 w 229"/>
                <a:gd name="T71" fmla="*/ 190 h 234"/>
                <a:gd name="T72" fmla="*/ 189 w 229"/>
                <a:gd name="T73" fmla="*/ 208 h 234"/>
                <a:gd name="T74" fmla="*/ 168 w 229"/>
                <a:gd name="T75" fmla="*/ 222 h 234"/>
                <a:gd name="T76" fmla="*/ 143 w 229"/>
                <a:gd name="T77" fmla="*/ 232 h 234"/>
                <a:gd name="T78" fmla="*/ 115 w 229"/>
                <a:gd name="T79" fmla="*/ 234 h 234"/>
                <a:gd name="T80" fmla="*/ 88 w 229"/>
                <a:gd name="T81" fmla="*/ 232 h 234"/>
                <a:gd name="T82" fmla="*/ 63 w 229"/>
                <a:gd name="T83" fmla="*/ 224 h 234"/>
                <a:gd name="T84" fmla="*/ 41 w 229"/>
                <a:gd name="T85" fmla="*/ 209 h 234"/>
                <a:gd name="T86" fmla="*/ 24 w 229"/>
                <a:gd name="T87" fmla="*/ 192 h 234"/>
                <a:gd name="T88" fmla="*/ 10 w 229"/>
                <a:gd name="T89" fmla="*/ 170 h 234"/>
                <a:gd name="T90" fmla="*/ 3 w 229"/>
                <a:gd name="T91" fmla="*/ 144 h 234"/>
                <a:gd name="T92" fmla="*/ 0 w 229"/>
                <a:gd name="T93" fmla="*/ 116 h 234"/>
                <a:gd name="T94" fmla="*/ 3 w 229"/>
                <a:gd name="T95" fmla="*/ 87 h 234"/>
                <a:gd name="T96" fmla="*/ 10 w 229"/>
                <a:gd name="T97" fmla="*/ 63 h 234"/>
                <a:gd name="T98" fmla="*/ 24 w 229"/>
                <a:gd name="T99" fmla="*/ 42 h 234"/>
                <a:gd name="T100" fmla="*/ 41 w 229"/>
                <a:gd name="T101" fmla="*/ 23 h 234"/>
                <a:gd name="T102" fmla="*/ 62 w 229"/>
                <a:gd name="T103" fmla="*/ 11 h 234"/>
                <a:gd name="T104" fmla="*/ 86 w 229"/>
                <a:gd name="T105" fmla="*/ 4 h 234"/>
                <a:gd name="T106" fmla="*/ 115 w 229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" h="234">
                  <a:moveTo>
                    <a:pt x="115" y="48"/>
                  </a:moveTo>
                  <a:lnTo>
                    <a:pt x="97" y="49"/>
                  </a:lnTo>
                  <a:lnTo>
                    <a:pt x="84" y="56"/>
                  </a:lnTo>
                  <a:lnTo>
                    <a:pt x="72" y="66"/>
                  </a:lnTo>
                  <a:lnTo>
                    <a:pt x="64" y="80"/>
                  </a:lnTo>
                  <a:lnTo>
                    <a:pt x="60" y="97"/>
                  </a:lnTo>
                  <a:lnTo>
                    <a:pt x="58" y="116"/>
                  </a:lnTo>
                  <a:lnTo>
                    <a:pt x="60" y="136"/>
                  </a:lnTo>
                  <a:lnTo>
                    <a:pt x="64" y="153"/>
                  </a:lnTo>
                  <a:lnTo>
                    <a:pt x="73" y="167"/>
                  </a:lnTo>
                  <a:lnTo>
                    <a:pt x="84" y="178"/>
                  </a:lnTo>
                  <a:lnTo>
                    <a:pt x="98" y="184"/>
                  </a:lnTo>
                  <a:lnTo>
                    <a:pt x="115" y="187"/>
                  </a:lnTo>
                  <a:lnTo>
                    <a:pt x="132" y="184"/>
                  </a:lnTo>
                  <a:lnTo>
                    <a:pt x="147" y="178"/>
                  </a:lnTo>
                  <a:lnTo>
                    <a:pt x="157" y="166"/>
                  </a:lnTo>
                  <a:lnTo>
                    <a:pt x="165" y="153"/>
                  </a:lnTo>
                  <a:lnTo>
                    <a:pt x="170" y="136"/>
                  </a:lnTo>
                  <a:lnTo>
                    <a:pt x="172" y="116"/>
                  </a:lnTo>
                  <a:lnTo>
                    <a:pt x="170" y="97"/>
                  </a:lnTo>
                  <a:lnTo>
                    <a:pt x="165" y="80"/>
                  </a:lnTo>
                  <a:lnTo>
                    <a:pt x="157" y="65"/>
                  </a:lnTo>
                  <a:lnTo>
                    <a:pt x="147" y="56"/>
                  </a:lnTo>
                  <a:lnTo>
                    <a:pt x="132" y="49"/>
                  </a:lnTo>
                  <a:lnTo>
                    <a:pt x="115" y="48"/>
                  </a:lnTo>
                  <a:close/>
                  <a:moveTo>
                    <a:pt x="115" y="0"/>
                  </a:moveTo>
                  <a:lnTo>
                    <a:pt x="143" y="4"/>
                  </a:lnTo>
                  <a:lnTo>
                    <a:pt x="168" y="11"/>
                  </a:lnTo>
                  <a:lnTo>
                    <a:pt x="189" y="25"/>
                  </a:lnTo>
                  <a:lnTo>
                    <a:pt x="206" y="42"/>
                  </a:lnTo>
                  <a:lnTo>
                    <a:pt x="219" y="63"/>
                  </a:lnTo>
                  <a:lnTo>
                    <a:pt x="226" y="87"/>
                  </a:lnTo>
                  <a:lnTo>
                    <a:pt x="229" y="116"/>
                  </a:lnTo>
                  <a:lnTo>
                    <a:pt x="226" y="144"/>
                  </a:lnTo>
                  <a:lnTo>
                    <a:pt x="219" y="169"/>
                  </a:lnTo>
                  <a:lnTo>
                    <a:pt x="206" y="190"/>
                  </a:lnTo>
                  <a:lnTo>
                    <a:pt x="189" y="208"/>
                  </a:lnTo>
                  <a:lnTo>
                    <a:pt x="168" y="222"/>
                  </a:lnTo>
                  <a:lnTo>
                    <a:pt x="143" y="232"/>
                  </a:lnTo>
                  <a:lnTo>
                    <a:pt x="115" y="234"/>
                  </a:lnTo>
                  <a:lnTo>
                    <a:pt x="88" y="232"/>
                  </a:lnTo>
                  <a:lnTo>
                    <a:pt x="63" y="224"/>
                  </a:lnTo>
                  <a:lnTo>
                    <a:pt x="41" y="209"/>
                  </a:lnTo>
                  <a:lnTo>
                    <a:pt x="24" y="192"/>
                  </a:lnTo>
                  <a:lnTo>
                    <a:pt x="10" y="170"/>
                  </a:lnTo>
                  <a:lnTo>
                    <a:pt x="3" y="144"/>
                  </a:lnTo>
                  <a:lnTo>
                    <a:pt x="0" y="116"/>
                  </a:lnTo>
                  <a:lnTo>
                    <a:pt x="3" y="87"/>
                  </a:lnTo>
                  <a:lnTo>
                    <a:pt x="10" y="63"/>
                  </a:lnTo>
                  <a:lnTo>
                    <a:pt x="24" y="42"/>
                  </a:lnTo>
                  <a:lnTo>
                    <a:pt x="41" y="23"/>
                  </a:lnTo>
                  <a:lnTo>
                    <a:pt x="62" y="11"/>
                  </a:lnTo>
                  <a:lnTo>
                    <a:pt x="86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8041100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1 w 159"/>
                <a:gd name="T3" fmla="*/ 1 h 234"/>
                <a:gd name="T4" fmla="*/ 136 w 159"/>
                <a:gd name="T5" fmla="*/ 4 h 234"/>
                <a:gd name="T6" fmla="*/ 136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1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9 w 159"/>
                <a:gd name="T19" fmla="*/ 61 h 234"/>
                <a:gd name="T20" fmla="*/ 63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5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49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5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2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1 w 159"/>
                <a:gd name="T67" fmla="*/ 190 h 234"/>
                <a:gd name="T68" fmla="*/ 91 w 159"/>
                <a:gd name="T69" fmla="*/ 186 h 234"/>
                <a:gd name="T70" fmla="*/ 98 w 159"/>
                <a:gd name="T71" fmla="*/ 179 h 234"/>
                <a:gd name="T72" fmla="*/ 101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1 w 159"/>
                <a:gd name="T83" fmla="*/ 123 h 234"/>
                <a:gd name="T84" fmla="*/ 25 w 159"/>
                <a:gd name="T85" fmla="*/ 111 h 234"/>
                <a:gd name="T86" fmla="*/ 13 w 159"/>
                <a:gd name="T87" fmla="*/ 97 h 234"/>
                <a:gd name="T88" fmla="*/ 4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4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1" y="1"/>
                  </a:lnTo>
                  <a:lnTo>
                    <a:pt x="136" y="4"/>
                  </a:lnTo>
                  <a:lnTo>
                    <a:pt x="136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9" y="61"/>
                  </a:lnTo>
                  <a:lnTo>
                    <a:pt x="63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5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49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5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2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1" y="190"/>
                  </a:lnTo>
                  <a:lnTo>
                    <a:pt x="91" y="186"/>
                  </a:lnTo>
                  <a:lnTo>
                    <a:pt x="98" y="179"/>
                  </a:lnTo>
                  <a:lnTo>
                    <a:pt x="101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1" y="123"/>
                  </a:lnTo>
                  <a:lnTo>
                    <a:pt x="25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4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8314785" y="370016"/>
              <a:ext cx="197146" cy="238895"/>
            </a:xfrm>
            <a:custGeom>
              <a:avLst/>
              <a:gdLst>
                <a:gd name="T0" fmla="*/ 0 w 255"/>
                <a:gd name="T1" fmla="*/ 0 h 308"/>
                <a:gd name="T2" fmla="*/ 74 w 255"/>
                <a:gd name="T3" fmla="*/ 0 h 308"/>
                <a:gd name="T4" fmla="*/ 74 w 255"/>
                <a:gd name="T5" fmla="*/ 25 h 308"/>
                <a:gd name="T6" fmla="*/ 73 w 255"/>
                <a:gd name="T7" fmla="*/ 53 h 308"/>
                <a:gd name="T8" fmla="*/ 73 w 255"/>
                <a:gd name="T9" fmla="*/ 86 h 308"/>
                <a:gd name="T10" fmla="*/ 73 w 255"/>
                <a:gd name="T11" fmla="*/ 119 h 308"/>
                <a:gd name="T12" fmla="*/ 188 w 255"/>
                <a:gd name="T13" fmla="*/ 119 h 308"/>
                <a:gd name="T14" fmla="*/ 188 w 255"/>
                <a:gd name="T15" fmla="*/ 86 h 308"/>
                <a:gd name="T16" fmla="*/ 188 w 255"/>
                <a:gd name="T17" fmla="*/ 55 h 308"/>
                <a:gd name="T18" fmla="*/ 184 w 255"/>
                <a:gd name="T19" fmla="*/ 26 h 308"/>
                <a:gd name="T20" fmla="*/ 180 w 255"/>
                <a:gd name="T21" fmla="*/ 0 h 308"/>
                <a:gd name="T22" fmla="*/ 255 w 255"/>
                <a:gd name="T23" fmla="*/ 0 h 308"/>
                <a:gd name="T24" fmla="*/ 255 w 255"/>
                <a:gd name="T25" fmla="*/ 25 h 308"/>
                <a:gd name="T26" fmla="*/ 254 w 255"/>
                <a:gd name="T27" fmla="*/ 53 h 308"/>
                <a:gd name="T28" fmla="*/ 254 w 255"/>
                <a:gd name="T29" fmla="*/ 86 h 308"/>
                <a:gd name="T30" fmla="*/ 254 w 255"/>
                <a:gd name="T31" fmla="*/ 228 h 308"/>
                <a:gd name="T32" fmla="*/ 254 w 255"/>
                <a:gd name="T33" fmla="*/ 254 h 308"/>
                <a:gd name="T34" fmla="*/ 255 w 255"/>
                <a:gd name="T35" fmla="*/ 281 h 308"/>
                <a:gd name="T36" fmla="*/ 255 w 255"/>
                <a:gd name="T37" fmla="*/ 308 h 308"/>
                <a:gd name="T38" fmla="*/ 187 w 255"/>
                <a:gd name="T39" fmla="*/ 308 h 308"/>
                <a:gd name="T40" fmla="*/ 187 w 255"/>
                <a:gd name="T41" fmla="*/ 289 h 308"/>
                <a:gd name="T42" fmla="*/ 188 w 255"/>
                <a:gd name="T43" fmla="*/ 271 h 308"/>
                <a:gd name="T44" fmla="*/ 188 w 255"/>
                <a:gd name="T45" fmla="*/ 251 h 308"/>
                <a:gd name="T46" fmla="*/ 188 w 255"/>
                <a:gd name="T47" fmla="*/ 228 h 308"/>
                <a:gd name="T48" fmla="*/ 188 w 255"/>
                <a:gd name="T49" fmla="*/ 166 h 308"/>
                <a:gd name="T50" fmla="*/ 73 w 255"/>
                <a:gd name="T51" fmla="*/ 166 h 308"/>
                <a:gd name="T52" fmla="*/ 73 w 255"/>
                <a:gd name="T53" fmla="*/ 228 h 308"/>
                <a:gd name="T54" fmla="*/ 73 w 255"/>
                <a:gd name="T55" fmla="*/ 254 h 308"/>
                <a:gd name="T56" fmla="*/ 74 w 255"/>
                <a:gd name="T57" fmla="*/ 281 h 308"/>
                <a:gd name="T58" fmla="*/ 74 w 255"/>
                <a:gd name="T59" fmla="*/ 308 h 308"/>
                <a:gd name="T60" fmla="*/ 6 w 255"/>
                <a:gd name="T61" fmla="*/ 308 h 308"/>
                <a:gd name="T62" fmla="*/ 6 w 255"/>
                <a:gd name="T63" fmla="*/ 289 h 308"/>
                <a:gd name="T64" fmla="*/ 8 w 255"/>
                <a:gd name="T65" fmla="*/ 271 h 308"/>
                <a:gd name="T66" fmla="*/ 8 w 255"/>
                <a:gd name="T67" fmla="*/ 251 h 308"/>
                <a:gd name="T68" fmla="*/ 8 w 255"/>
                <a:gd name="T69" fmla="*/ 228 h 308"/>
                <a:gd name="T70" fmla="*/ 8 w 255"/>
                <a:gd name="T71" fmla="*/ 86 h 308"/>
                <a:gd name="T72" fmla="*/ 8 w 255"/>
                <a:gd name="T73" fmla="*/ 55 h 308"/>
                <a:gd name="T74" fmla="*/ 4 w 255"/>
                <a:gd name="T75" fmla="*/ 26 h 308"/>
                <a:gd name="T76" fmla="*/ 0 w 255"/>
                <a:gd name="T7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308">
                  <a:moveTo>
                    <a:pt x="0" y="0"/>
                  </a:moveTo>
                  <a:lnTo>
                    <a:pt x="74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19"/>
                  </a:lnTo>
                  <a:lnTo>
                    <a:pt x="188" y="119"/>
                  </a:lnTo>
                  <a:lnTo>
                    <a:pt x="188" y="86"/>
                  </a:lnTo>
                  <a:lnTo>
                    <a:pt x="188" y="55"/>
                  </a:lnTo>
                  <a:lnTo>
                    <a:pt x="184" y="26"/>
                  </a:lnTo>
                  <a:lnTo>
                    <a:pt x="180" y="0"/>
                  </a:lnTo>
                  <a:lnTo>
                    <a:pt x="255" y="0"/>
                  </a:lnTo>
                  <a:lnTo>
                    <a:pt x="255" y="25"/>
                  </a:lnTo>
                  <a:lnTo>
                    <a:pt x="254" y="53"/>
                  </a:lnTo>
                  <a:lnTo>
                    <a:pt x="254" y="86"/>
                  </a:lnTo>
                  <a:lnTo>
                    <a:pt x="254" y="228"/>
                  </a:lnTo>
                  <a:lnTo>
                    <a:pt x="254" y="254"/>
                  </a:lnTo>
                  <a:lnTo>
                    <a:pt x="255" y="281"/>
                  </a:lnTo>
                  <a:lnTo>
                    <a:pt x="255" y="308"/>
                  </a:lnTo>
                  <a:lnTo>
                    <a:pt x="187" y="308"/>
                  </a:lnTo>
                  <a:lnTo>
                    <a:pt x="187" y="289"/>
                  </a:lnTo>
                  <a:lnTo>
                    <a:pt x="188" y="271"/>
                  </a:lnTo>
                  <a:lnTo>
                    <a:pt x="188" y="251"/>
                  </a:lnTo>
                  <a:lnTo>
                    <a:pt x="188" y="228"/>
                  </a:lnTo>
                  <a:lnTo>
                    <a:pt x="188" y="166"/>
                  </a:lnTo>
                  <a:lnTo>
                    <a:pt x="73" y="166"/>
                  </a:lnTo>
                  <a:lnTo>
                    <a:pt x="73" y="228"/>
                  </a:lnTo>
                  <a:lnTo>
                    <a:pt x="73" y="254"/>
                  </a:lnTo>
                  <a:lnTo>
                    <a:pt x="74" y="281"/>
                  </a:lnTo>
                  <a:lnTo>
                    <a:pt x="74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8" y="271"/>
                  </a:lnTo>
                  <a:lnTo>
                    <a:pt x="8" y="251"/>
                  </a:lnTo>
                  <a:lnTo>
                    <a:pt x="8" y="228"/>
                  </a:lnTo>
                  <a:lnTo>
                    <a:pt x="8" y="86"/>
                  </a:lnTo>
                  <a:lnTo>
                    <a:pt x="8" y="55"/>
                  </a:lnTo>
                  <a:lnTo>
                    <a:pt x="4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8553679" y="432639"/>
              <a:ext cx="162356" cy="180911"/>
            </a:xfrm>
            <a:custGeom>
              <a:avLst/>
              <a:gdLst>
                <a:gd name="T0" fmla="*/ 108 w 210"/>
                <a:gd name="T1" fmla="*/ 48 h 234"/>
                <a:gd name="T2" fmla="*/ 93 w 210"/>
                <a:gd name="T3" fmla="*/ 49 h 234"/>
                <a:gd name="T4" fmla="*/ 79 w 210"/>
                <a:gd name="T5" fmla="*/ 55 h 234"/>
                <a:gd name="T6" fmla="*/ 70 w 210"/>
                <a:gd name="T7" fmla="*/ 63 h 234"/>
                <a:gd name="T8" fmla="*/ 64 w 210"/>
                <a:gd name="T9" fmla="*/ 72 h 234"/>
                <a:gd name="T10" fmla="*/ 60 w 210"/>
                <a:gd name="T11" fmla="*/ 81 h 234"/>
                <a:gd name="T12" fmla="*/ 57 w 210"/>
                <a:gd name="T13" fmla="*/ 90 h 234"/>
                <a:gd name="T14" fmla="*/ 153 w 210"/>
                <a:gd name="T15" fmla="*/ 90 h 234"/>
                <a:gd name="T16" fmla="*/ 150 w 210"/>
                <a:gd name="T17" fmla="*/ 80 h 234"/>
                <a:gd name="T18" fmla="*/ 145 w 210"/>
                <a:gd name="T19" fmla="*/ 68 h 234"/>
                <a:gd name="T20" fmla="*/ 136 w 210"/>
                <a:gd name="T21" fmla="*/ 57 h 234"/>
                <a:gd name="T22" fmla="*/ 124 w 210"/>
                <a:gd name="T23" fmla="*/ 51 h 234"/>
                <a:gd name="T24" fmla="*/ 108 w 210"/>
                <a:gd name="T25" fmla="*/ 48 h 234"/>
                <a:gd name="T26" fmla="*/ 107 w 210"/>
                <a:gd name="T27" fmla="*/ 0 h 234"/>
                <a:gd name="T28" fmla="*/ 131 w 210"/>
                <a:gd name="T29" fmla="*/ 2 h 234"/>
                <a:gd name="T30" fmla="*/ 151 w 210"/>
                <a:gd name="T31" fmla="*/ 9 h 234"/>
                <a:gd name="T32" fmla="*/ 170 w 210"/>
                <a:gd name="T33" fmla="*/ 18 h 234"/>
                <a:gd name="T34" fmla="*/ 183 w 210"/>
                <a:gd name="T35" fmla="*/ 31 h 234"/>
                <a:gd name="T36" fmla="*/ 193 w 210"/>
                <a:gd name="T37" fmla="*/ 46 h 234"/>
                <a:gd name="T38" fmla="*/ 201 w 210"/>
                <a:gd name="T39" fmla="*/ 61 h 234"/>
                <a:gd name="T40" fmla="*/ 206 w 210"/>
                <a:gd name="T41" fmla="*/ 78 h 234"/>
                <a:gd name="T42" fmla="*/ 209 w 210"/>
                <a:gd name="T43" fmla="*/ 95 h 234"/>
                <a:gd name="T44" fmla="*/ 210 w 210"/>
                <a:gd name="T45" fmla="*/ 114 h 234"/>
                <a:gd name="T46" fmla="*/ 210 w 210"/>
                <a:gd name="T47" fmla="*/ 120 h 234"/>
                <a:gd name="T48" fmla="*/ 210 w 210"/>
                <a:gd name="T49" fmla="*/ 127 h 234"/>
                <a:gd name="T50" fmla="*/ 57 w 210"/>
                <a:gd name="T51" fmla="*/ 127 h 234"/>
                <a:gd name="T52" fmla="*/ 59 w 210"/>
                <a:gd name="T53" fmla="*/ 136 h 234"/>
                <a:gd name="T54" fmla="*/ 61 w 210"/>
                <a:gd name="T55" fmla="*/ 145 h 234"/>
                <a:gd name="T56" fmla="*/ 66 w 210"/>
                <a:gd name="T57" fmla="*/ 154 h 234"/>
                <a:gd name="T58" fmla="*/ 74 w 210"/>
                <a:gd name="T59" fmla="*/ 165 h 234"/>
                <a:gd name="T60" fmla="*/ 86 w 210"/>
                <a:gd name="T61" fmla="*/ 174 h 234"/>
                <a:gd name="T62" fmla="*/ 100 w 210"/>
                <a:gd name="T63" fmla="*/ 181 h 234"/>
                <a:gd name="T64" fmla="*/ 119 w 210"/>
                <a:gd name="T65" fmla="*/ 186 h 234"/>
                <a:gd name="T66" fmla="*/ 140 w 210"/>
                <a:gd name="T67" fmla="*/ 187 h 234"/>
                <a:gd name="T68" fmla="*/ 166 w 210"/>
                <a:gd name="T69" fmla="*/ 184 h 234"/>
                <a:gd name="T70" fmla="*/ 189 w 210"/>
                <a:gd name="T71" fmla="*/ 181 h 234"/>
                <a:gd name="T72" fmla="*/ 189 w 210"/>
                <a:gd name="T73" fmla="*/ 228 h 234"/>
                <a:gd name="T74" fmla="*/ 162 w 210"/>
                <a:gd name="T75" fmla="*/ 233 h 234"/>
                <a:gd name="T76" fmla="*/ 133 w 210"/>
                <a:gd name="T77" fmla="*/ 234 h 234"/>
                <a:gd name="T78" fmla="*/ 103 w 210"/>
                <a:gd name="T79" fmla="*/ 232 h 234"/>
                <a:gd name="T80" fmla="*/ 77 w 210"/>
                <a:gd name="T81" fmla="*/ 225 h 234"/>
                <a:gd name="T82" fmla="*/ 55 w 210"/>
                <a:gd name="T83" fmla="*/ 213 h 234"/>
                <a:gd name="T84" fmla="*/ 35 w 210"/>
                <a:gd name="T85" fmla="*/ 198 h 234"/>
                <a:gd name="T86" fmla="*/ 19 w 210"/>
                <a:gd name="T87" fmla="*/ 178 h 234"/>
                <a:gd name="T88" fmla="*/ 9 w 210"/>
                <a:gd name="T89" fmla="*/ 156 h 234"/>
                <a:gd name="T90" fmla="*/ 1 w 210"/>
                <a:gd name="T91" fmla="*/ 131 h 234"/>
                <a:gd name="T92" fmla="*/ 0 w 210"/>
                <a:gd name="T93" fmla="*/ 103 h 234"/>
                <a:gd name="T94" fmla="*/ 2 w 210"/>
                <a:gd name="T95" fmla="*/ 78 h 234"/>
                <a:gd name="T96" fmla="*/ 10 w 210"/>
                <a:gd name="T97" fmla="*/ 56 h 234"/>
                <a:gd name="T98" fmla="*/ 22 w 210"/>
                <a:gd name="T99" fmla="*/ 38 h 234"/>
                <a:gd name="T100" fmla="*/ 38 w 210"/>
                <a:gd name="T101" fmla="*/ 22 h 234"/>
                <a:gd name="T102" fmla="*/ 57 w 210"/>
                <a:gd name="T103" fmla="*/ 10 h 234"/>
                <a:gd name="T104" fmla="*/ 81 w 210"/>
                <a:gd name="T105" fmla="*/ 2 h 234"/>
                <a:gd name="T106" fmla="*/ 107 w 210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34">
                  <a:moveTo>
                    <a:pt x="108" y="48"/>
                  </a:moveTo>
                  <a:lnTo>
                    <a:pt x="93" y="49"/>
                  </a:lnTo>
                  <a:lnTo>
                    <a:pt x="79" y="55"/>
                  </a:lnTo>
                  <a:lnTo>
                    <a:pt x="70" y="63"/>
                  </a:lnTo>
                  <a:lnTo>
                    <a:pt x="64" y="72"/>
                  </a:lnTo>
                  <a:lnTo>
                    <a:pt x="60" y="81"/>
                  </a:lnTo>
                  <a:lnTo>
                    <a:pt x="57" y="90"/>
                  </a:lnTo>
                  <a:lnTo>
                    <a:pt x="153" y="90"/>
                  </a:lnTo>
                  <a:lnTo>
                    <a:pt x="150" y="80"/>
                  </a:lnTo>
                  <a:lnTo>
                    <a:pt x="145" y="68"/>
                  </a:lnTo>
                  <a:lnTo>
                    <a:pt x="136" y="57"/>
                  </a:lnTo>
                  <a:lnTo>
                    <a:pt x="124" y="51"/>
                  </a:lnTo>
                  <a:lnTo>
                    <a:pt x="108" y="48"/>
                  </a:lnTo>
                  <a:close/>
                  <a:moveTo>
                    <a:pt x="107" y="0"/>
                  </a:moveTo>
                  <a:lnTo>
                    <a:pt x="131" y="2"/>
                  </a:lnTo>
                  <a:lnTo>
                    <a:pt x="151" y="9"/>
                  </a:lnTo>
                  <a:lnTo>
                    <a:pt x="170" y="18"/>
                  </a:lnTo>
                  <a:lnTo>
                    <a:pt x="183" y="31"/>
                  </a:lnTo>
                  <a:lnTo>
                    <a:pt x="193" y="46"/>
                  </a:lnTo>
                  <a:lnTo>
                    <a:pt x="201" y="61"/>
                  </a:lnTo>
                  <a:lnTo>
                    <a:pt x="206" y="78"/>
                  </a:lnTo>
                  <a:lnTo>
                    <a:pt x="209" y="95"/>
                  </a:lnTo>
                  <a:lnTo>
                    <a:pt x="210" y="114"/>
                  </a:lnTo>
                  <a:lnTo>
                    <a:pt x="210" y="120"/>
                  </a:lnTo>
                  <a:lnTo>
                    <a:pt x="210" y="127"/>
                  </a:lnTo>
                  <a:lnTo>
                    <a:pt x="57" y="127"/>
                  </a:lnTo>
                  <a:lnTo>
                    <a:pt x="59" y="136"/>
                  </a:lnTo>
                  <a:lnTo>
                    <a:pt x="61" y="145"/>
                  </a:lnTo>
                  <a:lnTo>
                    <a:pt x="66" y="154"/>
                  </a:lnTo>
                  <a:lnTo>
                    <a:pt x="74" y="165"/>
                  </a:lnTo>
                  <a:lnTo>
                    <a:pt x="86" y="174"/>
                  </a:lnTo>
                  <a:lnTo>
                    <a:pt x="100" y="181"/>
                  </a:lnTo>
                  <a:lnTo>
                    <a:pt x="119" y="186"/>
                  </a:lnTo>
                  <a:lnTo>
                    <a:pt x="140" y="187"/>
                  </a:lnTo>
                  <a:lnTo>
                    <a:pt x="166" y="184"/>
                  </a:lnTo>
                  <a:lnTo>
                    <a:pt x="189" y="181"/>
                  </a:lnTo>
                  <a:lnTo>
                    <a:pt x="189" y="228"/>
                  </a:lnTo>
                  <a:lnTo>
                    <a:pt x="162" y="233"/>
                  </a:lnTo>
                  <a:lnTo>
                    <a:pt x="133" y="234"/>
                  </a:lnTo>
                  <a:lnTo>
                    <a:pt x="103" y="232"/>
                  </a:lnTo>
                  <a:lnTo>
                    <a:pt x="77" y="225"/>
                  </a:lnTo>
                  <a:lnTo>
                    <a:pt x="55" y="213"/>
                  </a:lnTo>
                  <a:lnTo>
                    <a:pt x="35" y="198"/>
                  </a:lnTo>
                  <a:lnTo>
                    <a:pt x="19" y="178"/>
                  </a:lnTo>
                  <a:lnTo>
                    <a:pt x="9" y="156"/>
                  </a:lnTo>
                  <a:lnTo>
                    <a:pt x="1" y="131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81" y="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8736909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69 w 207"/>
                <a:gd name="T3" fmla="*/ 132 h 234"/>
                <a:gd name="T4" fmla="*/ 57 w 207"/>
                <a:gd name="T5" fmla="*/ 160 h 234"/>
                <a:gd name="T6" fmla="*/ 68 w 207"/>
                <a:gd name="T7" fmla="*/ 179 h 234"/>
                <a:gd name="T8" fmla="*/ 92 w 207"/>
                <a:gd name="T9" fmla="*/ 187 h 234"/>
                <a:gd name="T10" fmla="*/ 122 w 207"/>
                <a:gd name="T11" fmla="*/ 177 h 234"/>
                <a:gd name="T12" fmla="*/ 140 w 207"/>
                <a:gd name="T13" fmla="*/ 153 h 234"/>
                <a:gd name="T14" fmla="*/ 145 w 207"/>
                <a:gd name="T15" fmla="*/ 124 h 234"/>
                <a:gd name="T16" fmla="*/ 133 w 207"/>
                <a:gd name="T17" fmla="*/ 115 h 234"/>
                <a:gd name="T18" fmla="*/ 98 w 207"/>
                <a:gd name="T19" fmla="*/ 0 h 234"/>
                <a:gd name="T20" fmla="*/ 146 w 207"/>
                <a:gd name="T21" fmla="*/ 6 h 234"/>
                <a:gd name="T22" fmla="*/ 177 w 207"/>
                <a:gd name="T23" fmla="*/ 22 h 234"/>
                <a:gd name="T24" fmla="*/ 192 w 207"/>
                <a:gd name="T25" fmla="*/ 47 h 234"/>
                <a:gd name="T26" fmla="*/ 199 w 207"/>
                <a:gd name="T27" fmla="*/ 76 h 234"/>
                <a:gd name="T28" fmla="*/ 200 w 207"/>
                <a:gd name="T29" fmla="*/ 107 h 234"/>
                <a:gd name="T30" fmla="*/ 200 w 207"/>
                <a:gd name="T31" fmla="*/ 178 h 234"/>
                <a:gd name="T32" fmla="*/ 207 w 207"/>
                <a:gd name="T33" fmla="*/ 228 h 234"/>
                <a:gd name="T34" fmla="*/ 150 w 207"/>
                <a:gd name="T35" fmla="*/ 208 h 234"/>
                <a:gd name="T36" fmla="*/ 149 w 207"/>
                <a:gd name="T37" fmla="*/ 190 h 234"/>
                <a:gd name="T38" fmla="*/ 132 w 207"/>
                <a:gd name="T39" fmla="*/ 211 h 234"/>
                <a:gd name="T40" fmla="*/ 107 w 207"/>
                <a:gd name="T41" fmla="*/ 228 h 234"/>
                <a:gd name="T42" fmla="*/ 72 w 207"/>
                <a:gd name="T43" fmla="*/ 234 h 234"/>
                <a:gd name="T44" fmla="*/ 35 w 207"/>
                <a:gd name="T45" fmla="*/ 226 h 234"/>
                <a:gd name="T46" fmla="*/ 9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4 w 207"/>
                <a:gd name="T53" fmla="*/ 95 h 234"/>
                <a:gd name="T54" fmla="*/ 93 w 207"/>
                <a:gd name="T55" fmla="*/ 80 h 234"/>
                <a:gd name="T56" fmla="*/ 145 w 207"/>
                <a:gd name="T57" fmla="*/ 78 h 234"/>
                <a:gd name="T58" fmla="*/ 140 w 207"/>
                <a:gd name="T59" fmla="*/ 59 h 234"/>
                <a:gd name="T60" fmla="*/ 122 w 207"/>
                <a:gd name="T61" fmla="*/ 46 h 234"/>
                <a:gd name="T62" fmla="*/ 88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39 w 207"/>
                <a:gd name="T69" fmla="*/ 6 h 234"/>
                <a:gd name="T70" fmla="*/ 74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2" y="123"/>
                  </a:lnTo>
                  <a:lnTo>
                    <a:pt x="69" y="132"/>
                  </a:lnTo>
                  <a:lnTo>
                    <a:pt x="61" y="145"/>
                  </a:lnTo>
                  <a:lnTo>
                    <a:pt x="57" y="160"/>
                  </a:lnTo>
                  <a:lnTo>
                    <a:pt x="60" y="170"/>
                  </a:lnTo>
                  <a:lnTo>
                    <a:pt x="68" y="179"/>
                  </a:lnTo>
                  <a:lnTo>
                    <a:pt x="78" y="184"/>
                  </a:lnTo>
                  <a:lnTo>
                    <a:pt x="92" y="187"/>
                  </a:lnTo>
                  <a:lnTo>
                    <a:pt x="109" y="184"/>
                  </a:lnTo>
                  <a:lnTo>
                    <a:pt x="122" y="177"/>
                  </a:lnTo>
                  <a:lnTo>
                    <a:pt x="132" y="166"/>
                  </a:lnTo>
                  <a:lnTo>
                    <a:pt x="140" y="153"/>
                  </a:lnTo>
                  <a:lnTo>
                    <a:pt x="144" y="139"/>
                  </a:lnTo>
                  <a:lnTo>
                    <a:pt x="145" y="124"/>
                  </a:lnTo>
                  <a:lnTo>
                    <a:pt x="145" y="118"/>
                  </a:lnTo>
                  <a:lnTo>
                    <a:pt x="133" y="115"/>
                  </a:lnTo>
                  <a:lnTo>
                    <a:pt x="123" y="115"/>
                  </a:lnTo>
                  <a:close/>
                  <a:moveTo>
                    <a:pt x="98" y="0"/>
                  </a:moveTo>
                  <a:lnTo>
                    <a:pt x="126" y="2"/>
                  </a:lnTo>
                  <a:lnTo>
                    <a:pt x="146" y="6"/>
                  </a:lnTo>
                  <a:lnTo>
                    <a:pt x="164" y="13"/>
                  </a:lnTo>
                  <a:lnTo>
                    <a:pt x="177" y="22"/>
                  </a:lnTo>
                  <a:lnTo>
                    <a:pt x="186" y="34"/>
                  </a:lnTo>
                  <a:lnTo>
                    <a:pt x="192" y="47"/>
                  </a:lnTo>
                  <a:lnTo>
                    <a:pt x="196" y="60"/>
                  </a:lnTo>
                  <a:lnTo>
                    <a:pt x="199" y="76"/>
                  </a:lnTo>
                  <a:lnTo>
                    <a:pt x="199" y="91"/>
                  </a:lnTo>
                  <a:lnTo>
                    <a:pt x="200" y="107"/>
                  </a:lnTo>
                  <a:lnTo>
                    <a:pt x="200" y="152"/>
                  </a:lnTo>
                  <a:lnTo>
                    <a:pt x="200" y="178"/>
                  </a:lnTo>
                  <a:lnTo>
                    <a:pt x="204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0" y="208"/>
                  </a:lnTo>
                  <a:lnTo>
                    <a:pt x="149" y="190"/>
                  </a:lnTo>
                  <a:lnTo>
                    <a:pt x="149" y="190"/>
                  </a:lnTo>
                  <a:lnTo>
                    <a:pt x="141" y="200"/>
                  </a:lnTo>
                  <a:lnTo>
                    <a:pt x="132" y="211"/>
                  </a:lnTo>
                  <a:lnTo>
                    <a:pt x="120" y="220"/>
                  </a:lnTo>
                  <a:lnTo>
                    <a:pt x="107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2" y="233"/>
                  </a:lnTo>
                  <a:lnTo>
                    <a:pt x="35" y="226"/>
                  </a:lnTo>
                  <a:lnTo>
                    <a:pt x="21" y="216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2" y="142"/>
                  </a:lnTo>
                  <a:lnTo>
                    <a:pt x="12" y="124"/>
                  </a:lnTo>
                  <a:lnTo>
                    <a:pt x="25" y="107"/>
                  </a:lnTo>
                  <a:lnTo>
                    <a:pt x="44" y="95"/>
                  </a:lnTo>
                  <a:lnTo>
                    <a:pt x="67" y="85"/>
                  </a:lnTo>
                  <a:lnTo>
                    <a:pt x="93" y="80"/>
                  </a:lnTo>
                  <a:lnTo>
                    <a:pt x="123" y="78"/>
                  </a:lnTo>
                  <a:lnTo>
                    <a:pt x="145" y="78"/>
                  </a:lnTo>
                  <a:lnTo>
                    <a:pt x="144" y="68"/>
                  </a:lnTo>
                  <a:lnTo>
                    <a:pt x="140" y="59"/>
                  </a:lnTo>
                  <a:lnTo>
                    <a:pt x="132" y="52"/>
                  </a:lnTo>
                  <a:lnTo>
                    <a:pt x="122" y="46"/>
                  </a:lnTo>
                  <a:lnTo>
                    <a:pt x="107" y="43"/>
                  </a:lnTo>
                  <a:lnTo>
                    <a:pt x="88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39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39" y="6"/>
                  </a:lnTo>
                  <a:lnTo>
                    <a:pt x="55" y="4"/>
                  </a:lnTo>
                  <a:lnTo>
                    <a:pt x="74" y="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8927097" y="349142"/>
              <a:ext cx="53345" cy="259769"/>
            </a:xfrm>
            <a:custGeom>
              <a:avLst/>
              <a:gdLst>
                <a:gd name="T0" fmla="*/ 69 w 69"/>
                <a:gd name="T1" fmla="*/ 0 h 335"/>
                <a:gd name="T2" fmla="*/ 69 w 69"/>
                <a:gd name="T3" fmla="*/ 12 h 335"/>
                <a:gd name="T4" fmla="*/ 68 w 69"/>
                <a:gd name="T5" fmla="*/ 28 h 335"/>
                <a:gd name="T6" fmla="*/ 68 w 69"/>
                <a:gd name="T7" fmla="*/ 48 h 335"/>
                <a:gd name="T8" fmla="*/ 68 w 69"/>
                <a:gd name="T9" fmla="*/ 66 h 335"/>
                <a:gd name="T10" fmla="*/ 67 w 69"/>
                <a:gd name="T11" fmla="*/ 82 h 335"/>
                <a:gd name="T12" fmla="*/ 67 w 69"/>
                <a:gd name="T13" fmla="*/ 243 h 335"/>
                <a:gd name="T14" fmla="*/ 68 w 69"/>
                <a:gd name="T15" fmla="*/ 289 h 335"/>
                <a:gd name="T16" fmla="*/ 69 w 69"/>
                <a:gd name="T17" fmla="*/ 335 h 335"/>
                <a:gd name="T18" fmla="*/ 7 w 69"/>
                <a:gd name="T19" fmla="*/ 335 h 335"/>
                <a:gd name="T20" fmla="*/ 8 w 69"/>
                <a:gd name="T21" fmla="*/ 307 h 335"/>
                <a:gd name="T22" fmla="*/ 8 w 69"/>
                <a:gd name="T23" fmla="*/ 277 h 335"/>
                <a:gd name="T24" fmla="*/ 9 w 69"/>
                <a:gd name="T25" fmla="*/ 243 h 335"/>
                <a:gd name="T26" fmla="*/ 9 w 69"/>
                <a:gd name="T27" fmla="*/ 124 h 335"/>
                <a:gd name="T28" fmla="*/ 9 w 69"/>
                <a:gd name="T29" fmla="*/ 108 h 335"/>
                <a:gd name="T30" fmla="*/ 8 w 69"/>
                <a:gd name="T31" fmla="*/ 87 h 335"/>
                <a:gd name="T32" fmla="*/ 7 w 69"/>
                <a:gd name="T33" fmla="*/ 62 h 335"/>
                <a:gd name="T34" fmla="*/ 4 w 69"/>
                <a:gd name="T35" fmla="*/ 33 h 335"/>
                <a:gd name="T36" fmla="*/ 0 w 69"/>
                <a:gd name="T37" fmla="*/ 4 h 335"/>
                <a:gd name="T38" fmla="*/ 69 w 69"/>
                <a:gd name="T3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35">
                  <a:moveTo>
                    <a:pt x="69" y="0"/>
                  </a:moveTo>
                  <a:lnTo>
                    <a:pt x="69" y="12"/>
                  </a:lnTo>
                  <a:lnTo>
                    <a:pt x="68" y="28"/>
                  </a:lnTo>
                  <a:lnTo>
                    <a:pt x="68" y="48"/>
                  </a:lnTo>
                  <a:lnTo>
                    <a:pt x="68" y="66"/>
                  </a:lnTo>
                  <a:lnTo>
                    <a:pt x="67" y="82"/>
                  </a:lnTo>
                  <a:lnTo>
                    <a:pt x="67" y="243"/>
                  </a:lnTo>
                  <a:lnTo>
                    <a:pt x="68" y="289"/>
                  </a:lnTo>
                  <a:lnTo>
                    <a:pt x="69" y="335"/>
                  </a:lnTo>
                  <a:lnTo>
                    <a:pt x="7" y="335"/>
                  </a:lnTo>
                  <a:lnTo>
                    <a:pt x="8" y="307"/>
                  </a:lnTo>
                  <a:lnTo>
                    <a:pt x="8" y="277"/>
                  </a:lnTo>
                  <a:lnTo>
                    <a:pt x="9" y="243"/>
                  </a:lnTo>
                  <a:lnTo>
                    <a:pt x="9" y="124"/>
                  </a:lnTo>
                  <a:lnTo>
                    <a:pt x="9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9001317" y="388571"/>
              <a:ext cx="113649" cy="224979"/>
            </a:xfrm>
            <a:custGeom>
              <a:avLst/>
              <a:gdLst>
                <a:gd name="T0" fmla="*/ 103 w 146"/>
                <a:gd name="T1" fmla="*/ 0 h 291"/>
                <a:gd name="T2" fmla="*/ 102 w 146"/>
                <a:gd name="T3" fmla="*/ 16 h 291"/>
                <a:gd name="T4" fmla="*/ 100 w 146"/>
                <a:gd name="T5" fmla="*/ 32 h 291"/>
                <a:gd name="T6" fmla="*/ 100 w 146"/>
                <a:gd name="T7" fmla="*/ 47 h 291"/>
                <a:gd name="T8" fmla="*/ 99 w 146"/>
                <a:gd name="T9" fmla="*/ 57 h 291"/>
                <a:gd name="T10" fmla="*/ 99 w 146"/>
                <a:gd name="T11" fmla="*/ 65 h 291"/>
                <a:gd name="T12" fmla="*/ 120 w 146"/>
                <a:gd name="T13" fmla="*/ 65 h 291"/>
                <a:gd name="T14" fmla="*/ 146 w 146"/>
                <a:gd name="T15" fmla="*/ 62 h 291"/>
                <a:gd name="T16" fmla="*/ 144 w 146"/>
                <a:gd name="T17" fmla="*/ 105 h 291"/>
                <a:gd name="T18" fmla="*/ 99 w 146"/>
                <a:gd name="T19" fmla="*/ 105 h 291"/>
                <a:gd name="T20" fmla="*/ 99 w 146"/>
                <a:gd name="T21" fmla="*/ 193 h 291"/>
                <a:gd name="T22" fmla="*/ 100 w 146"/>
                <a:gd name="T23" fmla="*/ 207 h 291"/>
                <a:gd name="T24" fmla="*/ 100 w 146"/>
                <a:gd name="T25" fmla="*/ 220 h 291"/>
                <a:gd name="T26" fmla="*/ 103 w 146"/>
                <a:gd name="T27" fmla="*/ 230 h 291"/>
                <a:gd name="T28" fmla="*/ 110 w 146"/>
                <a:gd name="T29" fmla="*/ 238 h 291"/>
                <a:gd name="T30" fmla="*/ 119 w 146"/>
                <a:gd name="T31" fmla="*/ 243 h 291"/>
                <a:gd name="T32" fmla="*/ 132 w 146"/>
                <a:gd name="T33" fmla="*/ 244 h 291"/>
                <a:gd name="T34" fmla="*/ 138 w 146"/>
                <a:gd name="T35" fmla="*/ 244 h 291"/>
                <a:gd name="T36" fmla="*/ 146 w 146"/>
                <a:gd name="T37" fmla="*/ 243 h 291"/>
                <a:gd name="T38" fmla="*/ 142 w 146"/>
                <a:gd name="T39" fmla="*/ 290 h 291"/>
                <a:gd name="T40" fmla="*/ 129 w 146"/>
                <a:gd name="T41" fmla="*/ 291 h 291"/>
                <a:gd name="T42" fmla="*/ 116 w 146"/>
                <a:gd name="T43" fmla="*/ 291 h 291"/>
                <a:gd name="T44" fmla="*/ 104 w 146"/>
                <a:gd name="T45" fmla="*/ 291 h 291"/>
                <a:gd name="T46" fmla="*/ 92 w 146"/>
                <a:gd name="T47" fmla="*/ 289 h 291"/>
                <a:gd name="T48" fmla="*/ 79 w 146"/>
                <a:gd name="T49" fmla="*/ 285 h 291"/>
                <a:gd name="T50" fmla="*/ 68 w 146"/>
                <a:gd name="T51" fmla="*/ 278 h 291"/>
                <a:gd name="T52" fmla="*/ 57 w 146"/>
                <a:gd name="T53" fmla="*/ 268 h 291"/>
                <a:gd name="T54" fmla="*/ 49 w 146"/>
                <a:gd name="T55" fmla="*/ 255 h 291"/>
                <a:gd name="T56" fmla="*/ 43 w 146"/>
                <a:gd name="T57" fmla="*/ 236 h 291"/>
                <a:gd name="T58" fmla="*/ 41 w 146"/>
                <a:gd name="T59" fmla="*/ 214 h 291"/>
                <a:gd name="T60" fmla="*/ 41 w 146"/>
                <a:gd name="T61" fmla="*/ 105 h 291"/>
                <a:gd name="T62" fmla="*/ 30 w 146"/>
                <a:gd name="T63" fmla="*/ 106 h 291"/>
                <a:gd name="T64" fmla="*/ 15 w 146"/>
                <a:gd name="T65" fmla="*/ 106 h 291"/>
                <a:gd name="T66" fmla="*/ 0 w 146"/>
                <a:gd name="T67" fmla="*/ 108 h 291"/>
                <a:gd name="T68" fmla="*/ 2 w 146"/>
                <a:gd name="T69" fmla="*/ 65 h 291"/>
                <a:gd name="T70" fmla="*/ 41 w 146"/>
                <a:gd name="T71" fmla="*/ 65 h 291"/>
                <a:gd name="T72" fmla="*/ 41 w 146"/>
                <a:gd name="T73" fmla="*/ 21 h 291"/>
                <a:gd name="T74" fmla="*/ 103 w 146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291">
                  <a:moveTo>
                    <a:pt x="103" y="0"/>
                  </a:moveTo>
                  <a:lnTo>
                    <a:pt x="102" y="16"/>
                  </a:lnTo>
                  <a:lnTo>
                    <a:pt x="100" y="32"/>
                  </a:lnTo>
                  <a:lnTo>
                    <a:pt x="100" y="47"/>
                  </a:lnTo>
                  <a:lnTo>
                    <a:pt x="99" y="57"/>
                  </a:lnTo>
                  <a:lnTo>
                    <a:pt x="99" y="65"/>
                  </a:lnTo>
                  <a:lnTo>
                    <a:pt x="120" y="65"/>
                  </a:lnTo>
                  <a:lnTo>
                    <a:pt x="146" y="62"/>
                  </a:lnTo>
                  <a:lnTo>
                    <a:pt x="144" y="105"/>
                  </a:lnTo>
                  <a:lnTo>
                    <a:pt x="99" y="105"/>
                  </a:lnTo>
                  <a:lnTo>
                    <a:pt x="99" y="193"/>
                  </a:lnTo>
                  <a:lnTo>
                    <a:pt x="100" y="207"/>
                  </a:lnTo>
                  <a:lnTo>
                    <a:pt x="100" y="220"/>
                  </a:lnTo>
                  <a:lnTo>
                    <a:pt x="103" y="230"/>
                  </a:lnTo>
                  <a:lnTo>
                    <a:pt x="110" y="238"/>
                  </a:lnTo>
                  <a:lnTo>
                    <a:pt x="119" y="243"/>
                  </a:lnTo>
                  <a:lnTo>
                    <a:pt x="132" y="244"/>
                  </a:lnTo>
                  <a:lnTo>
                    <a:pt x="138" y="244"/>
                  </a:lnTo>
                  <a:lnTo>
                    <a:pt x="146" y="243"/>
                  </a:lnTo>
                  <a:lnTo>
                    <a:pt x="142" y="290"/>
                  </a:lnTo>
                  <a:lnTo>
                    <a:pt x="129" y="291"/>
                  </a:lnTo>
                  <a:lnTo>
                    <a:pt x="116" y="291"/>
                  </a:lnTo>
                  <a:lnTo>
                    <a:pt x="104" y="291"/>
                  </a:lnTo>
                  <a:lnTo>
                    <a:pt x="92" y="289"/>
                  </a:lnTo>
                  <a:lnTo>
                    <a:pt x="79" y="285"/>
                  </a:lnTo>
                  <a:lnTo>
                    <a:pt x="68" y="278"/>
                  </a:lnTo>
                  <a:lnTo>
                    <a:pt x="57" y="268"/>
                  </a:lnTo>
                  <a:lnTo>
                    <a:pt x="49" y="255"/>
                  </a:lnTo>
                  <a:lnTo>
                    <a:pt x="43" y="236"/>
                  </a:lnTo>
                  <a:lnTo>
                    <a:pt x="41" y="214"/>
                  </a:lnTo>
                  <a:lnTo>
                    <a:pt x="41" y="105"/>
                  </a:lnTo>
                  <a:lnTo>
                    <a:pt x="30" y="106"/>
                  </a:lnTo>
                  <a:lnTo>
                    <a:pt x="15" y="106"/>
                  </a:lnTo>
                  <a:lnTo>
                    <a:pt x="0" y="108"/>
                  </a:lnTo>
                  <a:lnTo>
                    <a:pt x="2" y="65"/>
                  </a:lnTo>
                  <a:lnTo>
                    <a:pt x="41" y="65"/>
                  </a:lnTo>
                  <a:lnTo>
                    <a:pt x="41" y="2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9145117" y="349142"/>
              <a:ext cx="164675" cy="259769"/>
            </a:xfrm>
            <a:custGeom>
              <a:avLst/>
              <a:gdLst>
                <a:gd name="T0" fmla="*/ 70 w 215"/>
                <a:gd name="T1" fmla="*/ 0 h 335"/>
                <a:gd name="T2" fmla="*/ 68 w 215"/>
                <a:gd name="T3" fmla="*/ 14 h 335"/>
                <a:gd name="T4" fmla="*/ 68 w 215"/>
                <a:gd name="T5" fmla="*/ 33 h 335"/>
                <a:gd name="T6" fmla="*/ 67 w 215"/>
                <a:gd name="T7" fmla="*/ 57 h 335"/>
                <a:gd name="T8" fmla="*/ 67 w 215"/>
                <a:gd name="T9" fmla="*/ 78 h 335"/>
                <a:gd name="T10" fmla="*/ 67 w 215"/>
                <a:gd name="T11" fmla="*/ 97 h 335"/>
                <a:gd name="T12" fmla="*/ 67 w 215"/>
                <a:gd name="T13" fmla="*/ 137 h 335"/>
                <a:gd name="T14" fmla="*/ 76 w 215"/>
                <a:gd name="T15" fmla="*/ 129 h 335"/>
                <a:gd name="T16" fmla="*/ 87 w 215"/>
                <a:gd name="T17" fmla="*/ 120 h 335"/>
                <a:gd name="T18" fmla="*/ 100 w 215"/>
                <a:gd name="T19" fmla="*/ 113 h 335"/>
                <a:gd name="T20" fmla="*/ 115 w 215"/>
                <a:gd name="T21" fmla="*/ 109 h 335"/>
                <a:gd name="T22" fmla="*/ 135 w 215"/>
                <a:gd name="T23" fmla="*/ 107 h 335"/>
                <a:gd name="T24" fmla="*/ 155 w 215"/>
                <a:gd name="T25" fmla="*/ 109 h 335"/>
                <a:gd name="T26" fmla="*/ 170 w 215"/>
                <a:gd name="T27" fmla="*/ 116 h 335"/>
                <a:gd name="T28" fmla="*/ 183 w 215"/>
                <a:gd name="T29" fmla="*/ 125 h 335"/>
                <a:gd name="T30" fmla="*/ 194 w 215"/>
                <a:gd name="T31" fmla="*/ 137 h 335"/>
                <a:gd name="T32" fmla="*/ 202 w 215"/>
                <a:gd name="T33" fmla="*/ 150 h 335"/>
                <a:gd name="T34" fmla="*/ 207 w 215"/>
                <a:gd name="T35" fmla="*/ 166 h 335"/>
                <a:gd name="T36" fmla="*/ 210 w 215"/>
                <a:gd name="T37" fmla="*/ 181 h 335"/>
                <a:gd name="T38" fmla="*/ 211 w 215"/>
                <a:gd name="T39" fmla="*/ 197 h 335"/>
                <a:gd name="T40" fmla="*/ 211 w 215"/>
                <a:gd name="T41" fmla="*/ 260 h 335"/>
                <a:gd name="T42" fmla="*/ 212 w 215"/>
                <a:gd name="T43" fmla="*/ 299 h 335"/>
                <a:gd name="T44" fmla="*/ 215 w 215"/>
                <a:gd name="T45" fmla="*/ 335 h 335"/>
                <a:gd name="T46" fmla="*/ 155 w 215"/>
                <a:gd name="T47" fmla="*/ 335 h 335"/>
                <a:gd name="T48" fmla="*/ 153 w 215"/>
                <a:gd name="T49" fmla="*/ 314 h 335"/>
                <a:gd name="T50" fmla="*/ 152 w 215"/>
                <a:gd name="T51" fmla="*/ 288 h 335"/>
                <a:gd name="T52" fmla="*/ 152 w 215"/>
                <a:gd name="T53" fmla="*/ 260 h 335"/>
                <a:gd name="T54" fmla="*/ 152 w 215"/>
                <a:gd name="T55" fmla="*/ 223 h 335"/>
                <a:gd name="T56" fmla="*/ 152 w 215"/>
                <a:gd name="T57" fmla="*/ 214 h 335"/>
                <a:gd name="T58" fmla="*/ 151 w 215"/>
                <a:gd name="T59" fmla="*/ 204 h 335"/>
                <a:gd name="T60" fmla="*/ 149 w 215"/>
                <a:gd name="T61" fmla="*/ 192 h 335"/>
                <a:gd name="T62" fmla="*/ 147 w 215"/>
                <a:gd name="T63" fmla="*/ 180 h 335"/>
                <a:gd name="T64" fmla="*/ 142 w 215"/>
                <a:gd name="T65" fmla="*/ 171 h 335"/>
                <a:gd name="T66" fmla="*/ 135 w 215"/>
                <a:gd name="T67" fmla="*/ 162 h 335"/>
                <a:gd name="T68" fmla="*/ 124 w 215"/>
                <a:gd name="T69" fmla="*/ 156 h 335"/>
                <a:gd name="T70" fmla="*/ 110 w 215"/>
                <a:gd name="T71" fmla="*/ 155 h 335"/>
                <a:gd name="T72" fmla="*/ 96 w 215"/>
                <a:gd name="T73" fmla="*/ 156 h 335"/>
                <a:gd name="T74" fmla="*/ 84 w 215"/>
                <a:gd name="T75" fmla="*/ 163 h 335"/>
                <a:gd name="T76" fmla="*/ 76 w 215"/>
                <a:gd name="T77" fmla="*/ 171 h 335"/>
                <a:gd name="T78" fmla="*/ 71 w 215"/>
                <a:gd name="T79" fmla="*/ 183 h 335"/>
                <a:gd name="T80" fmla="*/ 68 w 215"/>
                <a:gd name="T81" fmla="*/ 196 h 335"/>
                <a:gd name="T82" fmla="*/ 67 w 215"/>
                <a:gd name="T83" fmla="*/ 209 h 335"/>
                <a:gd name="T84" fmla="*/ 67 w 215"/>
                <a:gd name="T85" fmla="*/ 223 h 335"/>
                <a:gd name="T86" fmla="*/ 67 w 215"/>
                <a:gd name="T87" fmla="*/ 260 h 335"/>
                <a:gd name="T88" fmla="*/ 67 w 215"/>
                <a:gd name="T89" fmla="*/ 288 h 335"/>
                <a:gd name="T90" fmla="*/ 68 w 215"/>
                <a:gd name="T91" fmla="*/ 314 h 335"/>
                <a:gd name="T92" fmla="*/ 70 w 215"/>
                <a:gd name="T93" fmla="*/ 335 h 335"/>
                <a:gd name="T94" fmla="*/ 7 w 215"/>
                <a:gd name="T95" fmla="*/ 335 h 335"/>
                <a:gd name="T96" fmla="*/ 8 w 215"/>
                <a:gd name="T97" fmla="*/ 299 h 335"/>
                <a:gd name="T98" fmla="*/ 8 w 215"/>
                <a:gd name="T99" fmla="*/ 260 h 335"/>
                <a:gd name="T100" fmla="*/ 8 w 215"/>
                <a:gd name="T101" fmla="*/ 124 h 335"/>
                <a:gd name="T102" fmla="*/ 8 w 215"/>
                <a:gd name="T103" fmla="*/ 108 h 335"/>
                <a:gd name="T104" fmla="*/ 8 w 215"/>
                <a:gd name="T105" fmla="*/ 87 h 335"/>
                <a:gd name="T106" fmla="*/ 7 w 215"/>
                <a:gd name="T107" fmla="*/ 62 h 335"/>
                <a:gd name="T108" fmla="*/ 4 w 215"/>
                <a:gd name="T109" fmla="*/ 33 h 335"/>
                <a:gd name="T110" fmla="*/ 0 w 215"/>
                <a:gd name="T111" fmla="*/ 4 h 335"/>
                <a:gd name="T112" fmla="*/ 70 w 215"/>
                <a:gd name="T1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5" h="335">
                  <a:moveTo>
                    <a:pt x="70" y="0"/>
                  </a:moveTo>
                  <a:lnTo>
                    <a:pt x="68" y="14"/>
                  </a:lnTo>
                  <a:lnTo>
                    <a:pt x="68" y="33"/>
                  </a:lnTo>
                  <a:lnTo>
                    <a:pt x="67" y="57"/>
                  </a:lnTo>
                  <a:lnTo>
                    <a:pt x="67" y="78"/>
                  </a:lnTo>
                  <a:lnTo>
                    <a:pt x="67" y="97"/>
                  </a:lnTo>
                  <a:lnTo>
                    <a:pt x="67" y="137"/>
                  </a:lnTo>
                  <a:lnTo>
                    <a:pt x="76" y="129"/>
                  </a:lnTo>
                  <a:lnTo>
                    <a:pt x="87" y="120"/>
                  </a:lnTo>
                  <a:lnTo>
                    <a:pt x="100" y="113"/>
                  </a:lnTo>
                  <a:lnTo>
                    <a:pt x="115" y="109"/>
                  </a:lnTo>
                  <a:lnTo>
                    <a:pt x="135" y="107"/>
                  </a:lnTo>
                  <a:lnTo>
                    <a:pt x="155" y="109"/>
                  </a:lnTo>
                  <a:lnTo>
                    <a:pt x="170" y="116"/>
                  </a:lnTo>
                  <a:lnTo>
                    <a:pt x="183" y="125"/>
                  </a:lnTo>
                  <a:lnTo>
                    <a:pt x="194" y="137"/>
                  </a:lnTo>
                  <a:lnTo>
                    <a:pt x="202" y="150"/>
                  </a:lnTo>
                  <a:lnTo>
                    <a:pt x="207" y="166"/>
                  </a:lnTo>
                  <a:lnTo>
                    <a:pt x="210" y="181"/>
                  </a:lnTo>
                  <a:lnTo>
                    <a:pt x="211" y="197"/>
                  </a:lnTo>
                  <a:lnTo>
                    <a:pt x="211" y="260"/>
                  </a:lnTo>
                  <a:lnTo>
                    <a:pt x="212" y="299"/>
                  </a:lnTo>
                  <a:lnTo>
                    <a:pt x="215" y="335"/>
                  </a:lnTo>
                  <a:lnTo>
                    <a:pt x="155" y="335"/>
                  </a:lnTo>
                  <a:lnTo>
                    <a:pt x="153" y="314"/>
                  </a:lnTo>
                  <a:lnTo>
                    <a:pt x="152" y="288"/>
                  </a:lnTo>
                  <a:lnTo>
                    <a:pt x="152" y="260"/>
                  </a:lnTo>
                  <a:lnTo>
                    <a:pt x="152" y="223"/>
                  </a:lnTo>
                  <a:lnTo>
                    <a:pt x="152" y="214"/>
                  </a:lnTo>
                  <a:lnTo>
                    <a:pt x="151" y="204"/>
                  </a:lnTo>
                  <a:lnTo>
                    <a:pt x="149" y="192"/>
                  </a:lnTo>
                  <a:lnTo>
                    <a:pt x="147" y="180"/>
                  </a:lnTo>
                  <a:lnTo>
                    <a:pt x="142" y="171"/>
                  </a:lnTo>
                  <a:lnTo>
                    <a:pt x="135" y="162"/>
                  </a:lnTo>
                  <a:lnTo>
                    <a:pt x="124" y="156"/>
                  </a:lnTo>
                  <a:lnTo>
                    <a:pt x="110" y="155"/>
                  </a:lnTo>
                  <a:lnTo>
                    <a:pt x="96" y="156"/>
                  </a:lnTo>
                  <a:lnTo>
                    <a:pt x="84" y="163"/>
                  </a:lnTo>
                  <a:lnTo>
                    <a:pt x="76" y="171"/>
                  </a:lnTo>
                  <a:lnTo>
                    <a:pt x="71" y="183"/>
                  </a:lnTo>
                  <a:lnTo>
                    <a:pt x="68" y="196"/>
                  </a:lnTo>
                  <a:lnTo>
                    <a:pt x="67" y="209"/>
                  </a:lnTo>
                  <a:lnTo>
                    <a:pt x="67" y="223"/>
                  </a:lnTo>
                  <a:lnTo>
                    <a:pt x="67" y="260"/>
                  </a:lnTo>
                  <a:lnTo>
                    <a:pt x="67" y="288"/>
                  </a:lnTo>
                  <a:lnTo>
                    <a:pt x="68" y="314"/>
                  </a:lnTo>
                  <a:lnTo>
                    <a:pt x="70" y="335"/>
                  </a:lnTo>
                  <a:lnTo>
                    <a:pt x="7" y="335"/>
                  </a:lnTo>
                  <a:lnTo>
                    <a:pt x="8" y="299"/>
                  </a:lnTo>
                  <a:lnTo>
                    <a:pt x="8" y="260"/>
                  </a:lnTo>
                  <a:lnTo>
                    <a:pt x="8" y="124"/>
                  </a:lnTo>
                  <a:lnTo>
                    <a:pt x="8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9337624" y="432639"/>
              <a:ext cx="129884" cy="180911"/>
            </a:xfrm>
            <a:custGeom>
              <a:avLst/>
              <a:gdLst>
                <a:gd name="T0" fmla="*/ 124 w 168"/>
                <a:gd name="T1" fmla="*/ 0 h 234"/>
                <a:gd name="T2" fmla="*/ 141 w 168"/>
                <a:gd name="T3" fmla="*/ 1 h 234"/>
                <a:gd name="T4" fmla="*/ 155 w 168"/>
                <a:gd name="T5" fmla="*/ 2 h 234"/>
                <a:gd name="T6" fmla="*/ 168 w 168"/>
                <a:gd name="T7" fmla="*/ 4 h 234"/>
                <a:gd name="T8" fmla="*/ 168 w 168"/>
                <a:gd name="T9" fmla="*/ 52 h 234"/>
                <a:gd name="T10" fmla="*/ 147 w 168"/>
                <a:gd name="T11" fmla="*/ 49 h 234"/>
                <a:gd name="T12" fmla="*/ 127 w 168"/>
                <a:gd name="T13" fmla="*/ 48 h 234"/>
                <a:gd name="T14" fmla="*/ 108 w 168"/>
                <a:gd name="T15" fmla="*/ 49 h 234"/>
                <a:gd name="T16" fmla="*/ 91 w 168"/>
                <a:gd name="T17" fmla="*/ 55 h 234"/>
                <a:gd name="T18" fmla="*/ 78 w 168"/>
                <a:gd name="T19" fmla="*/ 63 h 234"/>
                <a:gd name="T20" fmla="*/ 67 w 168"/>
                <a:gd name="T21" fmla="*/ 74 h 234"/>
                <a:gd name="T22" fmla="*/ 61 w 168"/>
                <a:gd name="T23" fmla="*/ 90 h 234"/>
                <a:gd name="T24" fmla="*/ 59 w 168"/>
                <a:gd name="T25" fmla="*/ 108 h 234"/>
                <a:gd name="T26" fmla="*/ 61 w 168"/>
                <a:gd name="T27" fmla="*/ 129 h 234"/>
                <a:gd name="T28" fmla="*/ 69 w 168"/>
                <a:gd name="T29" fmla="*/ 149 h 234"/>
                <a:gd name="T30" fmla="*/ 79 w 168"/>
                <a:gd name="T31" fmla="*/ 165 h 234"/>
                <a:gd name="T32" fmla="*/ 95 w 168"/>
                <a:gd name="T33" fmla="*/ 177 h 234"/>
                <a:gd name="T34" fmla="*/ 114 w 168"/>
                <a:gd name="T35" fmla="*/ 184 h 234"/>
                <a:gd name="T36" fmla="*/ 139 w 168"/>
                <a:gd name="T37" fmla="*/ 187 h 234"/>
                <a:gd name="T38" fmla="*/ 167 w 168"/>
                <a:gd name="T39" fmla="*/ 184 h 234"/>
                <a:gd name="T40" fmla="*/ 167 w 168"/>
                <a:gd name="T41" fmla="*/ 230 h 234"/>
                <a:gd name="T42" fmla="*/ 129 w 168"/>
                <a:gd name="T43" fmla="*/ 234 h 234"/>
                <a:gd name="T44" fmla="*/ 105 w 168"/>
                <a:gd name="T45" fmla="*/ 233 h 234"/>
                <a:gd name="T46" fmla="*/ 82 w 168"/>
                <a:gd name="T47" fmla="*/ 228 h 234"/>
                <a:gd name="T48" fmla="*/ 59 w 168"/>
                <a:gd name="T49" fmla="*/ 217 h 234"/>
                <a:gd name="T50" fmla="*/ 41 w 168"/>
                <a:gd name="T51" fmla="*/ 204 h 234"/>
                <a:gd name="T52" fmla="*/ 24 w 168"/>
                <a:gd name="T53" fmla="*/ 187 h 234"/>
                <a:gd name="T54" fmla="*/ 11 w 168"/>
                <a:gd name="T55" fmla="*/ 165 h 234"/>
                <a:gd name="T56" fmla="*/ 3 w 168"/>
                <a:gd name="T57" fmla="*/ 139 h 234"/>
                <a:gd name="T58" fmla="*/ 0 w 168"/>
                <a:gd name="T59" fmla="*/ 108 h 234"/>
                <a:gd name="T60" fmla="*/ 3 w 168"/>
                <a:gd name="T61" fmla="*/ 82 h 234"/>
                <a:gd name="T62" fmla="*/ 10 w 168"/>
                <a:gd name="T63" fmla="*/ 60 h 234"/>
                <a:gd name="T64" fmla="*/ 20 w 168"/>
                <a:gd name="T65" fmla="*/ 42 h 234"/>
                <a:gd name="T66" fmla="*/ 33 w 168"/>
                <a:gd name="T67" fmla="*/ 27 h 234"/>
                <a:gd name="T68" fmla="*/ 50 w 168"/>
                <a:gd name="T69" fmla="*/ 17 h 234"/>
                <a:gd name="T70" fmla="*/ 67 w 168"/>
                <a:gd name="T71" fmla="*/ 9 h 234"/>
                <a:gd name="T72" fmla="*/ 86 w 168"/>
                <a:gd name="T73" fmla="*/ 4 h 234"/>
                <a:gd name="T74" fmla="*/ 105 w 168"/>
                <a:gd name="T75" fmla="*/ 1 h 234"/>
                <a:gd name="T76" fmla="*/ 124 w 168"/>
                <a:gd name="T7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234">
                  <a:moveTo>
                    <a:pt x="124" y="0"/>
                  </a:moveTo>
                  <a:lnTo>
                    <a:pt x="141" y="1"/>
                  </a:lnTo>
                  <a:lnTo>
                    <a:pt x="155" y="2"/>
                  </a:lnTo>
                  <a:lnTo>
                    <a:pt x="168" y="4"/>
                  </a:lnTo>
                  <a:lnTo>
                    <a:pt x="168" y="52"/>
                  </a:lnTo>
                  <a:lnTo>
                    <a:pt x="147" y="49"/>
                  </a:lnTo>
                  <a:lnTo>
                    <a:pt x="127" y="48"/>
                  </a:lnTo>
                  <a:lnTo>
                    <a:pt x="108" y="49"/>
                  </a:lnTo>
                  <a:lnTo>
                    <a:pt x="91" y="55"/>
                  </a:lnTo>
                  <a:lnTo>
                    <a:pt x="78" y="63"/>
                  </a:lnTo>
                  <a:lnTo>
                    <a:pt x="67" y="74"/>
                  </a:lnTo>
                  <a:lnTo>
                    <a:pt x="61" y="90"/>
                  </a:lnTo>
                  <a:lnTo>
                    <a:pt x="59" y="108"/>
                  </a:lnTo>
                  <a:lnTo>
                    <a:pt x="61" y="129"/>
                  </a:lnTo>
                  <a:lnTo>
                    <a:pt x="69" y="149"/>
                  </a:lnTo>
                  <a:lnTo>
                    <a:pt x="79" y="165"/>
                  </a:lnTo>
                  <a:lnTo>
                    <a:pt x="95" y="177"/>
                  </a:lnTo>
                  <a:lnTo>
                    <a:pt x="114" y="184"/>
                  </a:lnTo>
                  <a:lnTo>
                    <a:pt x="139" y="187"/>
                  </a:lnTo>
                  <a:lnTo>
                    <a:pt x="167" y="184"/>
                  </a:lnTo>
                  <a:lnTo>
                    <a:pt x="167" y="230"/>
                  </a:lnTo>
                  <a:lnTo>
                    <a:pt x="129" y="234"/>
                  </a:lnTo>
                  <a:lnTo>
                    <a:pt x="105" y="233"/>
                  </a:lnTo>
                  <a:lnTo>
                    <a:pt x="82" y="228"/>
                  </a:lnTo>
                  <a:lnTo>
                    <a:pt x="59" y="217"/>
                  </a:lnTo>
                  <a:lnTo>
                    <a:pt x="41" y="204"/>
                  </a:lnTo>
                  <a:lnTo>
                    <a:pt x="24" y="187"/>
                  </a:lnTo>
                  <a:lnTo>
                    <a:pt x="11" y="165"/>
                  </a:lnTo>
                  <a:lnTo>
                    <a:pt x="3" y="139"/>
                  </a:lnTo>
                  <a:lnTo>
                    <a:pt x="0" y="108"/>
                  </a:lnTo>
                  <a:lnTo>
                    <a:pt x="3" y="82"/>
                  </a:lnTo>
                  <a:lnTo>
                    <a:pt x="10" y="60"/>
                  </a:lnTo>
                  <a:lnTo>
                    <a:pt x="20" y="42"/>
                  </a:lnTo>
                  <a:lnTo>
                    <a:pt x="33" y="27"/>
                  </a:lnTo>
                  <a:lnTo>
                    <a:pt x="50" y="17"/>
                  </a:lnTo>
                  <a:lnTo>
                    <a:pt x="67" y="9"/>
                  </a:lnTo>
                  <a:lnTo>
                    <a:pt x="86" y="4"/>
                  </a:lnTo>
                  <a:lnTo>
                    <a:pt x="105" y="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9486064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70 w 207"/>
                <a:gd name="T3" fmla="*/ 132 h 234"/>
                <a:gd name="T4" fmla="*/ 59 w 207"/>
                <a:gd name="T5" fmla="*/ 160 h 234"/>
                <a:gd name="T6" fmla="*/ 68 w 207"/>
                <a:gd name="T7" fmla="*/ 179 h 234"/>
                <a:gd name="T8" fmla="*/ 93 w 207"/>
                <a:gd name="T9" fmla="*/ 187 h 234"/>
                <a:gd name="T10" fmla="*/ 123 w 207"/>
                <a:gd name="T11" fmla="*/ 177 h 234"/>
                <a:gd name="T12" fmla="*/ 140 w 207"/>
                <a:gd name="T13" fmla="*/ 153 h 234"/>
                <a:gd name="T14" fmla="*/ 147 w 207"/>
                <a:gd name="T15" fmla="*/ 124 h 234"/>
                <a:gd name="T16" fmla="*/ 135 w 207"/>
                <a:gd name="T17" fmla="*/ 115 h 234"/>
                <a:gd name="T18" fmla="*/ 100 w 207"/>
                <a:gd name="T19" fmla="*/ 0 h 234"/>
                <a:gd name="T20" fmla="*/ 148 w 207"/>
                <a:gd name="T21" fmla="*/ 6 h 234"/>
                <a:gd name="T22" fmla="*/ 177 w 207"/>
                <a:gd name="T23" fmla="*/ 22 h 234"/>
                <a:gd name="T24" fmla="*/ 194 w 207"/>
                <a:gd name="T25" fmla="*/ 47 h 234"/>
                <a:gd name="T26" fmla="*/ 199 w 207"/>
                <a:gd name="T27" fmla="*/ 76 h 234"/>
                <a:gd name="T28" fmla="*/ 201 w 207"/>
                <a:gd name="T29" fmla="*/ 107 h 234"/>
                <a:gd name="T30" fmla="*/ 202 w 207"/>
                <a:gd name="T31" fmla="*/ 178 h 234"/>
                <a:gd name="T32" fmla="*/ 207 w 207"/>
                <a:gd name="T33" fmla="*/ 228 h 234"/>
                <a:gd name="T34" fmla="*/ 152 w 207"/>
                <a:gd name="T35" fmla="*/ 208 h 234"/>
                <a:gd name="T36" fmla="*/ 150 w 207"/>
                <a:gd name="T37" fmla="*/ 190 h 234"/>
                <a:gd name="T38" fmla="*/ 134 w 207"/>
                <a:gd name="T39" fmla="*/ 211 h 234"/>
                <a:gd name="T40" fmla="*/ 109 w 207"/>
                <a:gd name="T41" fmla="*/ 228 h 234"/>
                <a:gd name="T42" fmla="*/ 72 w 207"/>
                <a:gd name="T43" fmla="*/ 234 h 234"/>
                <a:gd name="T44" fmla="*/ 36 w 207"/>
                <a:gd name="T45" fmla="*/ 226 h 234"/>
                <a:gd name="T46" fmla="*/ 11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5 w 207"/>
                <a:gd name="T53" fmla="*/ 95 h 234"/>
                <a:gd name="T54" fmla="*/ 95 w 207"/>
                <a:gd name="T55" fmla="*/ 80 h 234"/>
                <a:gd name="T56" fmla="*/ 147 w 207"/>
                <a:gd name="T57" fmla="*/ 78 h 234"/>
                <a:gd name="T58" fmla="*/ 140 w 207"/>
                <a:gd name="T59" fmla="*/ 59 h 234"/>
                <a:gd name="T60" fmla="*/ 123 w 207"/>
                <a:gd name="T61" fmla="*/ 46 h 234"/>
                <a:gd name="T62" fmla="*/ 89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41 w 207"/>
                <a:gd name="T69" fmla="*/ 6 h 234"/>
                <a:gd name="T70" fmla="*/ 76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4" y="123"/>
                  </a:lnTo>
                  <a:lnTo>
                    <a:pt x="70" y="132"/>
                  </a:lnTo>
                  <a:lnTo>
                    <a:pt x="62" y="145"/>
                  </a:lnTo>
                  <a:lnTo>
                    <a:pt x="59" y="160"/>
                  </a:lnTo>
                  <a:lnTo>
                    <a:pt x="62" y="170"/>
                  </a:lnTo>
                  <a:lnTo>
                    <a:pt x="68" y="179"/>
                  </a:lnTo>
                  <a:lnTo>
                    <a:pt x="80" y="184"/>
                  </a:lnTo>
                  <a:lnTo>
                    <a:pt x="93" y="187"/>
                  </a:lnTo>
                  <a:lnTo>
                    <a:pt x="110" y="184"/>
                  </a:lnTo>
                  <a:lnTo>
                    <a:pt x="123" y="177"/>
                  </a:lnTo>
                  <a:lnTo>
                    <a:pt x="134" y="166"/>
                  </a:lnTo>
                  <a:lnTo>
                    <a:pt x="140" y="153"/>
                  </a:lnTo>
                  <a:lnTo>
                    <a:pt x="146" y="139"/>
                  </a:lnTo>
                  <a:lnTo>
                    <a:pt x="147" y="124"/>
                  </a:lnTo>
                  <a:lnTo>
                    <a:pt x="147" y="118"/>
                  </a:lnTo>
                  <a:lnTo>
                    <a:pt x="135" y="115"/>
                  </a:lnTo>
                  <a:lnTo>
                    <a:pt x="123" y="115"/>
                  </a:lnTo>
                  <a:close/>
                  <a:moveTo>
                    <a:pt x="100" y="0"/>
                  </a:moveTo>
                  <a:lnTo>
                    <a:pt x="126" y="2"/>
                  </a:lnTo>
                  <a:lnTo>
                    <a:pt x="148" y="6"/>
                  </a:lnTo>
                  <a:lnTo>
                    <a:pt x="165" y="13"/>
                  </a:lnTo>
                  <a:lnTo>
                    <a:pt x="177" y="22"/>
                  </a:lnTo>
                  <a:lnTo>
                    <a:pt x="187" y="34"/>
                  </a:lnTo>
                  <a:lnTo>
                    <a:pt x="194" y="47"/>
                  </a:lnTo>
                  <a:lnTo>
                    <a:pt x="198" y="60"/>
                  </a:lnTo>
                  <a:lnTo>
                    <a:pt x="199" y="76"/>
                  </a:lnTo>
                  <a:lnTo>
                    <a:pt x="201" y="91"/>
                  </a:lnTo>
                  <a:lnTo>
                    <a:pt x="201" y="107"/>
                  </a:lnTo>
                  <a:lnTo>
                    <a:pt x="201" y="152"/>
                  </a:lnTo>
                  <a:lnTo>
                    <a:pt x="202" y="178"/>
                  </a:lnTo>
                  <a:lnTo>
                    <a:pt x="205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2" y="208"/>
                  </a:lnTo>
                  <a:lnTo>
                    <a:pt x="151" y="190"/>
                  </a:lnTo>
                  <a:lnTo>
                    <a:pt x="150" y="190"/>
                  </a:lnTo>
                  <a:lnTo>
                    <a:pt x="143" y="200"/>
                  </a:lnTo>
                  <a:lnTo>
                    <a:pt x="134" y="211"/>
                  </a:lnTo>
                  <a:lnTo>
                    <a:pt x="122" y="220"/>
                  </a:lnTo>
                  <a:lnTo>
                    <a:pt x="109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3" y="233"/>
                  </a:lnTo>
                  <a:lnTo>
                    <a:pt x="36" y="226"/>
                  </a:lnTo>
                  <a:lnTo>
                    <a:pt x="21" y="216"/>
                  </a:lnTo>
                  <a:lnTo>
                    <a:pt x="11" y="203"/>
                  </a:lnTo>
                  <a:lnTo>
                    <a:pt x="3" y="186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12" y="124"/>
                  </a:lnTo>
                  <a:lnTo>
                    <a:pt x="26" y="107"/>
                  </a:lnTo>
                  <a:lnTo>
                    <a:pt x="45" y="95"/>
                  </a:lnTo>
                  <a:lnTo>
                    <a:pt x="68" y="85"/>
                  </a:lnTo>
                  <a:lnTo>
                    <a:pt x="95" y="80"/>
                  </a:lnTo>
                  <a:lnTo>
                    <a:pt x="123" y="78"/>
                  </a:lnTo>
                  <a:lnTo>
                    <a:pt x="147" y="78"/>
                  </a:lnTo>
                  <a:lnTo>
                    <a:pt x="146" y="68"/>
                  </a:lnTo>
                  <a:lnTo>
                    <a:pt x="140" y="59"/>
                  </a:lnTo>
                  <a:lnTo>
                    <a:pt x="134" y="52"/>
                  </a:lnTo>
                  <a:lnTo>
                    <a:pt x="123" y="46"/>
                  </a:lnTo>
                  <a:lnTo>
                    <a:pt x="109" y="43"/>
                  </a:lnTo>
                  <a:lnTo>
                    <a:pt x="89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40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41" y="6"/>
                  </a:lnTo>
                  <a:lnTo>
                    <a:pt x="57" y="4"/>
                  </a:lnTo>
                  <a:lnTo>
                    <a:pt x="76" y="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9673932" y="432639"/>
              <a:ext cx="106691" cy="176272"/>
            </a:xfrm>
            <a:custGeom>
              <a:avLst/>
              <a:gdLst>
                <a:gd name="T0" fmla="*/ 126 w 138"/>
                <a:gd name="T1" fmla="*/ 0 h 228"/>
                <a:gd name="T2" fmla="*/ 131 w 138"/>
                <a:gd name="T3" fmla="*/ 0 h 228"/>
                <a:gd name="T4" fmla="*/ 135 w 138"/>
                <a:gd name="T5" fmla="*/ 1 h 228"/>
                <a:gd name="T6" fmla="*/ 138 w 138"/>
                <a:gd name="T7" fmla="*/ 49 h 228"/>
                <a:gd name="T8" fmla="*/ 132 w 138"/>
                <a:gd name="T9" fmla="*/ 49 h 228"/>
                <a:gd name="T10" fmla="*/ 126 w 138"/>
                <a:gd name="T11" fmla="*/ 48 h 228"/>
                <a:gd name="T12" fmla="*/ 121 w 138"/>
                <a:gd name="T13" fmla="*/ 48 h 228"/>
                <a:gd name="T14" fmla="*/ 102 w 138"/>
                <a:gd name="T15" fmla="*/ 49 h 228"/>
                <a:gd name="T16" fmla="*/ 89 w 138"/>
                <a:gd name="T17" fmla="*/ 56 h 228"/>
                <a:gd name="T18" fmla="*/ 80 w 138"/>
                <a:gd name="T19" fmla="*/ 64 h 228"/>
                <a:gd name="T20" fmla="*/ 75 w 138"/>
                <a:gd name="T21" fmla="*/ 76 h 228"/>
                <a:gd name="T22" fmla="*/ 72 w 138"/>
                <a:gd name="T23" fmla="*/ 90 h 228"/>
                <a:gd name="T24" fmla="*/ 71 w 138"/>
                <a:gd name="T25" fmla="*/ 107 h 228"/>
                <a:gd name="T26" fmla="*/ 71 w 138"/>
                <a:gd name="T27" fmla="*/ 125 h 228"/>
                <a:gd name="T28" fmla="*/ 71 w 138"/>
                <a:gd name="T29" fmla="*/ 153 h 228"/>
                <a:gd name="T30" fmla="*/ 71 w 138"/>
                <a:gd name="T31" fmla="*/ 169 h 228"/>
                <a:gd name="T32" fmla="*/ 72 w 138"/>
                <a:gd name="T33" fmla="*/ 188 h 228"/>
                <a:gd name="T34" fmla="*/ 72 w 138"/>
                <a:gd name="T35" fmla="*/ 208 h 228"/>
                <a:gd name="T36" fmla="*/ 73 w 138"/>
                <a:gd name="T37" fmla="*/ 228 h 228"/>
                <a:gd name="T38" fmla="*/ 11 w 138"/>
                <a:gd name="T39" fmla="*/ 228 h 228"/>
                <a:gd name="T40" fmla="*/ 13 w 138"/>
                <a:gd name="T41" fmla="*/ 153 h 228"/>
                <a:gd name="T42" fmla="*/ 13 w 138"/>
                <a:gd name="T43" fmla="*/ 101 h 228"/>
                <a:gd name="T44" fmla="*/ 11 w 138"/>
                <a:gd name="T45" fmla="*/ 70 h 228"/>
                <a:gd name="T46" fmla="*/ 7 w 138"/>
                <a:gd name="T47" fmla="*/ 40 h 228"/>
                <a:gd name="T48" fmla="*/ 0 w 138"/>
                <a:gd name="T49" fmla="*/ 10 h 228"/>
                <a:gd name="T50" fmla="*/ 58 w 138"/>
                <a:gd name="T51" fmla="*/ 5 h 228"/>
                <a:gd name="T52" fmla="*/ 62 w 138"/>
                <a:gd name="T53" fmla="*/ 21 h 228"/>
                <a:gd name="T54" fmla="*/ 64 w 138"/>
                <a:gd name="T55" fmla="*/ 39 h 228"/>
                <a:gd name="T56" fmla="*/ 64 w 138"/>
                <a:gd name="T57" fmla="*/ 39 h 228"/>
                <a:gd name="T58" fmla="*/ 75 w 138"/>
                <a:gd name="T59" fmla="*/ 25 h 228"/>
                <a:gd name="T60" fmla="*/ 89 w 138"/>
                <a:gd name="T61" fmla="*/ 11 h 228"/>
                <a:gd name="T62" fmla="*/ 107 w 138"/>
                <a:gd name="T63" fmla="*/ 4 h 228"/>
                <a:gd name="T64" fmla="*/ 126 w 13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28">
                  <a:moveTo>
                    <a:pt x="126" y="0"/>
                  </a:moveTo>
                  <a:lnTo>
                    <a:pt x="131" y="0"/>
                  </a:lnTo>
                  <a:lnTo>
                    <a:pt x="135" y="1"/>
                  </a:lnTo>
                  <a:lnTo>
                    <a:pt x="138" y="49"/>
                  </a:lnTo>
                  <a:lnTo>
                    <a:pt x="132" y="49"/>
                  </a:lnTo>
                  <a:lnTo>
                    <a:pt x="126" y="48"/>
                  </a:lnTo>
                  <a:lnTo>
                    <a:pt x="121" y="48"/>
                  </a:lnTo>
                  <a:lnTo>
                    <a:pt x="102" y="49"/>
                  </a:lnTo>
                  <a:lnTo>
                    <a:pt x="89" y="56"/>
                  </a:lnTo>
                  <a:lnTo>
                    <a:pt x="80" y="64"/>
                  </a:lnTo>
                  <a:lnTo>
                    <a:pt x="75" y="76"/>
                  </a:lnTo>
                  <a:lnTo>
                    <a:pt x="72" y="90"/>
                  </a:lnTo>
                  <a:lnTo>
                    <a:pt x="71" y="107"/>
                  </a:lnTo>
                  <a:lnTo>
                    <a:pt x="71" y="125"/>
                  </a:lnTo>
                  <a:lnTo>
                    <a:pt x="71" y="153"/>
                  </a:lnTo>
                  <a:lnTo>
                    <a:pt x="71" y="169"/>
                  </a:lnTo>
                  <a:lnTo>
                    <a:pt x="72" y="188"/>
                  </a:lnTo>
                  <a:lnTo>
                    <a:pt x="72" y="208"/>
                  </a:lnTo>
                  <a:lnTo>
                    <a:pt x="73" y="228"/>
                  </a:lnTo>
                  <a:lnTo>
                    <a:pt x="11" y="228"/>
                  </a:lnTo>
                  <a:lnTo>
                    <a:pt x="13" y="153"/>
                  </a:lnTo>
                  <a:lnTo>
                    <a:pt x="13" y="101"/>
                  </a:lnTo>
                  <a:lnTo>
                    <a:pt x="11" y="70"/>
                  </a:lnTo>
                  <a:lnTo>
                    <a:pt x="7" y="40"/>
                  </a:lnTo>
                  <a:lnTo>
                    <a:pt x="0" y="10"/>
                  </a:lnTo>
                  <a:lnTo>
                    <a:pt x="58" y="5"/>
                  </a:lnTo>
                  <a:lnTo>
                    <a:pt x="62" y="21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75" y="25"/>
                  </a:lnTo>
                  <a:lnTo>
                    <a:pt x="89" y="11"/>
                  </a:lnTo>
                  <a:lnTo>
                    <a:pt x="107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9789900" y="432639"/>
              <a:ext cx="162356" cy="180911"/>
            </a:xfrm>
            <a:custGeom>
              <a:avLst/>
              <a:gdLst>
                <a:gd name="T0" fmla="*/ 109 w 211"/>
                <a:gd name="T1" fmla="*/ 48 h 234"/>
                <a:gd name="T2" fmla="*/ 93 w 211"/>
                <a:gd name="T3" fmla="*/ 49 h 234"/>
                <a:gd name="T4" fmla="*/ 80 w 211"/>
                <a:gd name="T5" fmla="*/ 55 h 234"/>
                <a:gd name="T6" fmla="*/ 71 w 211"/>
                <a:gd name="T7" fmla="*/ 63 h 234"/>
                <a:gd name="T8" fmla="*/ 64 w 211"/>
                <a:gd name="T9" fmla="*/ 72 h 234"/>
                <a:gd name="T10" fmla="*/ 61 w 211"/>
                <a:gd name="T11" fmla="*/ 81 h 234"/>
                <a:gd name="T12" fmla="*/ 59 w 211"/>
                <a:gd name="T13" fmla="*/ 90 h 234"/>
                <a:gd name="T14" fmla="*/ 153 w 211"/>
                <a:gd name="T15" fmla="*/ 90 h 234"/>
                <a:gd name="T16" fmla="*/ 152 w 211"/>
                <a:gd name="T17" fmla="*/ 80 h 234"/>
                <a:gd name="T18" fmla="*/ 146 w 211"/>
                <a:gd name="T19" fmla="*/ 68 h 234"/>
                <a:gd name="T20" fmla="*/ 138 w 211"/>
                <a:gd name="T21" fmla="*/ 57 h 234"/>
                <a:gd name="T22" fmla="*/ 125 w 211"/>
                <a:gd name="T23" fmla="*/ 51 h 234"/>
                <a:gd name="T24" fmla="*/ 109 w 211"/>
                <a:gd name="T25" fmla="*/ 48 h 234"/>
                <a:gd name="T26" fmla="*/ 108 w 211"/>
                <a:gd name="T27" fmla="*/ 0 h 234"/>
                <a:gd name="T28" fmla="*/ 133 w 211"/>
                <a:gd name="T29" fmla="*/ 2 h 234"/>
                <a:gd name="T30" fmla="*/ 153 w 211"/>
                <a:gd name="T31" fmla="*/ 9 h 234"/>
                <a:gd name="T32" fmla="*/ 171 w 211"/>
                <a:gd name="T33" fmla="*/ 18 h 234"/>
                <a:gd name="T34" fmla="*/ 184 w 211"/>
                <a:gd name="T35" fmla="*/ 31 h 234"/>
                <a:gd name="T36" fmla="*/ 195 w 211"/>
                <a:gd name="T37" fmla="*/ 46 h 234"/>
                <a:gd name="T38" fmla="*/ 203 w 211"/>
                <a:gd name="T39" fmla="*/ 61 h 234"/>
                <a:gd name="T40" fmla="*/ 208 w 211"/>
                <a:gd name="T41" fmla="*/ 78 h 234"/>
                <a:gd name="T42" fmla="*/ 211 w 211"/>
                <a:gd name="T43" fmla="*/ 95 h 234"/>
                <a:gd name="T44" fmla="*/ 211 w 211"/>
                <a:gd name="T45" fmla="*/ 114 h 234"/>
                <a:gd name="T46" fmla="*/ 211 w 211"/>
                <a:gd name="T47" fmla="*/ 120 h 234"/>
                <a:gd name="T48" fmla="*/ 211 w 211"/>
                <a:gd name="T49" fmla="*/ 127 h 234"/>
                <a:gd name="T50" fmla="*/ 59 w 211"/>
                <a:gd name="T51" fmla="*/ 127 h 234"/>
                <a:gd name="T52" fmla="*/ 61 w 211"/>
                <a:gd name="T53" fmla="*/ 136 h 234"/>
                <a:gd name="T54" fmla="*/ 63 w 211"/>
                <a:gd name="T55" fmla="*/ 145 h 234"/>
                <a:gd name="T56" fmla="*/ 68 w 211"/>
                <a:gd name="T57" fmla="*/ 154 h 234"/>
                <a:gd name="T58" fmla="*/ 76 w 211"/>
                <a:gd name="T59" fmla="*/ 165 h 234"/>
                <a:gd name="T60" fmla="*/ 87 w 211"/>
                <a:gd name="T61" fmla="*/ 174 h 234"/>
                <a:gd name="T62" fmla="*/ 101 w 211"/>
                <a:gd name="T63" fmla="*/ 181 h 234"/>
                <a:gd name="T64" fmla="*/ 119 w 211"/>
                <a:gd name="T65" fmla="*/ 186 h 234"/>
                <a:gd name="T66" fmla="*/ 142 w 211"/>
                <a:gd name="T67" fmla="*/ 187 h 234"/>
                <a:gd name="T68" fmla="*/ 167 w 211"/>
                <a:gd name="T69" fmla="*/ 184 h 234"/>
                <a:gd name="T70" fmla="*/ 191 w 211"/>
                <a:gd name="T71" fmla="*/ 181 h 234"/>
                <a:gd name="T72" fmla="*/ 191 w 211"/>
                <a:gd name="T73" fmla="*/ 228 h 234"/>
                <a:gd name="T74" fmla="*/ 163 w 211"/>
                <a:gd name="T75" fmla="*/ 233 h 234"/>
                <a:gd name="T76" fmla="*/ 135 w 211"/>
                <a:gd name="T77" fmla="*/ 234 h 234"/>
                <a:gd name="T78" fmla="*/ 105 w 211"/>
                <a:gd name="T79" fmla="*/ 232 h 234"/>
                <a:gd name="T80" fmla="*/ 78 w 211"/>
                <a:gd name="T81" fmla="*/ 225 h 234"/>
                <a:gd name="T82" fmla="*/ 55 w 211"/>
                <a:gd name="T83" fmla="*/ 213 h 234"/>
                <a:gd name="T84" fmla="*/ 36 w 211"/>
                <a:gd name="T85" fmla="*/ 198 h 234"/>
                <a:gd name="T86" fmla="*/ 21 w 211"/>
                <a:gd name="T87" fmla="*/ 178 h 234"/>
                <a:gd name="T88" fmla="*/ 9 w 211"/>
                <a:gd name="T89" fmla="*/ 156 h 234"/>
                <a:gd name="T90" fmla="*/ 3 w 211"/>
                <a:gd name="T91" fmla="*/ 131 h 234"/>
                <a:gd name="T92" fmla="*/ 0 w 211"/>
                <a:gd name="T93" fmla="*/ 103 h 234"/>
                <a:gd name="T94" fmla="*/ 3 w 211"/>
                <a:gd name="T95" fmla="*/ 78 h 234"/>
                <a:gd name="T96" fmla="*/ 11 w 211"/>
                <a:gd name="T97" fmla="*/ 56 h 234"/>
                <a:gd name="T98" fmla="*/ 23 w 211"/>
                <a:gd name="T99" fmla="*/ 38 h 234"/>
                <a:gd name="T100" fmla="*/ 40 w 211"/>
                <a:gd name="T101" fmla="*/ 22 h 234"/>
                <a:gd name="T102" fmla="*/ 59 w 211"/>
                <a:gd name="T103" fmla="*/ 10 h 234"/>
                <a:gd name="T104" fmla="*/ 81 w 211"/>
                <a:gd name="T105" fmla="*/ 2 h 234"/>
                <a:gd name="T106" fmla="*/ 108 w 211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234">
                  <a:moveTo>
                    <a:pt x="109" y="48"/>
                  </a:moveTo>
                  <a:lnTo>
                    <a:pt x="93" y="49"/>
                  </a:lnTo>
                  <a:lnTo>
                    <a:pt x="80" y="55"/>
                  </a:lnTo>
                  <a:lnTo>
                    <a:pt x="71" y="63"/>
                  </a:lnTo>
                  <a:lnTo>
                    <a:pt x="64" y="72"/>
                  </a:lnTo>
                  <a:lnTo>
                    <a:pt x="61" y="81"/>
                  </a:lnTo>
                  <a:lnTo>
                    <a:pt x="59" y="90"/>
                  </a:lnTo>
                  <a:lnTo>
                    <a:pt x="153" y="90"/>
                  </a:lnTo>
                  <a:lnTo>
                    <a:pt x="152" y="80"/>
                  </a:lnTo>
                  <a:lnTo>
                    <a:pt x="146" y="68"/>
                  </a:lnTo>
                  <a:lnTo>
                    <a:pt x="138" y="57"/>
                  </a:lnTo>
                  <a:lnTo>
                    <a:pt x="125" y="51"/>
                  </a:lnTo>
                  <a:lnTo>
                    <a:pt x="109" y="48"/>
                  </a:lnTo>
                  <a:close/>
                  <a:moveTo>
                    <a:pt x="108" y="0"/>
                  </a:moveTo>
                  <a:lnTo>
                    <a:pt x="133" y="2"/>
                  </a:lnTo>
                  <a:lnTo>
                    <a:pt x="153" y="9"/>
                  </a:lnTo>
                  <a:lnTo>
                    <a:pt x="171" y="18"/>
                  </a:lnTo>
                  <a:lnTo>
                    <a:pt x="184" y="31"/>
                  </a:lnTo>
                  <a:lnTo>
                    <a:pt x="195" y="46"/>
                  </a:lnTo>
                  <a:lnTo>
                    <a:pt x="203" y="61"/>
                  </a:lnTo>
                  <a:lnTo>
                    <a:pt x="208" y="78"/>
                  </a:lnTo>
                  <a:lnTo>
                    <a:pt x="211" y="95"/>
                  </a:lnTo>
                  <a:lnTo>
                    <a:pt x="211" y="114"/>
                  </a:lnTo>
                  <a:lnTo>
                    <a:pt x="211" y="120"/>
                  </a:lnTo>
                  <a:lnTo>
                    <a:pt x="211" y="127"/>
                  </a:lnTo>
                  <a:lnTo>
                    <a:pt x="59" y="127"/>
                  </a:lnTo>
                  <a:lnTo>
                    <a:pt x="61" y="136"/>
                  </a:lnTo>
                  <a:lnTo>
                    <a:pt x="63" y="145"/>
                  </a:lnTo>
                  <a:lnTo>
                    <a:pt x="68" y="154"/>
                  </a:lnTo>
                  <a:lnTo>
                    <a:pt x="76" y="165"/>
                  </a:lnTo>
                  <a:lnTo>
                    <a:pt x="87" y="174"/>
                  </a:lnTo>
                  <a:lnTo>
                    <a:pt x="101" y="181"/>
                  </a:lnTo>
                  <a:lnTo>
                    <a:pt x="119" y="186"/>
                  </a:lnTo>
                  <a:lnTo>
                    <a:pt x="142" y="187"/>
                  </a:lnTo>
                  <a:lnTo>
                    <a:pt x="167" y="184"/>
                  </a:lnTo>
                  <a:lnTo>
                    <a:pt x="191" y="181"/>
                  </a:lnTo>
                  <a:lnTo>
                    <a:pt x="191" y="228"/>
                  </a:lnTo>
                  <a:lnTo>
                    <a:pt x="163" y="233"/>
                  </a:lnTo>
                  <a:lnTo>
                    <a:pt x="135" y="234"/>
                  </a:lnTo>
                  <a:lnTo>
                    <a:pt x="105" y="232"/>
                  </a:lnTo>
                  <a:lnTo>
                    <a:pt x="78" y="225"/>
                  </a:lnTo>
                  <a:lnTo>
                    <a:pt x="55" y="213"/>
                  </a:lnTo>
                  <a:lnTo>
                    <a:pt x="36" y="198"/>
                  </a:lnTo>
                  <a:lnTo>
                    <a:pt x="21" y="178"/>
                  </a:lnTo>
                  <a:lnTo>
                    <a:pt x="9" y="156"/>
                  </a:lnTo>
                  <a:lnTo>
                    <a:pt x="3" y="131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1" y="56"/>
                  </a:lnTo>
                  <a:lnTo>
                    <a:pt x="23" y="38"/>
                  </a:lnTo>
                  <a:lnTo>
                    <a:pt x="40" y="22"/>
                  </a:lnTo>
                  <a:lnTo>
                    <a:pt x="59" y="10"/>
                  </a:lnTo>
                  <a:lnTo>
                    <a:pt x="81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09507" y="1304503"/>
            <a:ext cx="4162040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681957" y="1304503"/>
            <a:ext cx="4136445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185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‹#›</a:t>
            </a:fld>
            <a:endParaRPr lang="en-GB">
              <a:solidFill>
                <a:srgbClr val="58595B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7540" y="6179208"/>
            <a:ext cx="8548312" cy="0"/>
          </a:xfrm>
          <a:prstGeom prst="line">
            <a:avLst/>
          </a:pr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310158" y="6347904"/>
            <a:ext cx="1636104" cy="228546"/>
            <a:chOff x="7398636" y="349142"/>
            <a:chExt cx="2553620" cy="33630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7398636" y="370016"/>
              <a:ext cx="62623" cy="238895"/>
            </a:xfrm>
            <a:custGeom>
              <a:avLst/>
              <a:gdLst>
                <a:gd name="T0" fmla="*/ 0 w 82"/>
                <a:gd name="T1" fmla="*/ 0 h 308"/>
                <a:gd name="T2" fmla="*/ 76 w 82"/>
                <a:gd name="T3" fmla="*/ 0 h 308"/>
                <a:gd name="T4" fmla="*/ 74 w 82"/>
                <a:gd name="T5" fmla="*/ 25 h 308"/>
                <a:gd name="T6" fmla="*/ 73 w 82"/>
                <a:gd name="T7" fmla="*/ 53 h 308"/>
                <a:gd name="T8" fmla="*/ 73 w 82"/>
                <a:gd name="T9" fmla="*/ 86 h 308"/>
                <a:gd name="T10" fmla="*/ 73 w 82"/>
                <a:gd name="T11" fmla="*/ 199 h 308"/>
                <a:gd name="T12" fmla="*/ 74 w 82"/>
                <a:gd name="T13" fmla="*/ 225 h 308"/>
                <a:gd name="T14" fmla="*/ 76 w 82"/>
                <a:gd name="T15" fmla="*/ 254 h 308"/>
                <a:gd name="T16" fmla="*/ 78 w 82"/>
                <a:gd name="T17" fmla="*/ 283 h 308"/>
                <a:gd name="T18" fmla="*/ 82 w 82"/>
                <a:gd name="T19" fmla="*/ 308 h 308"/>
                <a:gd name="T20" fmla="*/ 6 w 82"/>
                <a:gd name="T21" fmla="*/ 308 h 308"/>
                <a:gd name="T22" fmla="*/ 6 w 82"/>
                <a:gd name="T23" fmla="*/ 289 h 308"/>
                <a:gd name="T24" fmla="*/ 7 w 82"/>
                <a:gd name="T25" fmla="*/ 271 h 308"/>
                <a:gd name="T26" fmla="*/ 7 w 82"/>
                <a:gd name="T27" fmla="*/ 251 h 308"/>
                <a:gd name="T28" fmla="*/ 7 w 82"/>
                <a:gd name="T29" fmla="*/ 228 h 308"/>
                <a:gd name="T30" fmla="*/ 7 w 82"/>
                <a:gd name="T31" fmla="*/ 107 h 308"/>
                <a:gd name="T32" fmla="*/ 7 w 82"/>
                <a:gd name="T33" fmla="*/ 68 h 308"/>
                <a:gd name="T34" fmla="*/ 5 w 82"/>
                <a:gd name="T35" fmla="*/ 32 h 308"/>
                <a:gd name="T36" fmla="*/ 0 w 82"/>
                <a:gd name="T3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308">
                  <a:moveTo>
                    <a:pt x="0" y="0"/>
                  </a:moveTo>
                  <a:lnTo>
                    <a:pt x="76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99"/>
                  </a:lnTo>
                  <a:lnTo>
                    <a:pt x="74" y="225"/>
                  </a:lnTo>
                  <a:lnTo>
                    <a:pt x="76" y="254"/>
                  </a:lnTo>
                  <a:lnTo>
                    <a:pt x="78" y="283"/>
                  </a:lnTo>
                  <a:lnTo>
                    <a:pt x="82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7" y="271"/>
                  </a:lnTo>
                  <a:lnTo>
                    <a:pt x="7" y="251"/>
                  </a:lnTo>
                  <a:lnTo>
                    <a:pt x="7" y="228"/>
                  </a:lnTo>
                  <a:lnTo>
                    <a:pt x="7" y="107"/>
                  </a:lnTo>
                  <a:lnTo>
                    <a:pt x="7" y="68"/>
                  </a:lnTo>
                  <a:lnTo>
                    <a:pt x="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/>
          </p:nvSpPr>
          <p:spPr bwMode="auto">
            <a:xfrm>
              <a:off x="7496049" y="432639"/>
              <a:ext cx="183230" cy="252811"/>
            </a:xfrm>
            <a:custGeom>
              <a:avLst/>
              <a:gdLst>
                <a:gd name="T0" fmla="*/ 104 w 237"/>
                <a:gd name="T1" fmla="*/ 51 h 326"/>
                <a:gd name="T2" fmla="*/ 79 w 237"/>
                <a:gd name="T3" fmla="*/ 68 h 326"/>
                <a:gd name="T4" fmla="*/ 68 w 237"/>
                <a:gd name="T5" fmla="*/ 102 h 326"/>
                <a:gd name="T6" fmla="*/ 69 w 237"/>
                <a:gd name="T7" fmla="*/ 145 h 326"/>
                <a:gd name="T8" fmla="*/ 87 w 237"/>
                <a:gd name="T9" fmla="*/ 177 h 326"/>
                <a:gd name="T10" fmla="*/ 124 w 237"/>
                <a:gd name="T11" fmla="*/ 187 h 326"/>
                <a:gd name="T12" fmla="*/ 154 w 237"/>
                <a:gd name="T13" fmla="*/ 179 h 326"/>
                <a:gd name="T14" fmla="*/ 172 w 237"/>
                <a:gd name="T15" fmla="*/ 157 h 326"/>
                <a:gd name="T16" fmla="*/ 179 w 237"/>
                <a:gd name="T17" fmla="*/ 123 h 326"/>
                <a:gd name="T18" fmla="*/ 168 w 237"/>
                <a:gd name="T19" fmla="*/ 77 h 326"/>
                <a:gd name="T20" fmla="*/ 140 w 237"/>
                <a:gd name="T21" fmla="*/ 51 h 326"/>
                <a:gd name="T22" fmla="*/ 136 w 237"/>
                <a:gd name="T23" fmla="*/ 0 h 326"/>
                <a:gd name="T24" fmla="*/ 182 w 237"/>
                <a:gd name="T25" fmla="*/ 11 h 326"/>
                <a:gd name="T26" fmla="*/ 216 w 237"/>
                <a:gd name="T27" fmla="*/ 44 h 326"/>
                <a:gd name="T28" fmla="*/ 235 w 237"/>
                <a:gd name="T29" fmla="*/ 93 h 326"/>
                <a:gd name="T30" fmla="*/ 235 w 237"/>
                <a:gd name="T31" fmla="*/ 149 h 326"/>
                <a:gd name="T32" fmla="*/ 217 w 237"/>
                <a:gd name="T33" fmla="*/ 194 h 326"/>
                <a:gd name="T34" fmla="*/ 183 w 237"/>
                <a:gd name="T35" fmla="*/ 224 h 326"/>
                <a:gd name="T36" fmla="*/ 138 w 237"/>
                <a:gd name="T37" fmla="*/ 234 h 326"/>
                <a:gd name="T38" fmla="*/ 103 w 237"/>
                <a:gd name="T39" fmla="*/ 230 h 326"/>
                <a:gd name="T40" fmla="*/ 81 w 237"/>
                <a:gd name="T41" fmla="*/ 219 h 326"/>
                <a:gd name="T42" fmla="*/ 70 w 237"/>
                <a:gd name="T43" fmla="*/ 239 h 326"/>
                <a:gd name="T44" fmla="*/ 72 w 237"/>
                <a:gd name="T45" fmla="*/ 272 h 326"/>
                <a:gd name="T46" fmla="*/ 76 w 237"/>
                <a:gd name="T47" fmla="*/ 322 h 326"/>
                <a:gd name="T48" fmla="*/ 5 w 237"/>
                <a:gd name="T49" fmla="*/ 313 h 326"/>
                <a:gd name="T50" fmla="*/ 9 w 237"/>
                <a:gd name="T51" fmla="*/ 274 h 326"/>
                <a:gd name="T52" fmla="*/ 11 w 237"/>
                <a:gd name="T53" fmla="*/ 232 h 326"/>
                <a:gd name="T54" fmla="*/ 13 w 237"/>
                <a:gd name="T55" fmla="*/ 123 h 326"/>
                <a:gd name="T56" fmla="*/ 6 w 237"/>
                <a:gd name="T57" fmla="*/ 47 h 326"/>
                <a:gd name="T58" fmla="*/ 55 w 237"/>
                <a:gd name="T59" fmla="*/ 5 h 326"/>
                <a:gd name="T60" fmla="*/ 62 w 237"/>
                <a:gd name="T61" fmla="*/ 38 h 326"/>
                <a:gd name="T62" fmla="*/ 78 w 237"/>
                <a:gd name="T63" fmla="*/ 21 h 326"/>
                <a:gd name="T64" fmla="*/ 100 w 237"/>
                <a:gd name="T65" fmla="*/ 6 h 326"/>
                <a:gd name="T66" fmla="*/ 136 w 237"/>
                <a:gd name="T6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326">
                  <a:moveTo>
                    <a:pt x="121" y="48"/>
                  </a:moveTo>
                  <a:lnTo>
                    <a:pt x="104" y="51"/>
                  </a:lnTo>
                  <a:lnTo>
                    <a:pt x="90" y="57"/>
                  </a:lnTo>
                  <a:lnTo>
                    <a:pt x="79" y="68"/>
                  </a:lnTo>
                  <a:lnTo>
                    <a:pt x="73" y="84"/>
                  </a:lnTo>
                  <a:lnTo>
                    <a:pt x="68" y="102"/>
                  </a:lnTo>
                  <a:lnTo>
                    <a:pt x="66" y="123"/>
                  </a:lnTo>
                  <a:lnTo>
                    <a:pt x="69" y="145"/>
                  </a:lnTo>
                  <a:lnTo>
                    <a:pt x="76" y="163"/>
                  </a:lnTo>
                  <a:lnTo>
                    <a:pt x="87" y="177"/>
                  </a:lnTo>
                  <a:lnTo>
                    <a:pt x="103" y="184"/>
                  </a:lnTo>
                  <a:lnTo>
                    <a:pt x="124" y="187"/>
                  </a:lnTo>
                  <a:lnTo>
                    <a:pt x="141" y="184"/>
                  </a:lnTo>
                  <a:lnTo>
                    <a:pt x="154" y="179"/>
                  </a:lnTo>
                  <a:lnTo>
                    <a:pt x="165" y="169"/>
                  </a:lnTo>
                  <a:lnTo>
                    <a:pt x="172" y="157"/>
                  </a:lnTo>
                  <a:lnTo>
                    <a:pt x="178" y="141"/>
                  </a:lnTo>
                  <a:lnTo>
                    <a:pt x="179" y="123"/>
                  </a:lnTo>
                  <a:lnTo>
                    <a:pt x="176" y="98"/>
                  </a:lnTo>
                  <a:lnTo>
                    <a:pt x="168" y="77"/>
                  </a:lnTo>
                  <a:lnTo>
                    <a:pt x="155" y="61"/>
                  </a:lnTo>
                  <a:lnTo>
                    <a:pt x="140" y="51"/>
                  </a:lnTo>
                  <a:lnTo>
                    <a:pt x="121" y="48"/>
                  </a:lnTo>
                  <a:close/>
                  <a:moveTo>
                    <a:pt x="136" y="0"/>
                  </a:moveTo>
                  <a:lnTo>
                    <a:pt x="159" y="4"/>
                  </a:lnTo>
                  <a:lnTo>
                    <a:pt x="182" y="11"/>
                  </a:lnTo>
                  <a:lnTo>
                    <a:pt x="201" y="26"/>
                  </a:lnTo>
                  <a:lnTo>
                    <a:pt x="216" y="44"/>
                  </a:lnTo>
                  <a:lnTo>
                    <a:pt x="227" y="66"/>
                  </a:lnTo>
                  <a:lnTo>
                    <a:pt x="235" y="93"/>
                  </a:lnTo>
                  <a:lnTo>
                    <a:pt x="237" y="122"/>
                  </a:lnTo>
                  <a:lnTo>
                    <a:pt x="235" y="149"/>
                  </a:lnTo>
                  <a:lnTo>
                    <a:pt x="227" y="173"/>
                  </a:lnTo>
                  <a:lnTo>
                    <a:pt x="217" y="194"/>
                  </a:lnTo>
                  <a:lnTo>
                    <a:pt x="201" y="211"/>
                  </a:lnTo>
                  <a:lnTo>
                    <a:pt x="183" y="224"/>
                  </a:lnTo>
                  <a:lnTo>
                    <a:pt x="162" y="232"/>
                  </a:lnTo>
                  <a:lnTo>
                    <a:pt x="138" y="234"/>
                  </a:lnTo>
                  <a:lnTo>
                    <a:pt x="119" y="233"/>
                  </a:lnTo>
                  <a:lnTo>
                    <a:pt x="103" y="230"/>
                  </a:lnTo>
                  <a:lnTo>
                    <a:pt x="91" y="225"/>
                  </a:lnTo>
                  <a:lnTo>
                    <a:pt x="81" y="219"/>
                  </a:lnTo>
                  <a:lnTo>
                    <a:pt x="70" y="213"/>
                  </a:lnTo>
                  <a:lnTo>
                    <a:pt x="70" y="239"/>
                  </a:lnTo>
                  <a:lnTo>
                    <a:pt x="70" y="253"/>
                  </a:lnTo>
                  <a:lnTo>
                    <a:pt x="72" y="272"/>
                  </a:lnTo>
                  <a:lnTo>
                    <a:pt x="73" y="296"/>
                  </a:lnTo>
                  <a:lnTo>
                    <a:pt x="76" y="322"/>
                  </a:lnTo>
                  <a:lnTo>
                    <a:pt x="4" y="326"/>
                  </a:lnTo>
                  <a:lnTo>
                    <a:pt x="5" y="313"/>
                  </a:lnTo>
                  <a:lnTo>
                    <a:pt x="7" y="295"/>
                  </a:lnTo>
                  <a:lnTo>
                    <a:pt x="9" y="274"/>
                  </a:lnTo>
                  <a:lnTo>
                    <a:pt x="10" y="253"/>
                  </a:lnTo>
                  <a:lnTo>
                    <a:pt x="11" y="232"/>
                  </a:lnTo>
                  <a:lnTo>
                    <a:pt x="13" y="213"/>
                  </a:lnTo>
                  <a:lnTo>
                    <a:pt x="13" y="123"/>
                  </a:lnTo>
                  <a:lnTo>
                    <a:pt x="10" y="85"/>
                  </a:lnTo>
                  <a:lnTo>
                    <a:pt x="6" y="47"/>
                  </a:lnTo>
                  <a:lnTo>
                    <a:pt x="0" y="10"/>
                  </a:lnTo>
                  <a:lnTo>
                    <a:pt x="55" y="5"/>
                  </a:lnTo>
                  <a:lnTo>
                    <a:pt x="59" y="21"/>
                  </a:lnTo>
                  <a:lnTo>
                    <a:pt x="62" y="38"/>
                  </a:lnTo>
                  <a:lnTo>
                    <a:pt x="69" y="28"/>
                  </a:lnTo>
                  <a:lnTo>
                    <a:pt x="78" y="21"/>
                  </a:lnTo>
                  <a:lnTo>
                    <a:pt x="89" y="13"/>
                  </a:lnTo>
                  <a:lnTo>
                    <a:pt x="100" y="6"/>
                  </a:lnTo>
                  <a:lnTo>
                    <a:pt x="116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7700153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2 w 159"/>
                <a:gd name="T3" fmla="*/ 1 h 234"/>
                <a:gd name="T4" fmla="*/ 135 w 159"/>
                <a:gd name="T5" fmla="*/ 4 h 234"/>
                <a:gd name="T6" fmla="*/ 135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2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8 w 159"/>
                <a:gd name="T19" fmla="*/ 61 h 234"/>
                <a:gd name="T20" fmla="*/ 62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4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50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6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3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0 w 159"/>
                <a:gd name="T67" fmla="*/ 190 h 234"/>
                <a:gd name="T68" fmla="*/ 91 w 159"/>
                <a:gd name="T69" fmla="*/ 186 h 234"/>
                <a:gd name="T70" fmla="*/ 97 w 159"/>
                <a:gd name="T71" fmla="*/ 179 h 234"/>
                <a:gd name="T72" fmla="*/ 100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0 w 159"/>
                <a:gd name="T83" fmla="*/ 123 h 234"/>
                <a:gd name="T84" fmla="*/ 25 w 159"/>
                <a:gd name="T85" fmla="*/ 111 h 234"/>
                <a:gd name="T86" fmla="*/ 12 w 159"/>
                <a:gd name="T87" fmla="*/ 97 h 234"/>
                <a:gd name="T88" fmla="*/ 3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3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2" y="1"/>
                  </a:lnTo>
                  <a:lnTo>
                    <a:pt x="135" y="4"/>
                  </a:lnTo>
                  <a:lnTo>
                    <a:pt x="135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2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8" y="61"/>
                  </a:lnTo>
                  <a:lnTo>
                    <a:pt x="62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4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50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6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3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0" y="190"/>
                  </a:lnTo>
                  <a:lnTo>
                    <a:pt x="91" y="186"/>
                  </a:lnTo>
                  <a:lnTo>
                    <a:pt x="97" y="179"/>
                  </a:lnTo>
                  <a:lnTo>
                    <a:pt x="100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0" y="123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3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7841634" y="432639"/>
              <a:ext cx="176272" cy="180911"/>
            </a:xfrm>
            <a:custGeom>
              <a:avLst/>
              <a:gdLst>
                <a:gd name="T0" fmla="*/ 115 w 229"/>
                <a:gd name="T1" fmla="*/ 48 h 234"/>
                <a:gd name="T2" fmla="*/ 97 w 229"/>
                <a:gd name="T3" fmla="*/ 49 h 234"/>
                <a:gd name="T4" fmla="*/ 84 w 229"/>
                <a:gd name="T5" fmla="*/ 56 h 234"/>
                <a:gd name="T6" fmla="*/ 72 w 229"/>
                <a:gd name="T7" fmla="*/ 66 h 234"/>
                <a:gd name="T8" fmla="*/ 64 w 229"/>
                <a:gd name="T9" fmla="*/ 80 h 234"/>
                <a:gd name="T10" fmla="*/ 60 w 229"/>
                <a:gd name="T11" fmla="*/ 97 h 234"/>
                <a:gd name="T12" fmla="*/ 58 w 229"/>
                <a:gd name="T13" fmla="*/ 116 h 234"/>
                <a:gd name="T14" fmla="*/ 60 w 229"/>
                <a:gd name="T15" fmla="*/ 136 h 234"/>
                <a:gd name="T16" fmla="*/ 64 w 229"/>
                <a:gd name="T17" fmla="*/ 153 h 234"/>
                <a:gd name="T18" fmla="*/ 73 w 229"/>
                <a:gd name="T19" fmla="*/ 167 h 234"/>
                <a:gd name="T20" fmla="*/ 84 w 229"/>
                <a:gd name="T21" fmla="*/ 178 h 234"/>
                <a:gd name="T22" fmla="*/ 98 w 229"/>
                <a:gd name="T23" fmla="*/ 184 h 234"/>
                <a:gd name="T24" fmla="*/ 115 w 229"/>
                <a:gd name="T25" fmla="*/ 187 h 234"/>
                <a:gd name="T26" fmla="*/ 132 w 229"/>
                <a:gd name="T27" fmla="*/ 184 h 234"/>
                <a:gd name="T28" fmla="*/ 147 w 229"/>
                <a:gd name="T29" fmla="*/ 178 h 234"/>
                <a:gd name="T30" fmla="*/ 157 w 229"/>
                <a:gd name="T31" fmla="*/ 166 h 234"/>
                <a:gd name="T32" fmla="*/ 165 w 229"/>
                <a:gd name="T33" fmla="*/ 153 h 234"/>
                <a:gd name="T34" fmla="*/ 170 w 229"/>
                <a:gd name="T35" fmla="*/ 136 h 234"/>
                <a:gd name="T36" fmla="*/ 172 w 229"/>
                <a:gd name="T37" fmla="*/ 116 h 234"/>
                <a:gd name="T38" fmla="*/ 170 w 229"/>
                <a:gd name="T39" fmla="*/ 97 h 234"/>
                <a:gd name="T40" fmla="*/ 165 w 229"/>
                <a:gd name="T41" fmla="*/ 80 h 234"/>
                <a:gd name="T42" fmla="*/ 157 w 229"/>
                <a:gd name="T43" fmla="*/ 65 h 234"/>
                <a:gd name="T44" fmla="*/ 147 w 229"/>
                <a:gd name="T45" fmla="*/ 56 h 234"/>
                <a:gd name="T46" fmla="*/ 132 w 229"/>
                <a:gd name="T47" fmla="*/ 49 h 234"/>
                <a:gd name="T48" fmla="*/ 115 w 229"/>
                <a:gd name="T49" fmla="*/ 48 h 234"/>
                <a:gd name="T50" fmla="*/ 115 w 229"/>
                <a:gd name="T51" fmla="*/ 0 h 234"/>
                <a:gd name="T52" fmla="*/ 143 w 229"/>
                <a:gd name="T53" fmla="*/ 4 h 234"/>
                <a:gd name="T54" fmla="*/ 168 w 229"/>
                <a:gd name="T55" fmla="*/ 11 h 234"/>
                <a:gd name="T56" fmla="*/ 189 w 229"/>
                <a:gd name="T57" fmla="*/ 25 h 234"/>
                <a:gd name="T58" fmla="*/ 206 w 229"/>
                <a:gd name="T59" fmla="*/ 42 h 234"/>
                <a:gd name="T60" fmla="*/ 219 w 229"/>
                <a:gd name="T61" fmla="*/ 63 h 234"/>
                <a:gd name="T62" fmla="*/ 226 w 229"/>
                <a:gd name="T63" fmla="*/ 87 h 234"/>
                <a:gd name="T64" fmla="*/ 229 w 229"/>
                <a:gd name="T65" fmla="*/ 116 h 234"/>
                <a:gd name="T66" fmla="*/ 226 w 229"/>
                <a:gd name="T67" fmla="*/ 144 h 234"/>
                <a:gd name="T68" fmla="*/ 219 w 229"/>
                <a:gd name="T69" fmla="*/ 169 h 234"/>
                <a:gd name="T70" fmla="*/ 206 w 229"/>
                <a:gd name="T71" fmla="*/ 190 h 234"/>
                <a:gd name="T72" fmla="*/ 189 w 229"/>
                <a:gd name="T73" fmla="*/ 208 h 234"/>
                <a:gd name="T74" fmla="*/ 168 w 229"/>
                <a:gd name="T75" fmla="*/ 222 h 234"/>
                <a:gd name="T76" fmla="*/ 143 w 229"/>
                <a:gd name="T77" fmla="*/ 232 h 234"/>
                <a:gd name="T78" fmla="*/ 115 w 229"/>
                <a:gd name="T79" fmla="*/ 234 h 234"/>
                <a:gd name="T80" fmla="*/ 88 w 229"/>
                <a:gd name="T81" fmla="*/ 232 h 234"/>
                <a:gd name="T82" fmla="*/ 63 w 229"/>
                <a:gd name="T83" fmla="*/ 224 h 234"/>
                <a:gd name="T84" fmla="*/ 41 w 229"/>
                <a:gd name="T85" fmla="*/ 209 h 234"/>
                <a:gd name="T86" fmla="*/ 24 w 229"/>
                <a:gd name="T87" fmla="*/ 192 h 234"/>
                <a:gd name="T88" fmla="*/ 10 w 229"/>
                <a:gd name="T89" fmla="*/ 170 h 234"/>
                <a:gd name="T90" fmla="*/ 3 w 229"/>
                <a:gd name="T91" fmla="*/ 144 h 234"/>
                <a:gd name="T92" fmla="*/ 0 w 229"/>
                <a:gd name="T93" fmla="*/ 116 h 234"/>
                <a:gd name="T94" fmla="*/ 3 w 229"/>
                <a:gd name="T95" fmla="*/ 87 h 234"/>
                <a:gd name="T96" fmla="*/ 10 w 229"/>
                <a:gd name="T97" fmla="*/ 63 h 234"/>
                <a:gd name="T98" fmla="*/ 24 w 229"/>
                <a:gd name="T99" fmla="*/ 42 h 234"/>
                <a:gd name="T100" fmla="*/ 41 w 229"/>
                <a:gd name="T101" fmla="*/ 23 h 234"/>
                <a:gd name="T102" fmla="*/ 62 w 229"/>
                <a:gd name="T103" fmla="*/ 11 h 234"/>
                <a:gd name="T104" fmla="*/ 86 w 229"/>
                <a:gd name="T105" fmla="*/ 4 h 234"/>
                <a:gd name="T106" fmla="*/ 115 w 229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" h="234">
                  <a:moveTo>
                    <a:pt x="115" y="48"/>
                  </a:moveTo>
                  <a:lnTo>
                    <a:pt x="97" y="49"/>
                  </a:lnTo>
                  <a:lnTo>
                    <a:pt x="84" y="56"/>
                  </a:lnTo>
                  <a:lnTo>
                    <a:pt x="72" y="66"/>
                  </a:lnTo>
                  <a:lnTo>
                    <a:pt x="64" y="80"/>
                  </a:lnTo>
                  <a:lnTo>
                    <a:pt x="60" y="97"/>
                  </a:lnTo>
                  <a:lnTo>
                    <a:pt x="58" y="116"/>
                  </a:lnTo>
                  <a:lnTo>
                    <a:pt x="60" y="136"/>
                  </a:lnTo>
                  <a:lnTo>
                    <a:pt x="64" y="153"/>
                  </a:lnTo>
                  <a:lnTo>
                    <a:pt x="73" y="167"/>
                  </a:lnTo>
                  <a:lnTo>
                    <a:pt x="84" y="178"/>
                  </a:lnTo>
                  <a:lnTo>
                    <a:pt x="98" y="184"/>
                  </a:lnTo>
                  <a:lnTo>
                    <a:pt x="115" y="187"/>
                  </a:lnTo>
                  <a:lnTo>
                    <a:pt x="132" y="184"/>
                  </a:lnTo>
                  <a:lnTo>
                    <a:pt x="147" y="178"/>
                  </a:lnTo>
                  <a:lnTo>
                    <a:pt x="157" y="166"/>
                  </a:lnTo>
                  <a:lnTo>
                    <a:pt x="165" y="153"/>
                  </a:lnTo>
                  <a:lnTo>
                    <a:pt x="170" y="136"/>
                  </a:lnTo>
                  <a:lnTo>
                    <a:pt x="172" y="116"/>
                  </a:lnTo>
                  <a:lnTo>
                    <a:pt x="170" y="97"/>
                  </a:lnTo>
                  <a:lnTo>
                    <a:pt x="165" y="80"/>
                  </a:lnTo>
                  <a:lnTo>
                    <a:pt x="157" y="65"/>
                  </a:lnTo>
                  <a:lnTo>
                    <a:pt x="147" y="56"/>
                  </a:lnTo>
                  <a:lnTo>
                    <a:pt x="132" y="49"/>
                  </a:lnTo>
                  <a:lnTo>
                    <a:pt x="115" y="48"/>
                  </a:lnTo>
                  <a:close/>
                  <a:moveTo>
                    <a:pt x="115" y="0"/>
                  </a:moveTo>
                  <a:lnTo>
                    <a:pt x="143" y="4"/>
                  </a:lnTo>
                  <a:lnTo>
                    <a:pt x="168" y="11"/>
                  </a:lnTo>
                  <a:lnTo>
                    <a:pt x="189" y="25"/>
                  </a:lnTo>
                  <a:lnTo>
                    <a:pt x="206" y="42"/>
                  </a:lnTo>
                  <a:lnTo>
                    <a:pt x="219" y="63"/>
                  </a:lnTo>
                  <a:lnTo>
                    <a:pt x="226" y="87"/>
                  </a:lnTo>
                  <a:lnTo>
                    <a:pt x="229" y="116"/>
                  </a:lnTo>
                  <a:lnTo>
                    <a:pt x="226" y="144"/>
                  </a:lnTo>
                  <a:lnTo>
                    <a:pt x="219" y="169"/>
                  </a:lnTo>
                  <a:lnTo>
                    <a:pt x="206" y="190"/>
                  </a:lnTo>
                  <a:lnTo>
                    <a:pt x="189" y="208"/>
                  </a:lnTo>
                  <a:lnTo>
                    <a:pt x="168" y="222"/>
                  </a:lnTo>
                  <a:lnTo>
                    <a:pt x="143" y="232"/>
                  </a:lnTo>
                  <a:lnTo>
                    <a:pt x="115" y="234"/>
                  </a:lnTo>
                  <a:lnTo>
                    <a:pt x="88" y="232"/>
                  </a:lnTo>
                  <a:lnTo>
                    <a:pt x="63" y="224"/>
                  </a:lnTo>
                  <a:lnTo>
                    <a:pt x="41" y="209"/>
                  </a:lnTo>
                  <a:lnTo>
                    <a:pt x="24" y="192"/>
                  </a:lnTo>
                  <a:lnTo>
                    <a:pt x="10" y="170"/>
                  </a:lnTo>
                  <a:lnTo>
                    <a:pt x="3" y="144"/>
                  </a:lnTo>
                  <a:lnTo>
                    <a:pt x="0" y="116"/>
                  </a:lnTo>
                  <a:lnTo>
                    <a:pt x="3" y="87"/>
                  </a:lnTo>
                  <a:lnTo>
                    <a:pt x="10" y="63"/>
                  </a:lnTo>
                  <a:lnTo>
                    <a:pt x="24" y="42"/>
                  </a:lnTo>
                  <a:lnTo>
                    <a:pt x="41" y="23"/>
                  </a:lnTo>
                  <a:lnTo>
                    <a:pt x="62" y="11"/>
                  </a:lnTo>
                  <a:lnTo>
                    <a:pt x="86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8041100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1 w 159"/>
                <a:gd name="T3" fmla="*/ 1 h 234"/>
                <a:gd name="T4" fmla="*/ 136 w 159"/>
                <a:gd name="T5" fmla="*/ 4 h 234"/>
                <a:gd name="T6" fmla="*/ 136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1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9 w 159"/>
                <a:gd name="T19" fmla="*/ 61 h 234"/>
                <a:gd name="T20" fmla="*/ 63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5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49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5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2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1 w 159"/>
                <a:gd name="T67" fmla="*/ 190 h 234"/>
                <a:gd name="T68" fmla="*/ 91 w 159"/>
                <a:gd name="T69" fmla="*/ 186 h 234"/>
                <a:gd name="T70" fmla="*/ 98 w 159"/>
                <a:gd name="T71" fmla="*/ 179 h 234"/>
                <a:gd name="T72" fmla="*/ 101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1 w 159"/>
                <a:gd name="T83" fmla="*/ 123 h 234"/>
                <a:gd name="T84" fmla="*/ 25 w 159"/>
                <a:gd name="T85" fmla="*/ 111 h 234"/>
                <a:gd name="T86" fmla="*/ 13 w 159"/>
                <a:gd name="T87" fmla="*/ 97 h 234"/>
                <a:gd name="T88" fmla="*/ 4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4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1" y="1"/>
                  </a:lnTo>
                  <a:lnTo>
                    <a:pt x="136" y="4"/>
                  </a:lnTo>
                  <a:lnTo>
                    <a:pt x="136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9" y="61"/>
                  </a:lnTo>
                  <a:lnTo>
                    <a:pt x="63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5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49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5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2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1" y="190"/>
                  </a:lnTo>
                  <a:lnTo>
                    <a:pt x="91" y="186"/>
                  </a:lnTo>
                  <a:lnTo>
                    <a:pt x="98" y="179"/>
                  </a:lnTo>
                  <a:lnTo>
                    <a:pt x="101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1" y="123"/>
                  </a:lnTo>
                  <a:lnTo>
                    <a:pt x="25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4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8314785" y="370016"/>
              <a:ext cx="197146" cy="238895"/>
            </a:xfrm>
            <a:custGeom>
              <a:avLst/>
              <a:gdLst>
                <a:gd name="T0" fmla="*/ 0 w 255"/>
                <a:gd name="T1" fmla="*/ 0 h 308"/>
                <a:gd name="T2" fmla="*/ 74 w 255"/>
                <a:gd name="T3" fmla="*/ 0 h 308"/>
                <a:gd name="T4" fmla="*/ 74 w 255"/>
                <a:gd name="T5" fmla="*/ 25 h 308"/>
                <a:gd name="T6" fmla="*/ 73 w 255"/>
                <a:gd name="T7" fmla="*/ 53 h 308"/>
                <a:gd name="T8" fmla="*/ 73 w 255"/>
                <a:gd name="T9" fmla="*/ 86 h 308"/>
                <a:gd name="T10" fmla="*/ 73 w 255"/>
                <a:gd name="T11" fmla="*/ 119 h 308"/>
                <a:gd name="T12" fmla="*/ 188 w 255"/>
                <a:gd name="T13" fmla="*/ 119 h 308"/>
                <a:gd name="T14" fmla="*/ 188 w 255"/>
                <a:gd name="T15" fmla="*/ 86 h 308"/>
                <a:gd name="T16" fmla="*/ 188 w 255"/>
                <a:gd name="T17" fmla="*/ 55 h 308"/>
                <a:gd name="T18" fmla="*/ 184 w 255"/>
                <a:gd name="T19" fmla="*/ 26 h 308"/>
                <a:gd name="T20" fmla="*/ 180 w 255"/>
                <a:gd name="T21" fmla="*/ 0 h 308"/>
                <a:gd name="T22" fmla="*/ 255 w 255"/>
                <a:gd name="T23" fmla="*/ 0 h 308"/>
                <a:gd name="T24" fmla="*/ 255 w 255"/>
                <a:gd name="T25" fmla="*/ 25 h 308"/>
                <a:gd name="T26" fmla="*/ 254 w 255"/>
                <a:gd name="T27" fmla="*/ 53 h 308"/>
                <a:gd name="T28" fmla="*/ 254 w 255"/>
                <a:gd name="T29" fmla="*/ 86 h 308"/>
                <a:gd name="T30" fmla="*/ 254 w 255"/>
                <a:gd name="T31" fmla="*/ 228 h 308"/>
                <a:gd name="T32" fmla="*/ 254 w 255"/>
                <a:gd name="T33" fmla="*/ 254 h 308"/>
                <a:gd name="T34" fmla="*/ 255 w 255"/>
                <a:gd name="T35" fmla="*/ 281 h 308"/>
                <a:gd name="T36" fmla="*/ 255 w 255"/>
                <a:gd name="T37" fmla="*/ 308 h 308"/>
                <a:gd name="T38" fmla="*/ 187 w 255"/>
                <a:gd name="T39" fmla="*/ 308 h 308"/>
                <a:gd name="T40" fmla="*/ 187 w 255"/>
                <a:gd name="T41" fmla="*/ 289 h 308"/>
                <a:gd name="T42" fmla="*/ 188 w 255"/>
                <a:gd name="T43" fmla="*/ 271 h 308"/>
                <a:gd name="T44" fmla="*/ 188 w 255"/>
                <a:gd name="T45" fmla="*/ 251 h 308"/>
                <a:gd name="T46" fmla="*/ 188 w 255"/>
                <a:gd name="T47" fmla="*/ 228 h 308"/>
                <a:gd name="T48" fmla="*/ 188 w 255"/>
                <a:gd name="T49" fmla="*/ 166 h 308"/>
                <a:gd name="T50" fmla="*/ 73 w 255"/>
                <a:gd name="T51" fmla="*/ 166 h 308"/>
                <a:gd name="T52" fmla="*/ 73 w 255"/>
                <a:gd name="T53" fmla="*/ 228 h 308"/>
                <a:gd name="T54" fmla="*/ 73 w 255"/>
                <a:gd name="T55" fmla="*/ 254 h 308"/>
                <a:gd name="T56" fmla="*/ 74 w 255"/>
                <a:gd name="T57" fmla="*/ 281 h 308"/>
                <a:gd name="T58" fmla="*/ 74 w 255"/>
                <a:gd name="T59" fmla="*/ 308 h 308"/>
                <a:gd name="T60" fmla="*/ 6 w 255"/>
                <a:gd name="T61" fmla="*/ 308 h 308"/>
                <a:gd name="T62" fmla="*/ 6 w 255"/>
                <a:gd name="T63" fmla="*/ 289 h 308"/>
                <a:gd name="T64" fmla="*/ 8 w 255"/>
                <a:gd name="T65" fmla="*/ 271 h 308"/>
                <a:gd name="T66" fmla="*/ 8 w 255"/>
                <a:gd name="T67" fmla="*/ 251 h 308"/>
                <a:gd name="T68" fmla="*/ 8 w 255"/>
                <a:gd name="T69" fmla="*/ 228 h 308"/>
                <a:gd name="T70" fmla="*/ 8 w 255"/>
                <a:gd name="T71" fmla="*/ 86 h 308"/>
                <a:gd name="T72" fmla="*/ 8 w 255"/>
                <a:gd name="T73" fmla="*/ 55 h 308"/>
                <a:gd name="T74" fmla="*/ 4 w 255"/>
                <a:gd name="T75" fmla="*/ 26 h 308"/>
                <a:gd name="T76" fmla="*/ 0 w 255"/>
                <a:gd name="T7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308">
                  <a:moveTo>
                    <a:pt x="0" y="0"/>
                  </a:moveTo>
                  <a:lnTo>
                    <a:pt x="74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19"/>
                  </a:lnTo>
                  <a:lnTo>
                    <a:pt x="188" y="119"/>
                  </a:lnTo>
                  <a:lnTo>
                    <a:pt x="188" y="86"/>
                  </a:lnTo>
                  <a:lnTo>
                    <a:pt x="188" y="55"/>
                  </a:lnTo>
                  <a:lnTo>
                    <a:pt x="184" y="26"/>
                  </a:lnTo>
                  <a:lnTo>
                    <a:pt x="180" y="0"/>
                  </a:lnTo>
                  <a:lnTo>
                    <a:pt x="255" y="0"/>
                  </a:lnTo>
                  <a:lnTo>
                    <a:pt x="255" y="25"/>
                  </a:lnTo>
                  <a:lnTo>
                    <a:pt x="254" y="53"/>
                  </a:lnTo>
                  <a:lnTo>
                    <a:pt x="254" y="86"/>
                  </a:lnTo>
                  <a:lnTo>
                    <a:pt x="254" y="228"/>
                  </a:lnTo>
                  <a:lnTo>
                    <a:pt x="254" y="254"/>
                  </a:lnTo>
                  <a:lnTo>
                    <a:pt x="255" y="281"/>
                  </a:lnTo>
                  <a:lnTo>
                    <a:pt x="255" y="308"/>
                  </a:lnTo>
                  <a:lnTo>
                    <a:pt x="187" y="308"/>
                  </a:lnTo>
                  <a:lnTo>
                    <a:pt x="187" y="289"/>
                  </a:lnTo>
                  <a:lnTo>
                    <a:pt x="188" y="271"/>
                  </a:lnTo>
                  <a:lnTo>
                    <a:pt x="188" y="251"/>
                  </a:lnTo>
                  <a:lnTo>
                    <a:pt x="188" y="228"/>
                  </a:lnTo>
                  <a:lnTo>
                    <a:pt x="188" y="166"/>
                  </a:lnTo>
                  <a:lnTo>
                    <a:pt x="73" y="166"/>
                  </a:lnTo>
                  <a:lnTo>
                    <a:pt x="73" y="228"/>
                  </a:lnTo>
                  <a:lnTo>
                    <a:pt x="73" y="254"/>
                  </a:lnTo>
                  <a:lnTo>
                    <a:pt x="74" y="281"/>
                  </a:lnTo>
                  <a:lnTo>
                    <a:pt x="74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8" y="271"/>
                  </a:lnTo>
                  <a:lnTo>
                    <a:pt x="8" y="251"/>
                  </a:lnTo>
                  <a:lnTo>
                    <a:pt x="8" y="228"/>
                  </a:lnTo>
                  <a:lnTo>
                    <a:pt x="8" y="86"/>
                  </a:lnTo>
                  <a:lnTo>
                    <a:pt x="8" y="55"/>
                  </a:lnTo>
                  <a:lnTo>
                    <a:pt x="4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8553679" y="432639"/>
              <a:ext cx="162356" cy="180911"/>
            </a:xfrm>
            <a:custGeom>
              <a:avLst/>
              <a:gdLst>
                <a:gd name="T0" fmla="*/ 108 w 210"/>
                <a:gd name="T1" fmla="*/ 48 h 234"/>
                <a:gd name="T2" fmla="*/ 93 w 210"/>
                <a:gd name="T3" fmla="*/ 49 h 234"/>
                <a:gd name="T4" fmla="*/ 79 w 210"/>
                <a:gd name="T5" fmla="*/ 55 h 234"/>
                <a:gd name="T6" fmla="*/ 70 w 210"/>
                <a:gd name="T7" fmla="*/ 63 h 234"/>
                <a:gd name="T8" fmla="*/ 64 w 210"/>
                <a:gd name="T9" fmla="*/ 72 h 234"/>
                <a:gd name="T10" fmla="*/ 60 w 210"/>
                <a:gd name="T11" fmla="*/ 81 h 234"/>
                <a:gd name="T12" fmla="*/ 57 w 210"/>
                <a:gd name="T13" fmla="*/ 90 h 234"/>
                <a:gd name="T14" fmla="*/ 153 w 210"/>
                <a:gd name="T15" fmla="*/ 90 h 234"/>
                <a:gd name="T16" fmla="*/ 150 w 210"/>
                <a:gd name="T17" fmla="*/ 80 h 234"/>
                <a:gd name="T18" fmla="*/ 145 w 210"/>
                <a:gd name="T19" fmla="*/ 68 h 234"/>
                <a:gd name="T20" fmla="*/ 136 w 210"/>
                <a:gd name="T21" fmla="*/ 57 h 234"/>
                <a:gd name="T22" fmla="*/ 124 w 210"/>
                <a:gd name="T23" fmla="*/ 51 h 234"/>
                <a:gd name="T24" fmla="*/ 108 w 210"/>
                <a:gd name="T25" fmla="*/ 48 h 234"/>
                <a:gd name="T26" fmla="*/ 107 w 210"/>
                <a:gd name="T27" fmla="*/ 0 h 234"/>
                <a:gd name="T28" fmla="*/ 131 w 210"/>
                <a:gd name="T29" fmla="*/ 2 h 234"/>
                <a:gd name="T30" fmla="*/ 151 w 210"/>
                <a:gd name="T31" fmla="*/ 9 h 234"/>
                <a:gd name="T32" fmla="*/ 170 w 210"/>
                <a:gd name="T33" fmla="*/ 18 h 234"/>
                <a:gd name="T34" fmla="*/ 183 w 210"/>
                <a:gd name="T35" fmla="*/ 31 h 234"/>
                <a:gd name="T36" fmla="*/ 193 w 210"/>
                <a:gd name="T37" fmla="*/ 46 h 234"/>
                <a:gd name="T38" fmla="*/ 201 w 210"/>
                <a:gd name="T39" fmla="*/ 61 h 234"/>
                <a:gd name="T40" fmla="*/ 206 w 210"/>
                <a:gd name="T41" fmla="*/ 78 h 234"/>
                <a:gd name="T42" fmla="*/ 209 w 210"/>
                <a:gd name="T43" fmla="*/ 95 h 234"/>
                <a:gd name="T44" fmla="*/ 210 w 210"/>
                <a:gd name="T45" fmla="*/ 114 h 234"/>
                <a:gd name="T46" fmla="*/ 210 w 210"/>
                <a:gd name="T47" fmla="*/ 120 h 234"/>
                <a:gd name="T48" fmla="*/ 210 w 210"/>
                <a:gd name="T49" fmla="*/ 127 h 234"/>
                <a:gd name="T50" fmla="*/ 57 w 210"/>
                <a:gd name="T51" fmla="*/ 127 h 234"/>
                <a:gd name="T52" fmla="*/ 59 w 210"/>
                <a:gd name="T53" fmla="*/ 136 h 234"/>
                <a:gd name="T54" fmla="*/ 61 w 210"/>
                <a:gd name="T55" fmla="*/ 145 h 234"/>
                <a:gd name="T56" fmla="*/ 66 w 210"/>
                <a:gd name="T57" fmla="*/ 154 h 234"/>
                <a:gd name="T58" fmla="*/ 74 w 210"/>
                <a:gd name="T59" fmla="*/ 165 h 234"/>
                <a:gd name="T60" fmla="*/ 86 w 210"/>
                <a:gd name="T61" fmla="*/ 174 h 234"/>
                <a:gd name="T62" fmla="*/ 100 w 210"/>
                <a:gd name="T63" fmla="*/ 181 h 234"/>
                <a:gd name="T64" fmla="*/ 119 w 210"/>
                <a:gd name="T65" fmla="*/ 186 h 234"/>
                <a:gd name="T66" fmla="*/ 140 w 210"/>
                <a:gd name="T67" fmla="*/ 187 h 234"/>
                <a:gd name="T68" fmla="*/ 166 w 210"/>
                <a:gd name="T69" fmla="*/ 184 h 234"/>
                <a:gd name="T70" fmla="*/ 189 w 210"/>
                <a:gd name="T71" fmla="*/ 181 h 234"/>
                <a:gd name="T72" fmla="*/ 189 w 210"/>
                <a:gd name="T73" fmla="*/ 228 h 234"/>
                <a:gd name="T74" fmla="*/ 162 w 210"/>
                <a:gd name="T75" fmla="*/ 233 h 234"/>
                <a:gd name="T76" fmla="*/ 133 w 210"/>
                <a:gd name="T77" fmla="*/ 234 h 234"/>
                <a:gd name="T78" fmla="*/ 103 w 210"/>
                <a:gd name="T79" fmla="*/ 232 h 234"/>
                <a:gd name="T80" fmla="*/ 77 w 210"/>
                <a:gd name="T81" fmla="*/ 225 h 234"/>
                <a:gd name="T82" fmla="*/ 55 w 210"/>
                <a:gd name="T83" fmla="*/ 213 h 234"/>
                <a:gd name="T84" fmla="*/ 35 w 210"/>
                <a:gd name="T85" fmla="*/ 198 h 234"/>
                <a:gd name="T86" fmla="*/ 19 w 210"/>
                <a:gd name="T87" fmla="*/ 178 h 234"/>
                <a:gd name="T88" fmla="*/ 9 w 210"/>
                <a:gd name="T89" fmla="*/ 156 h 234"/>
                <a:gd name="T90" fmla="*/ 1 w 210"/>
                <a:gd name="T91" fmla="*/ 131 h 234"/>
                <a:gd name="T92" fmla="*/ 0 w 210"/>
                <a:gd name="T93" fmla="*/ 103 h 234"/>
                <a:gd name="T94" fmla="*/ 2 w 210"/>
                <a:gd name="T95" fmla="*/ 78 h 234"/>
                <a:gd name="T96" fmla="*/ 10 w 210"/>
                <a:gd name="T97" fmla="*/ 56 h 234"/>
                <a:gd name="T98" fmla="*/ 22 w 210"/>
                <a:gd name="T99" fmla="*/ 38 h 234"/>
                <a:gd name="T100" fmla="*/ 38 w 210"/>
                <a:gd name="T101" fmla="*/ 22 h 234"/>
                <a:gd name="T102" fmla="*/ 57 w 210"/>
                <a:gd name="T103" fmla="*/ 10 h 234"/>
                <a:gd name="T104" fmla="*/ 81 w 210"/>
                <a:gd name="T105" fmla="*/ 2 h 234"/>
                <a:gd name="T106" fmla="*/ 107 w 210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34">
                  <a:moveTo>
                    <a:pt x="108" y="48"/>
                  </a:moveTo>
                  <a:lnTo>
                    <a:pt x="93" y="49"/>
                  </a:lnTo>
                  <a:lnTo>
                    <a:pt x="79" y="55"/>
                  </a:lnTo>
                  <a:lnTo>
                    <a:pt x="70" y="63"/>
                  </a:lnTo>
                  <a:lnTo>
                    <a:pt x="64" y="72"/>
                  </a:lnTo>
                  <a:lnTo>
                    <a:pt x="60" y="81"/>
                  </a:lnTo>
                  <a:lnTo>
                    <a:pt x="57" y="90"/>
                  </a:lnTo>
                  <a:lnTo>
                    <a:pt x="153" y="90"/>
                  </a:lnTo>
                  <a:lnTo>
                    <a:pt x="150" y="80"/>
                  </a:lnTo>
                  <a:lnTo>
                    <a:pt x="145" y="68"/>
                  </a:lnTo>
                  <a:lnTo>
                    <a:pt x="136" y="57"/>
                  </a:lnTo>
                  <a:lnTo>
                    <a:pt x="124" y="51"/>
                  </a:lnTo>
                  <a:lnTo>
                    <a:pt x="108" y="48"/>
                  </a:lnTo>
                  <a:close/>
                  <a:moveTo>
                    <a:pt x="107" y="0"/>
                  </a:moveTo>
                  <a:lnTo>
                    <a:pt x="131" y="2"/>
                  </a:lnTo>
                  <a:lnTo>
                    <a:pt x="151" y="9"/>
                  </a:lnTo>
                  <a:lnTo>
                    <a:pt x="170" y="18"/>
                  </a:lnTo>
                  <a:lnTo>
                    <a:pt x="183" y="31"/>
                  </a:lnTo>
                  <a:lnTo>
                    <a:pt x="193" y="46"/>
                  </a:lnTo>
                  <a:lnTo>
                    <a:pt x="201" y="61"/>
                  </a:lnTo>
                  <a:lnTo>
                    <a:pt x="206" y="78"/>
                  </a:lnTo>
                  <a:lnTo>
                    <a:pt x="209" y="95"/>
                  </a:lnTo>
                  <a:lnTo>
                    <a:pt x="210" y="114"/>
                  </a:lnTo>
                  <a:lnTo>
                    <a:pt x="210" y="120"/>
                  </a:lnTo>
                  <a:lnTo>
                    <a:pt x="210" y="127"/>
                  </a:lnTo>
                  <a:lnTo>
                    <a:pt x="57" y="127"/>
                  </a:lnTo>
                  <a:lnTo>
                    <a:pt x="59" y="136"/>
                  </a:lnTo>
                  <a:lnTo>
                    <a:pt x="61" y="145"/>
                  </a:lnTo>
                  <a:lnTo>
                    <a:pt x="66" y="154"/>
                  </a:lnTo>
                  <a:lnTo>
                    <a:pt x="74" y="165"/>
                  </a:lnTo>
                  <a:lnTo>
                    <a:pt x="86" y="174"/>
                  </a:lnTo>
                  <a:lnTo>
                    <a:pt x="100" y="181"/>
                  </a:lnTo>
                  <a:lnTo>
                    <a:pt x="119" y="186"/>
                  </a:lnTo>
                  <a:lnTo>
                    <a:pt x="140" y="187"/>
                  </a:lnTo>
                  <a:lnTo>
                    <a:pt x="166" y="184"/>
                  </a:lnTo>
                  <a:lnTo>
                    <a:pt x="189" y="181"/>
                  </a:lnTo>
                  <a:lnTo>
                    <a:pt x="189" y="228"/>
                  </a:lnTo>
                  <a:lnTo>
                    <a:pt x="162" y="233"/>
                  </a:lnTo>
                  <a:lnTo>
                    <a:pt x="133" y="234"/>
                  </a:lnTo>
                  <a:lnTo>
                    <a:pt x="103" y="232"/>
                  </a:lnTo>
                  <a:lnTo>
                    <a:pt x="77" y="225"/>
                  </a:lnTo>
                  <a:lnTo>
                    <a:pt x="55" y="213"/>
                  </a:lnTo>
                  <a:lnTo>
                    <a:pt x="35" y="198"/>
                  </a:lnTo>
                  <a:lnTo>
                    <a:pt x="19" y="178"/>
                  </a:lnTo>
                  <a:lnTo>
                    <a:pt x="9" y="156"/>
                  </a:lnTo>
                  <a:lnTo>
                    <a:pt x="1" y="131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81" y="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8736909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69 w 207"/>
                <a:gd name="T3" fmla="*/ 132 h 234"/>
                <a:gd name="T4" fmla="*/ 57 w 207"/>
                <a:gd name="T5" fmla="*/ 160 h 234"/>
                <a:gd name="T6" fmla="*/ 68 w 207"/>
                <a:gd name="T7" fmla="*/ 179 h 234"/>
                <a:gd name="T8" fmla="*/ 92 w 207"/>
                <a:gd name="T9" fmla="*/ 187 h 234"/>
                <a:gd name="T10" fmla="*/ 122 w 207"/>
                <a:gd name="T11" fmla="*/ 177 h 234"/>
                <a:gd name="T12" fmla="*/ 140 w 207"/>
                <a:gd name="T13" fmla="*/ 153 h 234"/>
                <a:gd name="T14" fmla="*/ 145 w 207"/>
                <a:gd name="T15" fmla="*/ 124 h 234"/>
                <a:gd name="T16" fmla="*/ 133 w 207"/>
                <a:gd name="T17" fmla="*/ 115 h 234"/>
                <a:gd name="T18" fmla="*/ 98 w 207"/>
                <a:gd name="T19" fmla="*/ 0 h 234"/>
                <a:gd name="T20" fmla="*/ 146 w 207"/>
                <a:gd name="T21" fmla="*/ 6 h 234"/>
                <a:gd name="T22" fmla="*/ 177 w 207"/>
                <a:gd name="T23" fmla="*/ 22 h 234"/>
                <a:gd name="T24" fmla="*/ 192 w 207"/>
                <a:gd name="T25" fmla="*/ 47 h 234"/>
                <a:gd name="T26" fmla="*/ 199 w 207"/>
                <a:gd name="T27" fmla="*/ 76 h 234"/>
                <a:gd name="T28" fmla="*/ 200 w 207"/>
                <a:gd name="T29" fmla="*/ 107 h 234"/>
                <a:gd name="T30" fmla="*/ 200 w 207"/>
                <a:gd name="T31" fmla="*/ 178 h 234"/>
                <a:gd name="T32" fmla="*/ 207 w 207"/>
                <a:gd name="T33" fmla="*/ 228 h 234"/>
                <a:gd name="T34" fmla="*/ 150 w 207"/>
                <a:gd name="T35" fmla="*/ 208 h 234"/>
                <a:gd name="T36" fmla="*/ 149 w 207"/>
                <a:gd name="T37" fmla="*/ 190 h 234"/>
                <a:gd name="T38" fmla="*/ 132 w 207"/>
                <a:gd name="T39" fmla="*/ 211 h 234"/>
                <a:gd name="T40" fmla="*/ 107 w 207"/>
                <a:gd name="T41" fmla="*/ 228 h 234"/>
                <a:gd name="T42" fmla="*/ 72 w 207"/>
                <a:gd name="T43" fmla="*/ 234 h 234"/>
                <a:gd name="T44" fmla="*/ 35 w 207"/>
                <a:gd name="T45" fmla="*/ 226 h 234"/>
                <a:gd name="T46" fmla="*/ 9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4 w 207"/>
                <a:gd name="T53" fmla="*/ 95 h 234"/>
                <a:gd name="T54" fmla="*/ 93 w 207"/>
                <a:gd name="T55" fmla="*/ 80 h 234"/>
                <a:gd name="T56" fmla="*/ 145 w 207"/>
                <a:gd name="T57" fmla="*/ 78 h 234"/>
                <a:gd name="T58" fmla="*/ 140 w 207"/>
                <a:gd name="T59" fmla="*/ 59 h 234"/>
                <a:gd name="T60" fmla="*/ 122 w 207"/>
                <a:gd name="T61" fmla="*/ 46 h 234"/>
                <a:gd name="T62" fmla="*/ 88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39 w 207"/>
                <a:gd name="T69" fmla="*/ 6 h 234"/>
                <a:gd name="T70" fmla="*/ 74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2" y="123"/>
                  </a:lnTo>
                  <a:lnTo>
                    <a:pt x="69" y="132"/>
                  </a:lnTo>
                  <a:lnTo>
                    <a:pt x="61" y="145"/>
                  </a:lnTo>
                  <a:lnTo>
                    <a:pt x="57" y="160"/>
                  </a:lnTo>
                  <a:lnTo>
                    <a:pt x="60" y="170"/>
                  </a:lnTo>
                  <a:lnTo>
                    <a:pt x="68" y="179"/>
                  </a:lnTo>
                  <a:lnTo>
                    <a:pt x="78" y="184"/>
                  </a:lnTo>
                  <a:lnTo>
                    <a:pt x="92" y="187"/>
                  </a:lnTo>
                  <a:lnTo>
                    <a:pt x="109" y="184"/>
                  </a:lnTo>
                  <a:lnTo>
                    <a:pt x="122" y="177"/>
                  </a:lnTo>
                  <a:lnTo>
                    <a:pt x="132" y="166"/>
                  </a:lnTo>
                  <a:lnTo>
                    <a:pt x="140" y="153"/>
                  </a:lnTo>
                  <a:lnTo>
                    <a:pt x="144" y="139"/>
                  </a:lnTo>
                  <a:lnTo>
                    <a:pt x="145" y="124"/>
                  </a:lnTo>
                  <a:lnTo>
                    <a:pt x="145" y="118"/>
                  </a:lnTo>
                  <a:lnTo>
                    <a:pt x="133" y="115"/>
                  </a:lnTo>
                  <a:lnTo>
                    <a:pt x="123" y="115"/>
                  </a:lnTo>
                  <a:close/>
                  <a:moveTo>
                    <a:pt x="98" y="0"/>
                  </a:moveTo>
                  <a:lnTo>
                    <a:pt x="126" y="2"/>
                  </a:lnTo>
                  <a:lnTo>
                    <a:pt x="146" y="6"/>
                  </a:lnTo>
                  <a:lnTo>
                    <a:pt x="164" y="13"/>
                  </a:lnTo>
                  <a:lnTo>
                    <a:pt x="177" y="22"/>
                  </a:lnTo>
                  <a:lnTo>
                    <a:pt x="186" y="34"/>
                  </a:lnTo>
                  <a:lnTo>
                    <a:pt x="192" y="47"/>
                  </a:lnTo>
                  <a:lnTo>
                    <a:pt x="196" y="60"/>
                  </a:lnTo>
                  <a:lnTo>
                    <a:pt x="199" y="76"/>
                  </a:lnTo>
                  <a:lnTo>
                    <a:pt x="199" y="91"/>
                  </a:lnTo>
                  <a:lnTo>
                    <a:pt x="200" y="107"/>
                  </a:lnTo>
                  <a:lnTo>
                    <a:pt x="200" y="152"/>
                  </a:lnTo>
                  <a:lnTo>
                    <a:pt x="200" y="178"/>
                  </a:lnTo>
                  <a:lnTo>
                    <a:pt x="204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0" y="208"/>
                  </a:lnTo>
                  <a:lnTo>
                    <a:pt x="149" y="190"/>
                  </a:lnTo>
                  <a:lnTo>
                    <a:pt x="149" y="190"/>
                  </a:lnTo>
                  <a:lnTo>
                    <a:pt x="141" y="200"/>
                  </a:lnTo>
                  <a:lnTo>
                    <a:pt x="132" y="211"/>
                  </a:lnTo>
                  <a:lnTo>
                    <a:pt x="120" y="220"/>
                  </a:lnTo>
                  <a:lnTo>
                    <a:pt x="107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2" y="233"/>
                  </a:lnTo>
                  <a:lnTo>
                    <a:pt x="35" y="226"/>
                  </a:lnTo>
                  <a:lnTo>
                    <a:pt x="21" y="216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2" y="142"/>
                  </a:lnTo>
                  <a:lnTo>
                    <a:pt x="12" y="124"/>
                  </a:lnTo>
                  <a:lnTo>
                    <a:pt x="25" y="107"/>
                  </a:lnTo>
                  <a:lnTo>
                    <a:pt x="44" y="95"/>
                  </a:lnTo>
                  <a:lnTo>
                    <a:pt x="67" y="85"/>
                  </a:lnTo>
                  <a:lnTo>
                    <a:pt x="93" y="80"/>
                  </a:lnTo>
                  <a:lnTo>
                    <a:pt x="123" y="78"/>
                  </a:lnTo>
                  <a:lnTo>
                    <a:pt x="145" y="78"/>
                  </a:lnTo>
                  <a:lnTo>
                    <a:pt x="144" y="68"/>
                  </a:lnTo>
                  <a:lnTo>
                    <a:pt x="140" y="59"/>
                  </a:lnTo>
                  <a:lnTo>
                    <a:pt x="132" y="52"/>
                  </a:lnTo>
                  <a:lnTo>
                    <a:pt x="122" y="46"/>
                  </a:lnTo>
                  <a:lnTo>
                    <a:pt x="107" y="43"/>
                  </a:lnTo>
                  <a:lnTo>
                    <a:pt x="88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39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39" y="6"/>
                  </a:lnTo>
                  <a:lnTo>
                    <a:pt x="55" y="4"/>
                  </a:lnTo>
                  <a:lnTo>
                    <a:pt x="74" y="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8927097" y="349142"/>
              <a:ext cx="53345" cy="259769"/>
            </a:xfrm>
            <a:custGeom>
              <a:avLst/>
              <a:gdLst>
                <a:gd name="T0" fmla="*/ 69 w 69"/>
                <a:gd name="T1" fmla="*/ 0 h 335"/>
                <a:gd name="T2" fmla="*/ 69 w 69"/>
                <a:gd name="T3" fmla="*/ 12 h 335"/>
                <a:gd name="T4" fmla="*/ 68 w 69"/>
                <a:gd name="T5" fmla="*/ 28 h 335"/>
                <a:gd name="T6" fmla="*/ 68 w 69"/>
                <a:gd name="T7" fmla="*/ 48 h 335"/>
                <a:gd name="T8" fmla="*/ 68 w 69"/>
                <a:gd name="T9" fmla="*/ 66 h 335"/>
                <a:gd name="T10" fmla="*/ 67 w 69"/>
                <a:gd name="T11" fmla="*/ 82 h 335"/>
                <a:gd name="T12" fmla="*/ 67 w 69"/>
                <a:gd name="T13" fmla="*/ 243 h 335"/>
                <a:gd name="T14" fmla="*/ 68 w 69"/>
                <a:gd name="T15" fmla="*/ 289 h 335"/>
                <a:gd name="T16" fmla="*/ 69 w 69"/>
                <a:gd name="T17" fmla="*/ 335 h 335"/>
                <a:gd name="T18" fmla="*/ 7 w 69"/>
                <a:gd name="T19" fmla="*/ 335 h 335"/>
                <a:gd name="T20" fmla="*/ 8 w 69"/>
                <a:gd name="T21" fmla="*/ 307 h 335"/>
                <a:gd name="T22" fmla="*/ 8 w 69"/>
                <a:gd name="T23" fmla="*/ 277 h 335"/>
                <a:gd name="T24" fmla="*/ 9 w 69"/>
                <a:gd name="T25" fmla="*/ 243 h 335"/>
                <a:gd name="T26" fmla="*/ 9 w 69"/>
                <a:gd name="T27" fmla="*/ 124 h 335"/>
                <a:gd name="T28" fmla="*/ 9 w 69"/>
                <a:gd name="T29" fmla="*/ 108 h 335"/>
                <a:gd name="T30" fmla="*/ 8 w 69"/>
                <a:gd name="T31" fmla="*/ 87 h 335"/>
                <a:gd name="T32" fmla="*/ 7 w 69"/>
                <a:gd name="T33" fmla="*/ 62 h 335"/>
                <a:gd name="T34" fmla="*/ 4 w 69"/>
                <a:gd name="T35" fmla="*/ 33 h 335"/>
                <a:gd name="T36" fmla="*/ 0 w 69"/>
                <a:gd name="T37" fmla="*/ 4 h 335"/>
                <a:gd name="T38" fmla="*/ 69 w 69"/>
                <a:gd name="T3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35">
                  <a:moveTo>
                    <a:pt x="69" y="0"/>
                  </a:moveTo>
                  <a:lnTo>
                    <a:pt x="69" y="12"/>
                  </a:lnTo>
                  <a:lnTo>
                    <a:pt x="68" y="28"/>
                  </a:lnTo>
                  <a:lnTo>
                    <a:pt x="68" y="48"/>
                  </a:lnTo>
                  <a:lnTo>
                    <a:pt x="68" y="66"/>
                  </a:lnTo>
                  <a:lnTo>
                    <a:pt x="67" y="82"/>
                  </a:lnTo>
                  <a:lnTo>
                    <a:pt x="67" y="243"/>
                  </a:lnTo>
                  <a:lnTo>
                    <a:pt x="68" y="289"/>
                  </a:lnTo>
                  <a:lnTo>
                    <a:pt x="69" y="335"/>
                  </a:lnTo>
                  <a:lnTo>
                    <a:pt x="7" y="335"/>
                  </a:lnTo>
                  <a:lnTo>
                    <a:pt x="8" y="307"/>
                  </a:lnTo>
                  <a:lnTo>
                    <a:pt x="8" y="277"/>
                  </a:lnTo>
                  <a:lnTo>
                    <a:pt x="9" y="243"/>
                  </a:lnTo>
                  <a:lnTo>
                    <a:pt x="9" y="124"/>
                  </a:lnTo>
                  <a:lnTo>
                    <a:pt x="9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9001317" y="388571"/>
              <a:ext cx="113649" cy="224979"/>
            </a:xfrm>
            <a:custGeom>
              <a:avLst/>
              <a:gdLst>
                <a:gd name="T0" fmla="*/ 103 w 146"/>
                <a:gd name="T1" fmla="*/ 0 h 291"/>
                <a:gd name="T2" fmla="*/ 102 w 146"/>
                <a:gd name="T3" fmla="*/ 16 h 291"/>
                <a:gd name="T4" fmla="*/ 100 w 146"/>
                <a:gd name="T5" fmla="*/ 32 h 291"/>
                <a:gd name="T6" fmla="*/ 100 w 146"/>
                <a:gd name="T7" fmla="*/ 47 h 291"/>
                <a:gd name="T8" fmla="*/ 99 w 146"/>
                <a:gd name="T9" fmla="*/ 57 h 291"/>
                <a:gd name="T10" fmla="*/ 99 w 146"/>
                <a:gd name="T11" fmla="*/ 65 h 291"/>
                <a:gd name="T12" fmla="*/ 120 w 146"/>
                <a:gd name="T13" fmla="*/ 65 h 291"/>
                <a:gd name="T14" fmla="*/ 146 w 146"/>
                <a:gd name="T15" fmla="*/ 62 h 291"/>
                <a:gd name="T16" fmla="*/ 144 w 146"/>
                <a:gd name="T17" fmla="*/ 105 h 291"/>
                <a:gd name="T18" fmla="*/ 99 w 146"/>
                <a:gd name="T19" fmla="*/ 105 h 291"/>
                <a:gd name="T20" fmla="*/ 99 w 146"/>
                <a:gd name="T21" fmla="*/ 193 h 291"/>
                <a:gd name="T22" fmla="*/ 100 w 146"/>
                <a:gd name="T23" fmla="*/ 207 h 291"/>
                <a:gd name="T24" fmla="*/ 100 w 146"/>
                <a:gd name="T25" fmla="*/ 220 h 291"/>
                <a:gd name="T26" fmla="*/ 103 w 146"/>
                <a:gd name="T27" fmla="*/ 230 h 291"/>
                <a:gd name="T28" fmla="*/ 110 w 146"/>
                <a:gd name="T29" fmla="*/ 238 h 291"/>
                <a:gd name="T30" fmla="*/ 119 w 146"/>
                <a:gd name="T31" fmla="*/ 243 h 291"/>
                <a:gd name="T32" fmla="*/ 132 w 146"/>
                <a:gd name="T33" fmla="*/ 244 h 291"/>
                <a:gd name="T34" fmla="*/ 138 w 146"/>
                <a:gd name="T35" fmla="*/ 244 h 291"/>
                <a:gd name="T36" fmla="*/ 146 w 146"/>
                <a:gd name="T37" fmla="*/ 243 h 291"/>
                <a:gd name="T38" fmla="*/ 142 w 146"/>
                <a:gd name="T39" fmla="*/ 290 h 291"/>
                <a:gd name="T40" fmla="*/ 129 w 146"/>
                <a:gd name="T41" fmla="*/ 291 h 291"/>
                <a:gd name="T42" fmla="*/ 116 w 146"/>
                <a:gd name="T43" fmla="*/ 291 h 291"/>
                <a:gd name="T44" fmla="*/ 104 w 146"/>
                <a:gd name="T45" fmla="*/ 291 h 291"/>
                <a:gd name="T46" fmla="*/ 92 w 146"/>
                <a:gd name="T47" fmla="*/ 289 h 291"/>
                <a:gd name="T48" fmla="*/ 79 w 146"/>
                <a:gd name="T49" fmla="*/ 285 h 291"/>
                <a:gd name="T50" fmla="*/ 68 w 146"/>
                <a:gd name="T51" fmla="*/ 278 h 291"/>
                <a:gd name="T52" fmla="*/ 57 w 146"/>
                <a:gd name="T53" fmla="*/ 268 h 291"/>
                <a:gd name="T54" fmla="*/ 49 w 146"/>
                <a:gd name="T55" fmla="*/ 255 h 291"/>
                <a:gd name="T56" fmla="*/ 43 w 146"/>
                <a:gd name="T57" fmla="*/ 236 h 291"/>
                <a:gd name="T58" fmla="*/ 41 w 146"/>
                <a:gd name="T59" fmla="*/ 214 h 291"/>
                <a:gd name="T60" fmla="*/ 41 w 146"/>
                <a:gd name="T61" fmla="*/ 105 h 291"/>
                <a:gd name="T62" fmla="*/ 30 w 146"/>
                <a:gd name="T63" fmla="*/ 106 h 291"/>
                <a:gd name="T64" fmla="*/ 15 w 146"/>
                <a:gd name="T65" fmla="*/ 106 h 291"/>
                <a:gd name="T66" fmla="*/ 0 w 146"/>
                <a:gd name="T67" fmla="*/ 108 h 291"/>
                <a:gd name="T68" fmla="*/ 2 w 146"/>
                <a:gd name="T69" fmla="*/ 65 h 291"/>
                <a:gd name="T70" fmla="*/ 41 w 146"/>
                <a:gd name="T71" fmla="*/ 65 h 291"/>
                <a:gd name="T72" fmla="*/ 41 w 146"/>
                <a:gd name="T73" fmla="*/ 21 h 291"/>
                <a:gd name="T74" fmla="*/ 103 w 146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291">
                  <a:moveTo>
                    <a:pt x="103" y="0"/>
                  </a:moveTo>
                  <a:lnTo>
                    <a:pt x="102" y="16"/>
                  </a:lnTo>
                  <a:lnTo>
                    <a:pt x="100" y="32"/>
                  </a:lnTo>
                  <a:lnTo>
                    <a:pt x="100" y="47"/>
                  </a:lnTo>
                  <a:lnTo>
                    <a:pt x="99" y="57"/>
                  </a:lnTo>
                  <a:lnTo>
                    <a:pt x="99" y="65"/>
                  </a:lnTo>
                  <a:lnTo>
                    <a:pt x="120" y="65"/>
                  </a:lnTo>
                  <a:lnTo>
                    <a:pt x="146" y="62"/>
                  </a:lnTo>
                  <a:lnTo>
                    <a:pt x="144" y="105"/>
                  </a:lnTo>
                  <a:lnTo>
                    <a:pt x="99" y="105"/>
                  </a:lnTo>
                  <a:lnTo>
                    <a:pt x="99" y="193"/>
                  </a:lnTo>
                  <a:lnTo>
                    <a:pt x="100" y="207"/>
                  </a:lnTo>
                  <a:lnTo>
                    <a:pt x="100" y="220"/>
                  </a:lnTo>
                  <a:lnTo>
                    <a:pt x="103" y="230"/>
                  </a:lnTo>
                  <a:lnTo>
                    <a:pt x="110" y="238"/>
                  </a:lnTo>
                  <a:lnTo>
                    <a:pt x="119" y="243"/>
                  </a:lnTo>
                  <a:lnTo>
                    <a:pt x="132" y="244"/>
                  </a:lnTo>
                  <a:lnTo>
                    <a:pt x="138" y="244"/>
                  </a:lnTo>
                  <a:lnTo>
                    <a:pt x="146" y="243"/>
                  </a:lnTo>
                  <a:lnTo>
                    <a:pt x="142" y="290"/>
                  </a:lnTo>
                  <a:lnTo>
                    <a:pt x="129" y="291"/>
                  </a:lnTo>
                  <a:lnTo>
                    <a:pt x="116" y="291"/>
                  </a:lnTo>
                  <a:lnTo>
                    <a:pt x="104" y="291"/>
                  </a:lnTo>
                  <a:lnTo>
                    <a:pt x="92" y="289"/>
                  </a:lnTo>
                  <a:lnTo>
                    <a:pt x="79" y="285"/>
                  </a:lnTo>
                  <a:lnTo>
                    <a:pt x="68" y="278"/>
                  </a:lnTo>
                  <a:lnTo>
                    <a:pt x="57" y="268"/>
                  </a:lnTo>
                  <a:lnTo>
                    <a:pt x="49" y="255"/>
                  </a:lnTo>
                  <a:lnTo>
                    <a:pt x="43" y="236"/>
                  </a:lnTo>
                  <a:lnTo>
                    <a:pt x="41" y="214"/>
                  </a:lnTo>
                  <a:lnTo>
                    <a:pt x="41" y="105"/>
                  </a:lnTo>
                  <a:lnTo>
                    <a:pt x="30" y="106"/>
                  </a:lnTo>
                  <a:lnTo>
                    <a:pt x="15" y="106"/>
                  </a:lnTo>
                  <a:lnTo>
                    <a:pt x="0" y="108"/>
                  </a:lnTo>
                  <a:lnTo>
                    <a:pt x="2" y="65"/>
                  </a:lnTo>
                  <a:lnTo>
                    <a:pt x="41" y="65"/>
                  </a:lnTo>
                  <a:lnTo>
                    <a:pt x="41" y="2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9145117" y="349142"/>
              <a:ext cx="164675" cy="259769"/>
            </a:xfrm>
            <a:custGeom>
              <a:avLst/>
              <a:gdLst>
                <a:gd name="T0" fmla="*/ 70 w 215"/>
                <a:gd name="T1" fmla="*/ 0 h 335"/>
                <a:gd name="T2" fmla="*/ 68 w 215"/>
                <a:gd name="T3" fmla="*/ 14 h 335"/>
                <a:gd name="T4" fmla="*/ 68 w 215"/>
                <a:gd name="T5" fmla="*/ 33 h 335"/>
                <a:gd name="T6" fmla="*/ 67 w 215"/>
                <a:gd name="T7" fmla="*/ 57 h 335"/>
                <a:gd name="T8" fmla="*/ 67 w 215"/>
                <a:gd name="T9" fmla="*/ 78 h 335"/>
                <a:gd name="T10" fmla="*/ 67 w 215"/>
                <a:gd name="T11" fmla="*/ 97 h 335"/>
                <a:gd name="T12" fmla="*/ 67 w 215"/>
                <a:gd name="T13" fmla="*/ 137 h 335"/>
                <a:gd name="T14" fmla="*/ 76 w 215"/>
                <a:gd name="T15" fmla="*/ 129 h 335"/>
                <a:gd name="T16" fmla="*/ 87 w 215"/>
                <a:gd name="T17" fmla="*/ 120 h 335"/>
                <a:gd name="T18" fmla="*/ 100 w 215"/>
                <a:gd name="T19" fmla="*/ 113 h 335"/>
                <a:gd name="T20" fmla="*/ 115 w 215"/>
                <a:gd name="T21" fmla="*/ 109 h 335"/>
                <a:gd name="T22" fmla="*/ 135 w 215"/>
                <a:gd name="T23" fmla="*/ 107 h 335"/>
                <a:gd name="T24" fmla="*/ 155 w 215"/>
                <a:gd name="T25" fmla="*/ 109 h 335"/>
                <a:gd name="T26" fmla="*/ 170 w 215"/>
                <a:gd name="T27" fmla="*/ 116 h 335"/>
                <a:gd name="T28" fmla="*/ 183 w 215"/>
                <a:gd name="T29" fmla="*/ 125 h 335"/>
                <a:gd name="T30" fmla="*/ 194 w 215"/>
                <a:gd name="T31" fmla="*/ 137 h 335"/>
                <a:gd name="T32" fmla="*/ 202 w 215"/>
                <a:gd name="T33" fmla="*/ 150 h 335"/>
                <a:gd name="T34" fmla="*/ 207 w 215"/>
                <a:gd name="T35" fmla="*/ 166 h 335"/>
                <a:gd name="T36" fmla="*/ 210 w 215"/>
                <a:gd name="T37" fmla="*/ 181 h 335"/>
                <a:gd name="T38" fmla="*/ 211 w 215"/>
                <a:gd name="T39" fmla="*/ 197 h 335"/>
                <a:gd name="T40" fmla="*/ 211 w 215"/>
                <a:gd name="T41" fmla="*/ 260 h 335"/>
                <a:gd name="T42" fmla="*/ 212 w 215"/>
                <a:gd name="T43" fmla="*/ 299 h 335"/>
                <a:gd name="T44" fmla="*/ 215 w 215"/>
                <a:gd name="T45" fmla="*/ 335 h 335"/>
                <a:gd name="T46" fmla="*/ 155 w 215"/>
                <a:gd name="T47" fmla="*/ 335 h 335"/>
                <a:gd name="T48" fmla="*/ 153 w 215"/>
                <a:gd name="T49" fmla="*/ 314 h 335"/>
                <a:gd name="T50" fmla="*/ 152 w 215"/>
                <a:gd name="T51" fmla="*/ 288 h 335"/>
                <a:gd name="T52" fmla="*/ 152 w 215"/>
                <a:gd name="T53" fmla="*/ 260 h 335"/>
                <a:gd name="T54" fmla="*/ 152 w 215"/>
                <a:gd name="T55" fmla="*/ 223 h 335"/>
                <a:gd name="T56" fmla="*/ 152 w 215"/>
                <a:gd name="T57" fmla="*/ 214 h 335"/>
                <a:gd name="T58" fmla="*/ 151 w 215"/>
                <a:gd name="T59" fmla="*/ 204 h 335"/>
                <a:gd name="T60" fmla="*/ 149 w 215"/>
                <a:gd name="T61" fmla="*/ 192 h 335"/>
                <a:gd name="T62" fmla="*/ 147 w 215"/>
                <a:gd name="T63" fmla="*/ 180 h 335"/>
                <a:gd name="T64" fmla="*/ 142 w 215"/>
                <a:gd name="T65" fmla="*/ 171 h 335"/>
                <a:gd name="T66" fmla="*/ 135 w 215"/>
                <a:gd name="T67" fmla="*/ 162 h 335"/>
                <a:gd name="T68" fmla="*/ 124 w 215"/>
                <a:gd name="T69" fmla="*/ 156 h 335"/>
                <a:gd name="T70" fmla="*/ 110 w 215"/>
                <a:gd name="T71" fmla="*/ 155 h 335"/>
                <a:gd name="T72" fmla="*/ 96 w 215"/>
                <a:gd name="T73" fmla="*/ 156 h 335"/>
                <a:gd name="T74" fmla="*/ 84 w 215"/>
                <a:gd name="T75" fmla="*/ 163 h 335"/>
                <a:gd name="T76" fmla="*/ 76 w 215"/>
                <a:gd name="T77" fmla="*/ 171 h 335"/>
                <a:gd name="T78" fmla="*/ 71 w 215"/>
                <a:gd name="T79" fmla="*/ 183 h 335"/>
                <a:gd name="T80" fmla="*/ 68 w 215"/>
                <a:gd name="T81" fmla="*/ 196 h 335"/>
                <a:gd name="T82" fmla="*/ 67 w 215"/>
                <a:gd name="T83" fmla="*/ 209 h 335"/>
                <a:gd name="T84" fmla="*/ 67 w 215"/>
                <a:gd name="T85" fmla="*/ 223 h 335"/>
                <a:gd name="T86" fmla="*/ 67 w 215"/>
                <a:gd name="T87" fmla="*/ 260 h 335"/>
                <a:gd name="T88" fmla="*/ 67 w 215"/>
                <a:gd name="T89" fmla="*/ 288 h 335"/>
                <a:gd name="T90" fmla="*/ 68 w 215"/>
                <a:gd name="T91" fmla="*/ 314 h 335"/>
                <a:gd name="T92" fmla="*/ 70 w 215"/>
                <a:gd name="T93" fmla="*/ 335 h 335"/>
                <a:gd name="T94" fmla="*/ 7 w 215"/>
                <a:gd name="T95" fmla="*/ 335 h 335"/>
                <a:gd name="T96" fmla="*/ 8 w 215"/>
                <a:gd name="T97" fmla="*/ 299 h 335"/>
                <a:gd name="T98" fmla="*/ 8 w 215"/>
                <a:gd name="T99" fmla="*/ 260 h 335"/>
                <a:gd name="T100" fmla="*/ 8 w 215"/>
                <a:gd name="T101" fmla="*/ 124 h 335"/>
                <a:gd name="T102" fmla="*/ 8 w 215"/>
                <a:gd name="T103" fmla="*/ 108 h 335"/>
                <a:gd name="T104" fmla="*/ 8 w 215"/>
                <a:gd name="T105" fmla="*/ 87 h 335"/>
                <a:gd name="T106" fmla="*/ 7 w 215"/>
                <a:gd name="T107" fmla="*/ 62 h 335"/>
                <a:gd name="T108" fmla="*/ 4 w 215"/>
                <a:gd name="T109" fmla="*/ 33 h 335"/>
                <a:gd name="T110" fmla="*/ 0 w 215"/>
                <a:gd name="T111" fmla="*/ 4 h 335"/>
                <a:gd name="T112" fmla="*/ 70 w 215"/>
                <a:gd name="T1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5" h="335">
                  <a:moveTo>
                    <a:pt x="70" y="0"/>
                  </a:moveTo>
                  <a:lnTo>
                    <a:pt x="68" y="14"/>
                  </a:lnTo>
                  <a:lnTo>
                    <a:pt x="68" y="33"/>
                  </a:lnTo>
                  <a:lnTo>
                    <a:pt x="67" y="57"/>
                  </a:lnTo>
                  <a:lnTo>
                    <a:pt x="67" y="78"/>
                  </a:lnTo>
                  <a:lnTo>
                    <a:pt x="67" y="97"/>
                  </a:lnTo>
                  <a:lnTo>
                    <a:pt x="67" y="137"/>
                  </a:lnTo>
                  <a:lnTo>
                    <a:pt x="76" y="129"/>
                  </a:lnTo>
                  <a:lnTo>
                    <a:pt x="87" y="120"/>
                  </a:lnTo>
                  <a:lnTo>
                    <a:pt x="100" y="113"/>
                  </a:lnTo>
                  <a:lnTo>
                    <a:pt x="115" y="109"/>
                  </a:lnTo>
                  <a:lnTo>
                    <a:pt x="135" y="107"/>
                  </a:lnTo>
                  <a:lnTo>
                    <a:pt x="155" y="109"/>
                  </a:lnTo>
                  <a:lnTo>
                    <a:pt x="170" y="116"/>
                  </a:lnTo>
                  <a:lnTo>
                    <a:pt x="183" y="125"/>
                  </a:lnTo>
                  <a:lnTo>
                    <a:pt x="194" y="137"/>
                  </a:lnTo>
                  <a:lnTo>
                    <a:pt x="202" y="150"/>
                  </a:lnTo>
                  <a:lnTo>
                    <a:pt x="207" y="166"/>
                  </a:lnTo>
                  <a:lnTo>
                    <a:pt x="210" y="181"/>
                  </a:lnTo>
                  <a:lnTo>
                    <a:pt x="211" y="197"/>
                  </a:lnTo>
                  <a:lnTo>
                    <a:pt x="211" y="260"/>
                  </a:lnTo>
                  <a:lnTo>
                    <a:pt x="212" y="299"/>
                  </a:lnTo>
                  <a:lnTo>
                    <a:pt x="215" y="335"/>
                  </a:lnTo>
                  <a:lnTo>
                    <a:pt x="155" y="335"/>
                  </a:lnTo>
                  <a:lnTo>
                    <a:pt x="153" y="314"/>
                  </a:lnTo>
                  <a:lnTo>
                    <a:pt x="152" y="288"/>
                  </a:lnTo>
                  <a:lnTo>
                    <a:pt x="152" y="260"/>
                  </a:lnTo>
                  <a:lnTo>
                    <a:pt x="152" y="223"/>
                  </a:lnTo>
                  <a:lnTo>
                    <a:pt x="152" y="214"/>
                  </a:lnTo>
                  <a:lnTo>
                    <a:pt x="151" y="204"/>
                  </a:lnTo>
                  <a:lnTo>
                    <a:pt x="149" y="192"/>
                  </a:lnTo>
                  <a:lnTo>
                    <a:pt x="147" y="180"/>
                  </a:lnTo>
                  <a:lnTo>
                    <a:pt x="142" y="171"/>
                  </a:lnTo>
                  <a:lnTo>
                    <a:pt x="135" y="162"/>
                  </a:lnTo>
                  <a:lnTo>
                    <a:pt x="124" y="156"/>
                  </a:lnTo>
                  <a:lnTo>
                    <a:pt x="110" y="155"/>
                  </a:lnTo>
                  <a:lnTo>
                    <a:pt x="96" y="156"/>
                  </a:lnTo>
                  <a:lnTo>
                    <a:pt x="84" y="163"/>
                  </a:lnTo>
                  <a:lnTo>
                    <a:pt x="76" y="171"/>
                  </a:lnTo>
                  <a:lnTo>
                    <a:pt x="71" y="183"/>
                  </a:lnTo>
                  <a:lnTo>
                    <a:pt x="68" y="196"/>
                  </a:lnTo>
                  <a:lnTo>
                    <a:pt x="67" y="209"/>
                  </a:lnTo>
                  <a:lnTo>
                    <a:pt x="67" y="223"/>
                  </a:lnTo>
                  <a:lnTo>
                    <a:pt x="67" y="260"/>
                  </a:lnTo>
                  <a:lnTo>
                    <a:pt x="67" y="288"/>
                  </a:lnTo>
                  <a:lnTo>
                    <a:pt x="68" y="314"/>
                  </a:lnTo>
                  <a:lnTo>
                    <a:pt x="70" y="335"/>
                  </a:lnTo>
                  <a:lnTo>
                    <a:pt x="7" y="335"/>
                  </a:lnTo>
                  <a:lnTo>
                    <a:pt x="8" y="299"/>
                  </a:lnTo>
                  <a:lnTo>
                    <a:pt x="8" y="260"/>
                  </a:lnTo>
                  <a:lnTo>
                    <a:pt x="8" y="124"/>
                  </a:lnTo>
                  <a:lnTo>
                    <a:pt x="8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9337624" y="432639"/>
              <a:ext cx="129884" cy="180911"/>
            </a:xfrm>
            <a:custGeom>
              <a:avLst/>
              <a:gdLst>
                <a:gd name="T0" fmla="*/ 124 w 168"/>
                <a:gd name="T1" fmla="*/ 0 h 234"/>
                <a:gd name="T2" fmla="*/ 141 w 168"/>
                <a:gd name="T3" fmla="*/ 1 h 234"/>
                <a:gd name="T4" fmla="*/ 155 w 168"/>
                <a:gd name="T5" fmla="*/ 2 h 234"/>
                <a:gd name="T6" fmla="*/ 168 w 168"/>
                <a:gd name="T7" fmla="*/ 4 h 234"/>
                <a:gd name="T8" fmla="*/ 168 w 168"/>
                <a:gd name="T9" fmla="*/ 52 h 234"/>
                <a:gd name="T10" fmla="*/ 147 w 168"/>
                <a:gd name="T11" fmla="*/ 49 h 234"/>
                <a:gd name="T12" fmla="*/ 127 w 168"/>
                <a:gd name="T13" fmla="*/ 48 h 234"/>
                <a:gd name="T14" fmla="*/ 108 w 168"/>
                <a:gd name="T15" fmla="*/ 49 h 234"/>
                <a:gd name="T16" fmla="*/ 91 w 168"/>
                <a:gd name="T17" fmla="*/ 55 h 234"/>
                <a:gd name="T18" fmla="*/ 78 w 168"/>
                <a:gd name="T19" fmla="*/ 63 h 234"/>
                <a:gd name="T20" fmla="*/ 67 w 168"/>
                <a:gd name="T21" fmla="*/ 74 h 234"/>
                <a:gd name="T22" fmla="*/ 61 w 168"/>
                <a:gd name="T23" fmla="*/ 90 h 234"/>
                <a:gd name="T24" fmla="*/ 59 w 168"/>
                <a:gd name="T25" fmla="*/ 108 h 234"/>
                <a:gd name="T26" fmla="*/ 61 w 168"/>
                <a:gd name="T27" fmla="*/ 129 h 234"/>
                <a:gd name="T28" fmla="*/ 69 w 168"/>
                <a:gd name="T29" fmla="*/ 149 h 234"/>
                <a:gd name="T30" fmla="*/ 79 w 168"/>
                <a:gd name="T31" fmla="*/ 165 h 234"/>
                <a:gd name="T32" fmla="*/ 95 w 168"/>
                <a:gd name="T33" fmla="*/ 177 h 234"/>
                <a:gd name="T34" fmla="*/ 114 w 168"/>
                <a:gd name="T35" fmla="*/ 184 h 234"/>
                <a:gd name="T36" fmla="*/ 139 w 168"/>
                <a:gd name="T37" fmla="*/ 187 h 234"/>
                <a:gd name="T38" fmla="*/ 167 w 168"/>
                <a:gd name="T39" fmla="*/ 184 h 234"/>
                <a:gd name="T40" fmla="*/ 167 w 168"/>
                <a:gd name="T41" fmla="*/ 230 h 234"/>
                <a:gd name="T42" fmla="*/ 129 w 168"/>
                <a:gd name="T43" fmla="*/ 234 h 234"/>
                <a:gd name="T44" fmla="*/ 105 w 168"/>
                <a:gd name="T45" fmla="*/ 233 h 234"/>
                <a:gd name="T46" fmla="*/ 82 w 168"/>
                <a:gd name="T47" fmla="*/ 228 h 234"/>
                <a:gd name="T48" fmla="*/ 59 w 168"/>
                <a:gd name="T49" fmla="*/ 217 h 234"/>
                <a:gd name="T50" fmla="*/ 41 w 168"/>
                <a:gd name="T51" fmla="*/ 204 h 234"/>
                <a:gd name="T52" fmla="*/ 24 w 168"/>
                <a:gd name="T53" fmla="*/ 187 h 234"/>
                <a:gd name="T54" fmla="*/ 11 w 168"/>
                <a:gd name="T55" fmla="*/ 165 h 234"/>
                <a:gd name="T56" fmla="*/ 3 w 168"/>
                <a:gd name="T57" fmla="*/ 139 h 234"/>
                <a:gd name="T58" fmla="*/ 0 w 168"/>
                <a:gd name="T59" fmla="*/ 108 h 234"/>
                <a:gd name="T60" fmla="*/ 3 w 168"/>
                <a:gd name="T61" fmla="*/ 82 h 234"/>
                <a:gd name="T62" fmla="*/ 10 w 168"/>
                <a:gd name="T63" fmla="*/ 60 h 234"/>
                <a:gd name="T64" fmla="*/ 20 w 168"/>
                <a:gd name="T65" fmla="*/ 42 h 234"/>
                <a:gd name="T66" fmla="*/ 33 w 168"/>
                <a:gd name="T67" fmla="*/ 27 h 234"/>
                <a:gd name="T68" fmla="*/ 50 w 168"/>
                <a:gd name="T69" fmla="*/ 17 h 234"/>
                <a:gd name="T70" fmla="*/ 67 w 168"/>
                <a:gd name="T71" fmla="*/ 9 h 234"/>
                <a:gd name="T72" fmla="*/ 86 w 168"/>
                <a:gd name="T73" fmla="*/ 4 h 234"/>
                <a:gd name="T74" fmla="*/ 105 w 168"/>
                <a:gd name="T75" fmla="*/ 1 h 234"/>
                <a:gd name="T76" fmla="*/ 124 w 168"/>
                <a:gd name="T7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234">
                  <a:moveTo>
                    <a:pt x="124" y="0"/>
                  </a:moveTo>
                  <a:lnTo>
                    <a:pt x="141" y="1"/>
                  </a:lnTo>
                  <a:lnTo>
                    <a:pt x="155" y="2"/>
                  </a:lnTo>
                  <a:lnTo>
                    <a:pt x="168" y="4"/>
                  </a:lnTo>
                  <a:lnTo>
                    <a:pt x="168" y="52"/>
                  </a:lnTo>
                  <a:lnTo>
                    <a:pt x="147" y="49"/>
                  </a:lnTo>
                  <a:lnTo>
                    <a:pt x="127" y="48"/>
                  </a:lnTo>
                  <a:lnTo>
                    <a:pt x="108" y="49"/>
                  </a:lnTo>
                  <a:lnTo>
                    <a:pt x="91" y="55"/>
                  </a:lnTo>
                  <a:lnTo>
                    <a:pt x="78" y="63"/>
                  </a:lnTo>
                  <a:lnTo>
                    <a:pt x="67" y="74"/>
                  </a:lnTo>
                  <a:lnTo>
                    <a:pt x="61" y="90"/>
                  </a:lnTo>
                  <a:lnTo>
                    <a:pt x="59" y="108"/>
                  </a:lnTo>
                  <a:lnTo>
                    <a:pt x="61" y="129"/>
                  </a:lnTo>
                  <a:lnTo>
                    <a:pt x="69" y="149"/>
                  </a:lnTo>
                  <a:lnTo>
                    <a:pt x="79" y="165"/>
                  </a:lnTo>
                  <a:lnTo>
                    <a:pt x="95" y="177"/>
                  </a:lnTo>
                  <a:lnTo>
                    <a:pt x="114" y="184"/>
                  </a:lnTo>
                  <a:lnTo>
                    <a:pt x="139" y="187"/>
                  </a:lnTo>
                  <a:lnTo>
                    <a:pt x="167" y="184"/>
                  </a:lnTo>
                  <a:lnTo>
                    <a:pt x="167" y="230"/>
                  </a:lnTo>
                  <a:lnTo>
                    <a:pt x="129" y="234"/>
                  </a:lnTo>
                  <a:lnTo>
                    <a:pt x="105" y="233"/>
                  </a:lnTo>
                  <a:lnTo>
                    <a:pt x="82" y="228"/>
                  </a:lnTo>
                  <a:lnTo>
                    <a:pt x="59" y="217"/>
                  </a:lnTo>
                  <a:lnTo>
                    <a:pt x="41" y="204"/>
                  </a:lnTo>
                  <a:lnTo>
                    <a:pt x="24" y="187"/>
                  </a:lnTo>
                  <a:lnTo>
                    <a:pt x="11" y="165"/>
                  </a:lnTo>
                  <a:lnTo>
                    <a:pt x="3" y="139"/>
                  </a:lnTo>
                  <a:lnTo>
                    <a:pt x="0" y="108"/>
                  </a:lnTo>
                  <a:lnTo>
                    <a:pt x="3" y="82"/>
                  </a:lnTo>
                  <a:lnTo>
                    <a:pt x="10" y="60"/>
                  </a:lnTo>
                  <a:lnTo>
                    <a:pt x="20" y="42"/>
                  </a:lnTo>
                  <a:lnTo>
                    <a:pt x="33" y="27"/>
                  </a:lnTo>
                  <a:lnTo>
                    <a:pt x="50" y="17"/>
                  </a:lnTo>
                  <a:lnTo>
                    <a:pt x="67" y="9"/>
                  </a:lnTo>
                  <a:lnTo>
                    <a:pt x="86" y="4"/>
                  </a:lnTo>
                  <a:lnTo>
                    <a:pt x="105" y="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9486064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70 w 207"/>
                <a:gd name="T3" fmla="*/ 132 h 234"/>
                <a:gd name="T4" fmla="*/ 59 w 207"/>
                <a:gd name="T5" fmla="*/ 160 h 234"/>
                <a:gd name="T6" fmla="*/ 68 w 207"/>
                <a:gd name="T7" fmla="*/ 179 h 234"/>
                <a:gd name="T8" fmla="*/ 93 w 207"/>
                <a:gd name="T9" fmla="*/ 187 h 234"/>
                <a:gd name="T10" fmla="*/ 123 w 207"/>
                <a:gd name="T11" fmla="*/ 177 h 234"/>
                <a:gd name="T12" fmla="*/ 140 w 207"/>
                <a:gd name="T13" fmla="*/ 153 h 234"/>
                <a:gd name="T14" fmla="*/ 147 w 207"/>
                <a:gd name="T15" fmla="*/ 124 h 234"/>
                <a:gd name="T16" fmla="*/ 135 w 207"/>
                <a:gd name="T17" fmla="*/ 115 h 234"/>
                <a:gd name="T18" fmla="*/ 100 w 207"/>
                <a:gd name="T19" fmla="*/ 0 h 234"/>
                <a:gd name="T20" fmla="*/ 148 w 207"/>
                <a:gd name="T21" fmla="*/ 6 h 234"/>
                <a:gd name="T22" fmla="*/ 177 w 207"/>
                <a:gd name="T23" fmla="*/ 22 h 234"/>
                <a:gd name="T24" fmla="*/ 194 w 207"/>
                <a:gd name="T25" fmla="*/ 47 h 234"/>
                <a:gd name="T26" fmla="*/ 199 w 207"/>
                <a:gd name="T27" fmla="*/ 76 h 234"/>
                <a:gd name="T28" fmla="*/ 201 w 207"/>
                <a:gd name="T29" fmla="*/ 107 h 234"/>
                <a:gd name="T30" fmla="*/ 202 w 207"/>
                <a:gd name="T31" fmla="*/ 178 h 234"/>
                <a:gd name="T32" fmla="*/ 207 w 207"/>
                <a:gd name="T33" fmla="*/ 228 h 234"/>
                <a:gd name="T34" fmla="*/ 152 w 207"/>
                <a:gd name="T35" fmla="*/ 208 h 234"/>
                <a:gd name="T36" fmla="*/ 150 w 207"/>
                <a:gd name="T37" fmla="*/ 190 h 234"/>
                <a:gd name="T38" fmla="*/ 134 w 207"/>
                <a:gd name="T39" fmla="*/ 211 h 234"/>
                <a:gd name="T40" fmla="*/ 109 w 207"/>
                <a:gd name="T41" fmla="*/ 228 h 234"/>
                <a:gd name="T42" fmla="*/ 72 w 207"/>
                <a:gd name="T43" fmla="*/ 234 h 234"/>
                <a:gd name="T44" fmla="*/ 36 w 207"/>
                <a:gd name="T45" fmla="*/ 226 h 234"/>
                <a:gd name="T46" fmla="*/ 11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5 w 207"/>
                <a:gd name="T53" fmla="*/ 95 h 234"/>
                <a:gd name="T54" fmla="*/ 95 w 207"/>
                <a:gd name="T55" fmla="*/ 80 h 234"/>
                <a:gd name="T56" fmla="*/ 147 w 207"/>
                <a:gd name="T57" fmla="*/ 78 h 234"/>
                <a:gd name="T58" fmla="*/ 140 w 207"/>
                <a:gd name="T59" fmla="*/ 59 h 234"/>
                <a:gd name="T60" fmla="*/ 123 w 207"/>
                <a:gd name="T61" fmla="*/ 46 h 234"/>
                <a:gd name="T62" fmla="*/ 89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41 w 207"/>
                <a:gd name="T69" fmla="*/ 6 h 234"/>
                <a:gd name="T70" fmla="*/ 76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4" y="123"/>
                  </a:lnTo>
                  <a:lnTo>
                    <a:pt x="70" y="132"/>
                  </a:lnTo>
                  <a:lnTo>
                    <a:pt x="62" y="145"/>
                  </a:lnTo>
                  <a:lnTo>
                    <a:pt x="59" y="160"/>
                  </a:lnTo>
                  <a:lnTo>
                    <a:pt x="62" y="170"/>
                  </a:lnTo>
                  <a:lnTo>
                    <a:pt x="68" y="179"/>
                  </a:lnTo>
                  <a:lnTo>
                    <a:pt x="80" y="184"/>
                  </a:lnTo>
                  <a:lnTo>
                    <a:pt x="93" y="187"/>
                  </a:lnTo>
                  <a:lnTo>
                    <a:pt x="110" y="184"/>
                  </a:lnTo>
                  <a:lnTo>
                    <a:pt x="123" y="177"/>
                  </a:lnTo>
                  <a:lnTo>
                    <a:pt x="134" y="166"/>
                  </a:lnTo>
                  <a:lnTo>
                    <a:pt x="140" y="153"/>
                  </a:lnTo>
                  <a:lnTo>
                    <a:pt x="146" y="139"/>
                  </a:lnTo>
                  <a:lnTo>
                    <a:pt x="147" y="124"/>
                  </a:lnTo>
                  <a:lnTo>
                    <a:pt x="147" y="118"/>
                  </a:lnTo>
                  <a:lnTo>
                    <a:pt x="135" y="115"/>
                  </a:lnTo>
                  <a:lnTo>
                    <a:pt x="123" y="115"/>
                  </a:lnTo>
                  <a:close/>
                  <a:moveTo>
                    <a:pt x="100" y="0"/>
                  </a:moveTo>
                  <a:lnTo>
                    <a:pt x="126" y="2"/>
                  </a:lnTo>
                  <a:lnTo>
                    <a:pt x="148" y="6"/>
                  </a:lnTo>
                  <a:lnTo>
                    <a:pt x="165" y="13"/>
                  </a:lnTo>
                  <a:lnTo>
                    <a:pt x="177" y="22"/>
                  </a:lnTo>
                  <a:lnTo>
                    <a:pt x="187" y="34"/>
                  </a:lnTo>
                  <a:lnTo>
                    <a:pt x="194" y="47"/>
                  </a:lnTo>
                  <a:lnTo>
                    <a:pt x="198" y="60"/>
                  </a:lnTo>
                  <a:lnTo>
                    <a:pt x="199" y="76"/>
                  </a:lnTo>
                  <a:lnTo>
                    <a:pt x="201" y="91"/>
                  </a:lnTo>
                  <a:lnTo>
                    <a:pt x="201" y="107"/>
                  </a:lnTo>
                  <a:lnTo>
                    <a:pt x="201" y="152"/>
                  </a:lnTo>
                  <a:lnTo>
                    <a:pt x="202" y="178"/>
                  </a:lnTo>
                  <a:lnTo>
                    <a:pt x="205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2" y="208"/>
                  </a:lnTo>
                  <a:lnTo>
                    <a:pt x="151" y="190"/>
                  </a:lnTo>
                  <a:lnTo>
                    <a:pt x="150" y="190"/>
                  </a:lnTo>
                  <a:lnTo>
                    <a:pt x="143" y="200"/>
                  </a:lnTo>
                  <a:lnTo>
                    <a:pt x="134" y="211"/>
                  </a:lnTo>
                  <a:lnTo>
                    <a:pt x="122" y="220"/>
                  </a:lnTo>
                  <a:lnTo>
                    <a:pt x="109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3" y="233"/>
                  </a:lnTo>
                  <a:lnTo>
                    <a:pt x="36" y="226"/>
                  </a:lnTo>
                  <a:lnTo>
                    <a:pt x="21" y="216"/>
                  </a:lnTo>
                  <a:lnTo>
                    <a:pt x="11" y="203"/>
                  </a:lnTo>
                  <a:lnTo>
                    <a:pt x="3" y="186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12" y="124"/>
                  </a:lnTo>
                  <a:lnTo>
                    <a:pt x="26" y="107"/>
                  </a:lnTo>
                  <a:lnTo>
                    <a:pt x="45" y="95"/>
                  </a:lnTo>
                  <a:lnTo>
                    <a:pt x="68" y="85"/>
                  </a:lnTo>
                  <a:lnTo>
                    <a:pt x="95" y="80"/>
                  </a:lnTo>
                  <a:lnTo>
                    <a:pt x="123" y="78"/>
                  </a:lnTo>
                  <a:lnTo>
                    <a:pt x="147" y="78"/>
                  </a:lnTo>
                  <a:lnTo>
                    <a:pt x="146" y="68"/>
                  </a:lnTo>
                  <a:lnTo>
                    <a:pt x="140" y="59"/>
                  </a:lnTo>
                  <a:lnTo>
                    <a:pt x="134" y="52"/>
                  </a:lnTo>
                  <a:lnTo>
                    <a:pt x="123" y="46"/>
                  </a:lnTo>
                  <a:lnTo>
                    <a:pt x="109" y="43"/>
                  </a:lnTo>
                  <a:lnTo>
                    <a:pt x="89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40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41" y="6"/>
                  </a:lnTo>
                  <a:lnTo>
                    <a:pt x="57" y="4"/>
                  </a:lnTo>
                  <a:lnTo>
                    <a:pt x="76" y="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9673932" y="432639"/>
              <a:ext cx="106691" cy="176272"/>
            </a:xfrm>
            <a:custGeom>
              <a:avLst/>
              <a:gdLst>
                <a:gd name="T0" fmla="*/ 126 w 138"/>
                <a:gd name="T1" fmla="*/ 0 h 228"/>
                <a:gd name="T2" fmla="*/ 131 w 138"/>
                <a:gd name="T3" fmla="*/ 0 h 228"/>
                <a:gd name="T4" fmla="*/ 135 w 138"/>
                <a:gd name="T5" fmla="*/ 1 h 228"/>
                <a:gd name="T6" fmla="*/ 138 w 138"/>
                <a:gd name="T7" fmla="*/ 49 h 228"/>
                <a:gd name="T8" fmla="*/ 132 w 138"/>
                <a:gd name="T9" fmla="*/ 49 h 228"/>
                <a:gd name="T10" fmla="*/ 126 w 138"/>
                <a:gd name="T11" fmla="*/ 48 h 228"/>
                <a:gd name="T12" fmla="*/ 121 w 138"/>
                <a:gd name="T13" fmla="*/ 48 h 228"/>
                <a:gd name="T14" fmla="*/ 102 w 138"/>
                <a:gd name="T15" fmla="*/ 49 h 228"/>
                <a:gd name="T16" fmla="*/ 89 w 138"/>
                <a:gd name="T17" fmla="*/ 56 h 228"/>
                <a:gd name="T18" fmla="*/ 80 w 138"/>
                <a:gd name="T19" fmla="*/ 64 h 228"/>
                <a:gd name="T20" fmla="*/ 75 w 138"/>
                <a:gd name="T21" fmla="*/ 76 h 228"/>
                <a:gd name="T22" fmla="*/ 72 w 138"/>
                <a:gd name="T23" fmla="*/ 90 h 228"/>
                <a:gd name="T24" fmla="*/ 71 w 138"/>
                <a:gd name="T25" fmla="*/ 107 h 228"/>
                <a:gd name="T26" fmla="*/ 71 w 138"/>
                <a:gd name="T27" fmla="*/ 125 h 228"/>
                <a:gd name="T28" fmla="*/ 71 w 138"/>
                <a:gd name="T29" fmla="*/ 153 h 228"/>
                <a:gd name="T30" fmla="*/ 71 w 138"/>
                <a:gd name="T31" fmla="*/ 169 h 228"/>
                <a:gd name="T32" fmla="*/ 72 w 138"/>
                <a:gd name="T33" fmla="*/ 188 h 228"/>
                <a:gd name="T34" fmla="*/ 72 w 138"/>
                <a:gd name="T35" fmla="*/ 208 h 228"/>
                <a:gd name="T36" fmla="*/ 73 w 138"/>
                <a:gd name="T37" fmla="*/ 228 h 228"/>
                <a:gd name="T38" fmla="*/ 11 w 138"/>
                <a:gd name="T39" fmla="*/ 228 h 228"/>
                <a:gd name="T40" fmla="*/ 13 w 138"/>
                <a:gd name="T41" fmla="*/ 153 h 228"/>
                <a:gd name="T42" fmla="*/ 13 w 138"/>
                <a:gd name="T43" fmla="*/ 101 h 228"/>
                <a:gd name="T44" fmla="*/ 11 w 138"/>
                <a:gd name="T45" fmla="*/ 70 h 228"/>
                <a:gd name="T46" fmla="*/ 7 w 138"/>
                <a:gd name="T47" fmla="*/ 40 h 228"/>
                <a:gd name="T48" fmla="*/ 0 w 138"/>
                <a:gd name="T49" fmla="*/ 10 h 228"/>
                <a:gd name="T50" fmla="*/ 58 w 138"/>
                <a:gd name="T51" fmla="*/ 5 h 228"/>
                <a:gd name="T52" fmla="*/ 62 w 138"/>
                <a:gd name="T53" fmla="*/ 21 h 228"/>
                <a:gd name="T54" fmla="*/ 64 w 138"/>
                <a:gd name="T55" fmla="*/ 39 h 228"/>
                <a:gd name="T56" fmla="*/ 64 w 138"/>
                <a:gd name="T57" fmla="*/ 39 h 228"/>
                <a:gd name="T58" fmla="*/ 75 w 138"/>
                <a:gd name="T59" fmla="*/ 25 h 228"/>
                <a:gd name="T60" fmla="*/ 89 w 138"/>
                <a:gd name="T61" fmla="*/ 11 h 228"/>
                <a:gd name="T62" fmla="*/ 107 w 138"/>
                <a:gd name="T63" fmla="*/ 4 h 228"/>
                <a:gd name="T64" fmla="*/ 126 w 13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28">
                  <a:moveTo>
                    <a:pt x="126" y="0"/>
                  </a:moveTo>
                  <a:lnTo>
                    <a:pt x="131" y="0"/>
                  </a:lnTo>
                  <a:lnTo>
                    <a:pt x="135" y="1"/>
                  </a:lnTo>
                  <a:lnTo>
                    <a:pt x="138" y="49"/>
                  </a:lnTo>
                  <a:lnTo>
                    <a:pt x="132" y="49"/>
                  </a:lnTo>
                  <a:lnTo>
                    <a:pt x="126" y="48"/>
                  </a:lnTo>
                  <a:lnTo>
                    <a:pt x="121" y="48"/>
                  </a:lnTo>
                  <a:lnTo>
                    <a:pt x="102" y="49"/>
                  </a:lnTo>
                  <a:lnTo>
                    <a:pt x="89" y="56"/>
                  </a:lnTo>
                  <a:lnTo>
                    <a:pt x="80" y="64"/>
                  </a:lnTo>
                  <a:lnTo>
                    <a:pt x="75" y="76"/>
                  </a:lnTo>
                  <a:lnTo>
                    <a:pt x="72" y="90"/>
                  </a:lnTo>
                  <a:lnTo>
                    <a:pt x="71" y="107"/>
                  </a:lnTo>
                  <a:lnTo>
                    <a:pt x="71" y="125"/>
                  </a:lnTo>
                  <a:lnTo>
                    <a:pt x="71" y="153"/>
                  </a:lnTo>
                  <a:lnTo>
                    <a:pt x="71" y="169"/>
                  </a:lnTo>
                  <a:lnTo>
                    <a:pt x="72" y="188"/>
                  </a:lnTo>
                  <a:lnTo>
                    <a:pt x="72" y="208"/>
                  </a:lnTo>
                  <a:lnTo>
                    <a:pt x="73" y="228"/>
                  </a:lnTo>
                  <a:lnTo>
                    <a:pt x="11" y="228"/>
                  </a:lnTo>
                  <a:lnTo>
                    <a:pt x="13" y="153"/>
                  </a:lnTo>
                  <a:lnTo>
                    <a:pt x="13" y="101"/>
                  </a:lnTo>
                  <a:lnTo>
                    <a:pt x="11" y="70"/>
                  </a:lnTo>
                  <a:lnTo>
                    <a:pt x="7" y="40"/>
                  </a:lnTo>
                  <a:lnTo>
                    <a:pt x="0" y="10"/>
                  </a:lnTo>
                  <a:lnTo>
                    <a:pt x="58" y="5"/>
                  </a:lnTo>
                  <a:lnTo>
                    <a:pt x="62" y="21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75" y="25"/>
                  </a:lnTo>
                  <a:lnTo>
                    <a:pt x="89" y="11"/>
                  </a:lnTo>
                  <a:lnTo>
                    <a:pt x="107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9789900" y="432639"/>
              <a:ext cx="162356" cy="180911"/>
            </a:xfrm>
            <a:custGeom>
              <a:avLst/>
              <a:gdLst>
                <a:gd name="T0" fmla="*/ 109 w 211"/>
                <a:gd name="T1" fmla="*/ 48 h 234"/>
                <a:gd name="T2" fmla="*/ 93 w 211"/>
                <a:gd name="T3" fmla="*/ 49 h 234"/>
                <a:gd name="T4" fmla="*/ 80 w 211"/>
                <a:gd name="T5" fmla="*/ 55 h 234"/>
                <a:gd name="T6" fmla="*/ 71 w 211"/>
                <a:gd name="T7" fmla="*/ 63 h 234"/>
                <a:gd name="T8" fmla="*/ 64 w 211"/>
                <a:gd name="T9" fmla="*/ 72 h 234"/>
                <a:gd name="T10" fmla="*/ 61 w 211"/>
                <a:gd name="T11" fmla="*/ 81 h 234"/>
                <a:gd name="T12" fmla="*/ 59 w 211"/>
                <a:gd name="T13" fmla="*/ 90 h 234"/>
                <a:gd name="T14" fmla="*/ 153 w 211"/>
                <a:gd name="T15" fmla="*/ 90 h 234"/>
                <a:gd name="T16" fmla="*/ 152 w 211"/>
                <a:gd name="T17" fmla="*/ 80 h 234"/>
                <a:gd name="T18" fmla="*/ 146 w 211"/>
                <a:gd name="T19" fmla="*/ 68 h 234"/>
                <a:gd name="T20" fmla="*/ 138 w 211"/>
                <a:gd name="T21" fmla="*/ 57 h 234"/>
                <a:gd name="T22" fmla="*/ 125 w 211"/>
                <a:gd name="T23" fmla="*/ 51 h 234"/>
                <a:gd name="T24" fmla="*/ 109 w 211"/>
                <a:gd name="T25" fmla="*/ 48 h 234"/>
                <a:gd name="T26" fmla="*/ 108 w 211"/>
                <a:gd name="T27" fmla="*/ 0 h 234"/>
                <a:gd name="T28" fmla="*/ 133 w 211"/>
                <a:gd name="T29" fmla="*/ 2 h 234"/>
                <a:gd name="T30" fmla="*/ 153 w 211"/>
                <a:gd name="T31" fmla="*/ 9 h 234"/>
                <a:gd name="T32" fmla="*/ 171 w 211"/>
                <a:gd name="T33" fmla="*/ 18 h 234"/>
                <a:gd name="T34" fmla="*/ 184 w 211"/>
                <a:gd name="T35" fmla="*/ 31 h 234"/>
                <a:gd name="T36" fmla="*/ 195 w 211"/>
                <a:gd name="T37" fmla="*/ 46 h 234"/>
                <a:gd name="T38" fmla="*/ 203 w 211"/>
                <a:gd name="T39" fmla="*/ 61 h 234"/>
                <a:gd name="T40" fmla="*/ 208 w 211"/>
                <a:gd name="T41" fmla="*/ 78 h 234"/>
                <a:gd name="T42" fmla="*/ 211 w 211"/>
                <a:gd name="T43" fmla="*/ 95 h 234"/>
                <a:gd name="T44" fmla="*/ 211 w 211"/>
                <a:gd name="T45" fmla="*/ 114 h 234"/>
                <a:gd name="T46" fmla="*/ 211 w 211"/>
                <a:gd name="T47" fmla="*/ 120 h 234"/>
                <a:gd name="T48" fmla="*/ 211 w 211"/>
                <a:gd name="T49" fmla="*/ 127 h 234"/>
                <a:gd name="T50" fmla="*/ 59 w 211"/>
                <a:gd name="T51" fmla="*/ 127 h 234"/>
                <a:gd name="T52" fmla="*/ 61 w 211"/>
                <a:gd name="T53" fmla="*/ 136 h 234"/>
                <a:gd name="T54" fmla="*/ 63 w 211"/>
                <a:gd name="T55" fmla="*/ 145 h 234"/>
                <a:gd name="T56" fmla="*/ 68 w 211"/>
                <a:gd name="T57" fmla="*/ 154 h 234"/>
                <a:gd name="T58" fmla="*/ 76 w 211"/>
                <a:gd name="T59" fmla="*/ 165 h 234"/>
                <a:gd name="T60" fmla="*/ 87 w 211"/>
                <a:gd name="T61" fmla="*/ 174 h 234"/>
                <a:gd name="T62" fmla="*/ 101 w 211"/>
                <a:gd name="T63" fmla="*/ 181 h 234"/>
                <a:gd name="T64" fmla="*/ 119 w 211"/>
                <a:gd name="T65" fmla="*/ 186 h 234"/>
                <a:gd name="T66" fmla="*/ 142 w 211"/>
                <a:gd name="T67" fmla="*/ 187 h 234"/>
                <a:gd name="T68" fmla="*/ 167 w 211"/>
                <a:gd name="T69" fmla="*/ 184 h 234"/>
                <a:gd name="T70" fmla="*/ 191 w 211"/>
                <a:gd name="T71" fmla="*/ 181 h 234"/>
                <a:gd name="T72" fmla="*/ 191 w 211"/>
                <a:gd name="T73" fmla="*/ 228 h 234"/>
                <a:gd name="T74" fmla="*/ 163 w 211"/>
                <a:gd name="T75" fmla="*/ 233 h 234"/>
                <a:gd name="T76" fmla="*/ 135 w 211"/>
                <a:gd name="T77" fmla="*/ 234 h 234"/>
                <a:gd name="T78" fmla="*/ 105 w 211"/>
                <a:gd name="T79" fmla="*/ 232 h 234"/>
                <a:gd name="T80" fmla="*/ 78 w 211"/>
                <a:gd name="T81" fmla="*/ 225 h 234"/>
                <a:gd name="T82" fmla="*/ 55 w 211"/>
                <a:gd name="T83" fmla="*/ 213 h 234"/>
                <a:gd name="T84" fmla="*/ 36 w 211"/>
                <a:gd name="T85" fmla="*/ 198 h 234"/>
                <a:gd name="T86" fmla="*/ 21 w 211"/>
                <a:gd name="T87" fmla="*/ 178 h 234"/>
                <a:gd name="T88" fmla="*/ 9 w 211"/>
                <a:gd name="T89" fmla="*/ 156 h 234"/>
                <a:gd name="T90" fmla="*/ 3 w 211"/>
                <a:gd name="T91" fmla="*/ 131 h 234"/>
                <a:gd name="T92" fmla="*/ 0 w 211"/>
                <a:gd name="T93" fmla="*/ 103 h 234"/>
                <a:gd name="T94" fmla="*/ 3 w 211"/>
                <a:gd name="T95" fmla="*/ 78 h 234"/>
                <a:gd name="T96" fmla="*/ 11 w 211"/>
                <a:gd name="T97" fmla="*/ 56 h 234"/>
                <a:gd name="T98" fmla="*/ 23 w 211"/>
                <a:gd name="T99" fmla="*/ 38 h 234"/>
                <a:gd name="T100" fmla="*/ 40 w 211"/>
                <a:gd name="T101" fmla="*/ 22 h 234"/>
                <a:gd name="T102" fmla="*/ 59 w 211"/>
                <a:gd name="T103" fmla="*/ 10 h 234"/>
                <a:gd name="T104" fmla="*/ 81 w 211"/>
                <a:gd name="T105" fmla="*/ 2 h 234"/>
                <a:gd name="T106" fmla="*/ 108 w 211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234">
                  <a:moveTo>
                    <a:pt x="109" y="48"/>
                  </a:moveTo>
                  <a:lnTo>
                    <a:pt x="93" y="49"/>
                  </a:lnTo>
                  <a:lnTo>
                    <a:pt x="80" y="55"/>
                  </a:lnTo>
                  <a:lnTo>
                    <a:pt x="71" y="63"/>
                  </a:lnTo>
                  <a:lnTo>
                    <a:pt x="64" y="72"/>
                  </a:lnTo>
                  <a:lnTo>
                    <a:pt x="61" y="81"/>
                  </a:lnTo>
                  <a:lnTo>
                    <a:pt x="59" y="90"/>
                  </a:lnTo>
                  <a:lnTo>
                    <a:pt x="153" y="90"/>
                  </a:lnTo>
                  <a:lnTo>
                    <a:pt x="152" y="80"/>
                  </a:lnTo>
                  <a:lnTo>
                    <a:pt x="146" y="68"/>
                  </a:lnTo>
                  <a:lnTo>
                    <a:pt x="138" y="57"/>
                  </a:lnTo>
                  <a:lnTo>
                    <a:pt x="125" y="51"/>
                  </a:lnTo>
                  <a:lnTo>
                    <a:pt x="109" y="48"/>
                  </a:lnTo>
                  <a:close/>
                  <a:moveTo>
                    <a:pt x="108" y="0"/>
                  </a:moveTo>
                  <a:lnTo>
                    <a:pt x="133" y="2"/>
                  </a:lnTo>
                  <a:lnTo>
                    <a:pt x="153" y="9"/>
                  </a:lnTo>
                  <a:lnTo>
                    <a:pt x="171" y="18"/>
                  </a:lnTo>
                  <a:lnTo>
                    <a:pt x="184" y="31"/>
                  </a:lnTo>
                  <a:lnTo>
                    <a:pt x="195" y="46"/>
                  </a:lnTo>
                  <a:lnTo>
                    <a:pt x="203" y="61"/>
                  </a:lnTo>
                  <a:lnTo>
                    <a:pt x="208" y="78"/>
                  </a:lnTo>
                  <a:lnTo>
                    <a:pt x="211" y="95"/>
                  </a:lnTo>
                  <a:lnTo>
                    <a:pt x="211" y="114"/>
                  </a:lnTo>
                  <a:lnTo>
                    <a:pt x="211" y="120"/>
                  </a:lnTo>
                  <a:lnTo>
                    <a:pt x="211" y="127"/>
                  </a:lnTo>
                  <a:lnTo>
                    <a:pt x="59" y="127"/>
                  </a:lnTo>
                  <a:lnTo>
                    <a:pt x="61" y="136"/>
                  </a:lnTo>
                  <a:lnTo>
                    <a:pt x="63" y="145"/>
                  </a:lnTo>
                  <a:lnTo>
                    <a:pt x="68" y="154"/>
                  </a:lnTo>
                  <a:lnTo>
                    <a:pt x="76" y="165"/>
                  </a:lnTo>
                  <a:lnTo>
                    <a:pt x="87" y="174"/>
                  </a:lnTo>
                  <a:lnTo>
                    <a:pt x="101" y="181"/>
                  </a:lnTo>
                  <a:lnTo>
                    <a:pt x="119" y="186"/>
                  </a:lnTo>
                  <a:lnTo>
                    <a:pt x="142" y="187"/>
                  </a:lnTo>
                  <a:lnTo>
                    <a:pt x="167" y="184"/>
                  </a:lnTo>
                  <a:lnTo>
                    <a:pt x="191" y="181"/>
                  </a:lnTo>
                  <a:lnTo>
                    <a:pt x="191" y="228"/>
                  </a:lnTo>
                  <a:lnTo>
                    <a:pt x="163" y="233"/>
                  </a:lnTo>
                  <a:lnTo>
                    <a:pt x="135" y="234"/>
                  </a:lnTo>
                  <a:lnTo>
                    <a:pt x="105" y="232"/>
                  </a:lnTo>
                  <a:lnTo>
                    <a:pt x="78" y="225"/>
                  </a:lnTo>
                  <a:lnTo>
                    <a:pt x="55" y="213"/>
                  </a:lnTo>
                  <a:lnTo>
                    <a:pt x="36" y="198"/>
                  </a:lnTo>
                  <a:lnTo>
                    <a:pt x="21" y="178"/>
                  </a:lnTo>
                  <a:lnTo>
                    <a:pt x="9" y="156"/>
                  </a:lnTo>
                  <a:lnTo>
                    <a:pt x="3" y="131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1" y="56"/>
                  </a:lnTo>
                  <a:lnTo>
                    <a:pt x="23" y="38"/>
                  </a:lnTo>
                  <a:lnTo>
                    <a:pt x="40" y="22"/>
                  </a:lnTo>
                  <a:lnTo>
                    <a:pt x="59" y="10"/>
                  </a:lnTo>
                  <a:lnTo>
                    <a:pt x="81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09507" y="1304503"/>
            <a:ext cx="2713607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3218592" y="1304503"/>
            <a:ext cx="2713606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6122246" y="1304503"/>
            <a:ext cx="2713606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07589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‹#›</a:t>
            </a:fld>
            <a:endParaRPr lang="en-GB">
              <a:solidFill>
                <a:srgbClr val="58595B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7540" y="6179208"/>
            <a:ext cx="8548312" cy="0"/>
          </a:xfrm>
          <a:prstGeom prst="line">
            <a:avLst/>
          </a:pr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310158" y="6347904"/>
            <a:ext cx="1636104" cy="228546"/>
            <a:chOff x="7398636" y="349142"/>
            <a:chExt cx="2553620" cy="33630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7398636" y="370016"/>
              <a:ext cx="62623" cy="238895"/>
            </a:xfrm>
            <a:custGeom>
              <a:avLst/>
              <a:gdLst>
                <a:gd name="T0" fmla="*/ 0 w 82"/>
                <a:gd name="T1" fmla="*/ 0 h 308"/>
                <a:gd name="T2" fmla="*/ 76 w 82"/>
                <a:gd name="T3" fmla="*/ 0 h 308"/>
                <a:gd name="T4" fmla="*/ 74 w 82"/>
                <a:gd name="T5" fmla="*/ 25 h 308"/>
                <a:gd name="T6" fmla="*/ 73 w 82"/>
                <a:gd name="T7" fmla="*/ 53 h 308"/>
                <a:gd name="T8" fmla="*/ 73 w 82"/>
                <a:gd name="T9" fmla="*/ 86 h 308"/>
                <a:gd name="T10" fmla="*/ 73 w 82"/>
                <a:gd name="T11" fmla="*/ 199 h 308"/>
                <a:gd name="T12" fmla="*/ 74 w 82"/>
                <a:gd name="T13" fmla="*/ 225 h 308"/>
                <a:gd name="T14" fmla="*/ 76 w 82"/>
                <a:gd name="T15" fmla="*/ 254 h 308"/>
                <a:gd name="T16" fmla="*/ 78 w 82"/>
                <a:gd name="T17" fmla="*/ 283 h 308"/>
                <a:gd name="T18" fmla="*/ 82 w 82"/>
                <a:gd name="T19" fmla="*/ 308 h 308"/>
                <a:gd name="T20" fmla="*/ 6 w 82"/>
                <a:gd name="T21" fmla="*/ 308 h 308"/>
                <a:gd name="T22" fmla="*/ 6 w 82"/>
                <a:gd name="T23" fmla="*/ 289 h 308"/>
                <a:gd name="T24" fmla="*/ 7 w 82"/>
                <a:gd name="T25" fmla="*/ 271 h 308"/>
                <a:gd name="T26" fmla="*/ 7 w 82"/>
                <a:gd name="T27" fmla="*/ 251 h 308"/>
                <a:gd name="T28" fmla="*/ 7 w 82"/>
                <a:gd name="T29" fmla="*/ 228 h 308"/>
                <a:gd name="T30" fmla="*/ 7 w 82"/>
                <a:gd name="T31" fmla="*/ 107 h 308"/>
                <a:gd name="T32" fmla="*/ 7 w 82"/>
                <a:gd name="T33" fmla="*/ 68 h 308"/>
                <a:gd name="T34" fmla="*/ 5 w 82"/>
                <a:gd name="T35" fmla="*/ 32 h 308"/>
                <a:gd name="T36" fmla="*/ 0 w 82"/>
                <a:gd name="T3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308">
                  <a:moveTo>
                    <a:pt x="0" y="0"/>
                  </a:moveTo>
                  <a:lnTo>
                    <a:pt x="76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99"/>
                  </a:lnTo>
                  <a:lnTo>
                    <a:pt x="74" y="225"/>
                  </a:lnTo>
                  <a:lnTo>
                    <a:pt x="76" y="254"/>
                  </a:lnTo>
                  <a:lnTo>
                    <a:pt x="78" y="283"/>
                  </a:lnTo>
                  <a:lnTo>
                    <a:pt x="82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7" y="271"/>
                  </a:lnTo>
                  <a:lnTo>
                    <a:pt x="7" y="251"/>
                  </a:lnTo>
                  <a:lnTo>
                    <a:pt x="7" y="228"/>
                  </a:lnTo>
                  <a:lnTo>
                    <a:pt x="7" y="107"/>
                  </a:lnTo>
                  <a:lnTo>
                    <a:pt x="7" y="68"/>
                  </a:lnTo>
                  <a:lnTo>
                    <a:pt x="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/>
          </p:nvSpPr>
          <p:spPr bwMode="auto">
            <a:xfrm>
              <a:off x="7496049" y="432639"/>
              <a:ext cx="183230" cy="252811"/>
            </a:xfrm>
            <a:custGeom>
              <a:avLst/>
              <a:gdLst>
                <a:gd name="T0" fmla="*/ 104 w 237"/>
                <a:gd name="T1" fmla="*/ 51 h 326"/>
                <a:gd name="T2" fmla="*/ 79 w 237"/>
                <a:gd name="T3" fmla="*/ 68 h 326"/>
                <a:gd name="T4" fmla="*/ 68 w 237"/>
                <a:gd name="T5" fmla="*/ 102 h 326"/>
                <a:gd name="T6" fmla="*/ 69 w 237"/>
                <a:gd name="T7" fmla="*/ 145 h 326"/>
                <a:gd name="T8" fmla="*/ 87 w 237"/>
                <a:gd name="T9" fmla="*/ 177 h 326"/>
                <a:gd name="T10" fmla="*/ 124 w 237"/>
                <a:gd name="T11" fmla="*/ 187 h 326"/>
                <a:gd name="T12" fmla="*/ 154 w 237"/>
                <a:gd name="T13" fmla="*/ 179 h 326"/>
                <a:gd name="T14" fmla="*/ 172 w 237"/>
                <a:gd name="T15" fmla="*/ 157 h 326"/>
                <a:gd name="T16" fmla="*/ 179 w 237"/>
                <a:gd name="T17" fmla="*/ 123 h 326"/>
                <a:gd name="T18" fmla="*/ 168 w 237"/>
                <a:gd name="T19" fmla="*/ 77 h 326"/>
                <a:gd name="T20" fmla="*/ 140 w 237"/>
                <a:gd name="T21" fmla="*/ 51 h 326"/>
                <a:gd name="T22" fmla="*/ 136 w 237"/>
                <a:gd name="T23" fmla="*/ 0 h 326"/>
                <a:gd name="T24" fmla="*/ 182 w 237"/>
                <a:gd name="T25" fmla="*/ 11 h 326"/>
                <a:gd name="T26" fmla="*/ 216 w 237"/>
                <a:gd name="T27" fmla="*/ 44 h 326"/>
                <a:gd name="T28" fmla="*/ 235 w 237"/>
                <a:gd name="T29" fmla="*/ 93 h 326"/>
                <a:gd name="T30" fmla="*/ 235 w 237"/>
                <a:gd name="T31" fmla="*/ 149 h 326"/>
                <a:gd name="T32" fmla="*/ 217 w 237"/>
                <a:gd name="T33" fmla="*/ 194 h 326"/>
                <a:gd name="T34" fmla="*/ 183 w 237"/>
                <a:gd name="T35" fmla="*/ 224 h 326"/>
                <a:gd name="T36" fmla="*/ 138 w 237"/>
                <a:gd name="T37" fmla="*/ 234 h 326"/>
                <a:gd name="T38" fmla="*/ 103 w 237"/>
                <a:gd name="T39" fmla="*/ 230 h 326"/>
                <a:gd name="T40" fmla="*/ 81 w 237"/>
                <a:gd name="T41" fmla="*/ 219 h 326"/>
                <a:gd name="T42" fmla="*/ 70 w 237"/>
                <a:gd name="T43" fmla="*/ 239 h 326"/>
                <a:gd name="T44" fmla="*/ 72 w 237"/>
                <a:gd name="T45" fmla="*/ 272 h 326"/>
                <a:gd name="T46" fmla="*/ 76 w 237"/>
                <a:gd name="T47" fmla="*/ 322 h 326"/>
                <a:gd name="T48" fmla="*/ 5 w 237"/>
                <a:gd name="T49" fmla="*/ 313 h 326"/>
                <a:gd name="T50" fmla="*/ 9 w 237"/>
                <a:gd name="T51" fmla="*/ 274 h 326"/>
                <a:gd name="T52" fmla="*/ 11 w 237"/>
                <a:gd name="T53" fmla="*/ 232 h 326"/>
                <a:gd name="T54" fmla="*/ 13 w 237"/>
                <a:gd name="T55" fmla="*/ 123 h 326"/>
                <a:gd name="T56" fmla="*/ 6 w 237"/>
                <a:gd name="T57" fmla="*/ 47 h 326"/>
                <a:gd name="T58" fmla="*/ 55 w 237"/>
                <a:gd name="T59" fmla="*/ 5 h 326"/>
                <a:gd name="T60" fmla="*/ 62 w 237"/>
                <a:gd name="T61" fmla="*/ 38 h 326"/>
                <a:gd name="T62" fmla="*/ 78 w 237"/>
                <a:gd name="T63" fmla="*/ 21 h 326"/>
                <a:gd name="T64" fmla="*/ 100 w 237"/>
                <a:gd name="T65" fmla="*/ 6 h 326"/>
                <a:gd name="T66" fmla="*/ 136 w 237"/>
                <a:gd name="T6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326">
                  <a:moveTo>
                    <a:pt x="121" y="48"/>
                  </a:moveTo>
                  <a:lnTo>
                    <a:pt x="104" y="51"/>
                  </a:lnTo>
                  <a:lnTo>
                    <a:pt x="90" y="57"/>
                  </a:lnTo>
                  <a:lnTo>
                    <a:pt x="79" y="68"/>
                  </a:lnTo>
                  <a:lnTo>
                    <a:pt x="73" y="84"/>
                  </a:lnTo>
                  <a:lnTo>
                    <a:pt x="68" y="102"/>
                  </a:lnTo>
                  <a:lnTo>
                    <a:pt x="66" y="123"/>
                  </a:lnTo>
                  <a:lnTo>
                    <a:pt x="69" y="145"/>
                  </a:lnTo>
                  <a:lnTo>
                    <a:pt x="76" y="163"/>
                  </a:lnTo>
                  <a:lnTo>
                    <a:pt x="87" y="177"/>
                  </a:lnTo>
                  <a:lnTo>
                    <a:pt x="103" y="184"/>
                  </a:lnTo>
                  <a:lnTo>
                    <a:pt x="124" y="187"/>
                  </a:lnTo>
                  <a:lnTo>
                    <a:pt x="141" y="184"/>
                  </a:lnTo>
                  <a:lnTo>
                    <a:pt x="154" y="179"/>
                  </a:lnTo>
                  <a:lnTo>
                    <a:pt x="165" y="169"/>
                  </a:lnTo>
                  <a:lnTo>
                    <a:pt x="172" y="157"/>
                  </a:lnTo>
                  <a:lnTo>
                    <a:pt x="178" y="141"/>
                  </a:lnTo>
                  <a:lnTo>
                    <a:pt x="179" y="123"/>
                  </a:lnTo>
                  <a:lnTo>
                    <a:pt x="176" y="98"/>
                  </a:lnTo>
                  <a:lnTo>
                    <a:pt x="168" y="77"/>
                  </a:lnTo>
                  <a:lnTo>
                    <a:pt x="155" y="61"/>
                  </a:lnTo>
                  <a:lnTo>
                    <a:pt x="140" y="51"/>
                  </a:lnTo>
                  <a:lnTo>
                    <a:pt x="121" y="48"/>
                  </a:lnTo>
                  <a:close/>
                  <a:moveTo>
                    <a:pt x="136" y="0"/>
                  </a:moveTo>
                  <a:lnTo>
                    <a:pt x="159" y="4"/>
                  </a:lnTo>
                  <a:lnTo>
                    <a:pt x="182" y="11"/>
                  </a:lnTo>
                  <a:lnTo>
                    <a:pt x="201" y="26"/>
                  </a:lnTo>
                  <a:lnTo>
                    <a:pt x="216" y="44"/>
                  </a:lnTo>
                  <a:lnTo>
                    <a:pt x="227" y="66"/>
                  </a:lnTo>
                  <a:lnTo>
                    <a:pt x="235" y="93"/>
                  </a:lnTo>
                  <a:lnTo>
                    <a:pt x="237" y="122"/>
                  </a:lnTo>
                  <a:lnTo>
                    <a:pt x="235" y="149"/>
                  </a:lnTo>
                  <a:lnTo>
                    <a:pt x="227" y="173"/>
                  </a:lnTo>
                  <a:lnTo>
                    <a:pt x="217" y="194"/>
                  </a:lnTo>
                  <a:lnTo>
                    <a:pt x="201" y="211"/>
                  </a:lnTo>
                  <a:lnTo>
                    <a:pt x="183" y="224"/>
                  </a:lnTo>
                  <a:lnTo>
                    <a:pt x="162" y="232"/>
                  </a:lnTo>
                  <a:lnTo>
                    <a:pt x="138" y="234"/>
                  </a:lnTo>
                  <a:lnTo>
                    <a:pt x="119" y="233"/>
                  </a:lnTo>
                  <a:lnTo>
                    <a:pt x="103" y="230"/>
                  </a:lnTo>
                  <a:lnTo>
                    <a:pt x="91" y="225"/>
                  </a:lnTo>
                  <a:lnTo>
                    <a:pt x="81" y="219"/>
                  </a:lnTo>
                  <a:lnTo>
                    <a:pt x="70" y="213"/>
                  </a:lnTo>
                  <a:lnTo>
                    <a:pt x="70" y="239"/>
                  </a:lnTo>
                  <a:lnTo>
                    <a:pt x="70" y="253"/>
                  </a:lnTo>
                  <a:lnTo>
                    <a:pt x="72" y="272"/>
                  </a:lnTo>
                  <a:lnTo>
                    <a:pt x="73" y="296"/>
                  </a:lnTo>
                  <a:lnTo>
                    <a:pt x="76" y="322"/>
                  </a:lnTo>
                  <a:lnTo>
                    <a:pt x="4" y="326"/>
                  </a:lnTo>
                  <a:lnTo>
                    <a:pt x="5" y="313"/>
                  </a:lnTo>
                  <a:lnTo>
                    <a:pt x="7" y="295"/>
                  </a:lnTo>
                  <a:lnTo>
                    <a:pt x="9" y="274"/>
                  </a:lnTo>
                  <a:lnTo>
                    <a:pt x="10" y="253"/>
                  </a:lnTo>
                  <a:lnTo>
                    <a:pt x="11" y="232"/>
                  </a:lnTo>
                  <a:lnTo>
                    <a:pt x="13" y="213"/>
                  </a:lnTo>
                  <a:lnTo>
                    <a:pt x="13" y="123"/>
                  </a:lnTo>
                  <a:lnTo>
                    <a:pt x="10" y="85"/>
                  </a:lnTo>
                  <a:lnTo>
                    <a:pt x="6" y="47"/>
                  </a:lnTo>
                  <a:lnTo>
                    <a:pt x="0" y="10"/>
                  </a:lnTo>
                  <a:lnTo>
                    <a:pt x="55" y="5"/>
                  </a:lnTo>
                  <a:lnTo>
                    <a:pt x="59" y="21"/>
                  </a:lnTo>
                  <a:lnTo>
                    <a:pt x="62" y="38"/>
                  </a:lnTo>
                  <a:lnTo>
                    <a:pt x="69" y="28"/>
                  </a:lnTo>
                  <a:lnTo>
                    <a:pt x="78" y="21"/>
                  </a:lnTo>
                  <a:lnTo>
                    <a:pt x="89" y="13"/>
                  </a:lnTo>
                  <a:lnTo>
                    <a:pt x="100" y="6"/>
                  </a:lnTo>
                  <a:lnTo>
                    <a:pt x="116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7700153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2 w 159"/>
                <a:gd name="T3" fmla="*/ 1 h 234"/>
                <a:gd name="T4" fmla="*/ 135 w 159"/>
                <a:gd name="T5" fmla="*/ 4 h 234"/>
                <a:gd name="T6" fmla="*/ 135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2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8 w 159"/>
                <a:gd name="T19" fmla="*/ 61 h 234"/>
                <a:gd name="T20" fmla="*/ 62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4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50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6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3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0 w 159"/>
                <a:gd name="T67" fmla="*/ 190 h 234"/>
                <a:gd name="T68" fmla="*/ 91 w 159"/>
                <a:gd name="T69" fmla="*/ 186 h 234"/>
                <a:gd name="T70" fmla="*/ 97 w 159"/>
                <a:gd name="T71" fmla="*/ 179 h 234"/>
                <a:gd name="T72" fmla="*/ 100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0 w 159"/>
                <a:gd name="T83" fmla="*/ 123 h 234"/>
                <a:gd name="T84" fmla="*/ 25 w 159"/>
                <a:gd name="T85" fmla="*/ 111 h 234"/>
                <a:gd name="T86" fmla="*/ 12 w 159"/>
                <a:gd name="T87" fmla="*/ 97 h 234"/>
                <a:gd name="T88" fmla="*/ 3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3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2" y="1"/>
                  </a:lnTo>
                  <a:lnTo>
                    <a:pt x="135" y="4"/>
                  </a:lnTo>
                  <a:lnTo>
                    <a:pt x="135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2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8" y="61"/>
                  </a:lnTo>
                  <a:lnTo>
                    <a:pt x="62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4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50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6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3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0" y="190"/>
                  </a:lnTo>
                  <a:lnTo>
                    <a:pt x="91" y="186"/>
                  </a:lnTo>
                  <a:lnTo>
                    <a:pt x="97" y="179"/>
                  </a:lnTo>
                  <a:lnTo>
                    <a:pt x="100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0" y="123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3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7841634" y="432639"/>
              <a:ext cx="176272" cy="180911"/>
            </a:xfrm>
            <a:custGeom>
              <a:avLst/>
              <a:gdLst>
                <a:gd name="T0" fmla="*/ 115 w 229"/>
                <a:gd name="T1" fmla="*/ 48 h 234"/>
                <a:gd name="T2" fmla="*/ 97 w 229"/>
                <a:gd name="T3" fmla="*/ 49 h 234"/>
                <a:gd name="T4" fmla="*/ 84 w 229"/>
                <a:gd name="T5" fmla="*/ 56 h 234"/>
                <a:gd name="T6" fmla="*/ 72 w 229"/>
                <a:gd name="T7" fmla="*/ 66 h 234"/>
                <a:gd name="T8" fmla="*/ 64 w 229"/>
                <a:gd name="T9" fmla="*/ 80 h 234"/>
                <a:gd name="T10" fmla="*/ 60 w 229"/>
                <a:gd name="T11" fmla="*/ 97 h 234"/>
                <a:gd name="T12" fmla="*/ 58 w 229"/>
                <a:gd name="T13" fmla="*/ 116 h 234"/>
                <a:gd name="T14" fmla="*/ 60 w 229"/>
                <a:gd name="T15" fmla="*/ 136 h 234"/>
                <a:gd name="T16" fmla="*/ 64 w 229"/>
                <a:gd name="T17" fmla="*/ 153 h 234"/>
                <a:gd name="T18" fmla="*/ 73 w 229"/>
                <a:gd name="T19" fmla="*/ 167 h 234"/>
                <a:gd name="T20" fmla="*/ 84 w 229"/>
                <a:gd name="T21" fmla="*/ 178 h 234"/>
                <a:gd name="T22" fmla="*/ 98 w 229"/>
                <a:gd name="T23" fmla="*/ 184 h 234"/>
                <a:gd name="T24" fmla="*/ 115 w 229"/>
                <a:gd name="T25" fmla="*/ 187 h 234"/>
                <a:gd name="T26" fmla="*/ 132 w 229"/>
                <a:gd name="T27" fmla="*/ 184 h 234"/>
                <a:gd name="T28" fmla="*/ 147 w 229"/>
                <a:gd name="T29" fmla="*/ 178 h 234"/>
                <a:gd name="T30" fmla="*/ 157 w 229"/>
                <a:gd name="T31" fmla="*/ 166 h 234"/>
                <a:gd name="T32" fmla="*/ 165 w 229"/>
                <a:gd name="T33" fmla="*/ 153 h 234"/>
                <a:gd name="T34" fmla="*/ 170 w 229"/>
                <a:gd name="T35" fmla="*/ 136 h 234"/>
                <a:gd name="T36" fmla="*/ 172 w 229"/>
                <a:gd name="T37" fmla="*/ 116 h 234"/>
                <a:gd name="T38" fmla="*/ 170 w 229"/>
                <a:gd name="T39" fmla="*/ 97 h 234"/>
                <a:gd name="T40" fmla="*/ 165 w 229"/>
                <a:gd name="T41" fmla="*/ 80 h 234"/>
                <a:gd name="T42" fmla="*/ 157 w 229"/>
                <a:gd name="T43" fmla="*/ 65 h 234"/>
                <a:gd name="T44" fmla="*/ 147 w 229"/>
                <a:gd name="T45" fmla="*/ 56 h 234"/>
                <a:gd name="T46" fmla="*/ 132 w 229"/>
                <a:gd name="T47" fmla="*/ 49 h 234"/>
                <a:gd name="T48" fmla="*/ 115 w 229"/>
                <a:gd name="T49" fmla="*/ 48 h 234"/>
                <a:gd name="T50" fmla="*/ 115 w 229"/>
                <a:gd name="T51" fmla="*/ 0 h 234"/>
                <a:gd name="T52" fmla="*/ 143 w 229"/>
                <a:gd name="T53" fmla="*/ 4 h 234"/>
                <a:gd name="T54" fmla="*/ 168 w 229"/>
                <a:gd name="T55" fmla="*/ 11 h 234"/>
                <a:gd name="T56" fmla="*/ 189 w 229"/>
                <a:gd name="T57" fmla="*/ 25 h 234"/>
                <a:gd name="T58" fmla="*/ 206 w 229"/>
                <a:gd name="T59" fmla="*/ 42 h 234"/>
                <a:gd name="T60" fmla="*/ 219 w 229"/>
                <a:gd name="T61" fmla="*/ 63 h 234"/>
                <a:gd name="T62" fmla="*/ 226 w 229"/>
                <a:gd name="T63" fmla="*/ 87 h 234"/>
                <a:gd name="T64" fmla="*/ 229 w 229"/>
                <a:gd name="T65" fmla="*/ 116 h 234"/>
                <a:gd name="T66" fmla="*/ 226 w 229"/>
                <a:gd name="T67" fmla="*/ 144 h 234"/>
                <a:gd name="T68" fmla="*/ 219 w 229"/>
                <a:gd name="T69" fmla="*/ 169 h 234"/>
                <a:gd name="T70" fmla="*/ 206 w 229"/>
                <a:gd name="T71" fmla="*/ 190 h 234"/>
                <a:gd name="T72" fmla="*/ 189 w 229"/>
                <a:gd name="T73" fmla="*/ 208 h 234"/>
                <a:gd name="T74" fmla="*/ 168 w 229"/>
                <a:gd name="T75" fmla="*/ 222 h 234"/>
                <a:gd name="T76" fmla="*/ 143 w 229"/>
                <a:gd name="T77" fmla="*/ 232 h 234"/>
                <a:gd name="T78" fmla="*/ 115 w 229"/>
                <a:gd name="T79" fmla="*/ 234 h 234"/>
                <a:gd name="T80" fmla="*/ 88 w 229"/>
                <a:gd name="T81" fmla="*/ 232 h 234"/>
                <a:gd name="T82" fmla="*/ 63 w 229"/>
                <a:gd name="T83" fmla="*/ 224 h 234"/>
                <a:gd name="T84" fmla="*/ 41 w 229"/>
                <a:gd name="T85" fmla="*/ 209 h 234"/>
                <a:gd name="T86" fmla="*/ 24 w 229"/>
                <a:gd name="T87" fmla="*/ 192 h 234"/>
                <a:gd name="T88" fmla="*/ 10 w 229"/>
                <a:gd name="T89" fmla="*/ 170 h 234"/>
                <a:gd name="T90" fmla="*/ 3 w 229"/>
                <a:gd name="T91" fmla="*/ 144 h 234"/>
                <a:gd name="T92" fmla="*/ 0 w 229"/>
                <a:gd name="T93" fmla="*/ 116 h 234"/>
                <a:gd name="T94" fmla="*/ 3 w 229"/>
                <a:gd name="T95" fmla="*/ 87 h 234"/>
                <a:gd name="T96" fmla="*/ 10 w 229"/>
                <a:gd name="T97" fmla="*/ 63 h 234"/>
                <a:gd name="T98" fmla="*/ 24 w 229"/>
                <a:gd name="T99" fmla="*/ 42 h 234"/>
                <a:gd name="T100" fmla="*/ 41 w 229"/>
                <a:gd name="T101" fmla="*/ 23 h 234"/>
                <a:gd name="T102" fmla="*/ 62 w 229"/>
                <a:gd name="T103" fmla="*/ 11 h 234"/>
                <a:gd name="T104" fmla="*/ 86 w 229"/>
                <a:gd name="T105" fmla="*/ 4 h 234"/>
                <a:gd name="T106" fmla="*/ 115 w 229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" h="234">
                  <a:moveTo>
                    <a:pt x="115" y="48"/>
                  </a:moveTo>
                  <a:lnTo>
                    <a:pt x="97" y="49"/>
                  </a:lnTo>
                  <a:lnTo>
                    <a:pt x="84" y="56"/>
                  </a:lnTo>
                  <a:lnTo>
                    <a:pt x="72" y="66"/>
                  </a:lnTo>
                  <a:lnTo>
                    <a:pt x="64" y="80"/>
                  </a:lnTo>
                  <a:lnTo>
                    <a:pt x="60" y="97"/>
                  </a:lnTo>
                  <a:lnTo>
                    <a:pt x="58" y="116"/>
                  </a:lnTo>
                  <a:lnTo>
                    <a:pt x="60" y="136"/>
                  </a:lnTo>
                  <a:lnTo>
                    <a:pt x="64" y="153"/>
                  </a:lnTo>
                  <a:lnTo>
                    <a:pt x="73" y="167"/>
                  </a:lnTo>
                  <a:lnTo>
                    <a:pt x="84" y="178"/>
                  </a:lnTo>
                  <a:lnTo>
                    <a:pt x="98" y="184"/>
                  </a:lnTo>
                  <a:lnTo>
                    <a:pt x="115" y="187"/>
                  </a:lnTo>
                  <a:lnTo>
                    <a:pt x="132" y="184"/>
                  </a:lnTo>
                  <a:lnTo>
                    <a:pt x="147" y="178"/>
                  </a:lnTo>
                  <a:lnTo>
                    <a:pt x="157" y="166"/>
                  </a:lnTo>
                  <a:lnTo>
                    <a:pt x="165" y="153"/>
                  </a:lnTo>
                  <a:lnTo>
                    <a:pt x="170" y="136"/>
                  </a:lnTo>
                  <a:lnTo>
                    <a:pt x="172" y="116"/>
                  </a:lnTo>
                  <a:lnTo>
                    <a:pt x="170" y="97"/>
                  </a:lnTo>
                  <a:lnTo>
                    <a:pt x="165" y="80"/>
                  </a:lnTo>
                  <a:lnTo>
                    <a:pt x="157" y="65"/>
                  </a:lnTo>
                  <a:lnTo>
                    <a:pt x="147" y="56"/>
                  </a:lnTo>
                  <a:lnTo>
                    <a:pt x="132" y="49"/>
                  </a:lnTo>
                  <a:lnTo>
                    <a:pt x="115" y="48"/>
                  </a:lnTo>
                  <a:close/>
                  <a:moveTo>
                    <a:pt x="115" y="0"/>
                  </a:moveTo>
                  <a:lnTo>
                    <a:pt x="143" y="4"/>
                  </a:lnTo>
                  <a:lnTo>
                    <a:pt x="168" y="11"/>
                  </a:lnTo>
                  <a:lnTo>
                    <a:pt x="189" y="25"/>
                  </a:lnTo>
                  <a:lnTo>
                    <a:pt x="206" y="42"/>
                  </a:lnTo>
                  <a:lnTo>
                    <a:pt x="219" y="63"/>
                  </a:lnTo>
                  <a:lnTo>
                    <a:pt x="226" y="87"/>
                  </a:lnTo>
                  <a:lnTo>
                    <a:pt x="229" y="116"/>
                  </a:lnTo>
                  <a:lnTo>
                    <a:pt x="226" y="144"/>
                  </a:lnTo>
                  <a:lnTo>
                    <a:pt x="219" y="169"/>
                  </a:lnTo>
                  <a:lnTo>
                    <a:pt x="206" y="190"/>
                  </a:lnTo>
                  <a:lnTo>
                    <a:pt x="189" y="208"/>
                  </a:lnTo>
                  <a:lnTo>
                    <a:pt x="168" y="222"/>
                  </a:lnTo>
                  <a:lnTo>
                    <a:pt x="143" y="232"/>
                  </a:lnTo>
                  <a:lnTo>
                    <a:pt x="115" y="234"/>
                  </a:lnTo>
                  <a:lnTo>
                    <a:pt x="88" y="232"/>
                  </a:lnTo>
                  <a:lnTo>
                    <a:pt x="63" y="224"/>
                  </a:lnTo>
                  <a:lnTo>
                    <a:pt x="41" y="209"/>
                  </a:lnTo>
                  <a:lnTo>
                    <a:pt x="24" y="192"/>
                  </a:lnTo>
                  <a:lnTo>
                    <a:pt x="10" y="170"/>
                  </a:lnTo>
                  <a:lnTo>
                    <a:pt x="3" y="144"/>
                  </a:lnTo>
                  <a:lnTo>
                    <a:pt x="0" y="116"/>
                  </a:lnTo>
                  <a:lnTo>
                    <a:pt x="3" y="87"/>
                  </a:lnTo>
                  <a:lnTo>
                    <a:pt x="10" y="63"/>
                  </a:lnTo>
                  <a:lnTo>
                    <a:pt x="24" y="42"/>
                  </a:lnTo>
                  <a:lnTo>
                    <a:pt x="41" y="23"/>
                  </a:lnTo>
                  <a:lnTo>
                    <a:pt x="62" y="11"/>
                  </a:lnTo>
                  <a:lnTo>
                    <a:pt x="86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8041100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1 w 159"/>
                <a:gd name="T3" fmla="*/ 1 h 234"/>
                <a:gd name="T4" fmla="*/ 136 w 159"/>
                <a:gd name="T5" fmla="*/ 4 h 234"/>
                <a:gd name="T6" fmla="*/ 136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1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9 w 159"/>
                <a:gd name="T19" fmla="*/ 61 h 234"/>
                <a:gd name="T20" fmla="*/ 63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5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49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5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2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1 w 159"/>
                <a:gd name="T67" fmla="*/ 190 h 234"/>
                <a:gd name="T68" fmla="*/ 91 w 159"/>
                <a:gd name="T69" fmla="*/ 186 h 234"/>
                <a:gd name="T70" fmla="*/ 98 w 159"/>
                <a:gd name="T71" fmla="*/ 179 h 234"/>
                <a:gd name="T72" fmla="*/ 101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1 w 159"/>
                <a:gd name="T83" fmla="*/ 123 h 234"/>
                <a:gd name="T84" fmla="*/ 25 w 159"/>
                <a:gd name="T85" fmla="*/ 111 h 234"/>
                <a:gd name="T86" fmla="*/ 13 w 159"/>
                <a:gd name="T87" fmla="*/ 97 h 234"/>
                <a:gd name="T88" fmla="*/ 4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4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1" y="1"/>
                  </a:lnTo>
                  <a:lnTo>
                    <a:pt x="136" y="4"/>
                  </a:lnTo>
                  <a:lnTo>
                    <a:pt x="136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9" y="61"/>
                  </a:lnTo>
                  <a:lnTo>
                    <a:pt x="63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5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49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5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2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1" y="190"/>
                  </a:lnTo>
                  <a:lnTo>
                    <a:pt x="91" y="186"/>
                  </a:lnTo>
                  <a:lnTo>
                    <a:pt x="98" y="179"/>
                  </a:lnTo>
                  <a:lnTo>
                    <a:pt x="101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1" y="123"/>
                  </a:lnTo>
                  <a:lnTo>
                    <a:pt x="25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4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8314785" y="370016"/>
              <a:ext cx="197146" cy="238895"/>
            </a:xfrm>
            <a:custGeom>
              <a:avLst/>
              <a:gdLst>
                <a:gd name="T0" fmla="*/ 0 w 255"/>
                <a:gd name="T1" fmla="*/ 0 h 308"/>
                <a:gd name="T2" fmla="*/ 74 w 255"/>
                <a:gd name="T3" fmla="*/ 0 h 308"/>
                <a:gd name="T4" fmla="*/ 74 w 255"/>
                <a:gd name="T5" fmla="*/ 25 h 308"/>
                <a:gd name="T6" fmla="*/ 73 w 255"/>
                <a:gd name="T7" fmla="*/ 53 h 308"/>
                <a:gd name="T8" fmla="*/ 73 w 255"/>
                <a:gd name="T9" fmla="*/ 86 h 308"/>
                <a:gd name="T10" fmla="*/ 73 w 255"/>
                <a:gd name="T11" fmla="*/ 119 h 308"/>
                <a:gd name="T12" fmla="*/ 188 w 255"/>
                <a:gd name="T13" fmla="*/ 119 h 308"/>
                <a:gd name="T14" fmla="*/ 188 w 255"/>
                <a:gd name="T15" fmla="*/ 86 h 308"/>
                <a:gd name="T16" fmla="*/ 188 w 255"/>
                <a:gd name="T17" fmla="*/ 55 h 308"/>
                <a:gd name="T18" fmla="*/ 184 w 255"/>
                <a:gd name="T19" fmla="*/ 26 h 308"/>
                <a:gd name="T20" fmla="*/ 180 w 255"/>
                <a:gd name="T21" fmla="*/ 0 h 308"/>
                <a:gd name="T22" fmla="*/ 255 w 255"/>
                <a:gd name="T23" fmla="*/ 0 h 308"/>
                <a:gd name="T24" fmla="*/ 255 w 255"/>
                <a:gd name="T25" fmla="*/ 25 h 308"/>
                <a:gd name="T26" fmla="*/ 254 w 255"/>
                <a:gd name="T27" fmla="*/ 53 h 308"/>
                <a:gd name="T28" fmla="*/ 254 w 255"/>
                <a:gd name="T29" fmla="*/ 86 h 308"/>
                <a:gd name="T30" fmla="*/ 254 w 255"/>
                <a:gd name="T31" fmla="*/ 228 h 308"/>
                <a:gd name="T32" fmla="*/ 254 w 255"/>
                <a:gd name="T33" fmla="*/ 254 h 308"/>
                <a:gd name="T34" fmla="*/ 255 w 255"/>
                <a:gd name="T35" fmla="*/ 281 h 308"/>
                <a:gd name="T36" fmla="*/ 255 w 255"/>
                <a:gd name="T37" fmla="*/ 308 h 308"/>
                <a:gd name="T38" fmla="*/ 187 w 255"/>
                <a:gd name="T39" fmla="*/ 308 h 308"/>
                <a:gd name="T40" fmla="*/ 187 w 255"/>
                <a:gd name="T41" fmla="*/ 289 h 308"/>
                <a:gd name="T42" fmla="*/ 188 w 255"/>
                <a:gd name="T43" fmla="*/ 271 h 308"/>
                <a:gd name="T44" fmla="*/ 188 w 255"/>
                <a:gd name="T45" fmla="*/ 251 h 308"/>
                <a:gd name="T46" fmla="*/ 188 w 255"/>
                <a:gd name="T47" fmla="*/ 228 h 308"/>
                <a:gd name="T48" fmla="*/ 188 w 255"/>
                <a:gd name="T49" fmla="*/ 166 h 308"/>
                <a:gd name="T50" fmla="*/ 73 w 255"/>
                <a:gd name="T51" fmla="*/ 166 h 308"/>
                <a:gd name="T52" fmla="*/ 73 w 255"/>
                <a:gd name="T53" fmla="*/ 228 h 308"/>
                <a:gd name="T54" fmla="*/ 73 w 255"/>
                <a:gd name="T55" fmla="*/ 254 h 308"/>
                <a:gd name="T56" fmla="*/ 74 w 255"/>
                <a:gd name="T57" fmla="*/ 281 h 308"/>
                <a:gd name="T58" fmla="*/ 74 w 255"/>
                <a:gd name="T59" fmla="*/ 308 h 308"/>
                <a:gd name="T60" fmla="*/ 6 w 255"/>
                <a:gd name="T61" fmla="*/ 308 h 308"/>
                <a:gd name="T62" fmla="*/ 6 w 255"/>
                <a:gd name="T63" fmla="*/ 289 h 308"/>
                <a:gd name="T64" fmla="*/ 8 w 255"/>
                <a:gd name="T65" fmla="*/ 271 h 308"/>
                <a:gd name="T66" fmla="*/ 8 w 255"/>
                <a:gd name="T67" fmla="*/ 251 h 308"/>
                <a:gd name="T68" fmla="*/ 8 w 255"/>
                <a:gd name="T69" fmla="*/ 228 h 308"/>
                <a:gd name="T70" fmla="*/ 8 w 255"/>
                <a:gd name="T71" fmla="*/ 86 h 308"/>
                <a:gd name="T72" fmla="*/ 8 w 255"/>
                <a:gd name="T73" fmla="*/ 55 h 308"/>
                <a:gd name="T74" fmla="*/ 4 w 255"/>
                <a:gd name="T75" fmla="*/ 26 h 308"/>
                <a:gd name="T76" fmla="*/ 0 w 255"/>
                <a:gd name="T7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308">
                  <a:moveTo>
                    <a:pt x="0" y="0"/>
                  </a:moveTo>
                  <a:lnTo>
                    <a:pt x="74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19"/>
                  </a:lnTo>
                  <a:lnTo>
                    <a:pt x="188" y="119"/>
                  </a:lnTo>
                  <a:lnTo>
                    <a:pt x="188" y="86"/>
                  </a:lnTo>
                  <a:lnTo>
                    <a:pt x="188" y="55"/>
                  </a:lnTo>
                  <a:lnTo>
                    <a:pt x="184" y="26"/>
                  </a:lnTo>
                  <a:lnTo>
                    <a:pt x="180" y="0"/>
                  </a:lnTo>
                  <a:lnTo>
                    <a:pt x="255" y="0"/>
                  </a:lnTo>
                  <a:lnTo>
                    <a:pt x="255" y="25"/>
                  </a:lnTo>
                  <a:lnTo>
                    <a:pt x="254" y="53"/>
                  </a:lnTo>
                  <a:lnTo>
                    <a:pt x="254" y="86"/>
                  </a:lnTo>
                  <a:lnTo>
                    <a:pt x="254" y="228"/>
                  </a:lnTo>
                  <a:lnTo>
                    <a:pt x="254" y="254"/>
                  </a:lnTo>
                  <a:lnTo>
                    <a:pt x="255" y="281"/>
                  </a:lnTo>
                  <a:lnTo>
                    <a:pt x="255" y="308"/>
                  </a:lnTo>
                  <a:lnTo>
                    <a:pt x="187" y="308"/>
                  </a:lnTo>
                  <a:lnTo>
                    <a:pt x="187" y="289"/>
                  </a:lnTo>
                  <a:lnTo>
                    <a:pt x="188" y="271"/>
                  </a:lnTo>
                  <a:lnTo>
                    <a:pt x="188" y="251"/>
                  </a:lnTo>
                  <a:lnTo>
                    <a:pt x="188" y="228"/>
                  </a:lnTo>
                  <a:lnTo>
                    <a:pt x="188" y="166"/>
                  </a:lnTo>
                  <a:lnTo>
                    <a:pt x="73" y="166"/>
                  </a:lnTo>
                  <a:lnTo>
                    <a:pt x="73" y="228"/>
                  </a:lnTo>
                  <a:lnTo>
                    <a:pt x="73" y="254"/>
                  </a:lnTo>
                  <a:lnTo>
                    <a:pt x="74" y="281"/>
                  </a:lnTo>
                  <a:lnTo>
                    <a:pt x="74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8" y="271"/>
                  </a:lnTo>
                  <a:lnTo>
                    <a:pt x="8" y="251"/>
                  </a:lnTo>
                  <a:lnTo>
                    <a:pt x="8" y="228"/>
                  </a:lnTo>
                  <a:lnTo>
                    <a:pt x="8" y="86"/>
                  </a:lnTo>
                  <a:lnTo>
                    <a:pt x="8" y="55"/>
                  </a:lnTo>
                  <a:lnTo>
                    <a:pt x="4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8553679" y="432639"/>
              <a:ext cx="162356" cy="180911"/>
            </a:xfrm>
            <a:custGeom>
              <a:avLst/>
              <a:gdLst>
                <a:gd name="T0" fmla="*/ 108 w 210"/>
                <a:gd name="T1" fmla="*/ 48 h 234"/>
                <a:gd name="T2" fmla="*/ 93 w 210"/>
                <a:gd name="T3" fmla="*/ 49 h 234"/>
                <a:gd name="T4" fmla="*/ 79 w 210"/>
                <a:gd name="T5" fmla="*/ 55 h 234"/>
                <a:gd name="T6" fmla="*/ 70 w 210"/>
                <a:gd name="T7" fmla="*/ 63 h 234"/>
                <a:gd name="T8" fmla="*/ 64 w 210"/>
                <a:gd name="T9" fmla="*/ 72 h 234"/>
                <a:gd name="T10" fmla="*/ 60 w 210"/>
                <a:gd name="T11" fmla="*/ 81 h 234"/>
                <a:gd name="T12" fmla="*/ 57 w 210"/>
                <a:gd name="T13" fmla="*/ 90 h 234"/>
                <a:gd name="T14" fmla="*/ 153 w 210"/>
                <a:gd name="T15" fmla="*/ 90 h 234"/>
                <a:gd name="T16" fmla="*/ 150 w 210"/>
                <a:gd name="T17" fmla="*/ 80 h 234"/>
                <a:gd name="T18" fmla="*/ 145 w 210"/>
                <a:gd name="T19" fmla="*/ 68 h 234"/>
                <a:gd name="T20" fmla="*/ 136 w 210"/>
                <a:gd name="T21" fmla="*/ 57 h 234"/>
                <a:gd name="T22" fmla="*/ 124 w 210"/>
                <a:gd name="T23" fmla="*/ 51 h 234"/>
                <a:gd name="T24" fmla="*/ 108 w 210"/>
                <a:gd name="T25" fmla="*/ 48 h 234"/>
                <a:gd name="T26" fmla="*/ 107 w 210"/>
                <a:gd name="T27" fmla="*/ 0 h 234"/>
                <a:gd name="T28" fmla="*/ 131 w 210"/>
                <a:gd name="T29" fmla="*/ 2 h 234"/>
                <a:gd name="T30" fmla="*/ 151 w 210"/>
                <a:gd name="T31" fmla="*/ 9 h 234"/>
                <a:gd name="T32" fmla="*/ 170 w 210"/>
                <a:gd name="T33" fmla="*/ 18 h 234"/>
                <a:gd name="T34" fmla="*/ 183 w 210"/>
                <a:gd name="T35" fmla="*/ 31 h 234"/>
                <a:gd name="T36" fmla="*/ 193 w 210"/>
                <a:gd name="T37" fmla="*/ 46 h 234"/>
                <a:gd name="T38" fmla="*/ 201 w 210"/>
                <a:gd name="T39" fmla="*/ 61 h 234"/>
                <a:gd name="T40" fmla="*/ 206 w 210"/>
                <a:gd name="T41" fmla="*/ 78 h 234"/>
                <a:gd name="T42" fmla="*/ 209 w 210"/>
                <a:gd name="T43" fmla="*/ 95 h 234"/>
                <a:gd name="T44" fmla="*/ 210 w 210"/>
                <a:gd name="T45" fmla="*/ 114 h 234"/>
                <a:gd name="T46" fmla="*/ 210 w 210"/>
                <a:gd name="T47" fmla="*/ 120 h 234"/>
                <a:gd name="T48" fmla="*/ 210 w 210"/>
                <a:gd name="T49" fmla="*/ 127 h 234"/>
                <a:gd name="T50" fmla="*/ 57 w 210"/>
                <a:gd name="T51" fmla="*/ 127 h 234"/>
                <a:gd name="T52" fmla="*/ 59 w 210"/>
                <a:gd name="T53" fmla="*/ 136 h 234"/>
                <a:gd name="T54" fmla="*/ 61 w 210"/>
                <a:gd name="T55" fmla="*/ 145 h 234"/>
                <a:gd name="T56" fmla="*/ 66 w 210"/>
                <a:gd name="T57" fmla="*/ 154 h 234"/>
                <a:gd name="T58" fmla="*/ 74 w 210"/>
                <a:gd name="T59" fmla="*/ 165 h 234"/>
                <a:gd name="T60" fmla="*/ 86 w 210"/>
                <a:gd name="T61" fmla="*/ 174 h 234"/>
                <a:gd name="T62" fmla="*/ 100 w 210"/>
                <a:gd name="T63" fmla="*/ 181 h 234"/>
                <a:gd name="T64" fmla="*/ 119 w 210"/>
                <a:gd name="T65" fmla="*/ 186 h 234"/>
                <a:gd name="T66" fmla="*/ 140 w 210"/>
                <a:gd name="T67" fmla="*/ 187 h 234"/>
                <a:gd name="T68" fmla="*/ 166 w 210"/>
                <a:gd name="T69" fmla="*/ 184 h 234"/>
                <a:gd name="T70" fmla="*/ 189 w 210"/>
                <a:gd name="T71" fmla="*/ 181 h 234"/>
                <a:gd name="T72" fmla="*/ 189 w 210"/>
                <a:gd name="T73" fmla="*/ 228 h 234"/>
                <a:gd name="T74" fmla="*/ 162 w 210"/>
                <a:gd name="T75" fmla="*/ 233 h 234"/>
                <a:gd name="T76" fmla="*/ 133 w 210"/>
                <a:gd name="T77" fmla="*/ 234 h 234"/>
                <a:gd name="T78" fmla="*/ 103 w 210"/>
                <a:gd name="T79" fmla="*/ 232 h 234"/>
                <a:gd name="T80" fmla="*/ 77 w 210"/>
                <a:gd name="T81" fmla="*/ 225 h 234"/>
                <a:gd name="T82" fmla="*/ 55 w 210"/>
                <a:gd name="T83" fmla="*/ 213 h 234"/>
                <a:gd name="T84" fmla="*/ 35 w 210"/>
                <a:gd name="T85" fmla="*/ 198 h 234"/>
                <a:gd name="T86" fmla="*/ 19 w 210"/>
                <a:gd name="T87" fmla="*/ 178 h 234"/>
                <a:gd name="T88" fmla="*/ 9 w 210"/>
                <a:gd name="T89" fmla="*/ 156 h 234"/>
                <a:gd name="T90" fmla="*/ 1 w 210"/>
                <a:gd name="T91" fmla="*/ 131 h 234"/>
                <a:gd name="T92" fmla="*/ 0 w 210"/>
                <a:gd name="T93" fmla="*/ 103 h 234"/>
                <a:gd name="T94" fmla="*/ 2 w 210"/>
                <a:gd name="T95" fmla="*/ 78 h 234"/>
                <a:gd name="T96" fmla="*/ 10 w 210"/>
                <a:gd name="T97" fmla="*/ 56 h 234"/>
                <a:gd name="T98" fmla="*/ 22 w 210"/>
                <a:gd name="T99" fmla="*/ 38 h 234"/>
                <a:gd name="T100" fmla="*/ 38 w 210"/>
                <a:gd name="T101" fmla="*/ 22 h 234"/>
                <a:gd name="T102" fmla="*/ 57 w 210"/>
                <a:gd name="T103" fmla="*/ 10 h 234"/>
                <a:gd name="T104" fmla="*/ 81 w 210"/>
                <a:gd name="T105" fmla="*/ 2 h 234"/>
                <a:gd name="T106" fmla="*/ 107 w 210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34">
                  <a:moveTo>
                    <a:pt x="108" y="48"/>
                  </a:moveTo>
                  <a:lnTo>
                    <a:pt x="93" y="49"/>
                  </a:lnTo>
                  <a:lnTo>
                    <a:pt x="79" y="55"/>
                  </a:lnTo>
                  <a:lnTo>
                    <a:pt x="70" y="63"/>
                  </a:lnTo>
                  <a:lnTo>
                    <a:pt x="64" y="72"/>
                  </a:lnTo>
                  <a:lnTo>
                    <a:pt x="60" y="81"/>
                  </a:lnTo>
                  <a:lnTo>
                    <a:pt x="57" y="90"/>
                  </a:lnTo>
                  <a:lnTo>
                    <a:pt x="153" y="90"/>
                  </a:lnTo>
                  <a:lnTo>
                    <a:pt x="150" y="80"/>
                  </a:lnTo>
                  <a:lnTo>
                    <a:pt x="145" y="68"/>
                  </a:lnTo>
                  <a:lnTo>
                    <a:pt x="136" y="57"/>
                  </a:lnTo>
                  <a:lnTo>
                    <a:pt x="124" y="51"/>
                  </a:lnTo>
                  <a:lnTo>
                    <a:pt x="108" y="48"/>
                  </a:lnTo>
                  <a:close/>
                  <a:moveTo>
                    <a:pt x="107" y="0"/>
                  </a:moveTo>
                  <a:lnTo>
                    <a:pt x="131" y="2"/>
                  </a:lnTo>
                  <a:lnTo>
                    <a:pt x="151" y="9"/>
                  </a:lnTo>
                  <a:lnTo>
                    <a:pt x="170" y="18"/>
                  </a:lnTo>
                  <a:lnTo>
                    <a:pt x="183" y="31"/>
                  </a:lnTo>
                  <a:lnTo>
                    <a:pt x="193" y="46"/>
                  </a:lnTo>
                  <a:lnTo>
                    <a:pt x="201" y="61"/>
                  </a:lnTo>
                  <a:lnTo>
                    <a:pt x="206" y="78"/>
                  </a:lnTo>
                  <a:lnTo>
                    <a:pt x="209" y="95"/>
                  </a:lnTo>
                  <a:lnTo>
                    <a:pt x="210" y="114"/>
                  </a:lnTo>
                  <a:lnTo>
                    <a:pt x="210" y="120"/>
                  </a:lnTo>
                  <a:lnTo>
                    <a:pt x="210" y="127"/>
                  </a:lnTo>
                  <a:lnTo>
                    <a:pt x="57" y="127"/>
                  </a:lnTo>
                  <a:lnTo>
                    <a:pt x="59" y="136"/>
                  </a:lnTo>
                  <a:lnTo>
                    <a:pt x="61" y="145"/>
                  </a:lnTo>
                  <a:lnTo>
                    <a:pt x="66" y="154"/>
                  </a:lnTo>
                  <a:lnTo>
                    <a:pt x="74" y="165"/>
                  </a:lnTo>
                  <a:lnTo>
                    <a:pt x="86" y="174"/>
                  </a:lnTo>
                  <a:lnTo>
                    <a:pt x="100" y="181"/>
                  </a:lnTo>
                  <a:lnTo>
                    <a:pt x="119" y="186"/>
                  </a:lnTo>
                  <a:lnTo>
                    <a:pt x="140" y="187"/>
                  </a:lnTo>
                  <a:lnTo>
                    <a:pt x="166" y="184"/>
                  </a:lnTo>
                  <a:lnTo>
                    <a:pt x="189" y="181"/>
                  </a:lnTo>
                  <a:lnTo>
                    <a:pt x="189" y="228"/>
                  </a:lnTo>
                  <a:lnTo>
                    <a:pt x="162" y="233"/>
                  </a:lnTo>
                  <a:lnTo>
                    <a:pt x="133" y="234"/>
                  </a:lnTo>
                  <a:lnTo>
                    <a:pt x="103" y="232"/>
                  </a:lnTo>
                  <a:lnTo>
                    <a:pt x="77" y="225"/>
                  </a:lnTo>
                  <a:lnTo>
                    <a:pt x="55" y="213"/>
                  </a:lnTo>
                  <a:lnTo>
                    <a:pt x="35" y="198"/>
                  </a:lnTo>
                  <a:lnTo>
                    <a:pt x="19" y="178"/>
                  </a:lnTo>
                  <a:lnTo>
                    <a:pt x="9" y="156"/>
                  </a:lnTo>
                  <a:lnTo>
                    <a:pt x="1" y="131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81" y="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8736909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69 w 207"/>
                <a:gd name="T3" fmla="*/ 132 h 234"/>
                <a:gd name="T4" fmla="*/ 57 w 207"/>
                <a:gd name="T5" fmla="*/ 160 h 234"/>
                <a:gd name="T6" fmla="*/ 68 w 207"/>
                <a:gd name="T7" fmla="*/ 179 h 234"/>
                <a:gd name="T8" fmla="*/ 92 w 207"/>
                <a:gd name="T9" fmla="*/ 187 h 234"/>
                <a:gd name="T10" fmla="*/ 122 w 207"/>
                <a:gd name="T11" fmla="*/ 177 h 234"/>
                <a:gd name="T12" fmla="*/ 140 w 207"/>
                <a:gd name="T13" fmla="*/ 153 h 234"/>
                <a:gd name="T14" fmla="*/ 145 w 207"/>
                <a:gd name="T15" fmla="*/ 124 h 234"/>
                <a:gd name="T16" fmla="*/ 133 w 207"/>
                <a:gd name="T17" fmla="*/ 115 h 234"/>
                <a:gd name="T18" fmla="*/ 98 w 207"/>
                <a:gd name="T19" fmla="*/ 0 h 234"/>
                <a:gd name="T20" fmla="*/ 146 w 207"/>
                <a:gd name="T21" fmla="*/ 6 h 234"/>
                <a:gd name="T22" fmla="*/ 177 w 207"/>
                <a:gd name="T23" fmla="*/ 22 h 234"/>
                <a:gd name="T24" fmla="*/ 192 w 207"/>
                <a:gd name="T25" fmla="*/ 47 h 234"/>
                <a:gd name="T26" fmla="*/ 199 w 207"/>
                <a:gd name="T27" fmla="*/ 76 h 234"/>
                <a:gd name="T28" fmla="*/ 200 w 207"/>
                <a:gd name="T29" fmla="*/ 107 h 234"/>
                <a:gd name="T30" fmla="*/ 200 w 207"/>
                <a:gd name="T31" fmla="*/ 178 h 234"/>
                <a:gd name="T32" fmla="*/ 207 w 207"/>
                <a:gd name="T33" fmla="*/ 228 h 234"/>
                <a:gd name="T34" fmla="*/ 150 w 207"/>
                <a:gd name="T35" fmla="*/ 208 h 234"/>
                <a:gd name="T36" fmla="*/ 149 w 207"/>
                <a:gd name="T37" fmla="*/ 190 h 234"/>
                <a:gd name="T38" fmla="*/ 132 w 207"/>
                <a:gd name="T39" fmla="*/ 211 h 234"/>
                <a:gd name="T40" fmla="*/ 107 w 207"/>
                <a:gd name="T41" fmla="*/ 228 h 234"/>
                <a:gd name="T42" fmla="*/ 72 w 207"/>
                <a:gd name="T43" fmla="*/ 234 h 234"/>
                <a:gd name="T44" fmla="*/ 35 w 207"/>
                <a:gd name="T45" fmla="*/ 226 h 234"/>
                <a:gd name="T46" fmla="*/ 9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4 w 207"/>
                <a:gd name="T53" fmla="*/ 95 h 234"/>
                <a:gd name="T54" fmla="*/ 93 w 207"/>
                <a:gd name="T55" fmla="*/ 80 h 234"/>
                <a:gd name="T56" fmla="*/ 145 w 207"/>
                <a:gd name="T57" fmla="*/ 78 h 234"/>
                <a:gd name="T58" fmla="*/ 140 w 207"/>
                <a:gd name="T59" fmla="*/ 59 h 234"/>
                <a:gd name="T60" fmla="*/ 122 w 207"/>
                <a:gd name="T61" fmla="*/ 46 h 234"/>
                <a:gd name="T62" fmla="*/ 88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39 w 207"/>
                <a:gd name="T69" fmla="*/ 6 h 234"/>
                <a:gd name="T70" fmla="*/ 74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2" y="123"/>
                  </a:lnTo>
                  <a:lnTo>
                    <a:pt x="69" y="132"/>
                  </a:lnTo>
                  <a:lnTo>
                    <a:pt x="61" y="145"/>
                  </a:lnTo>
                  <a:lnTo>
                    <a:pt x="57" y="160"/>
                  </a:lnTo>
                  <a:lnTo>
                    <a:pt x="60" y="170"/>
                  </a:lnTo>
                  <a:lnTo>
                    <a:pt x="68" y="179"/>
                  </a:lnTo>
                  <a:lnTo>
                    <a:pt x="78" y="184"/>
                  </a:lnTo>
                  <a:lnTo>
                    <a:pt x="92" y="187"/>
                  </a:lnTo>
                  <a:lnTo>
                    <a:pt x="109" y="184"/>
                  </a:lnTo>
                  <a:lnTo>
                    <a:pt x="122" y="177"/>
                  </a:lnTo>
                  <a:lnTo>
                    <a:pt x="132" y="166"/>
                  </a:lnTo>
                  <a:lnTo>
                    <a:pt x="140" y="153"/>
                  </a:lnTo>
                  <a:lnTo>
                    <a:pt x="144" y="139"/>
                  </a:lnTo>
                  <a:lnTo>
                    <a:pt x="145" y="124"/>
                  </a:lnTo>
                  <a:lnTo>
                    <a:pt x="145" y="118"/>
                  </a:lnTo>
                  <a:lnTo>
                    <a:pt x="133" y="115"/>
                  </a:lnTo>
                  <a:lnTo>
                    <a:pt x="123" y="115"/>
                  </a:lnTo>
                  <a:close/>
                  <a:moveTo>
                    <a:pt x="98" y="0"/>
                  </a:moveTo>
                  <a:lnTo>
                    <a:pt x="126" y="2"/>
                  </a:lnTo>
                  <a:lnTo>
                    <a:pt x="146" y="6"/>
                  </a:lnTo>
                  <a:lnTo>
                    <a:pt x="164" y="13"/>
                  </a:lnTo>
                  <a:lnTo>
                    <a:pt x="177" y="22"/>
                  </a:lnTo>
                  <a:lnTo>
                    <a:pt x="186" y="34"/>
                  </a:lnTo>
                  <a:lnTo>
                    <a:pt x="192" y="47"/>
                  </a:lnTo>
                  <a:lnTo>
                    <a:pt x="196" y="60"/>
                  </a:lnTo>
                  <a:lnTo>
                    <a:pt x="199" y="76"/>
                  </a:lnTo>
                  <a:lnTo>
                    <a:pt x="199" y="91"/>
                  </a:lnTo>
                  <a:lnTo>
                    <a:pt x="200" y="107"/>
                  </a:lnTo>
                  <a:lnTo>
                    <a:pt x="200" y="152"/>
                  </a:lnTo>
                  <a:lnTo>
                    <a:pt x="200" y="178"/>
                  </a:lnTo>
                  <a:lnTo>
                    <a:pt x="204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0" y="208"/>
                  </a:lnTo>
                  <a:lnTo>
                    <a:pt x="149" y="190"/>
                  </a:lnTo>
                  <a:lnTo>
                    <a:pt x="149" y="190"/>
                  </a:lnTo>
                  <a:lnTo>
                    <a:pt x="141" y="200"/>
                  </a:lnTo>
                  <a:lnTo>
                    <a:pt x="132" y="211"/>
                  </a:lnTo>
                  <a:lnTo>
                    <a:pt x="120" y="220"/>
                  </a:lnTo>
                  <a:lnTo>
                    <a:pt x="107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2" y="233"/>
                  </a:lnTo>
                  <a:lnTo>
                    <a:pt x="35" y="226"/>
                  </a:lnTo>
                  <a:lnTo>
                    <a:pt x="21" y="216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2" y="142"/>
                  </a:lnTo>
                  <a:lnTo>
                    <a:pt x="12" y="124"/>
                  </a:lnTo>
                  <a:lnTo>
                    <a:pt x="25" y="107"/>
                  </a:lnTo>
                  <a:lnTo>
                    <a:pt x="44" y="95"/>
                  </a:lnTo>
                  <a:lnTo>
                    <a:pt x="67" y="85"/>
                  </a:lnTo>
                  <a:lnTo>
                    <a:pt x="93" y="80"/>
                  </a:lnTo>
                  <a:lnTo>
                    <a:pt x="123" y="78"/>
                  </a:lnTo>
                  <a:lnTo>
                    <a:pt x="145" y="78"/>
                  </a:lnTo>
                  <a:lnTo>
                    <a:pt x="144" y="68"/>
                  </a:lnTo>
                  <a:lnTo>
                    <a:pt x="140" y="59"/>
                  </a:lnTo>
                  <a:lnTo>
                    <a:pt x="132" y="52"/>
                  </a:lnTo>
                  <a:lnTo>
                    <a:pt x="122" y="46"/>
                  </a:lnTo>
                  <a:lnTo>
                    <a:pt x="107" y="43"/>
                  </a:lnTo>
                  <a:lnTo>
                    <a:pt x="88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39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39" y="6"/>
                  </a:lnTo>
                  <a:lnTo>
                    <a:pt x="55" y="4"/>
                  </a:lnTo>
                  <a:lnTo>
                    <a:pt x="74" y="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8927097" y="349142"/>
              <a:ext cx="53345" cy="259769"/>
            </a:xfrm>
            <a:custGeom>
              <a:avLst/>
              <a:gdLst>
                <a:gd name="T0" fmla="*/ 69 w 69"/>
                <a:gd name="T1" fmla="*/ 0 h 335"/>
                <a:gd name="T2" fmla="*/ 69 w 69"/>
                <a:gd name="T3" fmla="*/ 12 h 335"/>
                <a:gd name="T4" fmla="*/ 68 w 69"/>
                <a:gd name="T5" fmla="*/ 28 h 335"/>
                <a:gd name="T6" fmla="*/ 68 w 69"/>
                <a:gd name="T7" fmla="*/ 48 h 335"/>
                <a:gd name="T8" fmla="*/ 68 w 69"/>
                <a:gd name="T9" fmla="*/ 66 h 335"/>
                <a:gd name="T10" fmla="*/ 67 w 69"/>
                <a:gd name="T11" fmla="*/ 82 h 335"/>
                <a:gd name="T12" fmla="*/ 67 w 69"/>
                <a:gd name="T13" fmla="*/ 243 h 335"/>
                <a:gd name="T14" fmla="*/ 68 w 69"/>
                <a:gd name="T15" fmla="*/ 289 h 335"/>
                <a:gd name="T16" fmla="*/ 69 w 69"/>
                <a:gd name="T17" fmla="*/ 335 h 335"/>
                <a:gd name="T18" fmla="*/ 7 w 69"/>
                <a:gd name="T19" fmla="*/ 335 h 335"/>
                <a:gd name="T20" fmla="*/ 8 w 69"/>
                <a:gd name="T21" fmla="*/ 307 h 335"/>
                <a:gd name="T22" fmla="*/ 8 w 69"/>
                <a:gd name="T23" fmla="*/ 277 h 335"/>
                <a:gd name="T24" fmla="*/ 9 w 69"/>
                <a:gd name="T25" fmla="*/ 243 h 335"/>
                <a:gd name="T26" fmla="*/ 9 w 69"/>
                <a:gd name="T27" fmla="*/ 124 h 335"/>
                <a:gd name="T28" fmla="*/ 9 w 69"/>
                <a:gd name="T29" fmla="*/ 108 h 335"/>
                <a:gd name="T30" fmla="*/ 8 w 69"/>
                <a:gd name="T31" fmla="*/ 87 h 335"/>
                <a:gd name="T32" fmla="*/ 7 w 69"/>
                <a:gd name="T33" fmla="*/ 62 h 335"/>
                <a:gd name="T34" fmla="*/ 4 w 69"/>
                <a:gd name="T35" fmla="*/ 33 h 335"/>
                <a:gd name="T36" fmla="*/ 0 w 69"/>
                <a:gd name="T37" fmla="*/ 4 h 335"/>
                <a:gd name="T38" fmla="*/ 69 w 69"/>
                <a:gd name="T3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35">
                  <a:moveTo>
                    <a:pt x="69" y="0"/>
                  </a:moveTo>
                  <a:lnTo>
                    <a:pt x="69" y="12"/>
                  </a:lnTo>
                  <a:lnTo>
                    <a:pt x="68" y="28"/>
                  </a:lnTo>
                  <a:lnTo>
                    <a:pt x="68" y="48"/>
                  </a:lnTo>
                  <a:lnTo>
                    <a:pt x="68" y="66"/>
                  </a:lnTo>
                  <a:lnTo>
                    <a:pt x="67" y="82"/>
                  </a:lnTo>
                  <a:lnTo>
                    <a:pt x="67" y="243"/>
                  </a:lnTo>
                  <a:lnTo>
                    <a:pt x="68" y="289"/>
                  </a:lnTo>
                  <a:lnTo>
                    <a:pt x="69" y="335"/>
                  </a:lnTo>
                  <a:lnTo>
                    <a:pt x="7" y="335"/>
                  </a:lnTo>
                  <a:lnTo>
                    <a:pt x="8" y="307"/>
                  </a:lnTo>
                  <a:lnTo>
                    <a:pt x="8" y="277"/>
                  </a:lnTo>
                  <a:lnTo>
                    <a:pt x="9" y="243"/>
                  </a:lnTo>
                  <a:lnTo>
                    <a:pt x="9" y="124"/>
                  </a:lnTo>
                  <a:lnTo>
                    <a:pt x="9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9001317" y="388571"/>
              <a:ext cx="113649" cy="224979"/>
            </a:xfrm>
            <a:custGeom>
              <a:avLst/>
              <a:gdLst>
                <a:gd name="T0" fmla="*/ 103 w 146"/>
                <a:gd name="T1" fmla="*/ 0 h 291"/>
                <a:gd name="T2" fmla="*/ 102 w 146"/>
                <a:gd name="T3" fmla="*/ 16 h 291"/>
                <a:gd name="T4" fmla="*/ 100 w 146"/>
                <a:gd name="T5" fmla="*/ 32 h 291"/>
                <a:gd name="T6" fmla="*/ 100 w 146"/>
                <a:gd name="T7" fmla="*/ 47 h 291"/>
                <a:gd name="T8" fmla="*/ 99 w 146"/>
                <a:gd name="T9" fmla="*/ 57 h 291"/>
                <a:gd name="T10" fmla="*/ 99 w 146"/>
                <a:gd name="T11" fmla="*/ 65 h 291"/>
                <a:gd name="T12" fmla="*/ 120 w 146"/>
                <a:gd name="T13" fmla="*/ 65 h 291"/>
                <a:gd name="T14" fmla="*/ 146 w 146"/>
                <a:gd name="T15" fmla="*/ 62 h 291"/>
                <a:gd name="T16" fmla="*/ 144 w 146"/>
                <a:gd name="T17" fmla="*/ 105 h 291"/>
                <a:gd name="T18" fmla="*/ 99 w 146"/>
                <a:gd name="T19" fmla="*/ 105 h 291"/>
                <a:gd name="T20" fmla="*/ 99 w 146"/>
                <a:gd name="T21" fmla="*/ 193 h 291"/>
                <a:gd name="T22" fmla="*/ 100 w 146"/>
                <a:gd name="T23" fmla="*/ 207 h 291"/>
                <a:gd name="T24" fmla="*/ 100 w 146"/>
                <a:gd name="T25" fmla="*/ 220 h 291"/>
                <a:gd name="T26" fmla="*/ 103 w 146"/>
                <a:gd name="T27" fmla="*/ 230 h 291"/>
                <a:gd name="T28" fmla="*/ 110 w 146"/>
                <a:gd name="T29" fmla="*/ 238 h 291"/>
                <a:gd name="T30" fmla="*/ 119 w 146"/>
                <a:gd name="T31" fmla="*/ 243 h 291"/>
                <a:gd name="T32" fmla="*/ 132 w 146"/>
                <a:gd name="T33" fmla="*/ 244 h 291"/>
                <a:gd name="T34" fmla="*/ 138 w 146"/>
                <a:gd name="T35" fmla="*/ 244 h 291"/>
                <a:gd name="T36" fmla="*/ 146 w 146"/>
                <a:gd name="T37" fmla="*/ 243 h 291"/>
                <a:gd name="T38" fmla="*/ 142 w 146"/>
                <a:gd name="T39" fmla="*/ 290 h 291"/>
                <a:gd name="T40" fmla="*/ 129 w 146"/>
                <a:gd name="T41" fmla="*/ 291 h 291"/>
                <a:gd name="T42" fmla="*/ 116 w 146"/>
                <a:gd name="T43" fmla="*/ 291 h 291"/>
                <a:gd name="T44" fmla="*/ 104 w 146"/>
                <a:gd name="T45" fmla="*/ 291 h 291"/>
                <a:gd name="T46" fmla="*/ 92 w 146"/>
                <a:gd name="T47" fmla="*/ 289 h 291"/>
                <a:gd name="T48" fmla="*/ 79 w 146"/>
                <a:gd name="T49" fmla="*/ 285 h 291"/>
                <a:gd name="T50" fmla="*/ 68 w 146"/>
                <a:gd name="T51" fmla="*/ 278 h 291"/>
                <a:gd name="T52" fmla="*/ 57 w 146"/>
                <a:gd name="T53" fmla="*/ 268 h 291"/>
                <a:gd name="T54" fmla="*/ 49 w 146"/>
                <a:gd name="T55" fmla="*/ 255 h 291"/>
                <a:gd name="T56" fmla="*/ 43 w 146"/>
                <a:gd name="T57" fmla="*/ 236 h 291"/>
                <a:gd name="T58" fmla="*/ 41 w 146"/>
                <a:gd name="T59" fmla="*/ 214 h 291"/>
                <a:gd name="T60" fmla="*/ 41 w 146"/>
                <a:gd name="T61" fmla="*/ 105 h 291"/>
                <a:gd name="T62" fmla="*/ 30 w 146"/>
                <a:gd name="T63" fmla="*/ 106 h 291"/>
                <a:gd name="T64" fmla="*/ 15 w 146"/>
                <a:gd name="T65" fmla="*/ 106 h 291"/>
                <a:gd name="T66" fmla="*/ 0 w 146"/>
                <a:gd name="T67" fmla="*/ 108 h 291"/>
                <a:gd name="T68" fmla="*/ 2 w 146"/>
                <a:gd name="T69" fmla="*/ 65 h 291"/>
                <a:gd name="T70" fmla="*/ 41 w 146"/>
                <a:gd name="T71" fmla="*/ 65 h 291"/>
                <a:gd name="T72" fmla="*/ 41 w 146"/>
                <a:gd name="T73" fmla="*/ 21 h 291"/>
                <a:gd name="T74" fmla="*/ 103 w 146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291">
                  <a:moveTo>
                    <a:pt x="103" y="0"/>
                  </a:moveTo>
                  <a:lnTo>
                    <a:pt x="102" y="16"/>
                  </a:lnTo>
                  <a:lnTo>
                    <a:pt x="100" y="32"/>
                  </a:lnTo>
                  <a:lnTo>
                    <a:pt x="100" y="47"/>
                  </a:lnTo>
                  <a:lnTo>
                    <a:pt x="99" y="57"/>
                  </a:lnTo>
                  <a:lnTo>
                    <a:pt x="99" y="65"/>
                  </a:lnTo>
                  <a:lnTo>
                    <a:pt x="120" y="65"/>
                  </a:lnTo>
                  <a:lnTo>
                    <a:pt x="146" y="62"/>
                  </a:lnTo>
                  <a:lnTo>
                    <a:pt x="144" y="105"/>
                  </a:lnTo>
                  <a:lnTo>
                    <a:pt x="99" y="105"/>
                  </a:lnTo>
                  <a:lnTo>
                    <a:pt x="99" y="193"/>
                  </a:lnTo>
                  <a:lnTo>
                    <a:pt x="100" y="207"/>
                  </a:lnTo>
                  <a:lnTo>
                    <a:pt x="100" y="220"/>
                  </a:lnTo>
                  <a:lnTo>
                    <a:pt x="103" y="230"/>
                  </a:lnTo>
                  <a:lnTo>
                    <a:pt x="110" y="238"/>
                  </a:lnTo>
                  <a:lnTo>
                    <a:pt x="119" y="243"/>
                  </a:lnTo>
                  <a:lnTo>
                    <a:pt x="132" y="244"/>
                  </a:lnTo>
                  <a:lnTo>
                    <a:pt x="138" y="244"/>
                  </a:lnTo>
                  <a:lnTo>
                    <a:pt x="146" y="243"/>
                  </a:lnTo>
                  <a:lnTo>
                    <a:pt x="142" y="290"/>
                  </a:lnTo>
                  <a:lnTo>
                    <a:pt x="129" y="291"/>
                  </a:lnTo>
                  <a:lnTo>
                    <a:pt x="116" y="291"/>
                  </a:lnTo>
                  <a:lnTo>
                    <a:pt x="104" y="291"/>
                  </a:lnTo>
                  <a:lnTo>
                    <a:pt x="92" y="289"/>
                  </a:lnTo>
                  <a:lnTo>
                    <a:pt x="79" y="285"/>
                  </a:lnTo>
                  <a:lnTo>
                    <a:pt x="68" y="278"/>
                  </a:lnTo>
                  <a:lnTo>
                    <a:pt x="57" y="268"/>
                  </a:lnTo>
                  <a:lnTo>
                    <a:pt x="49" y="255"/>
                  </a:lnTo>
                  <a:lnTo>
                    <a:pt x="43" y="236"/>
                  </a:lnTo>
                  <a:lnTo>
                    <a:pt x="41" y="214"/>
                  </a:lnTo>
                  <a:lnTo>
                    <a:pt x="41" y="105"/>
                  </a:lnTo>
                  <a:lnTo>
                    <a:pt x="30" y="106"/>
                  </a:lnTo>
                  <a:lnTo>
                    <a:pt x="15" y="106"/>
                  </a:lnTo>
                  <a:lnTo>
                    <a:pt x="0" y="108"/>
                  </a:lnTo>
                  <a:lnTo>
                    <a:pt x="2" y="65"/>
                  </a:lnTo>
                  <a:lnTo>
                    <a:pt x="41" y="65"/>
                  </a:lnTo>
                  <a:lnTo>
                    <a:pt x="41" y="2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9145117" y="349142"/>
              <a:ext cx="164675" cy="259769"/>
            </a:xfrm>
            <a:custGeom>
              <a:avLst/>
              <a:gdLst>
                <a:gd name="T0" fmla="*/ 70 w 215"/>
                <a:gd name="T1" fmla="*/ 0 h 335"/>
                <a:gd name="T2" fmla="*/ 68 w 215"/>
                <a:gd name="T3" fmla="*/ 14 h 335"/>
                <a:gd name="T4" fmla="*/ 68 w 215"/>
                <a:gd name="T5" fmla="*/ 33 h 335"/>
                <a:gd name="T6" fmla="*/ 67 w 215"/>
                <a:gd name="T7" fmla="*/ 57 h 335"/>
                <a:gd name="T8" fmla="*/ 67 w 215"/>
                <a:gd name="T9" fmla="*/ 78 h 335"/>
                <a:gd name="T10" fmla="*/ 67 w 215"/>
                <a:gd name="T11" fmla="*/ 97 h 335"/>
                <a:gd name="T12" fmla="*/ 67 w 215"/>
                <a:gd name="T13" fmla="*/ 137 h 335"/>
                <a:gd name="T14" fmla="*/ 76 w 215"/>
                <a:gd name="T15" fmla="*/ 129 h 335"/>
                <a:gd name="T16" fmla="*/ 87 w 215"/>
                <a:gd name="T17" fmla="*/ 120 h 335"/>
                <a:gd name="T18" fmla="*/ 100 w 215"/>
                <a:gd name="T19" fmla="*/ 113 h 335"/>
                <a:gd name="T20" fmla="*/ 115 w 215"/>
                <a:gd name="T21" fmla="*/ 109 h 335"/>
                <a:gd name="T22" fmla="*/ 135 w 215"/>
                <a:gd name="T23" fmla="*/ 107 h 335"/>
                <a:gd name="T24" fmla="*/ 155 w 215"/>
                <a:gd name="T25" fmla="*/ 109 h 335"/>
                <a:gd name="T26" fmla="*/ 170 w 215"/>
                <a:gd name="T27" fmla="*/ 116 h 335"/>
                <a:gd name="T28" fmla="*/ 183 w 215"/>
                <a:gd name="T29" fmla="*/ 125 h 335"/>
                <a:gd name="T30" fmla="*/ 194 w 215"/>
                <a:gd name="T31" fmla="*/ 137 h 335"/>
                <a:gd name="T32" fmla="*/ 202 w 215"/>
                <a:gd name="T33" fmla="*/ 150 h 335"/>
                <a:gd name="T34" fmla="*/ 207 w 215"/>
                <a:gd name="T35" fmla="*/ 166 h 335"/>
                <a:gd name="T36" fmla="*/ 210 w 215"/>
                <a:gd name="T37" fmla="*/ 181 h 335"/>
                <a:gd name="T38" fmla="*/ 211 w 215"/>
                <a:gd name="T39" fmla="*/ 197 h 335"/>
                <a:gd name="T40" fmla="*/ 211 w 215"/>
                <a:gd name="T41" fmla="*/ 260 h 335"/>
                <a:gd name="T42" fmla="*/ 212 w 215"/>
                <a:gd name="T43" fmla="*/ 299 h 335"/>
                <a:gd name="T44" fmla="*/ 215 w 215"/>
                <a:gd name="T45" fmla="*/ 335 h 335"/>
                <a:gd name="T46" fmla="*/ 155 w 215"/>
                <a:gd name="T47" fmla="*/ 335 h 335"/>
                <a:gd name="T48" fmla="*/ 153 w 215"/>
                <a:gd name="T49" fmla="*/ 314 h 335"/>
                <a:gd name="T50" fmla="*/ 152 w 215"/>
                <a:gd name="T51" fmla="*/ 288 h 335"/>
                <a:gd name="T52" fmla="*/ 152 w 215"/>
                <a:gd name="T53" fmla="*/ 260 h 335"/>
                <a:gd name="T54" fmla="*/ 152 w 215"/>
                <a:gd name="T55" fmla="*/ 223 h 335"/>
                <a:gd name="T56" fmla="*/ 152 w 215"/>
                <a:gd name="T57" fmla="*/ 214 h 335"/>
                <a:gd name="T58" fmla="*/ 151 w 215"/>
                <a:gd name="T59" fmla="*/ 204 h 335"/>
                <a:gd name="T60" fmla="*/ 149 w 215"/>
                <a:gd name="T61" fmla="*/ 192 h 335"/>
                <a:gd name="T62" fmla="*/ 147 w 215"/>
                <a:gd name="T63" fmla="*/ 180 h 335"/>
                <a:gd name="T64" fmla="*/ 142 w 215"/>
                <a:gd name="T65" fmla="*/ 171 h 335"/>
                <a:gd name="T66" fmla="*/ 135 w 215"/>
                <a:gd name="T67" fmla="*/ 162 h 335"/>
                <a:gd name="T68" fmla="*/ 124 w 215"/>
                <a:gd name="T69" fmla="*/ 156 h 335"/>
                <a:gd name="T70" fmla="*/ 110 w 215"/>
                <a:gd name="T71" fmla="*/ 155 h 335"/>
                <a:gd name="T72" fmla="*/ 96 w 215"/>
                <a:gd name="T73" fmla="*/ 156 h 335"/>
                <a:gd name="T74" fmla="*/ 84 w 215"/>
                <a:gd name="T75" fmla="*/ 163 h 335"/>
                <a:gd name="T76" fmla="*/ 76 w 215"/>
                <a:gd name="T77" fmla="*/ 171 h 335"/>
                <a:gd name="T78" fmla="*/ 71 w 215"/>
                <a:gd name="T79" fmla="*/ 183 h 335"/>
                <a:gd name="T80" fmla="*/ 68 w 215"/>
                <a:gd name="T81" fmla="*/ 196 h 335"/>
                <a:gd name="T82" fmla="*/ 67 w 215"/>
                <a:gd name="T83" fmla="*/ 209 h 335"/>
                <a:gd name="T84" fmla="*/ 67 w 215"/>
                <a:gd name="T85" fmla="*/ 223 h 335"/>
                <a:gd name="T86" fmla="*/ 67 w 215"/>
                <a:gd name="T87" fmla="*/ 260 h 335"/>
                <a:gd name="T88" fmla="*/ 67 w 215"/>
                <a:gd name="T89" fmla="*/ 288 h 335"/>
                <a:gd name="T90" fmla="*/ 68 w 215"/>
                <a:gd name="T91" fmla="*/ 314 h 335"/>
                <a:gd name="T92" fmla="*/ 70 w 215"/>
                <a:gd name="T93" fmla="*/ 335 h 335"/>
                <a:gd name="T94" fmla="*/ 7 w 215"/>
                <a:gd name="T95" fmla="*/ 335 h 335"/>
                <a:gd name="T96" fmla="*/ 8 w 215"/>
                <a:gd name="T97" fmla="*/ 299 h 335"/>
                <a:gd name="T98" fmla="*/ 8 w 215"/>
                <a:gd name="T99" fmla="*/ 260 h 335"/>
                <a:gd name="T100" fmla="*/ 8 w 215"/>
                <a:gd name="T101" fmla="*/ 124 h 335"/>
                <a:gd name="T102" fmla="*/ 8 w 215"/>
                <a:gd name="T103" fmla="*/ 108 h 335"/>
                <a:gd name="T104" fmla="*/ 8 w 215"/>
                <a:gd name="T105" fmla="*/ 87 h 335"/>
                <a:gd name="T106" fmla="*/ 7 w 215"/>
                <a:gd name="T107" fmla="*/ 62 h 335"/>
                <a:gd name="T108" fmla="*/ 4 w 215"/>
                <a:gd name="T109" fmla="*/ 33 h 335"/>
                <a:gd name="T110" fmla="*/ 0 w 215"/>
                <a:gd name="T111" fmla="*/ 4 h 335"/>
                <a:gd name="T112" fmla="*/ 70 w 215"/>
                <a:gd name="T1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5" h="335">
                  <a:moveTo>
                    <a:pt x="70" y="0"/>
                  </a:moveTo>
                  <a:lnTo>
                    <a:pt x="68" y="14"/>
                  </a:lnTo>
                  <a:lnTo>
                    <a:pt x="68" y="33"/>
                  </a:lnTo>
                  <a:lnTo>
                    <a:pt x="67" y="57"/>
                  </a:lnTo>
                  <a:lnTo>
                    <a:pt x="67" y="78"/>
                  </a:lnTo>
                  <a:lnTo>
                    <a:pt x="67" y="97"/>
                  </a:lnTo>
                  <a:lnTo>
                    <a:pt x="67" y="137"/>
                  </a:lnTo>
                  <a:lnTo>
                    <a:pt x="76" y="129"/>
                  </a:lnTo>
                  <a:lnTo>
                    <a:pt x="87" y="120"/>
                  </a:lnTo>
                  <a:lnTo>
                    <a:pt x="100" y="113"/>
                  </a:lnTo>
                  <a:lnTo>
                    <a:pt x="115" y="109"/>
                  </a:lnTo>
                  <a:lnTo>
                    <a:pt x="135" y="107"/>
                  </a:lnTo>
                  <a:lnTo>
                    <a:pt x="155" y="109"/>
                  </a:lnTo>
                  <a:lnTo>
                    <a:pt x="170" y="116"/>
                  </a:lnTo>
                  <a:lnTo>
                    <a:pt x="183" y="125"/>
                  </a:lnTo>
                  <a:lnTo>
                    <a:pt x="194" y="137"/>
                  </a:lnTo>
                  <a:lnTo>
                    <a:pt x="202" y="150"/>
                  </a:lnTo>
                  <a:lnTo>
                    <a:pt x="207" y="166"/>
                  </a:lnTo>
                  <a:lnTo>
                    <a:pt x="210" y="181"/>
                  </a:lnTo>
                  <a:lnTo>
                    <a:pt x="211" y="197"/>
                  </a:lnTo>
                  <a:lnTo>
                    <a:pt x="211" y="260"/>
                  </a:lnTo>
                  <a:lnTo>
                    <a:pt x="212" y="299"/>
                  </a:lnTo>
                  <a:lnTo>
                    <a:pt x="215" y="335"/>
                  </a:lnTo>
                  <a:lnTo>
                    <a:pt x="155" y="335"/>
                  </a:lnTo>
                  <a:lnTo>
                    <a:pt x="153" y="314"/>
                  </a:lnTo>
                  <a:lnTo>
                    <a:pt x="152" y="288"/>
                  </a:lnTo>
                  <a:lnTo>
                    <a:pt x="152" y="260"/>
                  </a:lnTo>
                  <a:lnTo>
                    <a:pt x="152" y="223"/>
                  </a:lnTo>
                  <a:lnTo>
                    <a:pt x="152" y="214"/>
                  </a:lnTo>
                  <a:lnTo>
                    <a:pt x="151" y="204"/>
                  </a:lnTo>
                  <a:lnTo>
                    <a:pt x="149" y="192"/>
                  </a:lnTo>
                  <a:lnTo>
                    <a:pt x="147" y="180"/>
                  </a:lnTo>
                  <a:lnTo>
                    <a:pt x="142" y="171"/>
                  </a:lnTo>
                  <a:lnTo>
                    <a:pt x="135" y="162"/>
                  </a:lnTo>
                  <a:lnTo>
                    <a:pt x="124" y="156"/>
                  </a:lnTo>
                  <a:lnTo>
                    <a:pt x="110" y="155"/>
                  </a:lnTo>
                  <a:lnTo>
                    <a:pt x="96" y="156"/>
                  </a:lnTo>
                  <a:lnTo>
                    <a:pt x="84" y="163"/>
                  </a:lnTo>
                  <a:lnTo>
                    <a:pt x="76" y="171"/>
                  </a:lnTo>
                  <a:lnTo>
                    <a:pt x="71" y="183"/>
                  </a:lnTo>
                  <a:lnTo>
                    <a:pt x="68" y="196"/>
                  </a:lnTo>
                  <a:lnTo>
                    <a:pt x="67" y="209"/>
                  </a:lnTo>
                  <a:lnTo>
                    <a:pt x="67" y="223"/>
                  </a:lnTo>
                  <a:lnTo>
                    <a:pt x="67" y="260"/>
                  </a:lnTo>
                  <a:lnTo>
                    <a:pt x="67" y="288"/>
                  </a:lnTo>
                  <a:lnTo>
                    <a:pt x="68" y="314"/>
                  </a:lnTo>
                  <a:lnTo>
                    <a:pt x="70" y="335"/>
                  </a:lnTo>
                  <a:lnTo>
                    <a:pt x="7" y="335"/>
                  </a:lnTo>
                  <a:lnTo>
                    <a:pt x="8" y="299"/>
                  </a:lnTo>
                  <a:lnTo>
                    <a:pt x="8" y="260"/>
                  </a:lnTo>
                  <a:lnTo>
                    <a:pt x="8" y="124"/>
                  </a:lnTo>
                  <a:lnTo>
                    <a:pt x="8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9337624" y="432639"/>
              <a:ext cx="129884" cy="180911"/>
            </a:xfrm>
            <a:custGeom>
              <a:avLst/>
              <a:gdLst>
                <a:gd name="T0" fmla="*/ 124 w 168"/>
                <a:gd name="T1" fmla="*/ 0 h 234"/>
                <a:gd name="T2" fmla="*/ 141 w 168"/>
                <a:gd name="T3" fmla="*/ 1 h 234"/>
                <a:gd name="T4" fmla="*/ 155 w 168"/>
                <a:gd name="T5" fmla="*/ 2 h 234"/>
                <a:gd name="T6" fmla="*/ 168 w 168"/>
                <a:gd name="T7" fmla="*/ 4 h 234"/>
                <a:gd name="T8" fmla="*/ 168 w 168"/>
                <a:gd name="T9" fmla="*/ 52 h 234"/>
                <a:gd name="T10" fmla="*/ 147 w 168"/>
                <a:gd name="T11" fmla="*/ 49 h 234"/>
                <a:gd name="T12" fmla="*/ 127 w 168"/>
                <a:gd name="T13" fmla="*/ 48 h 234"/>
                <a:gd name="T14" fmla="*/ 108 w 168"/>
                <a:gd name="T15" fmla="*/ 49 h 234"/>
                <a:gd name="T16" fmla="*/ 91 w 168"/>
                <a:gd name="T17" fmla="*/ 55 h 234"/>
                <a:gd name="T18" fmla="*/ 78 w 168"/>
                <a:gd name="T19" fmla="*/ 63 h 234"/>
                <a:gd name="T20" fmla="*/ 67 w 168"/>
                <a:gd name="T21" fmla="*/ 74 h 234"/>
                <a:gd name="T22" fmla="*/ 61 w 168"/>
                <a:gd name="T23" fmla="*/ 90 h 234"/>
                <a:gd name="T24" fmla="*/ 59 w 168"/>
                <a:gd name="T25" fmla="*/ 108 h 234"/>
                <a:gd name="T26" fmla="*/ 61 w 168"/>
                <a:gd name="T27" fmla="*/ 129 h 234"/>
                <a:gd name="T28" fmla="*/ 69 w 168"/>
                <a:gd name="T29" fmla="*/ 149 h 234"/>
                <a:gd name="T30" fmla="*/ 79 w 168"/>
                <a:gd name="T31" fmla="*/ 165 h 234"/>
                <a:gd name="T32" fmla="*/ 95 w 168"/>
                <a:gd name="T33" fmla="*/ 177 h 234"/>
                <a:gd name="T34" fmla="*/ 114 w 168"/>
                <a:gd name="T35" fmla="*/ 184 h 234"/>
                <a:gd name="T36" fmla="*/ 139 w 168"/>
                <a:gd name="T37" fmla="*/ 187 h 234"/>
                <a:gd name="T38" fmla="*/ 167 w 168"/>
                <a:gd name="T39" fmla="*/ 184 h 234"/>
                <a:gd name="T40" fmla="*/ 167 w 168"/>
                <a:gd name="T41" fmla="*/ 230 h 234"/>
                <a:gd name="T42" fmla="*/ 129 w 168"/>
                <a:gd name="T43" fmla="*/ 234 h 234"/>
                <a:gd name="T44" fmla="*/ 105 w 168"/>
                <a:gd name="T45" fmla="*/ 233 h 234"/>
                <a:gd name="T46" fmla="*/ 82 w 168"/>
                <a:gd name="T47" fmla="*/ 228 h 234"/>
                <a:gd name="T48" fmla="*/ 59 w 168"/>
                <a:gd name="T49" fmla="*/ 217 h 234"/>
                <a:gd name="T50" fmla="*/ 41 w 168"/>
                <a:gd name="T51" fmla="*/ 204 h 234"/>
                <a:gd name="T52" fmla="*/ 24 w 168"/>
                <a:gd name="T53" fmla="*/ 187 h 234"/>
                <a:gd name="T54" fmla="*/ 11 w 168"/>
                <a:gd name="T55" fmla="*/ 165 h 234"/>
                <a:gd name="T56" fmla="*/ 3 w 168"/>
                <a:gd name="T57" fmla="*/ 139 h 234"/>
                <a:gd name="T58" fmla="*/ 0 w 168"/>
                <a:gd name="T59" fmla="*/ 108 h 234"/>
                <a:gd name="T60" fmla="*/ 3 w 168"/>
                <a:gd name="T61" fmla="*/ 82 h 234"/>
                <a:gd name="T62" fmla="*/ 10 w 168"/>
                <a:gd name="T63" fmla="*/ 60 h 234"/>
                <a:gd name="T64" fmla="*/ 20 w 168"/>
                <a:gd name="T65" fmla="*/ 42 h 234"/>
                <a:gd name="T66" fmla="*/ 33 w 168"/>
                <a:gd name="T67" fmla="*/ 27 h 234"/>
                <a:gd name="T68" fmla="*/ 50 w 168"/>
                <a:gd name="T69" fmla="*/ 17 h 234"/>
                <a:gd name="T70" fmla="*/ 67 w 168"/>
                <a:gd name="T71" fmla="*/ 9 h 234"/>
                <a:gd name="T72" fmla="*/ 86 w 168"/>
                <a:gd name="T73" fmla="*/ 4 h 234"/>
                <a:gd name="T74" fmla="*/ 105 w 168"/>
                <a:gd name="T75" fmla="*/ 1 h 234"/>
                <a:gd name="T76" fmla="*/ 124 w 168"/>
                <a:gd name="T7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234">
                  <a:moveTo>
                    <a:pt x="124" y="0"/>
                  </a:moveTo>
                  <a:lnTo>
                    <a:pt x="141" y="1"/>
                  </a:lnTo>
                  <a:lnTo>
                    <a:pt x="155" y="2"/>
                  </a:lnTo>
                  <a:lnTo>
                    <a:pt x="168" y="4"/>
                  </a:lnTo>
                  <a:lnTo>
                    <a:pt x="168" y="52"/>
                  </a:lnTo>
                  <a:lnTo>
                    <a:pt x="147" y="49"/>
                  </a:lnTo>
                  <a:lnTo>
                    <a:pt x="127" y="48"/>
                  </a:lnTo>
                  <a:lnTo>
                    <a:pt x="108" y="49"/>
                  </a:lnTo>
                  <a:lnTo>
                    <a:pt x="91" y="55"/>
                  </a:lnTo>
                  <a:lnTo>
                    <a:pt x="78" y="63"/>
                  </a:lnTo>
                  <a:lnTo>
                    <a:pt x="67" y="74"/>
                  </a:lnTo>
                  <a:lnTo>
                    <a:pt x="61" y="90"/>
                  </a:lnTo>
                  <a:lnTo>
                    <a:pt x="59" y="108"/>
                  </a:lnTo>
                  <a:lnTo>
                    <a:pt x="61" y="129"/>
                  </a:lnTo>
                  <a:lnTo>
                    <a:pt x="69" y="149"/>
                  </a:lnTo>
                  <a:lnTo>
                    <a:pt x="79" y="165"/>
                  </a:lnTo>
                  <a:lnTo>
                    <a:pt x="95" y="177"/>
                  </a:lnTo>
                  <a:lnTo>
                    <a:pt x="114" y="184"/>
                  </a:lnTo>
                  <a:lnTo>
                    <a:pt x="139" y="187"/>
                  </a:lnTo>
                  <a:lnTo>
                    <a:pt x="167" y="184"/>
                  </a:lnTo>
                  <a:lnTo>
                    <a:pt x="167" y="230"/>
                  </a:lnTo>
                  <a:lnTo>
                    <a:pt x="129" y="234"/>
                  </a:lnTo>
                  <a:lnTo>
                    <a:pt x="105" y="233"/>
                  </a:lnTo>
                  <a:lnTo>
                    <a:pt x="82" y="228"/>
                  </a:lnTo>
                  <a:lnTo>
                    <a:pt x="59" y="217"/>
                  </a:lnTo>
                  <a:lnTo>
                    <a:pt x="41" y="204"/>
                  </a:lnTo>
                  <a:lnTo>
                    <a:pt x="24" y="187"/>
                  </a:lnTo>
                  <a:lnTo>
                    <a:pt x="11" y="165"/>
                  </a:lnTo>
                  <a:lnTo>
                    <a:pt x="3" y="139"/>
                  </a:lnTo>
                  <a:lnTo>
                    <a:pt x="0" y="108"/>
                  </a:lnTo>
                  <a:lnTo>
                    <a:pt x="3" y="82"/>
                  </a:lnTo>
                  <a:lnTo>
                    <a:pt x="10" y="60"/>
                  </a:lnTo>
                  <a:lnTo>
                    <a:pt x="20" y="42"/>
                  </a:lnTo>
                  <a:lnTo>
                    <a:pt x="33" y="27"/>
                  </a:lnTo>
                  <a:lnTo>
                    <a:pt x="50" y="17"/>
                  </a:lnTo>
                  <a:lnTo>
                    <a:pt x="67" y="9"/>
                  </a:lnTo>
                  <a:lnTo>
                    <a:pt x="86" y="4"/>
                  </a:lnTo>
                  <a:lnTo>
                    <a:pt x="105" y="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9486064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70 w 207"/>
                <a:gd name="T3" fmla="*/ 132 h 234"/>
                <a:gd name="T4" fmla="*/ 59 w 207"/>
                <a:gd name="T5" fmla="*/ 160 h 234"/>
                <a:gd name="T6" fmla="*/ 68 w 207"/>
                <a:gd name="T7" fmla="*/ 179 h 234"/>
                <a:gd name="T8" fmla="*/ 93 w 207"/>
                <a:gd name="T9" fmla="*/ 187 h 234"/>
                <a:gd name="T10" fmla="*/ 123 w 207"/>
                <a:gd name="T11" fmla="*/ 177 h 234"/>
                <a:gd name="T12" fmla="*/ 140 w 207"/>
                <a:gd name="T13" fmla="*/ 153 h 234"/>
                <a:gd name="T14" fmla="*/ 147 w 207"/>
                <a:gd name="T15" fmla="*/ 124 h 234"/>
                <a:gd name="T16" fmla="*/ 135 w 207"/>
                <a:gd name="T17" fmla="*/ 115 h 234"/>
                <a:gd name="T18" fmla="*/ 100 w 207"/>
                <a:gd name="T19" fmla="*/ 0 h 234"/>
                <a:gd name="T20" fmla="*/ 148 w 207"/>
                <a:gd name="T21" fmla="*/ 6 h 234"/>
                <a:gd name="T22" fmla="*/ 177 w 207"/>
                <a:gd name="T23" fmla="*/ 22 h 234"/>
                <a:gd name="T24" fmla="*/ 194 w 207"/>
                <a:gd name="T25" fmla="*/ 47 h 234"/>
                <a:gd name="T26" fmla="*/ 199 w 207"/>
                <a:gd name="T27" fmla="*/ 76 h 234"/>
                <a:gd name="T28" fmla="*/ 201 w 207"/>
                <a:gd name="T29" fmla="*/ 107 h 234"/>
                <a:gd name="T30" fmla="*/ 202 w 207"/>
                <a:gd name="T31" fmla="*/ 178 h 234"/>
                <a:gd name="T32" fmla="*/ 207 w 207"/>
                <a:gd name="T33" fmla="*/ 228 h 234"/>
                <a:gd name="T34" fmla="*/ 152 w 207"/>
                <a:gd name="T35" fmla="*/ 208 h 234"/>
                <a:gd name="T36" fmla="*/ 150 w 207"/>
                <a:gd name="T37" fmla="*/ 190 h 234"/>
                <a:gd name="T38" fmla="*/ 134 w 207"/>
                <a:gd name="T39" fmla="*/ 211 h 234"/>
                <a:gd name="T40" fmla="*/ 109 w 207"/>
                <a:gd name="T41" fmla="*/ 228 h 234"/>
                <a:gd name="T42" fmla="*/ 72 w 207"/>
                <a:gd name="T43" fmla="*/ 234 h 234"/>
                <a:gd name="T44" fmla="*/ 36 w 207"/>
                <a:gd name="T45" fmla="*/ 226 h 234"/>
                <a:gd name="T46" fmla="*/ 11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5 w 207"/>
                <a:gd name="T53" fmla="*/ 95 h 234"/>
                <a:gd name="T54" fmla="*/ 95 w 207"/>
                <a:gd name="T55" fmla="*/ 80 h 234"/>
                <a:gd name="T56" fmla="*/ 147 w 207"/>
                <a:gd name="T57" fmla="*/ 78 h 234"/>
                <a:gd name="T58" fmla="*/ 140 w 207"/>
                <a:gd name="T59" fmla="*/ 59 h 234"/>
                <a:gd name="T60" fmla="*/ 123 w 207"/>
                <a:gd name="T61" fmla="*/ 46 h 234"/>
                <a:gd name="T62" fmla="*/ 89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41 w 207"/>
                <a:gd name="T69" fmla="*/ 6 h 234"/>
                <a:gd name="T70" fmla="*/ 76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4" y="123"/>
                  </a:lnTo>
                  <a:lnTo>
                    <a:pt x="70" y="132"/>
                  </a:lnTo>
                  <a:lnTo>
                    <a:pt x="62" y="145"/>
                  </a:lnTo>
                  <a:lnTo>
                    <a:pt x="59" y="160"/>
                  </a:lnTo>
                  <a:lnTo>
                    <a:pt x="62" y="170"/>
                  </a:lnTo>
                  <a:lnTo>
                    <a:pt x="68" y="179"/>
                  </a:lnTo>
                  <a:lnTo>
                    <a:pt x="80" y="184"/>
                  </a:lnTo>
                  <a:lnTo>
                    <a:pt x="93" y="187"/>
                  </a:lnTo>
                  <a:lnTo>
                    <a:pt x="110" y="184"/>
                  </a:lnTo>
                  <a:lnTo>
                    <a:pt x="123" y="177"/>
                  </a:lnTo>
                  <a:lnTo>
                    <a:pt x="134" y="166"/>
                  </a:lnTo>
                  <a:lnTo>
                    <a:pt x="140" y="153"/>
                  </a:lnTo>
                  <a:lnTo>
                    <a:pt x="146" y="139"/>
                  </a:lnTo>
                  <a:lnTo>
                    <a:pt x="147" y="124"/>
                  </a:lnTo>
                  <a:lnTo>
                    <a:pt x="147" y="118"/>
                  </a:lnTo>
                  <a:lnTo>
                    <a:pt x="135" y="115"/>
                  </a:lnTo>
                  <a:lnTo>
                    <a:pt x="123" y="115"/>
                  </a:lnTo>
                  <a:close/>
                  <a:moveTo>
                    <a:pt x="100" y="0"/>
                  </a:moveTo>
                  <a:lnTo>
                    <a:pt x="126" y="2"/>
                  </a:lnTo>
                  <a:lnTo>
                    <a:pt x="148" y="6"/>
                  </a:lnTo>
                  <a:lnTo>
                    <a:pt x="165" y="13"/>
                  </a:lnTo>
                  <a:lnTo>
                    <a:pt x="177" y="22"/>
                  </a:lnTo>
                  <a:lnTo>
                    <a:pt x="187" y="34"/>
                  </a:lnTo>
                  <a:lnTo>
                    <a:pt x="194" y="47"/>
                  </a:lnTo>
                  <a:lnTo>
                    <a:pt x="198" y="60"/>
                  </a:lnTo>
                  <a:lnTo>
                    <a:pt x="199" y="76"/>
                  </a:lnTo>
                  <a:lnTo>
                    <a:pt x="201" y="91"/>
                  </a:lnTo>
                  <a:lnTo>
                    <a:pt x="201" y="107"/>
                  </a:lnTo>
                  <a:lnTo>
                    <a:pt x="201" y="152"/>
                  </a:lnTo>
                  <a:lnTo>
                    <a:pt x="202" y="178"/>
                  </a:lnTo>
                  <a:lnTo>
                    <a:pt x="205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2" y="208"/>
                  </a:lnTo>
                  <a:lnTo>
                    <a:pt x="151" y="190"/>
                  </a:lnTo>
                  <a:lnTo>
                    <a:pt x="150" y="190"/>
                  </a:lnTo>
                  <a:lnTo>
                    <a:pt x="143" y="200"/>
                  </a:lnTo>
                  <a:lnTo>
                    <a:pt x="134" y="211"/>
                  </a:lnTo>
                  <a:lnTo>
                    <a:pt x="122" y="220"/>
                  </a:lnTo>
                  <a:lnTo>
                    <a:pt x="109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3" y="233"/>
                  </a:lnTo>
                  <a:lnTo>
                    <a:pt x="36" y="226"/>
                  </a:lnTo>
                  <a:lnTo>
                    <a:pt x="21" y="216"/>
                  </a:lnTo>
                  <a:lnTo>
                    <a:pt x="11" y="203"/>
                  </a:lnTo>
                  <a:lnTo>
                    <a:pt x="3" y="186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12" y="124"/>
                  </a:lnTo>
                  <a:lnTo>
                    <a:pt x="26" y="107"/>
                  </a:lnTo>
                  <a:lnTo>
                    <a:pt x="45" y="95"/>
                  </a:lnTo>
                  <a:lnTo>
                    <a:pt x="68" y="85"/>
                  </a:lnTo>
                  <a:lnTo>
                    <a:pt x="95" y="80"/>
                  </a:lnTo>
                  <a:lnTo>
                    <a:pt x="123" y="78"/>
                  </a:lnTo>
                  <a:lnTo>
                    <a:pt x="147" y="78"/>
                  </a:lnTo>
                  <a:lnTo>
                    <a:pt x="146" y="68"/>
                  </a:lnTo>
                  <a:lnTo>
                    <a:pt x="140" y="59"/>
                  </a:lnTo>
                  <a:lnTo>
                    <a:pt x="134" y="52"/>
                  </a:lnTo>
                  <a:lnTo>
                    <a:pt x="123" y="46"/>
                  </a:lnTo>
                  <a:lnTo>
                    <a:pt x="109" y="43"/>
                  </a:lnTo>
                  <a:lnTo>
                    <a:pt x="89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40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41" y="6"/>
                  </a:lnTo>
                  <a:lnTo>
                    <a:pt x="57" y="4"/>
                  </a:lnTo>
                  <a:lnTo>
                    <a:pt x="76" y="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9673932" y="432639"/>
              <a:ext cx="106691" cy="176272"/>
            </a:xfrm>
            <a:custGeom>
              <a:avLst/>
              <a:gdLst>
                <a:gd name="T0" fmla="*/ 126 w 138"/>
                <a:gd name="T1" fmla="*/ 0 h 228"/>
                <a:gd name="T2" fmla="*/ 131 w 138"/>
                <a:gd name="T3" fmla="*/ 0 h 228"/>
                <a:gd name="T4" fmla="*/ 135 w 138"/>
                <a:gd name="T5" fmla="*/ 1 h 228"/>
                <a:gd name="T6" fmla="*/ 138 w 138"/>
                <a:gd name="T7" fmla="*/ 49 h 228"/>
                <a:gd name="T8" fmla="*/ 132 w 138"/>
                <a:gd name="T9" fmla="*/ 49 h 228"/>
                <a:gd name="T10" fmla="*/ 126 w 138"/>
                <a:gd name="T11" fmla="*/ 48 h 228"/>
                <a:gd name="T12" fmla="*/ 121 w 138"/>
                <a:gd name="T13" fmla="*/ 48 h 228"/>
                <a:gd name="T14" fmla="*/ 102 w 138"/>
                <a:gd name="T15" fmla="*/ 49 h 228"/>
                <a:gd name="T16" fmla="*/ 89 w 138"/>
                <a:gd name="T17" fmla="*/ 56 h 228"/>
                <a:gd name="T18" fmla="*/ 80 w 138"/>
                <a:gd name="T19" fmla="*/ 64 h 228"/>
                <a:gd name="T20" fmla="*/ 75 w 138"/>
                <a:gd name="T21" fmla="*/ 76 h 228"/>
                <a:gd name="T22" fmla="*/ 72 w 138"/>
                <a:gd name="T23" fmla="*/ 90 h 228"/>
                <a:gd name="T24" fmla="*/ 71 w 138"/>
                <a:gd name="T25" fmla="*/ 107 h 228"/>
                <a:gd name="T26" fmla="*/ 71 w 138"/>
                <a:gd name="T27" fmla="*/ 125 h 228"/>
                <a:gd name="T28" fmla="*/ 71 w 138"/>
                <a:gd name="T29" fmla="*/ 153 h 228"/>
                <a:gd name="T30" fmla="*/ 71 w 138"/>
                <a:gd name="T31" fmla="*/ 169 h 228"/>
                <a:gd name="T32" fmla="*/ 72 w 138"/>
                <a:gd name="T33" fmla="*/ 188 h 228"/>
                <a:gd name="T34" fmla="*/ 72 w 138"/>
                <a:gd name="T35" fmla="*/ 208 h 228"/>
                <a:gd name="T36" fmla="*/ 73 w 138"/>
                <a:gd name="T37" fmla="*/ 228 h 228"/>
                <a:gd name="T38" fmla="*/ 11 w 138"/>
                <a:gd name="T39" fmla="*/ 228 h 228"/>
                <a:gd name="T40" fmla="*/ 13 w 138"/>
                <a:gd name="T41" fmla="*/ 153 h 228"/>
                <a:gd name="T42" fmla="*/ 13 w 138"/>
                <a:gd name="T43" fmla="*/ 101 h 228"/>
                <a:gd name="T44" fmla="*/ 11 w 138"/>
                <a:gd name="T45" fmla="*/ 70 h 228"/>
                <a:gd name="T46" fmla="*/ 7 w 138"/>
                <a:gd name="T47" fmla="*/ 40 h 228"/>
                <a:gd name="T48" fmla="*/ 0 w 138"/>
                <a:gd name="T49" fmla="*/ 10 h 228"/>
                <a:gd name="T50" fmla="*/ 58 w 138"/>
                <a:gd name="T51" fmla="*/ 5 h 228"/>
                <a:gd name="T52" fmla="*/ 62 w 138"/>
                <a:gd name="T53" fmla="*/ 21 h 228"/>
                <a:gd name="T54" fmla="*/ 64 w 138"/>
                <a:gd name="T55" fmla="*/ 39 h 228"/>
                <a:gd name="T56" fmla="*/ 64 w 138"/>
                <a:gd name="T57" fmla="*/ 39 h 228"/>
                <a:gd name="T58" fmla="*/ 75 w 138"/>
                <a:gd name="T59" fmla="*/ 25 h 228"/>
                <a:gd name="T60" fmla="*/ 89 w 138"/>
                <a:gd name="T61" fmla="*/ 11 h 228"/>
                <a:gd name="T62" fmla="*/ 107 w 138"/>
                <a:gd name="T63" fmla="*/ 4 h 228"/>
                <a:gd name="T64" fmla="*/ 126 w 13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28">
                  <a:moveTo>
                    <a:pt x="126" y="0"/>
                  </a:moveTo>
                  <a:lnTo>
                    <a:pt x="131" y="0"/>
                  </a:lnTo>
                  <a:lnTo>
                    <a:pt x="135" y="1"/>
                  </a:lnTo>
                  <a:lnTo>
                    <a:pt x="138" y="49"/>
                  </a:lnTo>
                  <a:lnTo>
                    <a:pt x="132" y="49"/>
                  </a:lnTo>
                  <a:lnTo>
                    <a:pt x="126" y="48"/>
                  </a:lnTo>
                  <a:lnTo>
                    <a:pt x="121" y="48"/>
                  </a:lnTo>
                  <a:lnTo>
                    <a:pt x="102" y="49"/>
                  </a:lnTo>
                  <a:lnTo>
                    <a:pt x="89" y="56"/>
                  </a:lnTo>
                  <a:lnTo>
                    <a:pt x="80" y="64"/>
                  </a:lnTo>
                  <a:lnTo>
                    <a:pt x="75" y="76"/>
                  </a:lnTo>
                  <a:lnTo>
                    <a:pt x="72" y="90"/>
                  </a:lnTo>
                  <a:lnTo>
                    <a:pt x="71" y="107"/>
                  </a:lnTo>
                  <a:lnTo>
                    <a:pt x="71" y="125"/>
                  </a:lnTo>
                  <a:lnTo>
                    <a:pt x="71" y="153"/>
                  </a:lnTo>
                  <a:lnTo>
                    <a:pt x="71" y="169"/>
                  </a:lnTo>
                  <a:lnTo>
                    <a:pt x="72" y="188"/>
                  </a:lnTo>
                  <a:lnTo>
                    <a:pt x="72" y="208"/>
                  </a:lnTo>
                  <a:lnTo>
                    <a:pt x="73" y="228"/>
                  </a:lnTo>
                  <a:lnTo>
                    <a:pt x="11" y="228"/>
                  </a:lnTo>
                  <a:lnTo>
                    <a:pt x="13" y="153"/>
                  </a:lnTo>
                  <a:lnTo>
                    <a:pt x="13" y="101"/>
                  </a:lnTo>
                  <a:lnTo>
                    <a:pt x="11" y="70"/>
                  </a:lnTo>
                  <a:lnTo>
                    <a:pt x="7" y="40"/>
                  </a:lnTo>
                  <a:lnTo>
                    <a:pt x="0" y="10"/>
                  </a:lnTo>
                  <a:lnTo>
                    <a:pt x="58" y="5"/>
                  </a:lnTo>
                  <a:lnTo>
                    <a:pt x="62" y="21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75" y="25"/>
                  </a:lnTo>
                  <a:lnTo>
                    <a:pt x="89" y="11"/>
                  </a:lnTo>
                  <a:lnTo>
                    <a:pt x="107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9789900" y="432639"/>
              <a:ext cx="162356" cy="180911"/>
            </a:xfrm>
            <a:custGeom>
              <a:avLst/>
              <a:gdLst>
                <a:gd name="T0" fmla="*/ 109 w 211"/>
                <a:gd name="T1" fmla="*/ 48 h 234"/>
                <a:gd name="T2" fmla="*/ 93 w 211"/>
                <a:gd name="T3" fmla="*/ 49 h 234"/>
                <a:gd name="T4" fmla="*/ 80 w 211"/>
                <a:gd name="T5" fmla="*/ 55 h 234"/>
                <a:gd name="T6" fmla="*/ 71 w 211"/>
                <a:gd name="T7" fmla="*/ 63 h 234"/>
                <a:gd name="T8" fmla="*/ 64 w 211"/>
                <a:gd name="T9" fmla="*/ 72 h 234"/>
                <a:gd name="T10" fmla="*/ 61 w 211"/>
                <a:gd name="T11" fmla="*/ 81 h 234"/>
                <a:gd name="T12" fmla="*/ 59 w 211"/>
                <a:gd name="T13" fmla="*/ 90 h 234"/>
                <a:gd name="T14" fmla="*/ 153 w 211"/>
                <a:gd name="T15" fmla="*/ 90 h 234"/>
                <a:gd name="T16" fmla="*/ 152 w 211"/>
                <a:gd name="T17" fmla="*/ 80 h 234"/>
                <a:gd name="T18" fmla="*/ 146 w 211"/>
                <a:gd name="T19" fmla="*/ 68 h 234"/>
                <a:gd name="T20" fmla="*/ 138 w 211"/>
                <a:gd name="T21" fmla="*/ 57 h 234"/>
                <a:gd name="T22" fmla="*/ 125 w 211"/>
                <a:gd name="T23" fmla="*/ 51 h 234"/>
                <a:gd name="T24" fmla="*/ 109 w 211"/>
                <a:gd name="T25" fmla="*/ 48 h 234"/>
                <a:gd name="T26" fmla="*/ 108 w 211"/>
                <a:gd name="T27" fmla="*/ 0 h 234"/>
                <a:gd name="T28" fmla="*/ 133 w 211"/>
                <a:gd name="T29" fmla="*/ 2 h 234"/>
                <a:gd name="T30" fmla="*/ 153 w 211"/>
                <a:gd name="T31" fmla="*/ 9 h 234"/>
                <a:gd name="T32" fmla="*/ 171 w 211"/>
                <a:gd name="T33" fmla="*/ 18 h 234"/>
                <a:gd name="T34" fmla="*/ 184 w 211"/>
                <a:gd name="T35" fmla="*/ 31 h 234"/>
                <a:gd name="T36" fmla="*/ 195 w 211"/>
                <a:gd name="T37" fmla="*/ 46 h 234"/>
                <a:gd name="T38" fmla="*/ 203 w 211"/>
                <a:gd name="T39" fmla="*/ 61 h 234"/>
                <a:gd name="T40" fmla="*/ 208 w 211"/>
                <a:gd name="T41" fmla="*/ 78 h 234"/>
                <a:gd name="T42" fmla="*/ 211 w 211"/>
                <a:gd name="T43" fmla="*/ 95 h 234"/>
                <a:gd name="T44" fmla="*/ 211 w 211"/>
                <a:gd name="T45" fmla="*/ 114 h 234"/>
                <a:gd name="T46" fmla="*/ 211 w 211"/>
                <a:gd name="T47" fmla="*/ 120 h 234"/>
                <a:gd name="T48" fmla="*/ 211 w 211"/>
                <a:gd name="T49" fmla="*/ 127 h 234"/>
                <a:gd name="T50" fmla="*/ 59 w 211"/>
                <a:gd name="T51" fmla="*/ 127 h 234"/>
                <a:gd name="T52" fmla="*/ 61 w 211"/>
                <a:gd name="T53" fmla="*/ 136 h 234"/>
                <a:gd name="T54" fmla="*/ 63 w 211"/>
                <a:gd name="T55" fmla="*/ 145 h 234"/>
                <a:gd name="T56" fmla="*/ 68 w 211"/>
                <a:gd name="T57" fmla="*/ 154 h 234"/>
                <a:gd name="T58" fmla="*/ 76 w 211"/>
                <a:gd name="T59" fmla="*/ 165 h 234"/>
                <a:gd name="T60" fmla="*/ 87 w 211"/>
                <a:gd name="T61" fmla="*/ 174 h 234"/>
                <a:gd name="T62" fmla="*/ 101 w 211"/>
                <a:gd name="T63" fmla="*/ 181 h 234"/>
                <a:gd name="T64" fmla="*/ 119 w 211"/>
                <a:gd name="T65" fmla="*/ 186 h 234"/>
                <a:gd name="T66" fmla="*/ 142 w 211"/>
                <a:gd name="T67" fmla="*/ 187 h 234"/>
                <a:gd name="T68" fmla="*/ 167 w 211"/>
                <a:gd name="T69" fmla="*/ 184 h 234"/>
                <a:gd name="T70" fmla="*/ 191 w 211"/>
                <a:gd name="T71" fmla="*/ 181 h 234"/>
                <a:gd name="T72" fmla="*/ 191 w 211"/>
                <a:gd name="T73" fmla="*/ 228 h 234"/>
                <a:gd name="T74" fmla="*/ 163 w 211"/>
                <a:gd name="T75" fmla="*/ 233 h 234"/>
                <a:gd name="T76" fmla="*/ 135 w 211"/>
                <a:gd name="T77" fmla="*/ 234 h 234"/>
                <a:gd name="T78" fmla="*/ 105 w 211"/>
                <a:gd name="T79" fmla="*/ 232 h 234"/>
                <a:gd name="T80" fmla="*/ 78 w 211"/>
                <a:gd name="T81" fmla="*/ 225 h 234"/>
                <a:gd name="T82" fmla="*/ 55 w 211"/>
                <a:gd name="T83" fmla="*/ 213 h 234"/>
                <a:gd name="T84" fmla="*/ 36 w 211"/>
                <a:gd name="T85" fmla="*/ 198 h 234"/>
                <a:gd name="T86" fmla="*/ 21 w 211"/>
                <a:gd name="T87" fmla="*/ 178 h 234"/>
                <a:gd name="T88" fmla="*/ 9 w 211"/>
                <a:gd name="T89" fmla="*/ 156 h 234"/>
                <a:gd name="T90" fmla="*/ 3 w 211"/>
                <a:gd name="T91" fmla="*/ 131 h 234"/>
                <a:gd name="T92" fmla="*/ 0 w 211"/>
                <a:gd name="T93" fmla="*/ 103 h 234"/>
                <a:gd name="T94" fmla="*/ 3 w 211"/>
                <a:gd name="T95" fmla="*/ 78 h 234"/>
                <a:gd name="T96" fmla="*/ 11 w 211"/>
                <a:gd name="T97" fmla="*/ 56 h 234"/>
                <a:gd name="T98" fmla="*/ 23 w 211"/>
                <a:gd name="T99" fmla="*/ 38 h 234"/>
                <a:gd name="T100" fmla="*/ 40 w 211"/>
                <a:gd name="T101" fmla="*/ 22 h 234"/>
                <a:gd name="T102" fmla="*/ 59 w 211"/>
                <a:gd name="T103" fmla="*/ 10 h 234"/>
                <a:gd name="T104" fmla="*/ 81 w 211"/>
                <a:gd name="T105" fmla="*/ 2 h 234"/>
                <a:gd name="T106" fmla="*/ 108 w 211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234">
                  <a:moveTo>
                    <a:pt x="109" y="48"/>
                  </a:moveTo>
                  <a:lnTo>
                    <a:pt x="93" y="49"/>
                  </a:lnTo>
                  <a:lnTo>
                    <a:pt x="80" y="55"/>
                  </a:lnTo>
                  <a:lnTo>
                    <a:pt x="71" y="63"/>
                  </a:lnTo>
                  <a:lnTo>
                    <a:pt x="64" y="72"/>
                  </a:lnTo>
                  <a:lnTo>
                    <a:pt x="61" y="81"/>
                  </a:lnTo>
                  <a:lnTo>
                    <a:pt x="59" y="90"/>
                  </a:lnTo>
                  <a:lnTo>
                    <a:pt x="153" y="90"/>
                  </a:lnTo>
                  <a:lnTo>
                    <a:pt x="152" y="80"/>
                  </a:lnTo>
                  <a:lnTo>
                    <a:pt x="146" y="68"/>
                  </a:lnTo>
                  <a:lnTo>
                    <a:pt x="138" y="57"/>
                  </a:lnTo>
                  <a:lnTo>
                    <a:pt x="125" y="51"/>
                  </a:lnTo>
                  <a:lnTo>
                    <a:pt x="109" y="48"/>
                  </a:lnTo>
                  <a:close/>
                  <a:moveTo>
                    <a:pt x="108" y="0"/>
                  </a:moveTo>
                  <a:lnTo>
                    <a:pt x="133" y="2"/>
                  </a:lnTo>
                  <a:lnTo>
                    <a:pt x="153" y="9"/>
                  </a:lnTo>
                  <a:lnTo>
                    <a:pt x="171" y="18"/>
                  </a:lnTo>
                  <a:lnTo>
                    <a:pt x="184" y="31"/>
                  </a:lnTo>
                  <a:lnTo>
                    <a:pt x="195" y="46"/>
                  </a:lnTo>
                  <a:lnTo>
                    <a:pt x="203" y="61"/>
                  </a:lnTo>
                  <a:lnTo>
                    <a:pt x="208" y="78"/>
                  </a:lnTo>
                  <a:lnTo>
                    <a:pt x="211" y="95"/>
                  </a:lnTo>
                  <a:lnTo>
                    <a:pt x="211" y="114"/>
                  </a:lnTo>
                  <a:lnTo>
                    <a:pt x="211" y="120"/>
                  </a:lnTo>
                  <a:lnTo>
                    <a:pt x="211" y="127"/>
                  </a:lnTo>
                  <a:lnTo>
                    <a:pt x="59" y="127"/>
                  </a:lnTo>
                  <a:lnTo>
                    <a:pt x="61" y="136"/>
                  </a:lnTo>
                  <a:lnTo>
                    <a:pt x="63" y="145"/>
                  </a:lnTo>
                  <a:lnTo>
                    <a:pt x="68" y="154"/>
                  </a:lnTo>
                  <a:lnTo>
                    <a:pt x="76" y="165"/>
                  </a:lnTo>
                  <a:lnTo>
                    <a:pt x="87" y="174"/>
                  </a:lnTo>
                  <a:lnTo>
                    <a:pt x="101" y="181"/>
                  </a:lnTo>
                  <a:lnTo>
                    <a:pt x="119" y="186"/>
                  </a:lnTo>
                  <a:lnTo>
                    <a:pt x="142" y="187"/>
                  </a:lnTo>
                  <a:lnTo>
                    <a:pt x="167" y="184"/>
                  </a:lnTo>
                  <a:lnTo>
                    <a:pt x="191" y="181"/>
                  </a:lnTo>
                  <a:lnTo>
                    <a:pt x="191" y="228"/>
                  </a:lnTo>
                  <a:lnTo>
                    <a:pt x="163" y="233"/>
                  </a:lnTo>
                  <a:lnTo>
                    <a:pt x="135" y="234"/>
                  </a:lnTo>
                  <a:lnTo>
                    <a:pt x="105" y="232"/>
                  </a:lnTo>
                  <a:lnTo>
                    <a:pt x="78" y="225"/>
                  </a:lnTo>
                  <a:lnTo>
                    <a:pt x="55" y="213"/>
                  </a:lnTo>
                  <a:lnTo>
                    <a:pt x="36" y="198"/>
                  </a:lnTo>
                  <a:lnTo>
                    <a:pt x="21" y="178"/>
                  </a:lnTo>
                  <a:lnTo>
                    <a:pt x="9" y="156"/>
                  </a:lnTo>
                  <a:lnTo>
                    <a:pt x="3" y="131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1" y="56"/>
                  </a:lnTo>
                  <a:lnTo>
                    <a:pt x="23" y="38"/>
                  </a:lnTo>
                  <a:lnTo>
                    <a:pt x="40" y="22"/>
                  </a:lnTo>
                  <a:lnTo>
                    <a:pt x="59" y="10"/>
                  </a:lnTo>
                  <a:lnTo>
                    <a:pt x="81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09507" y="1304503"/>
            <a:ext cx="1983809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2488793" y="1304503"/>
            <a:ext cx="1985368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6850484" y="1304503"/>
            <a:ext cx="1985368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669639" y="1304503"/>
            <a:ext cx="1985368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9718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‹#›</a:t>
            </a:fld>
            <a:endParaRPr lang="en-GB">
              <a:solidFill>
                <a:srgbClr val="58595B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7540" y="6179208"/>
            <a:ext cx="8548312" cy="0"/>
          </a:xfrm>
          <a:prstGeom prst="line">
            <a:avLst/>
          </a:pr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310158" y="6347904"/>
            <a:ext cx="1636104" cy="228546"/>
            <a:chOff x="7398636" y="349142"/>
            <a:chExt cx="2553620" cy="33630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7398636" y="370016"/>
              <a:ext cx="62623" cy="238895"/>
            </a:xfrm>
            <a:custGeom>
              <a:avLst/>
              <a:gdLst>
                <a:gd name="T0" fmla="*/ 0 w 82"/>
                <a:gd name="T1" fmla="*/ 0 h 308"/>
                <a:gd name="T2" fmla="*/ 76 w 82"/>
                <a:gd name="T3" fmla="*/ 0 h 308"/>
                <a:gd name="T4" fmla="*/ 74 w 82"/>
                <a:gd name="T5" fmla="*/ 25 h 308"/>
                <a:gd name="T6" fmla="*/ 73 w 82"/>
                <a:gd name="T7" fmla="*/ 53 h 308"/>
                <a:gd name="T8" fmla="*/ 73 w 82"/>
                <a:gd name="T9" fmla="*/ 86 h 308"/>
                <a:gd name="T10" fmla="*/ 73 w 82"/>
                <a:gd name="T11" fmla="*/ 199 h 308"/>
                <a:gd name="T12" fmla="*/ 74 w 82"/>
                <a:gd name="T13" fmla="*/ 225 h 308"/>
                <a:gd name="T14" fmla="*/ 76 w 82"/>
                <a:gd name="T15" fmla="*/ 254 h 308"/>
                <a:gd name="T16" fmla="*/ 78 w 82"/>
                <a:gd name="T17" fmla="*/ 283 h 308"/>
                <a:gd name="T18" fmla="*/ 82 w 82"/>
                <a:gd name="T19" fmla="*/ 308 h 308"/>
                <a:gd name="T20" fmla="*/ 6 w 82"/>
                <a:gd name="T21" fmla="*/ 308 h 308"/>
                <a:gd name="T22" fmla="*/ 6 w 82"/>
                <a:gd name="T23" fmla="*/ 289 h 308"/>
                <a:gd name="T24" fmla="*/ 7 w 82"/>
                <a:gd name="T25" fmla="*/ 271 h 308"/>
                <a:gd name="T26" fmla="*/ 7 w 82"/>
                <a:gd name="T27" fmla="*/ 251 h 308"/>
                <a:gd name="T28" fmla="*/ 7 w 82"/>
                <a:gd name="T29" fmla="*/ 228 h 308"/>
                <a:gd name="T30" fmla="*/ 7 w 82"/>
                <a:gd name="T31" fmla="*/ 107 h 308"/>
                <a:gd name="T32" fmla="*/ 7 w 82"/>
                <a:gd name="T33" fmla="*/ 68 h 308"/>
                <a:gd name="T34" fmla="*/ 5 w 82"/>
                <a:gd name="T35" fmla="*/ 32 h 308"/>
                <a:gd name="T36" fmla="*/ 0 w 82"/>
                <a:gd name="T3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308">
                  <a:moveTo>
                    <a:pt x="0" y="0"/>
                  </a:moveTo>
                  <a:lnTo>
                    <a:pt x="76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99"/>
                  </a:lnTo>
                  <a:lnTo>
                    <a:pt x="74" y="225"/>
                  </a:lnTo>
                  <a:lnTo>
                    <a:pt x="76" y="254"/>
                  </a:lnTo>
                  <a:lnTo>
                    <a:pt x="78" y="283"/>
                  </a:lnTo>
                  <a:lnTo>
                    <a:pt x="82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7" y="271"/>
                  </a:lnTo>
                  <a:lnTo>
                    <a:pt x="7" y="251"/>
                  </a:lnTo>
                  <a:lnTo>
                    <a:pt x="7" y="228"/>
                  </a:lnTo>
                  <a:lnTo>
                    <a:pt x="7" y="107"/>
                  </a:lnTo>
                  <a:lnTo>
                    <a:pt x="7" y="68"/>
                  </a:lnTo>
                  <a:lnTo>
                    <a:pt x="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/>
          </p:nvSpPr>
          <p:spPr bwMode="auto">
            <a:xfrm>
              <a:off x="7496049" y="432639"/>
              <a:ext cx="183230" cy="252811"/>
            </a:xfrm>
            <a:custGeom>
              <a:avLst/>
              <a:gdLst>
                <a:gd name="T0" fmla="*/ 104 w 237"/>
                <a:gd name="T1" fmla="*/ 51 h 326"/>
                <a:gd name="T2" fmla="*/ 79 w 237"/>
                <a:gd name="T3" fmla="*/ 68 h 326"/>
                <a:gd name="T4" fmla="*/ 68 w 237"/>
                <a:gd name="T5" fmla="*/ 102 h 326"/>
                <a:gd name="T6" fmla="*/ 69 w 237"/>
                <a:gd name="T7" fmla="*/ 145 h 326"/>
                <a:gd name="T8" fmla="*/ 87 w 237"/>
                <a:gd name="T9" fmla="*/ 177 h 326"/>
                <a:gd name="T10" fmla="*/ 124 w 237"/>
                <a:gd name="T11" fmla="*/ 187 h 326"/>
                <a:gd name="T12" fmla="*/ 154 w 237"/>
                <a:gd name="T13" fmla="*/ 179 h 326"/>
                <a:gd name="T14" fmla="*/ 172 w 237"/>
                <a:gd name="T15" fmla="*/ 157 h 326"/>
                <a:gd name="T16" fmla="*/ 179 w 237"/>
                <a:gd name="T17" fmla="*/ 123 h 326"/>
                <a:gd name="T18" fmla="*/ 168 w 237"/>
                <a:gd name="T19" fmla="*/ 77 h 326"/>
                <a:gd name="T20" fmla="*/ 140 w 237"/>
                <a:gd name="T21" fmla="*/ 51 h 326"/>
                <a:gd name="T22" fmla="*/ 136 w 237"/>
                <a:gd name="T23" fmla="*/ 0 h 326"/>
                <a:gd name="T24" fmla="*/ 182 w 237"/>
                <a:gd name="T25" fmla="*/ 11 h 326"/>
                <a:gd name="T26" fmla="*/ 216 w 237"/>
                <a:gd name="T27" fmla="*/ 44 h 326"/>
                <a:gd name="T28" fmla="*/ 235 w 237"/>
                <a:gd name="T29" fmla="*/ 93 h 326"/>
                <a:gd name="T30" fmla="*/ 235 w 237"/>
                <a:gd name="T31" fmla="*/ 149 h 326"/>
                <a:gd name="T32" fmla="*/ 217 w 237"/>
                <a:gd name="T33" fmla="*/ 194 h 326"/>
                <a:gd name="T34" fmla="*/ 183 w 237"/>
                <a:gd name="T35" fmla="*/ 224 h 326"/>
                <a:gd name="T36" fmla="*/ 138 w 237"/>
                <a:gd name="T37" fmla="*/ 234 h 326"/>
                <a:gd name="T38" fmla="*/ 103 w 237"/>
                <a:gd name="T39" fmla="*/ 230 h 326"/>
                <a:gd name="T40" fmla="*/ 81 w 237"/>
                <a:gd name="T41" fmla="*/ 219 h 326"/>
                <a:gd name="T42" fmla="*/ 70 w 237"/>
                <a:gd name="T43" fmla="*/ 239 h 326"/>
                <a:gd name="T44" fmla="*/ 72 w 237"/>
                <a:gd name="T45" fmla="*/ 272 h 326"/>
                <a:gd name="T46" fmla="*/ 76 w 237"/>
                <a:gd name="T47" fmla="*/ 322 h 326"/>
                <a:gd name="T48" fmla="*/ 5 w 237"/>
                <a:gd name="T49" fmla="*/ 313 h 326"/>
                <a:gd name="T50" fmla="*/ 9 w 237"/>
                <a:gd name="T51" fmla="*/ 274 h 326"/>
                <a:gd name="T52" fmla="*/ 11 w 237"/>
                <a:gd name="T53" fmla="*/ 232 h 326"/>
                <a:gd name="T54" fmla="*/ 13 w 237"/>
                <a:gd name="T55" fmla="*/ 123 h 326"/>
                <a:gd name="T56" fmla="*/ 6 w 237"/>
                <a:gd name="T57" fmla="*/ 47 h 326"/>
                <a:gd name="T58" fmla="*/ 55 w 237"/>
                <a:gd name="T59" fmla="*/ 5 h 326"/>
                <a:gd name="T60" fmla="*/ 62 w 237"/>
                <a:gd name="T61" fmla="*/ 38 h 326"/>
                <a:gd name="T62" fmla="*/ 78 w 237"/>
                <a:gd name="T63" fmla="*/ 21 h 326"/>
                <a:gd name="T64" fmla="*/ 100 w 237"/>
                <a:gd name="T65" fmla="*/ 6 h 326"/>
                <a:gd name="T66" fmla="*/ 136 w 237"/>
                <a:gd name="T6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326">
                  <a:moveTo>
                    <a:pt x="121" y="48"/>
                  </a:moveTo>
                  <a:lnTo>
                    <a:pt x="104" y="51"/>
                  </a:lnTo>
                  <a:lnTo>
                    <a:pt x="90" y="57"/>
                  </a:lnTo>
                  <a:lnTo>
                    <a:pt x="79" y="68"/>
                  </a:lnTo>
                  <a:lnTo>
                    <a:pt x="73" y="84"/>
                  </a:lnTo>
                  <a:lnTo>
                    <a:pt x="68" y="102"/>
                  </a:lnTo>
                  <a:lnTo>
                    <a:pt x="66" y="123"/>
                  </a:lnTo>
                  <a:lnTo>
                    <a:pt x="69" y="145"/>
                  </a:lnTo>
                  <a:lnTo>
                    <a:pt x="76" y="163"/>
                  </a:lnTo>
                  <a:lnTo>
                    <a:pt x="87" y="177"/>
                  </a:lnTo>
                  <a:lnTo>
                    <a:pt x="103" y="184"/>
                  </a:lnTo>
                  <a:lnTo>
                    <a:pt x="124" y="187"/>
                  </a:lnTo>
                  <a:lnTo>
                    <a:pt x="141" y="184"/>
                  </a:lnTo>
                  <a:lnTo>
                    <a:pt x="154" y="179"/>
                  </a:lnTo>
                  <a:lnTo>
                    <a:pt x="165" y="169"/>
                  </a:lnTo>
                  <a:lnTo>
                    <a:pt x="172" y="157"/>
                  </a:lnTo>
                  <a:lnTo>
                    <a:pt x="178" y="141"/>
                  </a:lnTo>
                  <a:lnTo>
                    <a:pt x="179" y="123"/>
                  </a:lnTo>
                  <a:lnTo>
                    <a:pt x="176" y="98"/>
                  </a:lnTo>
                  <a:lnTo>
                    <a:pt x="168" y="77"/>
                  </a:lnTo>
                  <a:lnTo>
                    <a:pt x="155" y="61"/>
                  </a:lnTo>
                  <a:lnTo>
                    <a:pt x="140" y="51"/>
                  </a:lnTo>
                  <a:lnTo>
                    <a:pt x="121" y="48"/>
                  </a:lnTo>
                  <a:close/>
                  <a:moveTo>
                    <a:pt x="136" y="0"/>
                  </a:moveTo>
                  <a:lnTo>
                    <a:pt x="159" y="4"/>
                  </a:lnTo>
                  <a:lnTo>
                    <a:pt x="182" y="11"/>
                  </a:lnTo>
                  <a:lnTo>
                    <a:pt x="201" y="26"/>
                  </a:lnTo>
                  <a:lnTo>
                    <a:pt x="216" y="44"/>
                  </a:lnTo>
                  <a:lnTo>
                    <a:pt x="227" y="66"/>
                  </a:lnTo>
                  <a:lnTo>
                    <a:pt x="235" y="93"/>
                  </a:lnTo>
                  <a:lnTo>
                    <a:pt x="237" y="122"/>
                  </a:lnTo>
                  <a:lnTo>
                    <a:pt x="235" y="149"/>
                  </a:lnTo>
                  <a:lnTo>
                    <a:pt x="227" y="173"/>
                  </a:lnTo>
                  <a:lnTo>
                    <a:pt x="217" y="194"/>
                  </a:lnTo>
                  <a:lnTo>
                    <a:pt x="201" y="211"/>
                  </a:lnTo>
                  <a:lnTo>
                    <a:pt x="183" y="224"/>
                  </a:lnTo>
                  <a:lnTo>
                    <a:pt x="162" y="232"/>
                  </a:lnTo>
                  <a:lnTo>
                    <a:pt x="138" y="234"/>
                  </a:lnTo>
                  <a:lnTo>
                    <a:pt x="119" y="233"/>
                  </a:lnTo>
                  <a:lnTo>
                    <a:pt x="103" y="230"/>
                  </a:lnTo>
                  <a:lnTo>
                    <a:pt x="91" y="225"/>
                  </a:lnTo>
                  <a:lnTo>
                    <a:pt x="81" y="219"/>
                  </a:lnTo>
                  <a:lnTo>
                    <a:pt x="70" y="213"/>
                  </a:lnTo>
                  <a:lnTo>
                    <a:pt x="70" y="239"/>
                  </a:lnTo>
                  <a:lnTo>
                    <a:pt x="70" y="253"/>
                  </a:lnTo>
                  <a:lnTo>
                    <a:pt x="72" y="272"/>
                  </a:lnTo>
                  <a:lnTo>
                    <a:pt x="73" y="296"/>
                  </a:lnTo>
                  <a:lnTo>
                    <a:pt x="76" y="322"/>
                  </a:lnTo>
                  <a:lnTo>
                    <a:pt x="4" y="326"/>
                  </a:lnTo>
                  <a:lnTo>
                    <a:pt x="5" y="313"/>
                  </a:lnTo>
                  <a:lnTo>
                    <a:pt x="7" y="295"/>
                  </a:lnTo>
                  <a:lnTo>
                    <a:pt x="9" y="274"/>
                  </a:lnTo>
                  <a:lnTo>
                    <a:pt x="10" y="253"/>
                  </a:lnTo>
                  <a:lnTo>
                    <a:pt x="11" y="232"/>
                  </a:lnTo>
                  <a:lnTo>
                    <a:pt x="13" y="213"/>
                  </a:lnTo>
                  <a:lnTo>
                    <a:pt x="13" y="123"/>
                  </a:lnTo>
                  <a:lnTo>
                    <a:pt x="10" y="85"/>
                  </a:lnTo>
                  <a:lnTo>
                    <a:pt x="6" y="47"/>
                  </a:lnTo>
                  <a:lnTo>
                    <a:pt x="0" y="10"/>
                  </a:lnTo>
                  <a:lnTo>
                    <a:pt x="55" y="5"/>
                  </a:lnTo>
                  <a:lnTo>
                    <a:pt x="59" y="21"/>
                  </a:lnTo>
                  <a:lnTo>
                    <a:pt x="62" y="38"/>
                  </a:lnTo>
                  <a:lnTo>
                    <a:pt x="69" y="28"/>
                  </a:lnTo>
                  <a:lnTo>
                    <a:pt x="78" y="21"/>
                  </a:lnTo>
                  <a:lnTo>
                    <a:pt x="89" y="13"/>
                  </a:lnTo>
                  <a:lnTo>
                    <a:pt x="100" y="6"/>
                  </a:lnTo>
                  <a:lnTo>
                    <a:pt x="116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7700153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2 w 159"/>
                <a:gd name="T3" fmla="*/ 1 h 234"/>
                <a:gd name="T4" fmla="*/ 135 w 159"/>
                <a:gd name="T5" fmla="*/ 4 h 234"/>
                <a:gd name="T6" fmla="*/ 135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2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8 w 159"/>
                <a:gd name="T19" fmla="*/ 61 h 234"/>
                <a:gd name="T20" fmla="*/ 62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4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50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6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3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0 w 159"/>
                <a:gd name="T67" fmla="*/ 190 h 234"/>
                <a:gd name="T68" fmla="*/ 91 w 159"/>
                <a:gd name="T69" fmla="*/ 186 h 234"/>
                <a:gd name="T70" fmla="*/ 97 w 159"/>
                <a:gd name="T71" fmla="*/ 179 h 234"/>
                <a:gd name="T72" fmla="*/ 100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0 w 159"/>
                <a:gd name="T83" fmla="*/ 123 h 234"/>
                <a:gd name="T84" fmla="*/ 25 w 159"/>
                <a:gd name="T85" fmla="*/ 111 h 234"/>
                <a:gd name="T86" fmla="*/ 12 w 159"/>
                <a:gd name="T87" fmla="*/ 97 h 234"/>
                <a:gd name="T88" fmla="*/ 3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3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2" y="1"/>
                  </a:lnTo>
                  <a:lnTo>
                    <a:pt x="135" y="4"/>
                  </a:lnTo>
                  <a:lnTo>
                    <a:pt x="135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2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8" y="61"/>
                  </a:lnTo>
                  <a:lnTo>
                    <a:pt x="62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4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50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6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3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0" y="190"/>
                  </a:lnTo>
                  <a:lnTo>
                    <a:pt x="91" y="186"/>
                  </a:lnTo>
                  <a:lnTo>
                    <a:pt x="97" y="179"/>
                  </a:lnTo>
                  <a:lnTo>
                    <a:pt x="100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0" y="123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3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7841634" y="432639"/>
              <a:ext cx="176272" cy="180911"/>
            </a:xfrm>
            <a:custGeom>
              <a:avLst/>
              <a:gdLst>
                <a:gd name="T0" fmla="*/ 115 w 229"/>
                <a:gd name="T1" fmla="*/ 48 h 234"/>
                <a:gd name="T2" fmla="*/ 97 w 229"/>
                <a:gd name="T3" fmla="*/ 49 h 234"/>
                <a:gd name="T4" fmla="*/ 84 w 229"/>
                <a:gd name="T5" fmla="*/ 56 h 234"/>
                <a:gd name="T6" fmla="*/ 72 w 229"/>
                <a:gd name="T7" fmla="*/ 66 h 234"/>
                <a:gd name="T8" fmla="*/ 64 w 229"/>
                <a:gd name="T9" fmla="*/ 80 h 234"/>
                <a:gd name="T10" fmla="*/ 60 w 229"/>
                <a:gd name="T11" fmla="*/ 97 h 234"/>
                <a:gd name="T12" fmla="*/ 58 w 229"/>
                <a:gd name="T13" fmla="*/ 116 h 234"/>
                <a:gd name="T14" fmla="*/ 60 w 229"/>
                <a:gd name="T15" fmla="*/ 136 h 234"/>
                <a:gd name="T16" fmla="*/ 64 w 229"/>
                <a:gd name="T17" fmla="*/ 153 h 234"/>
                <a:gd name="T18" fmla="*/ 73 w 229"/>
                <a:gd name="T19" fmla="*/ 167 h 234"/>
                <a:gd name="T20" fmla="*/ 84 w 229"/>
                <a:gd name="T21" fmla="*/ 178 h 234"/>
                <a:gd name="T22" fmla="*/ 98 w 229"/>
                <a:gd name="T23" fmla="*/ 184 h 234"/>
                <a:gd name="T24" fmla="*/ 115 w 229"/>
                <a:gd name="T25" fmla="*/ 187 h 234"/>
                <a:gd name="T26" fmla="*/ 132 w 229"/>
                <a:gd name="T27" fmla="*/ 184 h 234"/>
                <a:gd name="T28" fmla="*/ 147 w 229"/>
                <a:gd name="T29" fmla="*/ 178 h 234"/>
                <a:gd name="T30" fmla="*/ 157 w 229"/>
                <a:gd name="T31" fmla="*/ 166 h 234"/>
                <a:gd name="T32" fmla="*/ 165 w 229"/>
                <a:gd name="T33" fmla="*/ 153 h 234"/>
                <a:gd name="T34" fmla="*/ 170 w 229"/>
                <a:gd name="T35" fmla="*/ 136 h 234"/>
                <a:gd name="T36" fmla="*/ 172 w 229"/>
                <a:gd name="T37" fmla="*/ 116 h 234"/>
                <a:gd name="T38" fmla="*/ 170 w 229"/>
                <a:gd name="T39" fmla="*/ 97 h 234"/>
                <a:gd name="T40" fmla="*/ 165 w 229"/>
                <a:gd name="T41" fmla="*/ 80 h 234"/>
                <a:gd name="T42" fmla="*/ 157 w 229"/>
                <a:gd name="T43" fmla="*/ 65 h 234"/>
                <a:gd name="T44" fmla="*/ 147 w 229"/>
                <a:gd name="T45" fmla="*/ 56 h 234"/>
                <a:gd name="T46" fmla="*/ 132 w 229"/>
                <a:gd name="T47" fmla="*/ 49 h 234"/>
                <a:gd name="T48" fmla="*/ 115 w 229"/>
                <a:gd name="T49" fmla="*/ 48 h 234"/>
                <a:gd name="T50" fmla="*/ 115 w 229"/>
                <a:gd name="T51" fmla="*/ 0 h 234"/>
                <a:gd name="T52" fmla="*/ 143 w 229"/>
                <a:gd name="T53" fmla="*/ 4 h 234"/>
                <a:gd name="T54" fmla="*/ 168 w 229"/>
                <a:gd name="T55" fmla="*/ 11 h 234"/>
                <a:gd name="T56" fmla="*/ 189 w 229"/>
                <a:gd name="T57" fmla="*/ 25 h 234"/>
                <a:gd name="T58" fmla="*/ 206 w 229"/>
                <a:gd name="T59" fmla="*/ 42 h 234"/>
                <a:gd name="T60" fmla="*/ 219 w 229"/>
                <a:gd name="T61" fmla="*/ 63 h 234"/>
                <a:gd name="T62" fmla="*/ 226 w 229"/>
                <a:gd name="T63" fmla="*/ 87 h 234"/>
                <a:gd name="T64" fmla="*/ 229 w 229"/>
                <a:gd name="T65" fmla="*/ 116 h 234"/>
                <a:gd name="T66" fmla="*/ 226 w 229"/>
                <a:gd name="T67" fmla="*/ 144 h 234"/>
                <a:gd name="T68" fmla="*/ 219 w 229"/>
                <a:gd name="T69" fmla="*/ 169 h 234"/>
                <a:gd name="T70" fmla="*/ 206 w 229"/>
                <a:gd name="T71" fmla="*/ 190 h 234"/>
                <a:gd name="T72" fmla="*/ 189 w 229"/>
                <a:gd name="T73" fmla="*/ 208 h 234"/>
                <a:gd name="T74" fmla="*/ 168 w 229"/>
                <a:gd name="T75" fmla="*/ 222 h 234"/>
                <a:gd name="T76" fmla="*/ 143 w 229"/>
                <a:gd name="T77" fmla="*/ 232 h 234"/>
                <a:gd name="T78" fmla="*/ 115 w 229"/>
                <a:gd name="T79" fmla="*/ 234 h 234"/>
                <a:gd name="T80" fmla="*/ 88 w 229"/>
                <a:gd name="T81" fmla="*/ 232 h 234"/>
                <a:gd name="T82" fmla="*/ 63 w 229"/>
                <a:gd name="T83" fmla="*/ 224 h 234"/>
                <a:gd name="T84" fmla="*/ 41 w 229"/>
                <a:gd name="T85" fmla="*/ 209 h 234"/>
                <a:gd name="T86" fmla="*/ 24 w 229"/>
                <a:gd name="T87" fmla="*/ 192 h 234"/>
                <a:gd name="T88" fmla="*/ 10 w 229"/>
                <a:gd name="T89" fmla="*/ 170 h 234"/>
                <a:gd name="T90" fmla="*/ 3 w 229"/>
                <a:gd name="T91" fmla="*/ 144 h 234"/>
                <a:gd name="T92" fmla="*/ 0 w 229"/>
                <a:gd name="T93" fmla="*/ 116 h 234"/>
                <a:gd name="T94" fmla="*/ 3 w 229"/>
                <a:gd name="T95" fmla="*/ 87 h 234"/>
                <a:gd name="T96" fmla="*/ 10 w 229"/>
                <a:gd name="T97" fmla="*/ 63 h 234"/>
                <a:gd name="T98" fmla="*/ 24 w 229"/>
                <a:gd name="T99" fmla="*/ 42 h 234"/>
                <a:gd name="T100" fmla="*/ 41 w 229"/>
                <a:gd name="T101" fmla="*/ 23 h 234"/>
                <a:gd name="T102" fmla="*/ 62 w 229"/>
                <a:gd name="T103" fmla="*/ 11 h 234"/>
                <a:gd name="T104" fmla="*/ 86 w 229"/>
                <a:gd name="T105" fmla="*/ 4 h 234"/>
                <a:gd name="T106" fmla="*/ 115 w 229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" h="234">
                  <a:moveTo>
                    <a:pt x="115" y="48"/>
                  </a:moveTo>
                  <a:lnTo>
                    <a:pt x="97" y="49"/>
                  </a:lnTo>
                  <a:lnTo>
                    <a:pt x="84" y="56"/>
                  </a:lnTo>
                  <a:lnTo>
                    <a:pt x="72" y="66"/>
                  </a:lnTo>
                  <a:lnTo>
                    <a:pt x="64" y="80"/>
                  </a:lnTo>
                  <a:lnTo>
                    <a:pt x="60" y="97"/>
                  </a:lnTo>
                  <a:lnTo>
                    <a:pt x="58" y="116"/>
                  </a:lnTo>
                  <a:lnTo>
                    <a:pt x="60" y="136"/>
                  </a:lnTo>
                  <a:lnTo>
                    <a:pt x="64" y="153"/>
                  </a:lnTo>
                  <a:lnTo>
                    <a:pt x="73" y="167"/>
                  </a:lnTo>
                  <a:lnTo>
                    <a:pt x="84" y="178"/>
                  </a:lnTo>
                  <a:lnTo>
                    <a:pt x="98" y="184"/>
                  </a:lnTo>
                  <a:lnTo>
                    <a:pt x="115" y="187"/>
                  </a:lnTo>
                  <a:lnTo>
                    <a:pt x="132" y="184"/>
                  </a:lnTo>
                  <a:lnTo>
                    <a:pt x="147" y="178"/>
                  </a:lnTo>
                  <a:lnTo>
                    <a:pt x="157" y="166"/>
                  </a:lnTo>
                  <a:lnTo>
                    <a:pt x="165" y="153"/>
                  </a:lnTo>
                  <a:lnTo>
                    <a:pt x="170" y="136"/>
                  </a:lnTo>
                  <a:lnTo>
                    <a:pt x="172" y="116"/>
                  </a:lnTo>
                  <a:lnTo>
                    <a:pt x="170" y="97"/>
                  </a:lnTo>
                  <a:lnTo>
                    <a:pt x="165" y="80"/>
                  </a:lnTo>
                  <a:lnTo>
                    <a:pt x="157" y="65"/>
                  </a:lnTo>
                  <a:lnTo>
                    <a:pt x="147" y="56"/>
                  </a:lnTo>
                  <a:lnTo>
                    <a:pt x="132" y="49"/>
                  </a:lnTo>
                  <a:lnTo>
                    <a:pt x="115" y="48"/>
                  </a:lnTo>
                  <a:close/>
                  <a:moveTo>
                    <a:pt x="115" y="0"/>
                  </a:moveTo>
                  <a:lnTo>
                    <a:pt x="143" y="4"/>
                  </a:lnTo>
                  <a:lnTo>
                    <a:pt x="168" y="11"/>
                  </a:lnTo>
                  <a:lnTo>
                    <a:pt x="189" y="25"/>
                  </a:lnTo>
                  <a:lnTo>
                    <a:pt x="206" y="42"/>
                  </a:lnTo>
                  <a:lnTo>
                    <a:pt x="219" y="63"/>
                  </a:lnTo>
                  <a:lnTo>
                    <a:pt x="226" y="87"/>
                  </a:lnTo>
                  <a:lnTo>
                    <a:pt x="229" y="116"/>
                  </a:lnTo>
                  <a:lnTo>
                    <a:pt x="226" y="144"/>
                  </a:lnTo>
                  <a:lnTo>
                    <a:pt x="219" y="169"/>
                  </a:lnTo>
                  <a:lnTo>
                    <a:pt x="206" y="190"/>
                  </a:lnTo>
                  <a:lnTo>
                    <a:pt x="189" y="208"/>
                  </a:lnTo>
                  <a:lnTo>
                    <a:pt x="168" y="222"/>
                  </a:lnTo>
                  <a:lnTo>
                    <a:pt x="143" y="232"/>
                  </a:lnTo>
                  <a:lnTo>
                    <a:pt x="115" y="234"/>
                  </a:lnTo>
                  <a:lnTo>
                    <a:pt x="88" y="232"/>
                  </a:lnTo>
                  <a:lnTo>
                    <a:pt x="63" y="224"/>
                  </a:lnTo>
                  <a:lnTo>
                    <a:pt x="41" y="209"/>
                  </a:lnTo>
                  <a:lnTo>
                    <a:pt x="24" y="192"/>
                  </a:lnTo>
                  <a:lnTo>
                    <a:pt x="10" y="170"/>
                  </a:lnTo>
                  <a:lnTo>
                    <a:pt x="3" y="144"/>
                  </a:lnTo>
                  <a:lnTo>
                    <a:pt x="0" y="116"/>
                  </a:lnTo>
                  <a:lnTo>
                    <a:pt x="3" y="87"/>
                  </a:lnTo>
                  <a:lnTo>
                    <a:pt x="10" y="63"/>
                  </a:lnTo>
                  <a:lnTo>
                    <a:pt x="24" y="42"/>
                  </a:lnTo>
                  <a:lnTo>
                    <a:pt x="41" y="23"/>
                  </a:lnTo>
                  <a:lnTo>
                    <a:pt x="62" y="11"/>
                  </a:lnTo>
                  <a:lnTo>
                    <a:pt x="86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8041100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1 w 159"/>
                <a:gd name="T3" fmla="*/ 1 h 234"/>
                <a:gd name="T4" fmla="*/ 136 w 159"/>
                <a:gd name="T5" fmla="*/ 4 h 234"/>
                <a:gd name="T6" fmla="*/ 136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1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9 w 159"/>
                <a:gd name="T19" fmla="*/ 61 h 234"/>
                <a:gd name="T20" fmla="*/ 63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5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49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5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2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1 w 159"/>
                <a:gd name="T67" fmla="*/ 190 h 234"/>
                <a:gd name="T68" fmla="*/ 91 w 159"/>
                <a:gd name="T69" fmla="*/ 186 h 234"/>
                <a:gd name="T70" fmla="*/ 98 w 159"/>
                <a:gd name="T71" fmla="*/ 179 h 234"/>
                <a:gd name="T72" fmla="*/ 101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1 w 159"/>
                <a:gd name="T83" fmla="*/ 123 h 234"/>
                <a:gd name="T84" fmla="*/ 25 w 159"/>
                <a:gd name="T85" fmla="*/ 111 h 234"/>
                <a:gd name="T86" fmla="*/ 13 w 159"/>
                <a:gd name="T87" fmla="*/ 97 h 234"/>
                <a:gd name="T88" fmla="*/ 4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4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1" y="1"/>
                  </a:lnTo>
                  <a:lnTo>
                    <a:pt x="136" y="4"/>
                  </a:lnTo>
                  <a:lnTo>
                    <a:pt x="136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9" y="61"/>
                  </a:lnTo>
                  <a:lnTo>
                    <a:pt x="63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5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49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5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2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1" y="190"/>
                  </a:lnTo>
                  <a:lnTo>
                    <a:pt x="91" y="186"/>
                  </a:lnTo>
                  <a:lnTo>
                    <a:pt x="98" y="179"/>
                  </a:lnTo>
                  <a:lnTo>
                    <a:pt x="101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1" y="123"/>
                  </a:lnTo>
                  <a:lnTo>
                    <a:pt x="25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4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8314785" y="370016"/>
              <a:ext cx="197146" cy="238895"/>
            </a:xfrm>
            <a:custGeom>
              <a:avLst/>
              <a:gdLst>
                <a:gd name="T0" fmla="*/ 0 w 255"/>
                <a:gd name="T1" fmla="*/ 0 h 308"/>
                <a:gd name="T2" fmla="*/ 74 w 255"/>
                <a:gd name="T3" fmla="*/ 0 h 308"/>
                <a:gd name="T4" fmla="*/ 74 w 255"/>
                <a:gd name="T5" fmla="*/ 25 h 308"/>
                <a:gd name="T6" fmla="*/ 73 w 255"/>
                <a:gd name="T7" fmla="*/ 53 h 308"/>
                <a:gd name="T8" fmla="*/ 73 w 255"/>
                <a:gd name="T9" fmla="*/ 86 h 308"/>
                <a:gd name="T10" fmla="*/ 73 w 255"/>
                <a:gd name="T11" fmla="*/ 119 h 308"/>
                <a:gd name="T12" fmla="*/ 188 w 255"/>
                <a:gd name="T13" fmla="*/ 119 h 308"/>
                <a:gd name="T14" fmla="*/ 188 w 255"/>
                <a:gd name="T15" fmla="*/ 86 h 308"/>
                <a:gd name="T16" fmla="*/ 188 w 255"/>
                <a:gd name="T17" fmla="*/ 55 h 308"/>
                <a:gd name="T18" fmla="*/ 184 w 255"/>
                <a:gd name="T19" fmla="*/ 26 h 308"/>
                <a:gd name="T20" fmla="*/ 180 w 255"/>
                <a:gd name="T21" fmla="*/ 0 h 308"/>
                <a:gd name="T22" fmla="*/ 255 w 255"/>
                <a:gd name="T23" fmla="*/ 0 h 308"/>
                <a:gd name="T24" fmla="*/ 255 w 255"/>
                <a:gd name="T25" fmla="*/ 25 h 308"/>
                <a:gd name="T26" fmla="*/ 254 w 255"/>
                <a:gd name="T27" fmla="*/ 53 h 308"/>
                <a:gd name="T28" fmla="*/ 254 w 255"/>
                <a:gd name="T29" fmla="*/ 86 h 308"/>
                <a:gd name="T30" fmla="*/ 254 w 255"/>
                <a:gd name="T31" fmla="*/ 228 h 308"/>
                <a:gd name="T32" fmla="*/ 254 w 255"/>
                <a:gd name="T33" fmla="*/ 254 h 308"/>
                <a:gd name="T34" fmla="*/ 255 w 255"/>
                <a:gd name="T35" fmla="*/ 281 h 308"/>
                <a:gd name="T36" fmla="*/ 255 w 255"/>
                <a:gd name="T37" fmla="*/ 308 h 308"/>
                <a:gd name="T38" fmla="*/ 187 w 255"/>
                <a:gd name="T39" fmla="*/ 308 h 308"/>
                <a:gd name="T40" fmla="*/ 187 w 255"/>
                <a:gd name="T41" fmla="*/ 289 h 308"/>
                <a:gd name="T42" fmla="*/ 188 w 255"/>
                <a:gd name="T43" fmla="*/ 271 h 308"/>
                <a:gd name="T44" fmla="*/ 188 w 255"/>
                <a:gd name="T45" fmla="*/ 251 h 308"/>
                <a:gd name="T46" fmla="*/ 188 w 255"/>
                <a:gd name="T47" fmla="*/ 228 h 308"/>
                <a:gd name="T48" fmla="*/ 188 w 255"/>
                <a:gd name="T49" fmla="*/ 166 h 308"/>
                <a:gd name="T50" fmla="*/ 73 w 255"/>
                <a:gd name="T51" fmla="*/ 166 h 308"/>
                <a:gd name="T52" fmla="*/ 73 w 255"/>
                <a:gd name="T53" fmla="*/ 228 h 308"/>
                <a:gd name="T54" fmla="*/ 73 w 255"/>
                <a:gd name="T55" fmla="*/ 254 h 308"/>
                <a:gd name="T56" fmla="*/ 74 w 255"/>
                <a:gd name="T57" fmla="*/ 281 h 308"/>
                <a:gd name="T58" fmla="*/ 74 w 255"/>
                <a:gd name="T59" fmla="*/ 308 h 308"/>
                <a:gd name="T60" fmla="*/ 6 w 255"/>
                <a:gd name="T61" fmla="*/ 308 h 308"/>
                <a:gd name="T62" fmla="*/ 6 w 255"/>
                <a:gd name="T63" fmla="*/ 289 h 308"/>
                <a:gd name="T64" fmla="*/ 8 w 255"/>
                <a:gd name="T65" fmla="*/ 271 h 308"/>
                <a:gd name="T66" fmla="*/ 8 w 255"/>
                <a:gd name="T67" fmla="*/ 251 h 308"/>
                <a:gd name="T68" fmla="*/ 8 w 255"/>
                <a:gd name="T69" fmla="*/ 228 h 308"/>
                <a:gd name="T70" fmla="*/ 8 w 255"/>
                <a:gd name="T71" fmla="*/ 86 h 308"/>
                <a:gd name="T72" fmla="*/ 8 w 255"/>
                <a:gd name="T73" fmla="*/ 55 h 308"/>
                <a:gd name="T74" fmla="*/ 4 w 255"/>
                <a:gd name="T75" fmla="*/ 26 h 308"/>
                <a:gd name="T76" fmla="*/ 0 w 255"/>
                <a:gd name="T7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308">
                  <a:moveTo>
                    <a:pt x="0" y="0"/>
                  </a:moveTo>
                  <a:lnTo>
                    <a:pt x="74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19"/>
                  </a:lnTo>
                  <a:lnTo>
                    <a:pt x="188" y="119"/>
                  </a:lnTo>
                  <a:lnTo>
                    <a:pt x="188" y="86"/>
                  </a:lnTo>
                  <a:lnTo>
                    <a:pt x="188" y="55"/>
                  </a:lnTo>
                  <a:lnTo>
                    <a:pt x="184" y="26"/>
                  </a:lnTo>
                  <a:lnTo>
                    <a:pt x="180" y="0"/>
                  </a:lnTo>
                  <a:lnTo>
                    <a:pt x="255" y="0"/>
                  </a:lnTo>
                  <a:lnTo>
                    <a:pt x="255" y="25"/>
                  </a:lnTo>
                  <a:lnTo>
                    <a:pt x="254" y="53"/>
                  </a:lnTo>
                  <a:lnTo>
                    <a:pt x="254" y="86"/>
                  </a:lnTo>
                  <a:lnTo>
                    <a:pt x="254" y="228"/>
                  </a:lnTo>
                  <a:lnTo>
                    <a:pt x="254" y="254"/>
                  </a:lnTo>
                  <a:lnTo>
                    <a:pt x="255" y="281"/>
                  </a:lnTo>
                  <a:lnTo>
                    <a:pt x="255" y="308"/>
                  </a:lnTo>
                  <a:lnTo>
                    <a:pt x="187" y="308"/>
                  </a:lnTo>
                  <a:lnTo>
                    <a:pt x="187" y="289"/>
                  </a:lnTo>
                  <a:lnTo>
                    <a:pt x="188" y="271"/>
                  </a:lnTo>
                  <a:lnTo>
                    <a:pt x="188" y="251"/>
                  </a:lnTo>
                  <a:lnTo>
                    <a:pt x="188" y="228"/>
                  </a:lnTo>
                  <a:lnTo>
                    <a:pt x="188" y="166"/>
                  </a:lnTo>
                  <a:lnTo>
                    <a:pt x="73" y="166"/>
                  </a:lnTo>
                  <a:lnTo>
                    <a:pt x="73" y="228"/>
                  </a:lnTo>
                  <a:lnTo>
                    <a:pt x="73" y="254"/>
                  </a:lnTo>
                  <a:lnTo>
                    <a:pt x="74" y="281"/>
                  </a:lnTo>
                  <a:lnTo>
                    <a:pt x="74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8" y="271"/>
                  </a:lnTo>
                  <a:lnTo>
                    <a:pt x="8" y="251"/>
                  </a:lnTo>
                  <a:lnTo>
                    <a:pt x="8" y="228"/>
                  </a:lnTo>
                  <a:lnTo>
                    <a:pt x="8" y="86"/>
                  </a:lnTo>
                  <a:lnTo>
                    <a:pt x="8" y="55"/>
                  </a:lnTo>
                  <a:lnTo>
                    <a:pt x="4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8553679" y="432639"/>
              <a:ext cx="162356" cy="180911"/>
            </a:xfrm>
            <a:custGeom>
              <a:avLst/>
              <a:gdLst>
                <a:gd name="T0" fmla="*/ 108 w 210"/>
                <a:gd name="T1" fmla="*/ 48 h 234"/>
                <a:gd name="T2" fmla="*/ 93 w 210"/>
                <a:gd name="T3" fmla="*/ 49 h 234"/>
                <a:gd name="T4" fmla="*/ 79 w 210"/>
                <a:gd name="T5" fmla="*/ 55 h 234"/>
                <a:gd name="T6" fmla="*/ 70 w 210"/>
                <a:gd name="T7" fmla="*/ 63 h 234"/>
                <a:gd name="T8" fmla="*/ 64 w 210"/>
                <a:gd name="T9" fmla="*/ 72 h 234"/>
                <a:gd name="T10" fmla="*/ 60 w 210"/>
                <a:gd name="T11" fmla="*/ 81 h 234"/>
                <a:gd name="T12" fmla="*/ 57 w 210"/>
                <a:gd name="T13" fmla="*/ 90 h 234"/>
                <a:gd name="T14" fmla="*/ 153 w 210"/>
                <a:gd name="T15" fmla="*/ 90 h 234"/>
                <a:gd name="T16" fmla="*/ 150 w 210"/>
                <a:gd name="T17" fmla="*/ 80 h 234"/>
                <a:gd name="T18" fmla="*/ 145 w 210"/>
                <a:gd name="T19" fmla="*/ 68 h 234"/>
                <a:gd name="T20" fmla="*/ 136 w 210"/>
                <a:gd name="T21" fmla="*/ 57 h 234"/>
                <a:gd name="T22" fmla="*/ 124 w 210"/>
                <a:gd name="T23" fmla="*/ 51 h 234"/>
                <a:gd name="T24" fmla="*/ 108 w 210"/>
                <a:gd name="T25" fmla="*/ 48 h 234"/>
                <a:gd name="T26" fmla="*/ 107 w 210"/>
                <a:gd name="T27" fmla="*/ 0 h 234"/>
                <a:gd name="T28" fmla="*/ 131 w 210"/>
                <a:gd name="T29" fmla="*/ 2 h 234"/>
                <a:gd name="T30" fmla="*/ 151 w 210"/>
                <a:gd name="T31" fmla="*/ 9 h 234"/>
                <a:gd name="T32" fmla="*/ 170 w 210"/>
                <a:gd name="T33" fmla="*/ 18 h 234"/>
                <a:gd name="T34" fmla="*/ 183 w 210"/>
                <a:gd name="T35" fmla="*/ 31 h 234"/>
                <a:gd name="T36" fmla="*/ 193 w 210"/>
                <a:gd name="T37" fmla="*/ 46 h 234"/>
                <a:gd name="T38" fmla="*/ 201 w 210"/>
                <a:gd name="T39" fmla="*/ 61 h 234"/>
                <a:gd name="T40" fmla="*/ 206 w 210"/>
                <a:gd name="T41" fmla="*/ 78 h 234"/>
                <a:gd name="T42" fmla="*/ 209 w 210"/>
                <a:gd name="T43" fmla="*/ 95 h 234"/>
                <a:gd name="T44" fmla="*/ 210 w 210"/>
                <a:gd name="T45" fmla="*/ 114 h 234"/>
                <a:gd name="T46" fmla="*/ 210 w 210"/>
                <a:gd name="T47" fmla="*/ 120 h 234"/>
                <a:gd name="T48" fmla="*/ 210 w 210"/>
                <a:gd name="T49" fmla="*/ 127 h 234"/>
                <a:gd name="T50" fmla="*/ 57 w 210"/>
                <a:gd name="T51" fmla="*/ 127 h 234"/>
                <a:gd name="T52" fmla="*/ 59 w 210"/>
                <a:gd name="T53" fmla="*/ 136 h 234"/>
                <a:gd name="T54" fmla="*/ 61 w 210"/>
                <a:gd name="T55" fmla="*/ 145 h 234"/>
                <a:gd name="T56" fmla="*/ 66 w 210"/>
                <a:gd name="T57" fmla="*/ 154 h 234"/>
                <a:gd name="T58" fmla="*/ 74 w 210"/>
                <a:gd name="T59" fmla="*/ 165 h 234"/>
                <a:gd name="T60" fmla="*/ 86 w 210"/>
                <a:gd name="T61" fmla="*/ 174 h 234"/>
                <a:gd name="T62" fmla="*/ 100 w 210"/>
                <a:gd name="T63" fmla="*/ 181 h 234"/>
                <a:gd name="T64" fmla="*/ 119 w 210"/>
                <a:gd name="T65" fmla="*/ 186 h 234"/>
                <a:gd name="T66" fmla="*/ 140 w 210"/>
                <a:gd name="T67" fmla="*/ 187 h 234"/>
                <a:gd name="T68" fmla="*/ 166 w 210"/>
                <a:gd name="T69" fmla="*/ 184 h 234"/>
                <a:gd name="T70" fmla="*/ 189 w 210"/>
                <a:gd name="T71" fmla="*/ 181 h 234"/>
                <a:gd name="T72" fmla="*/ 189 w 210"/>
                <a:gd name="T73" fmla="*/ 228 h 234"/>
                <a:gd name="T74" fmla="*/ 162 w 210"/>
                <a:gd name="T75" fmla="*/ 233 h 234"/>
                <a:gd name="T76" fmla="*/ 133 w 210"/>
                <a:gd name="T77" fmla="*/ 234 h 234"/>
                <a:gd name="T78" fmla="*/ 103 w 210"/>
                <a:gd name="T79" fmla="*/ 232 h 234"/>
                <a:gd name="T80" fmla="*/ 77 w 210"/>
                <a:gd name="T81" fmla="*/ 225 h 234"/>
                <a:gd name="T82" fmla="*/ 55 w 210"/>
                <a:gd name="T83" fmla="*/ 213 h 234"/>
                <a:gd name="T84" fmla="*/ 35 w 210"/>
                <a:gd name="T85" fmla="*/ 198 h 234"/>
                <a:gd name="T86" fmla="*/ 19 w 210"/>
                <a:gd name="T87" fmla="*/ 178 h 234"/>
                <a:gd name="T88" fmla="*/ 9 w 210"/>
                <a:gd name="T89" fmla="*/ 156 h 234"/>
                <a:gd name="T90" fmla="*/ 1 w 210"/>
                <a:gd name="T91" fmla="*/ 131 h 234"/>
                <a:gd name="T92" fmla="*/ 0 w 210"/>
                <a:gd name="T93" fmla="*/ 103 h 234"/>
                <a:gd name="T94" fmla="*/ 2 w 210"/>
                <a:gd name="T95" fmla="*/ 78 h 234"/>
                <a:gd name="T96" fmla="*/ 10 w 210"/>
                <a:gd name="T97" fmla="*/ 56 h 234"/>
                <a:gd name="T98" fmla="*/ 22 w 210"/>
                <a:gd name="T99" fmla="*/ 38 h 234"/>
                <a:gd name="T100" fmla="*/ 38 w 210"/>
                <a:gd name="T101" fmla="*/ 22 h 234"/>
                <a:gd name="T102" fmla="*/ 57 w 210"/>
                <a:gd name="T103" fmla="*/ 10 h 234"/>
                <a:gd name="T104" fmla="*/ 81 w 210"/>
                <a:gd name="T105" fmla="*/ 2 h 234"/>
                <a:gd name="T106" fmla="*/ 107 w 210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34">
                  <a:moveTo>
                    <a:pt x="108" y="48"/>
                  </a:moveTo>
                  <a:lnTo>
                    <a:pt x="93" y="49"/>
                  </a:lnTo>
                  <a:lnTo>
                    <a:pt x="79" y="55"/>
                  </a:lnTo>
                  <a:lnTo>
                    <a:pt x="70" y="63"/>
                  </a:lnTo>
                  <a:lnTo>
                    <a:pt x="64" y="72"/>
                  </a:lnTo>
                  <a:lnTo>
                    <a:pt x="60" y="81"/>
                  </a:lnTo>
                  <a:lnTo>
                    <a:pt x="57" y="90"/>
                  </a:lnTo>
                  <a:lnTo>
                    <a:pt x="153" y="90"/>
                  </a:lnTo>
                  <a:lnTo>
                    <a:pt x="150" y="80"/>
                  </a:lnTo>
                  <a:lnTo>
                    <a:pt x="145" y="68"/>
                  </a:lnTo>
                  <a:lnTo>
                    <a:pt x="136" y="57"/>
                  </a:lnTo>
                  <a:lnTo>
                    <a:pt x="124" y="51"/>
                  </a:lnTo>
                  <a:lnTo>
                    <a:pt x="108" y="48"/>
                  </a:lnTo>
                  <a:close/>
                  <a:moveTo>
                    <a:pt x="107" y="0"/>
                  </a:moveTo>
                  <a:lnTo>
                    <a:pt x="131" y="2"/>
                  </a:lnTo>
                  <a:lnTo>
                    <a:pt x="151" y="9"/>
                  </a:lnTo>
                  <a:lnTo>
                    <a:pt x="170" y="18"/>
                  </a:lnTo>
                  <a:lnTo>
                    <a:pt x="183" y="31"/>
                  </a:lnTo>
                  <a:lnTo>
                    <a:pt x="193" y="46"/>
                  </a:lnTo>
                  <a:lnTo>
                    <a:pt x="201" y="61"/>
                  </a:lnTo>
                  <a:lnTo>
                    <a:pt x="206" y="78"/>
                  </a:lnTo>
                  <a:lnTo>
                    <a:pt x="209" y="95"/>
                  </a:lnTo>
                  <a:lnTo>
                    <a:pt x="210" y="114"/>
                  </a:lnTo>
                  <a:lnTo>
                    <a:pt x="210" y="120"/>
                  </a:lnTo>
                  <a:lnTo>
                    <a:pt x="210" y="127"/>
                  </a:lnTo>
                  <a:lnTo>
                    <a:pt x="57" y="127"/>
                  </a:lnTo>
                  <a:lnTo>
                    <a:pt x="59" y="136"/>
                  </a:lnTo>
                  <a:lnTo>
                    <a:pt x="61" y="145"/>
                  </a:lnTo>
                  <a:lnTo>
                    <a:pt x="66" y="154"/>
                  </a:lnTo>
                  <a:lnTo>
                    <a:pt x="74" y="165"/>
                  </a:lnTo>
                  <a:lnTo>
                    <a:pt x="86" y="174"/>
                  </a:lnTo>
                  <a:lnTo>
                    <a:pt x="100" y="181"/>
                  </a:lnTo>
                  <a:lnTo>
                    <a:pt x="119" y="186"/>
                  </a:lnTo>
                  <a:lnTo>
                    <a:pt x="140" y="187"/>
                  </a:lnTo>
                  <a:lnTo>
                    <a:pt x="166" y="184"/>
                  </a:lnTo>
                  <a:lnTo>
                    <a:pt x="189" y="181"/>
                  </a:lnTo>
                  <a:lnTo>
                    <a:pt x="189" y="228"/>
                  </a:lnTo>
                  <a:lnTo>
                    <a:pt x="162" y="233"/>
                  </a:lnTo>
                  <a:lnTo>
                    <a:pt x="133" y="234"/>
                  </a:lnTo>
                  <a:lnTo>
                    <a:pt x="103" y="232"/>
                  </a:lnTo>
                  <a:lnTo>
                    <a:pt x="77" y="225"/>
                  </a:lnTo>
                  <a:lnTo>
                    <a:pt x="55" y="213"/>
                  </a:lnTo>
                  <a:lnTo>
                    <a:pt x="35" y="198"/>
                  </a:lnTo>
                  <a:lnTo>
                    <a:pt x="19" y="178"/>
                  </a:lnTo>
                  <a:lnTo>
                    <a:pt x="9" y="156"/>
                  </a:lnTo>
                  <a:lnTo>
                    <a:pt x="1" y="131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81" y="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8736909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69 w 207"/>
                <a:gd name="T3" fmla="*/ 132 h 234"/>
                <a:gd name="T4" fmla="*/ 57 w 207"/>
                <a:gd name="T5" fmla="*/ 160 h 234"/>
                <a:gd name="T6" fmla="*/ 68 w 207"/>
                <a:gd name="T7" fmla="*/ 179 h 234"/>
                <a:gd name="T8" fmla="*/ 92 w 207"/>
                <a:gd name="T9" fmla="*/ 187 h 234"/>
                <a:gd name="T10" fmla="*/ 122 w 207"/>
                <a:gd name="T11" fmla="*/ 177 h 234"/>
                <a:gd name="T12" fmla="*/ 140 w 207"/>
                <a:gd name="T13" fmla="*/ 153 h 234"/>
                <a:gd name="T14" fmla="*/ 145 w 207"/>
                <a:gd name="T15" fmla="*/ 124 h 234"/>
                <a:gd name="T16" fmla="*/ 133 w 207"/>
                <a:gd name="T17" fmla="*/ 115 h 234"/>
                <a:gd name="T18" fmla="*/ 98 w 207"/>
                <a:gd name="T19" fmla="*/ 0 h 234"/>
                <a:gd name="T20" fmla="*/ 146 w 207"/>
                <a:gd name="T21" fmla="*/ 6 h 234"/>
                <a:gd name="T22" fmla="*/ 177 w 207"/>
                <a:gd name="T23" fmla="*/ 22 h 234"/>
                <a:gd name="T24" fmla="*/ 192 w 207"/>
                <a:gd name="T25" fmla="*/ 47 h 234"/>
                <a:gd name="T26" fmla="*/ 199 w 207"/>
                <a:gd name="T27" fmla="*/ 76 h 234"/>
                <a:gd name="T28" fmla="*/ 200 w 207"/>
                <a:gd name="T29" fmla="*/ 107 h 234"/>
                <a:gd name="T30" fmla="*/ 200 w 207"/>
                <a:gd name="T31" fmla="*/ 178 h 234"/>
                <a:gd name="T32" fmla="*/ 207 w 207"/>
                <a:gd name="T33" fmla="*/ 228 h 234"/>
                <a:gd name="T34" fmla="*/ 150 w 207"/>
                <a:gd name="T35" fmla="*/ 208 h 234"/>
                <a:gd name="T36" fmla="*/ 149 w 207"/>
                <a:gd name="T37" fmla="*/ 190 h 234"/>
                <a:gd name="T38" fmla="*/ 132 w 207"/>
                <a:gd name="T39" fmla="*/ 211 h 234"/>
                <a:gd name="T40" fmla="*/ 107 w 207"/>
                <a:gd name="T41" fmla="*/ 228 h 234"/>
                <a:gd name="T42" fmla="*/ 72 w 207"/>
                <a:gd name="T43" fmla="*/ 234 h 234"/>
                <a:gd name="T44" fmla="*/ 35 w 207"/>
                <a:gd name="T45" fmla="*/ 226 h 234"/>
                <a:gd name="T46" fmla="*/ 9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4 w 207"/>
                <a:gd name="T53" fmla="*/ 95 h 234"/>
                <a:gd name="T54" fmla="*/ 93 w 207"/>
                <a:gd name="T55" fmla="*/ 80 h 234"/>
                <a:gd name="T56" fmla="*/ 145 w 207"/>
                <a:gd name="T57" fmla="*/ 78 h 234"/>
                <a:gd name="T58" fmla="*/ 140 w 207"/>
                <a:gd name="T59" fmla="*/ 59 h 234"/>
                <a:gd name="T60" fmla="*/ 122 w 207"/>
                <a:gd name="T61" fmla="*/ 46 h 234"/>
                <a:gd name="T62" fmla="*/ 88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39 w 207"/>
                <a:gd name="T69" fmla="*/ 6 h 234"/>
                <a:gd name="T70" fmla="*/ 74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2" y="123"/>
                  </a:lnTo>
                  <a:lnTo>
                    <a:pt x="69" y="132"/>
                  </a:lnTo>
                  <a:lnTo>
                    <a:pt x="61" y="145"/>
                  </a:lnTo>
                  <a:lnTo>
                    <a:pt x="57" y="160"/>
                  </a:lnTo>
                  <a:lnTo>
                    <a:pt x="60" y="170"/>
                  </a:lnTo>
                  <a:lnTo>
                    <a:pt x="68" y="179"/>
                  </a:lnTo>
                  <a:lnTo>
                    <a:pt x="78" y="184"/>
                  </a:lnTo>
                  <a:lnTo>
                    <a:pt x="92" y="187"/>
                  </a:lnTo>
                  <a:lnTo>
                    <a:pt x="109" y="184"/>
                  </a:lnTo>
                  <a:lnTo>
                    <a:pt x="122" y="177"/>
                  </a:lnTo>
                  <a:lnTo>
                    <a:pt x="132" y="166"/>
                  </a:lnTo>
                  <a:lnTo>
                    <a:pt x="140" y="153"/>
                  </a:lnTo>
                  <a:lnTo>
                    <a:pt x="144" y="139"/>
                  </a:lnTo>
                  <a:lnTo>
                    <a:pt x="145" y="124"/>
                  </a:lnTo>
                  <a:lnTo>
                    <a:pt x="145" y="118"/>
                  </a:lnTo>
                  <a:lnTo>
                    <a:pt x="133" y="115"/>
                  </a:lnTo>
                  <a:lnTo>
                    <a:pt x="123" y="115"/>
                  </a:lnTo>
                  <a:close/>
                  <a:moveTo>
                    <a:pt x="98" y="0"/>
                  </a:moveTo>
                  <a:lnTo>
                    <a:pt x="126" y="2"/>
                  </a:lnTo>
                  <a:lnTo>
                    <a:pt x="146" y="6"/>
                  </a:lnTo>
                  <a:lnTo>
                    <a:pt x="164" y="13"/>
                  </a:lnTo>
                  <a:lnTo>
                    <a:pt x="177" y="22"/>
                  </a:lnTo>
                  <a:lnTo>
                    <a:pt x="186" y="34"/>
                  </a:lnTo>
                  <a:lnTo>
                    <a:pt x="192" y="47"/>
                  </a:lnTo>
                  <a:lnTo>
                    <a:pt x="196" y="60"/>
                  </a:lnTo>
                  <a:lnTo>
                    <a:pt x="199" y="76"/>
                  </a:lnTo>
                  <a:lnTo>
                    <a:pt x="199" y="91"/>
                  </a:lnTo>
                  <a:lnTo>
                    <a:pt x="200" y="107"/>
                  </a:lnTo>
                  <a:lnTo>
                    <a:pt x="200" y="152"/>
                  </a:lnTo>
                  <a:lnTo>
                    <a:pt x="200" y="178"/>
                  </a:lnTo>
                  <a:lnTo>
                    <a:pt x="204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0" y="208"/>
                  </a:lnTo>
                  <a:lnTo>
                    <a:pt x="149" y="190"/>
                  </a:lnTo>
                  <a:lnTo>
                    <a:pt x="149" y="190"/>
                  </a:lnTo>
                  <a:lnTo>
                    <a:pt x="141" y="200"/>
                  </a:lnTo>
                  <a:lnTo>
                    <a:pt x="132" y="211"/>
                  </a:lnTo>
                  <a:lnTo>
                    <a:pt x="120" y="220"/>
                  </a:lnTo>
                  <a:lnTo>
                    <a:pt x="107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2" y="233"/>
                  </a:lnTo>
                  <a:lnTo>
                    <a:pt x="35" y="226"/>
                  </a:lnTo>
                  <a:lnTo>
                    <a:pt x="21" y="216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2" y="142"/>
                  </a:lnTo>
                  <a:lnTo>
                    <a:pt x="12" y="124"/>
                  </a:lnTo>
                  <a:lnTo>
                    <a:pt x="25" y="107"/>
                  </a:lnTo>
                  <a:lnTo>
                    <a:pt x="44" y="95"/>
                  </a:lnTo>
                  <a:lnTo>
                    <a:pt x="67" y="85"/>
                  </a:lnTo>
                  <a:lnTo>
                    <a:pt x="93" y="80"/>
                  </a:lnTo>
                  <a:lnTo>
                    <a:pt x="123" y="78"/>
                  </a:lnTo>
                  <a:lnTo>
                    <a:pt x="145" y="78"/>
                  </a:lnTo>
                  <a:lnTo>
                    <a:pt x="144" y="68"/>
                  </a:lnTo>
                  <a:lnTo>
                    <a:pt x="140" y="59"/>
                  </a:lnTo>
                  <a:lnTo>
                    <a:pt x="132" y="52"/>
                  </a:lnTo>
                  <a:lnTo>
                    <a:pt x="122" y="46"/>
                  </a:lnTo>
                  <a:lnTo>
                    <a:pt x="107" y="43"/>
                  </a:lnTo>
                  <a:lnTo>
                    <a:pt x="88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39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39" y="6"/>
                  </a:lnTo>
                  <a:lnTo>
                    <a:pt x="55" y="4"/>
                  </a:lnTo>
                  <a:lnTo>
                    <a:pt x="74" y="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8927097" y="349142"/>
              <a:ext cx="53345" cy="259769"/>
            </a:xfrm>
            <a:custGeom>
              <a:avLst/>
              <a:gdLst>
                <a:gd name="T0" fmla="*/ 69 w 69"/>
                <a:gd name="T1" fmla="*/ 0 h 335"/>
                <a:gd name="T2" fmla="*/ 69 w 69"/>
                <a:gd name="T3" fmla="*/ 12 h 335"/>
                <a:gd name="T4" fmla="*/ 68 w 69"/>
                <a:gd name="T5" fmla="*/ 28 h 335"/>
                <a:gd name="T6" fmla="*/ 68 w 69"/>
                <a:gd name="T7" fmla="*/ 48 h 335"/>
                <a:gd name="T8" fmla="*/ 68 w 69"/>
                <a:gd name="T9" fmla="*/ 66 h 335"/>
                <a:gd name="T10" fmla="*/ 67 w 69"/>
                <a:gd name="T11" fmla="*/ 82 h 335"/>
                <a:gd name="T12" fmla="*/ 67 w 69"/>
                <a:gd name="T13" fmla="*/ 243 h 335"/>
                <a:gd name="T14" fmla="*/ 68 w 69"/>
                <a:gd name="T15" fmla="*/ 289 h 335"/>
                <a:gd name="T16" fmla="*/ 69 w 69"/>
                <a:gd name="T17" fmla="*/ 335 h 335"/>
                <a:gd name="T18" fmla="*/ 7 w 69"/>
                <a:gd name="T19" fmla="*/ 335 h 335"/>
                <a:gd name="T20" fmla="*/ 8 w 69"/>
                <a:gd name="T21" fmla="*/ 307 h 335"/>
                <a:gd name="T22" fmla="*/ 8 w 69"/>
                <a:gd name="T23" fmla="*/ 277 h 335"/>
                <a:gd name="T24" fmla="*/ 9 w 69"/>
                <a:gd name="T25" fmla="*/ 243 h 335"/>
                <a:gd name="T26" fmla="*/ 9 w 69"/>
                <a:gd name="T27" fmla="*/ 124 h 335"/>
                <a:gd name="T28" fmla="*/ 9 w 69"/>
                <a:gd name="T29" fmla="*/ 108 h 335"/>
                <a:gd name="T30" fmla="*/ 8 w 69"/>
                <a:gd name="T31" fmla="*/ 87 h 335"/>
                <a:gd name="T32" fmla="*/ 7 w 69"/>
                <a:gd name="T33" fmla="*/ 62 h 335"/>
                <a:gd name="T34" fmla="*/ 4 w 69"/>
                <a:gd name="T35" fmla="*/ 33 h 335"/>
                <a:gd name="T36" fmla="*/ 0 w 69"/>
                <a:gd name="T37" fmla="*/ 4 h 335"/>
                <a:gd name="T38" fmla="*/ 69 w 69"/>
                <a:gd name="T3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35">
                  <a:moveTo>
                    <a:pt x="69" y="0"/>
                  </a:moveTo>
                  <a:lnTo>
                    <a:pt x="69" y="12"/>
                  </a:lnTo>
                  <a:lnTo>
                    <a:pt x="68" y="28"/>
                  </a:lnTo>
                  <a:lnTo>
                    <a:pt x="68" y="48"/>
                  </a:lnTo>
                  <a:lnTo>
                    <a:pt x="68" y="66"/>
                  </a:lnTo>
                  <a:lnTo>
                    <a:pt x="67" y="82"/>
                  </a:lnTo>
                  <a:lnTo>
                    <a:pt x="67" y="243"/>
                  </a:lnTo>
                  <a:lnTo>
                    <a:pt x="68" y="289"/>
                  </a:lnTo>
                  <a:lnTo>
                    <a:pt x="69" y="335"/>
                  </a:lnTo>
                  <a:lnTo>
                    <a:pt x="7" y="335"/>
                  </a:lnTo>
                  <a:lnTo>
                    <a:pt x="8" y="307"/>
                  </a:lnTo>
                  <a:lnTo>
                    <a:pt x="8" y="277"/>
                  </a:lnTo>
                  <a:lnTo>
                    <a:pt x="9" y="243"/>
                  </a:lnTo>
                  <a:lnTo>
                    <a:pt x="9" y="124"/>
                  </a:lnTo>
                  <a:lnTo>
                    <a:pt x="9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9001317" y="388571"/>
              <a:ext cx="113649" cy="224979"/>
            </a:xfrm>
            <a:custGeom>
              <a:avLst/>
              <a:gdLst>
                <a:gd name="T0" fmla="*/ 103 w 146"/>
                <a:gd name="T1" fmla="*/ 0 h 291"/>
                <a:gd name="T2" fmla="*/ 102 w 146"/>
                <a:gd name="T3" fmla="*/ 16 h 291"/>
                <a:gd name="T4" fmla="*/ 100 w 146"/>
                <a:gd name="T5" fmla="*/ 32 h 291"/>
                <a:gd name="T6" fmla="*/ 100 w 146"/>
                <a:gd name="T7" fmla="*/ 47 h 291"/>
                <a:gd name="T8" fmla="*/ 99 w 146"/>
                <a:gd name="T9" fmla="*/ 57 h 291"/>
                <a:gd name="T10" fmla="*/ 99 w 146"/>
                <a:gd name="T11" fmla="*/ 65 h 291"/>
                <a:gd name="T12" fmla="*/ 120 w 146"/>
                <a:gd name="T13" fmla="*/ 65 h 291"/>
                <a:gd name="T14" fmla="*/ 146 w 146"/>
                <a:gd name="T15" fmla="*/ 62 h 291"/>
                <a:gd name="T16" fmla="*/ 144 w 146"/>
                <a:gd name="T17" fmla="*/ 105 h 291"/>
                <a:gd name="T18" fmla="*/ 99 w 146"/>
                <a:gd name="T19" fmla="*/ 105 h 291"/>
                <a:gd name="T20" fmla="*/ 99 w 146"/>
                <a:gd name="T21" fmla="*/ 193 h 291"/>
                <a:gd name="T22" fmla="*/ 100 w 146"/>
                <a:gd name="T23" fmla="*/ 207 h 291"/>
                <a:gd name="T24" fmla="*/ 100 w 146"/>
                <a:gd name="T25" fmla="*/ 220 h 291"/>
                <a:gd name="T26" fmla="*/ 103 w 146"/>
                <a:gd name="T27" fmla="*/ 230 h 291"/>
                <a:gd name="T28" fmla="*/ 110 w 146"/>
                <a:gd name="T29" fmla="*/ 238 h 291"/>
                <a:gd name="T30" fmla="*/ 119 w 146"/>
                <a:gd name="T31" fmla="*/ 243 h 291"/>
                <a:gd name="T32" fmla="*/ 132 w 146"/>
                <a:gd name="T33" fmla="*/ 244 h 291"/>
                <a:gd name="T34" fmla="*/ 138 w 146"/>
                <a:gd name="T35" fmla="*/ 244 h 291"/>
                <a:gd name="T36" fmla="*/ 146 w 146"/>
                <a:gd name="T37" fmla="*/ 243 h 291"/>
                <a:gd name="T38" fmla="*/ 142 w 146"/>
                <a:gd name="T39" fmla="*/ 290 h 291"/>
                <a:gd name="T40" fmla="*/ 129 w 146"/>
                <a:gd name="T41" fmla="*/ 291 h 291"/>
                <a:gd name="T42" fmla="*/ 116 w 146"/>
                <a:gd name="T43" fmla="*/ 291 h 291"/>
                <a:gd name="T44" fmla="*/ 104 w 146"/>
                <a:gd name="T45" fmla="*/ 291 h 291"/>
                <a:gd name="T46" fmla="*/ 92 w 146"/>
                <a:gd name="T47" fmla="*/ 289 h 291"/>
                <a:gd name="T48" fmla="*/ 79 w 146"/>
                <a:gd name="T49" fmla="*/ 285 h 291"/>
                <a:gd name="T50" fmla="*/ 68 w 146"/>
                <a:gd name="T51" fmla="*/ 278 h 291"/>
                <a:gd name="T52" fmla="*/ 57 w 146"/>
                <a:gd name="T53" fmla="*/ 268 h 291"/>
                <a:gd name="T54" fmla="*/ 49 w 146"/>
                <a:gd name="T55" fmla="*/ 255 h 291"/>
                <a:gd name="T56" fmla="*/ 43 w 146"/>
                <a:gd name="T57" fmla="*/ 236 h 291"/>
                <a:gd name="T58" fmla="*/ 41 w 146"/>
                <a:gd name="T59" fmla="*/ 214 h 291"/>
                <a:gd name="T60" fmla="*/ 41 w 146"/>
                <a:gd name="T61" fmla="*/ 105 h 291"/>
                <a:gd name="T62" fmla="*/ 30 w 146"/>
                <a:gd name="T63" fmla="*/ 106 h 291"/>
                <a:gd name="T64" fmla="*/ 15 w 146"/>
                <a:gd name="T65" fmla="*/ 106 h 291"/>
                <a:gd name="T66" fmla="*/ 0 w 146"/>
                <a:gd name="T67" fmla="*/ 108 h 291"/>
                <a:gd name="T68" fmla="*/ 2 w 146"/>
                <a:gd name="T69" fmla="*/ 65 h 291"/>
                <a:gd name="T70" fmla="*/ 41 w 146"/>
                <a:gd name="T71" fmla="*/ 65 h 291"/>
                <a:gd name="T72" fmla="*/ 41 w 146"/>
                <a:gd name="T73" fmla="*/ 21 h 291"/>
                <a:gd name="T74" fmla="*/ 103 w 146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291">
                  <a:moveTo>
                    <a:pt x="103" y="0"/>
                  </a:moveTo>
                  <a:lnTo>
                    <a:pt x="102" y="16"/>
                  </a:lnTo>
                  <a:lnTo>
                    <a:pt x="100" y="32"/>
                  </a:lnTo>
                  <a:lnTo>
                    <a:pt x="100" y="47"/>
                  </a:lnTo>
                  <a:lnTo>
                    <a:pt x="99" y="57"/>
                  </a:lnTo>
                  <a:lnTo>
                    <a:pt x="99" y="65"/>
                  </a:lnTo>
                  <a:lnTo>
                    <a:pt x="120" y="65"/>
                  </a:lnTo>
                  <a:lnTo>
                    <a:pt x="146" y="62"/>
                  </a:lnTo>
                  <a:lnTo>
                    <a:pt x="144" y="105"/>
                  </a:lnTo>
                  <a:lnTo>
                    <a:pt x="99" y="105"/>
                  </a:lnTo>
                  <a:lnTo>
                    <a:pt x="99" y="193"/>
                  </a:lnTo>
                  <a:lnTo>
                    <a:pt x="100" y="207"/>
                  </a:lnTo>
                  <a:lnTo>
                    <a:pt x="100" y="220"/>
                  </a:lnTo>
                  <a:lnTo>
                    <a:pt x="103" y="230"/>
                  </a:lnTo>
                  <a:lnTo>
                    <a:pt x="110" y="238"/>
                  </a:lnTo>
                  <a:lnTo>
                    <a:pt x="119" y="243"/>
                  </a:lnTo>
                  <a:lnTo>
                    <a:pt x="132" y="244"/>
                  </a:lnTo>
                  <a:lnTo>
                    <a:pt x="138" y="244"/>
                  </a:lnTo>
                  <a:lnTo>
                    <a:pt x="146" y="243"/>
                  </a:lnTo>
                  <a:lnTo>
                    <a:pt x="142" y="290"/>
                  </a:lnTo>
                  <a:lnTo>
                    <a:pt x="129" y="291"/>
                  </a:lnTo>
                  <a:lnTo>
                    <a:pt x="116" y="291"/>
                  </a:lnTo>
                  <a:lnTo>
                    <a:pt x="104" y="291"/>
                  </a:lnTo>
                  <a:lnTo>
                    <a:pt x="92" y="289"/>
                  </a:lnTo>
                  <a:lnTo>
                    <a:pt x="79" y="285"/>
                  </a:lnTo>
                  <a:lnTo>
                    <a:pt x="68" y="278"/>
                  </a:lnTo>
                  <a:lnTo>
                    <a:pt x="57" y="268"/>
                  </a:lnTo>
                  <a:lnTo>
                    <a:pt x="49" y="255"/>
                  </a:lnTo>
                  <a:lnTo>
                    <a:pt x="43" y="236"/>
                  </a:lnTo>
                  <a:lnTo>
                    <a:pt x="41" y="214"/>
                  </a:lnTo>
                  <a:lnTo>
                    <a:pt x="41" y="105"/>
                  </a:lnTo>
                  <a:lnTo>
                    <a:pt x="30" y="106"/>
                  </a:lnTo>
                  <a:lnTo>
                    <a:pt x="15" y="106"/>
                  </a:lnTo>
                  <a:lnTo>
                    <a:pt x="0" y="108"/>
                  </a:lnTo>
                  <a:lnTo>
                    <a:pt x="2" y="65"/>
                  </a:lnTo>
                  <a:lnTo>
                    <a:pt x="41" y="65"/>
                  </a:lnTo>
                  <a:lnTo>
                    <a:pt x="41" y="2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9145117" y="349142"/>
              <a:ext cx="164675" cy="259769"/>
            </a:xfrm>
            <a:custGeom>
              <a:avLst/>
              <a:gdLst>
                <a:gd name="T0" fmla="*/ 70 w 215"/>
                <a:gd name="T1" fmla="*/ 0 h 335"/>
                <a:gd name="T2" fmla="*/ 68 w 215"/>
                <a:gd name="T3" fmla="*/ 14 h 335"/>
                <a:gd name="T4" fmla="*/ 68 w 215"/>
                <a:gd name="T5" fmla="*/ 33 h 335"/>
                <a:gd name="T6" fmla="*/ 67 w 215"/>
                <a:gd name="T7" fmla="*/ 57 h 335"/>
                <a:gd name="T8" fmla="*/ 67 w 215"/>
                <a:gd name="T9" fmla="*/ 78 h 335"/>
                <a:gd name="T10" fmla="*/ 67 w 215"/>
                <a:gd name="T11" fmla="*/ 97 h 335"/>
                <a:gd name="T12" fmla="*/ 67 w 215"/>
                <a:gd name="T13" fmla="*/ 137 h 335"/>
                <a:gd name="T14" fmla="*/ 76 w 215"/>
                <a:gd name="T15" fmla="*/ 129 h 335"/>
                <a:gd name="T16" fmla="*/ 87 w 215"/>
                <a:gd name="T17" fmla="*/ 120 h 335"/>
                <a:gd name="T18" fmla="*/ 100 w 215"/>
                <a:gd name="T19" fmla="*/ 113 h 335"/>
                <a:gd name="T20" fmla="*/ 115 w 215"/>
                <a:gd name="T21" fmla="*/ 109 h 335"/>
                <a:gd name="T22" fmla="*/ 135 w 215"/>
                <a:gd name="T23" fmla="*/ 107 h 335"/>
                <a:gd name="T24" fmla="*/ 155 w 215"/>
                <a:gd name="T25" fmla="*/ 109 h 335"/>
                <a:gd name="T26" fmla="*/ 170 w 215"/>
                <a:gd name="T27" fmla="*/ 116 h 335"/>
                <a:gd name="T28" fmla="*/ 183 w 215"/>
                <a:gd name="T29" fmla="*/ 125 h 335"/>
                <a:gd name="T30" fmla="*/ 194 w 215"/>
                <a:gd name="T31" fmla="*/ 137 h 335"/>
                <a:gd name="T32" fmla="*/ 202 w 215"/>
                <a:gd name="T33" fmla="*/ 150 h 335"/>
                <a:gd name="T34" fmla="*/ 207 w 215"/>
                <a:gd name="T35" fmla="*/ 166 h 335"/>
                <a:gd name="T36" fmla="*/ 210 w 215"/>
                <a:gd name="T37" fmla="*/ 181 h 335"/>
                <a:gd name="T38" fmla="*/ 211 w 215"/>
                <a:gd name="T39" fmla="*/ 197 h 335"/>
                <a:gd name="T40" fmla="*/ 211 w 215"/>
                <a:gd name="T41" fmla="*/ 260 h 335"/>
                <a:gd name="T42" fmla="*/ 212 w 215"/>
                <a:gd name="T43" fmla="*/ 299 h 335"/>
                <a:gd name="T44" fmla="*/ 215 w 215"/>
                <a:gd name="T45" fmla="*/ 335 h 335"/>
                <a:gd name="T46" fmla="*/ 155 w 215"/>
                <a:gd name="T47" fmla="*/ 335 h 335"/>
                <a:gd name="T48" fmla="*/ 153 w 215"/>
                <a:gd name="T49" fmla="*/ 314 h 335"/>
                <a:gd name="T50" fmla="*/ 152 w 215"/>
                <a:gd name="T51" fmla="*/ 288 h 335"/>
                <a:gd name="T52" fmla="*/ 152 w 215"/>
                <a:gd name="T53" fmla="*/ 260 h 335"/>
                <a:gd name="T54" fmla="*/ 152 w 215"/>
                <a:gd name="T55" fmla="*/ 223 h 335"/>
                <a:gd name="T56" fmla="*/ 152 w 215"/>
                <a:gd name="T57" fmla="*/ 214 h 335"/>
                <a:gd name="T58" fmla="*/ 151 w 215"/>
                <a:gd name="T59" fmla="*/ 204 h 335"/>
                <a:gd name="T60" fmla="*/ 149 w 215"/>
                <a:gd name="T61" fmla="*/ 192 h 335"/>
                <a:gd name="T62" fmla="*/ 147 w 215"/>
                <a:gd name="T63" fmla="*/ 180 h 335"/>
                <a:gd name="T64" fmla="*/ 142 w 215"/>
                <a:gd name="T65" fmla="*/ 171 h 335"/>
                <a:gd name="T66" fmla="*/ 135 w 215"/>
                <a:gd name="T67" fmla="*/ 162 h 335"/>
                <a:gd name="T68" fmla="*/ 124 w 215"/>
                <a:gd name="T69" fmla="*/ 156 h 335"/>
                <a:gd name="T70" fmla="*/ 110 w 215"/>
                <a:gd name="T71" fmla="*/ 155 h 335"/>
                <a:gd name="T72" fmla="*/ 96 w 215"/>
                <a:gd name="T73" fmla="*/ 156 h 335"/>
                <a:gd name="T74" fmla="*/ 84 w 215"/>
                <a:gd name="T75" fmla="*/ 163 h 335"/>
                <a:gd name="T76" fmla="*/ 76 w 215"/>
                <a:gd name="T77" fmla="*/ 171 h 335"/>
                <a:gd name="T78" fmla="*/ 71 w 215"/>
                <a:gd name="T79" fmla="*/ 183 h 335"/>
                <a:gd name="T80" fmla="*/ 68 w 215"/>
                <a:gd name="T81" fmla="*/ 196 h 335"/>
                <a:gd name="T82" fmla="*/ 67 w 215"/>
                <a:gd name="T83" fmla="*/ 209 h 335"/>
                <a:gd name="T84" fmla="*/ 67 w 215"/>
                <a:gd name="T85" fmla="*/ 223 h 335"/>
                <a:gd name="T86" fmla="*/ 67 w 215"/>
                <a:gd name="T87" fmla="*/ 260 h 335"/>
                <a:gd name="T88" fmla="*/ 67 w 215"/>
                <a:gd name="T89" fmla="*/ 288 h 335"/>
                <a:gd name="T90" fmla="*/ 68 w 215"/>
                <a:gd name="T91" fmla="*/ 314 h 335"/>
                <a:gd name="T92" fmla="*/ 70 w 215"/>
                <a:gd name="T93" fmla="*/ 335 h 335"/>
                <a:gd name="T94" fmla="*/ 7 w 215"/>
                <a:gd name="T95" fmla="*/ 335 h 335"/>
                <a:gd name="T96" fmla="*/ 8 w 215"/>
                <a:gd name="T97" fmla="*/ 299 h 335"/>
                <a:gd name="T98" fmla="*/ 8 w 215"/>
                <a:gd name="T99" fmla="*/ 260 h 335"/>
                <a:gd name="T100" fmla="*/ 8 w 215"/>
                <a:gd name="T101" fmla="*/ 124 h 335"/>
                <a:gd name="T102" fmla="*/ 8 w 215"/>
                <a:gd name="T103" fmla="*/ 108 h 335"/>
                <a:gd name="T104" fmla="*/ 8 w 215"/>
                <a:gd name="T105" fmla="*/ 87 h 335"/>
                <a:gd name="T106" fmla="*/ 7 w 215"/>
                <a:gd name="T107" fmla="*/ 62 h 335"/>
                <a:gd name="T108" fmla="*/ 4 w 215"/>
                <a:gd name="T109" fmla="*/ 33 h 335"/>
                <a:gd name="T110" fmla="*/ 0 w 215"/>
                <a:gd name="T111" fmla="*/ 4 h 335"/>
                <a:gd name="T112" fmla="*/ 70 w 215"/>
                <a:gd name="T1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5" h="335">
                  <a:moveTo>
                    <a:pt x="70" y="0"/>
                  </a:moveTo>
                  <a:lnTo>
                    <a:pt x="68" y="14"/>
                  </a:lnTo>
                  <a:lnTo>
                    <a:pt x="68" y="33"/>
                  </a:lnTo>
                  <a:lnTo>
                    <a:pt x="67" y="57"/>
                  </a:lnTo>
                  <a:lnTo>
                    <a:pt x="67" y="78"/>
                  </a:lnTo>
                  <a:lnTo>
                    <a:pt x="67" y="97"/>
                  </a:lnTo>
                  <a:lnTo>
                    <a:pt x="67" y="137"/>
                  </a:lnTo>
                  <a:lnTo>
                    <a:pt x="76" y="129"/>
                  </a:lnTo>
                  <a:lnTo>
                    <a:pt x="87" y="120"/>
                  </a:lnTo>
                  <a:lnTo>
                    <a:pt x="100" y="113"/>
                  </a:lnTo>
                  <a:lnTo>
                    <a:pt x="115" y="109"/>
                  </a:lnTo>
                  <a:lnTo>
                    <a:pt x="135" y="107"/>
                  </a:lnTo>
                  <a:lnTo>
                    <a:pt x="155" y="109"/>
                  </a:lnTo>
                  <a:lnTo>
                    <a:pt x="170" y="116"/>
                  </a:lnTo>
                  <a:lnTo>
                    <a:pt x="183" y="125"/>
                  </a:lnTo>
                  <a:lnTo>
                    <a:pt x="194" y="137"/>
                  </a:lnTo>
                  <a:lnTo>
                    <a:pt x="202" y="150"/>
                  </a:lnTo>
                  <a:lnTo>
                    <a:pt x="207" y="166"/>
                  </a:lnTo>
                  <a:lnTo>
                    <a:pt x="210" y="181"/>
                  </a:lnTo>
                  <a:lnTo>
                    <a:pt x="211" y="197"/>
                  </a:lnTo>
                  <a:lnTo>
                    <a:pt x="211" y="260"/>
                  </a:lnTo>
                  <a:lnTo>
                    <a:pt x="212" y="299"/>
                  </a:lnTo>
                  <a:lnTo>
                    <a:pt x="215" y="335"/>
                  </a:lnTo>
                  <a:lnTo>
                    <a:pt x="155" y="335"/>
                  </a:lnTo>
                  <a:lnTo>
                    <a:pt x="153" y="314"/>
                  </a:lnTo>
                  <a:lnTo>
                    <a:pt x="152" y="288"/>
                  </a:lnTo>
                  <a:lnTo>
                    <a:pt x="152" y="260"/>
                  </a:lnTo>
                  <a:lnTo>
                    <a:pt x="152" y="223"/>
                  </a:lnTo>
                  <a:lnTo>
                    <a:pt x="152" y="214"/>
                  </a:lnTo>
                  <a:lnTo>
                    <a:pt x="151" y="204"/>
                  </a:lnTo>
                  <a:lnTo>
                    <a:pt x="149" y="192"/>
                  </a:lnTo>
                  <a:lnTo>
                    <a:pt x="147" y="180"/>
                  </a:lnTo>
                  <a:lnTo>
                    <a:pt x="142" y="171"/>
                  </a:lnTo>
                  <a:lnTo>
                    <a:pt x="135" y="162"/>
                  </a:lnTo>
                  <a:lnTo>
                    <a:pt x="124" y="156"/>
                  </a:lnTo>
                  <a:lnTo>
                    <a:pt x="110" y="155"/>
                  </a:lnTo>
                  <a:lnTo>
                    <a:pt x="96" y="156"/>
                  </a:lnTo>
                  <a:lnTo>
                    <a:pt x="84" y="163"/>
                  </a:lnTo>
                  <a:lnTo>
                    <a:pt x="76" y="171"/>
                  </a:lnTo>
                  <a:lnTo>
                    <a:pt x="71" y="183"/>
                  </a:lnTo>
                  <a:lnTo>
                    <a:pt x="68" y="196"/>
                  </a:lnTo>
                  <a:lnTo>
                    <a:pt x="67" y="209"/>
                  </a:lnTo>
                  <a:lnTo>
                    <a:pt x="67" y="223"/>
                  </a:lnTo>
                  <a:lnTo>
                    <a:pt x="67" y="260"/>
                  </a:lnTo>
                  <a:lnTo>
                    <a:pt x="67" y="288"/>
                  </a:lnTo>
                  <a:lnTo>
                    <a:pt x="68" y="314"/>
                  </a:lnTo>
                  <a:lnTo>
                    <a:pt x="70" y="335"/>
                  </a:lnTo>
                  <a:lnTo>
                    <a:pt x="7" y="335"/>
                  </a:lnTo>
                  <a:lnTo>
                    <a:pt x="8" y="299"/>
                  </a:lnTo>
                  <a:lnTo>
                    <a:pt x="8" y="260"/>
                  </a:lnTo>
                  <a:lnTo>
                    <a:pt x="8" y="124"/>
                  </a:lnTo>
                  <a:lnTo>
                    <a:pt x="8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9337624" y="432639"/>
              <a:ext cx="129884" cy="180911"/>
            </a:xfrm>
            <a:custGeom>
              <a:avLst/>
              <a:gdLst>
                <a:gd name="T0" fmla="*/ 124 w 168"/>
                <a:gd name="T1" fmla="*/ 0 h 234"/>
                <a:gd name="T2" fmla="*/ 141 w 168"/>
                <a:gd name="T3" fmla="*/ 1 h 234"/>
                <a:gd name="T4" fmla="*/ 155 w 168"/>
                <a:gd name="T5" fmla="*/ 2 h 234"/>
                <a:gd name="T6" fmla="*/ 168 w 168"/>
                <a:gd name="T7" fmla="*/ 4 h 234"/>
                <a:gd name="T8" fmla="*/ 168 w 168"/>
                <a:gd name="T9" fmla="*/ 52 h 234"/>
                <a:gd name="T10" fmla="*/ 147 w 168"/>
                <a:gd name="T11" fmla="*/ 49 h 234"/>
                <a:gd name="T12" fmla="*/ 127 w 168"/>
                <a:gd name="T13" fmla="*/ 48 h 234"/>
                <a:gd name="T14" fmla="*/ 108 w 168"/>
                <a:gd name="T15" fmla="*/ 49 h 234"/>
                <a:gd name="T16" fmla="*/ 91 w 168"/>
                <a:gd name="T17" fmla="*/ 55 h 234"/>
                <a:gd name="T18" fmla="*/ 78 w 168"/>
                <a:gd name="T19" fmla="*/ 63 h 234"/>
                <a:gd name="T20" fmla="*/ 67 w 168"/>
                <a:gd name="T21" fmla="*/ 74 h 234"/>
                <a:gd name="T22" fmla="*/ 61 w 168"/>
                <a:gd name="T23" fmla="*/ 90 h 234"/>
                <a:gd name="T24" fmla="*/ 59 w 168"/>
                <a:gd name="T25" fmla="*/ 108 h 234"/>
                <a:gd name="T26" fmla="*/ 61 w 168"/>
                <a:gd name="T27" fmla="*/ 129 h 234"/>
                <a:gd name="T28" fmla="*/ 69 w 168"/>
                <a:gd name="T29" fmla="*/ 149 h 234"/>
                <a:gd name="T30" fmla="*/ 79 w 168"/>
                <a:gd name="T31" fmla="*/ 165 h 234"/>
                <a:gd name="T32" fmla="*/ 95 w 168"/>
                <a:gd name="T33" fmla="*/ 177 h 234"/>
                <a:gd name="T34" fmla="*/ 114 w 168"/>
                <a:gd name="T35" fmla="*/ 184 h 234"/>
                <a:gd name="T36" fmla="*/ 139 w 168"/>
                <a:gd name="T37" fmla="*/ 187 h 234"/>
                <a:gd name="T38" fmla="*/ 167 w 168"/>
                <a:gd name="T39" fmla="*/ 184 h 234"/>
                <a:gd name="T40" fmla="*/ 167 w 168"/>
                <a:gd name="T41" fmla="*/ 230 h 234"/>
                <a:gd name="T42" fmla="*/ 129 w 168"/>
                <a:gd name="T43" fmla="*/ 234 h 234"/>
                <a:gd name="T44" fmla="*/ 105 w 168"/>
                <a:gd name="T45" fmla="*/ 233 h 234"/>
                <a:gd name="T46" fmla="*/ 82 w 168"/>
                <a:gd name="T47" fmla="*/ 228 h 234"/>
                <a:gd name="T48" fmla="*/ 59 w 168"/>
                <a:gd name="T49" fmla="*/ 217 h 234"/>
                <a:gd name="T50" fmla="*/ 41 w 168"/>
                <a:gd name="T51" fmla="*/ 204 h 234"/>
                <a:gd name="T52" fmla="*/ 24 w 168"/>
                <a:gd name="T53" fmla="*/ 187 h 234"/>
                <a:gd name="T54" fmla="*/ 11 w 168"/>
                <a:gd name="T55" fmla="*/ 165 h 234"/>
                <a:gd name="T56" fmla="*/ 3 w 168"/>
                <a:gd name="T57" fmla="*/ 139 h 234"/>
                <a:gd name="T58" fmla="*/ 0 w 168"/>
                <a:gd name="T59" fmla="*/ 108 h 234"/>
                <a:gd name="T60" fmla="*/ 3 w 168"/>
                <a:gd name="T61" fmla="*/ 82 h 234"/>
                <a:gd name="T62" fmla="*/ 10 w 168"/>
                <a:gd name="T63" fmla="*/ 60 h 234"/>
                <a:gd name="T64" fmla="*/ 20 w 168"/>
                <a:gd name="T65" fmla="*/ 42 h 234"/>
                <a:gd name="T66" fmla="*/ 33 w 168"/>
                <a:gd name="T67" fmla="*/ 27 h 234"/>
                <a:gd name="T68" fmla="*/ 50 w 168"/>
                <a:gd name="T69" fmla="*/ 17 h 234"/>
                <a:gd name="T70" fmla="*/ 67 w 168"/>
                <a:gd name="T71" fmla="*/ 9 h 234"/>
                <a:gd name="T72" fmla="*/ 86 w 168"/>
                <a:gd name="T73" fmla="*/ 4 h 234"/>
                <a:gd name="T74" fmla="*/ 105 w 168"/>
                <a:gd name="T75" fmla="*/ 1 h 234"/>
                <a:gd name="T76" fmla="*/ 124 w 168"/>
                <a:gd name="T7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234">
                  <a:moveTo>
                    <a:pt x="124" y="0"/>
                  </a:moveTo>
                  <a:lnTo>
                    <a:pt x="141" y="1"/>
                  </a:lnTo>
                  <a:lnTo>
                    <a:pt x="155" y="2"/>
                  </a:lnTo>
                  <a:lnTo>
                    <a:pt x="168" y="4"/>
                  </a:lnTo>
                  <a:lnTo>
                    <a:pt x="168" y="52"/>
                  </a:lnTo>
                  <a:lnTo>
                    <a:pt x="147" y="49"/>
                  </a:lnTo>
                  <a:lnTo>
                    <a:pt x="127" y="48"/>
                  </a:lnTo>
                  <a:lnTo>
                    <a:pt x="108" y="49"/>
                  </a:lnTo>
                  <a:lnTo>
                    <a:pt x="91" y="55"/>
                  </a:lnTo>
                  <a:lnTo>
                    <a:pt x="78" y="63"/>
                  </a:lnTo>
                  <a:lnTo>
                    <a:pt x="67" y="74"/>
                  </a:lnTo>
                  <a:lnTo>
                    <a:pt x="61" y="90"/>
                  </a:lnTo>
                  <a:lnTo>
                    <a:pt x="59" y="108"/>
                  </a:lnTo>
                  <a:lnTo>
                    <a:pt x="61" y="129"/>
                  </a:lnTo>
                  <a:lnTo>
                    <a:pt x="69" y="149"/>
                  </a:lnTo>
                  <a:lnTo>
                    <a:pt x="79" y="165"/>
                  </a:lnTo>
                  <a:lnTo>
                    <a:pt x="95" y="177"/>
                  </a:lnTo>
                  <a:lnTo>
                    <a:pt x="114" y="184"/>
                  </a:lnTo>
                  <a:lnTo>
                    <a:pt x="139" y="187"/>
                  </a:lnTo>
                  <a:lnTo>
                    <a:pt x="167" y="184"/>
                  </a:lnTo>
                  <a:lnTo>
                    <a:pt x="167" y="230"/>
                  </a:lnTo>
                  <a:lnTo>
                    <a:pt x="129" y="234"/>
                  </a:lnTo>
                  <a:lnTo>
                    <a:pt x="105" y="233"/>
                  </a:lnTo>
                  <a:lnTo>
                    <a:pt x="82" y="228"/>
                  </a:lnTo>
                  <a:lnTo>
                    <a:pt x="59" y="217"/>
                  </a:lnTo>
                  <a:lnTo>
                    <a:pt x="41" y="204"/>
                  </a:lnTo>
                  <a:lnTo>
                    <a:pt x="24" y="187"/>
                  </a:lnTo>
                  <a:lnTo>
                    <a:pt x="11" y="165"/>
                  </a:lnTo>
                  <a:lnTo>
                    <a:pt x="3" y="139"/>
                  </a:lnTo>
                  <a:lnTo>
                    <a:pt x="0" y="108"/>
                  </a:lnTo>
                  <a:lnTo>
                    <a:pt x="3" y="82"/>
                  </a:lnTo>
                  <a:lnTo>
                    <a:pt x="10" y="60"/>
                  </a:lnTo>
                  <a:lnTo>
                    <a:pt x="20" y="42"/>
                  </a:lnTo>
                  <a:lnTo>
                    <a:pt x="33" y="27"/>
                  </a:lnTo>
                  <a:lnTo>
                    <a:pt x="50" y="17"/>
                  </a:lnTo>
                  <a:lnTo>
                    <a:pt x="67" y="9"/>
                  </a:lnTo>
                  <a:lnTo>
                    <a:pt x="86" y="4"/>
                  </a:lnTo>
                  <a:lnTo>
                    <a:pt x="105" y="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9486064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70 w 207"/>
                <a:gd name="T3" fmla="*/ 132 h 234"/>
                <a:gd name="T4" fmla="*/ 59 w 207"/>
                <a:gd name="T5" fmla="*/ 160 h 234"/>
                <a:gd name="T6" fmla="*/ 68 w 207"/>
                <a:gd name="T7" fmla="*/ 179 h 234"/>
                <a:gd name="T8" fmla="*/ 93 w 207"/>
                <a:gd name="T9" fmla="*/ 187 h 234"/>
                <a:gd name="T10" fmla="*/ 123 w 207"/>
                <a:gd name="T11" fmla="*/ 177 h 234"/>
                <a:gd name="T12" fmla="*/ 140 w 207"/>
                <a:gd name="T13" fmla="*/ 153 h 234"/>
                <a:gd name="T14" fmla="*/ 147 w 207"/>
                <a:gd name="T15" fmla="*/ 124 h 234"/>
                <a:gd name="T16" fmla="*/ 135 w 207"/>
                <a:gd name="T17" fmla="*/ 115 h 234"/>
                <a:gd name="T18" fmla="*/ 100 w 207"/>
                <a:gd name="T19" fmla="*/ 0 h 234"/>
                <a:gd name="T20" fmla="*/ 148 w 207"/>
                <a:gd name="T21" fmla="*/ 6 h 234"/>
                <a:gd name="T22" fmla="*/ 177 w 207"/>
                <a:gd name="T23" fmla="*/ 22 h 234"/>
                <a:gd name="T24" fmla="*/ 194 w 207"/>
                <a:gd name="T25" fmla="*/ 47 h 234"/>
                <a:gd name="T26" fmla="*/ 199 w 207"/>
                <a:gd name="T27" fmla="*/ 76 h 234"/>
                <a:gd name="T28" fmla="*/ 201 w 207"/>
                <a:gd name="T29" fmla="*/ 107 h 234"/>
                <a:gd name="T30" fmla="*/ 202 w 207"/>
                <a:gd name="T31" fmla="*/ 178 h 234"/>
                <a:gd name="T32" fmla="*/ 207 w 207"/>
                <a:gd name="T33" fmla="*/ 228 h 234"/>
                <a:gd name="T34" fmla="*/ 152 w 207"/>
                <a:gd name="T35" fmla="*/ 208 h 234"/>
                <a:gd name="T36" fmla="*/ 150 w 207"/>
                <a:gd name="T37" fmla="*/ 190 h 234"/>
                <a:gd name="T38" fmla="*/ 134 w 207"/>
                <a:gd name="T39" fmla="*/ 211 h 234"/>
                <a:gd name="T40" fmla="*/ 109 w 207"/>
                <a:gd name="T41" fmla="*/ 228 h 234"/>
                <a:gd name="T42" fmla="*/ 72 w 207"/>
                <a:gd name="T43" fmla="*/ 234 h 234"/>
                <a:gd name="T44" fmla="*/ 36 w 207"/>
                <a:gd name="T45" fmla="*/ 226 h 234"/>
                <a:gd name="T46" fmla="*/ 11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5 w 207"/>
                <a:gd name="T53" fmla="*/ 95 h 234"/>
                <a:gd name="T54" fmla="*/ 95 w 207"/>
                <a:gd name="T55" fmla="*/ 80 h 234"/>
                <a:gd name="T56" fmla="*/ 147 w 207"/>
                <a:gd name="T57" fmla="*/ 78 h 234"/>
                <a:gd name="T58" fmla="*/ 140 w 207"/>
                <a:gd name="T59" fmla="*/ 59 h 234"/>
                <a:gd name="T60" fmla="*/ 123 w 207"/>
                <a:gd name="T61" fmla="*/ 46 h 234"/>
                <a:gd name="T62" fmla="*/ 89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41 w 207"/>
                <a:gd name="T69" fmla="*/ 6 h 234"/>
                <a:gd name="T70" fmla="*/ 76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4" y="123"/>
                  </a:lnTo>
                  <a:lnTo>
                    <a:pt x="70" y="132"/>
                  </a:lnTo>
                  <a:lnTo>
                    <a:pt x="62" y="145"/>
                  </a:lnTo>
                  <a:lnTo>
                    <a:pt x="59" y="160"/>
                  </a:lnTo>
                  <a:lnTo>
                    <a:pt x="62" y="170"/>
                  </a:lnTo>
                  <a:lnTo>
                    <a:pt x="68" y="179"/>
                  </a:lnTo>
                  <a:lnTo>
                    <a:pt x="80" y="184"/>
                  </a:lnTo>
                  <a:lnTo>
                    <a:pt x="93" y="187"/>
                  </a:lnTo>
                  <a:lnTo>
                    <a:pt x="110" y="184"/>
                  </a:lnTo>
                  <a:lnTo>
                    <a:pt x="123" y="177"/>
                  </a:lnTo>
                  <a:lnTo>
                    <a:pt x="134" y="166"/>
                  </a:lnTo>
                  <a:lnTo>
                    <a:pt x="140" y="153"/>
                  </a:lnTo>
                  <a:lnTo>
                    <a:pt x="146" y="139"/>
                  </a:lnTo>
                  <a:lnTo>
                    <a:pt x="147" y="124"/>
                  </a:lnTo>
                  <a:lnTo>
                    <a:pt x="147" y="118"/>
                  </a:lnTo>
                  <a:lnTo>
                    <a:pt x="135" y="115"/>
                  </a:lnTo>
                  <a:lnTo>
                    <a:pt x="123" y="115"/>
                  </a:lnTo>
                  <a:close/>
                  <a:moveTo>
                    <a:pt x="100" y="0"/>
                  </a:moveTo>
                  <a:lnTo>
                    <a:pt x="126" y="2"/>
                  </a:lnTo>
                  <a:lnTo>
                    <a:pt x="148" y="6"/>
                  </a:lnTo>
                  <a:lnTo>
                    <a:pt x="165" y="13"/>
                  </a:lnTo>
                  <a:lnTo>
                    <a:pt x="177" y="22"/>
                  </a:lnTo>
                  <a:lnTo>
                    <a:pt x="187" y="34"/>
                  </a:lnTo>
                  <a:lnTo>
                    <a:pt x="194" y="47"/>
                  </a:lnTo>
                  <a:lnTo>
                    <a:pt x="198" y="60"/>
                  </a:lnTo>
                  <a:lnTo>
                    <a:pt x="199" y="76"/>
                  </a:lnTo>
                  <a:lnTo>
                    <a:pt x="201" y="91"/>
                  </a:lnTo>
                  <a:lnTo>
                    <a:pt x="201" y="107"/>
                  </a:lnTo>
                  <a:lnTo>
                    <a:pt x="201" y="152"/>
                  </a:lnTo>
                  <a:lnTo>
                    <a:pt x="202" y="178"/>
                  </a:lnTo>
                  <a:lnTo>
                    <a:pt x="205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2" y="208"/>
                  </a:lnTo>
                  <a:lnTo>
                    <a:pt x="151" y="190"/>
                  </a:lnTo>
                  <a:lnTo>
                    <a:pt x="150" y="190"/>
                  </a:lnTo>
                  <a:lnTo>
                    <a:pt x="143" y="200"/>
                  </a:lnTo>
                  <a:lnTo>
                    <a:pt x="134" y="211"/>
                  </a:lnTo>
                  <a:lnTo>
                    <a:pt x="122" y="220"/>
                  </a:lnTo>
                  <a:lnTo>
                    <a:pt x="109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3" y="233"/>
                  </a:lnTo>
                  <a:lnTo>
                    <a:pt x="36" y="226"/>
                  </a:lnTo>
                  <a:lnTo>
                    <a:pt x="21" y="216"/>
                  </a:lnTo>
                  <a:lnTo>
                    <a:pt x="11" y="203"/>
                  </a:lnTo>
                  <a:lnTo>
                    <a:pt x="3" y="186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12" y="124"/>
                  </a:lnTo>
                  <a:lnTo>
                    <a:pt x="26" y="107"/>
                  </a:lnTo>
                  <a:lnTo>
                    <a:pt x="45" y="95"/>
                  </a:lnTo>
                  <a:lnTo>
                    <a:pt x="68" y="85"/>
                  </a:lnTo>
                  <a:lnTo>
                    <a:pt x="95" y="80"/>
                  </a:lnTo>
                  <a:lnTo>
                    <a:pt x="123" y="78"/>
                  </a:lnTo>
                  <a:lnTo>
                    <a:pt x="147" y="78"/>
                  </a:lnTo>
                  <a:lnTo>
                    <a:pt x="146" y="68"/>
                  </a:lnTo>
                  <a:lnTo>
                    <a:pt x="140" y="59"/>
                  </a:lnTo>
                  <a:lnTo>
                    <a:pt x="134" y="52"/>
                  </a:lnTo>
                  <a:lnTo>
                    <a:pt x="123" y="46"/>
                  </a:lnTo>
                  <a:lnTo>
                    <a:pt x="109" y="43"/>
                  </a:lnTo>
                  <a:lnTo>
                    <a:pt x="89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40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41" y="6"/>
                  </a:lnTo>
                  <a:lnTo>
                    <a:pt x="57" y="4"/>
                  </a:lnTo>
                  <a:lnTo>
                    <a:pt x="76" y="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9673932" y="432639"/>
              <a:ext cx="106691" cy="176272"/>
            </a:xfrm>
            <a:custGeom>
              <a:avLst/>
              <a:gdLst>
                <a:gd name="T0" fmla="*/ 126 w 138"/>
                <a:gd name="T1" fmla="*/ 0 h 228"/>
                <a:gd name="T2" fmla="*/ 131 w 138"/>
                <a:gd name="T3" fmla="*/ 0 h 228"/>
                <a:gd name="T4" fmla="*/ 135 w 138"/>
                <a:gd name="T5" fmla="*/ 1 h 228"/>
                <a:gd name="T6" fmla="*/ 138 w 138"/>
                <a:gd name="T7" fmla="*/ 49 h 228"/>
                <a:gd name="T8" fmla="*/ 132 w 138"/>
                <a:gd name="T9" fmla="*/ 49 h 228"/>
                <a:gd name="T10" fmla="*/ 126 w 138"/>
                <a:gd name="T11" fmla="*/ 48 h 228"/>
                <a:gd name="T12" fmla="*/ 121 w 138"/>
                <a:gd name="T13" fmla="*/ 48 h 228"/>
                <a:gd name="T14" fmla="*/ 102 w 138"/>
                <a:gd name="T15" fmla="*/ 49 h 228"/>
                <a:gd name="T16" fmla="*/ 89 w 138"/>
                <a:gd name="T17" fmla="*/ 56 h 228"/>
                <a:gd name="T18" fmla="*/ 80 w 138"/>
                <a:gd name="T19" fmla="*/ 64 h 228"/>
                <a:gd name="T20" fmla="*/ 75 w 138"/>
                <a:gd name="T21" fmla="*/ 76 h 228"/>
                <a:gd name="T22" fmla="*/ 72 w 138"/>
                <a:gd name="T23" fmla="*/ 90 h 228"/>
                <a:gd name="T24" fmla="*/ 71 w 138"/>
                <a:gd name="T25" fmla="*/ 107 h 228"/>
                <a:gd name="T26" fmla="*/ 71 w 138"/>
                <a:gd name="T27" fmla="*/ 125 h 228"/>
                <a:gd name="T28" fmla="*/ 71 w 138"/>
                <a:gd name="T29" fmla="*/ 153 h 228"/>
                <a:gd name="T30" fmla="*/ 71 w 138"/>
                <a:gd name="T31" fmla="*/ 169 h 228"/>
                <a:gd name="T32" fmla="*/ 72 w 138"/>
                <a:gd name="T33" fmla="*/ 188 h 228"/>
                <a:gd name="T34" fmla="*/ 72 w 138"/>
                <a:gd name="T35" fmla="*/ 208 h 228"/>
                <a:gd name="T36" fmla="*/ 73 w 138"/>
                <a:gd name="T37" fmla="*/ 228 h 228"/>
                <a:gd name="T38" fmla="*/ 11 w 138"/>
                <a:gd name="T39" fmla="*/ 228 h 228"/>
                <a:gd name="T40" fmla="*/ 13 w 138"/>
                <a:gd name="T41" fmla="*/ 153 h 228"/>
                <a:gd name="T42" fmla="*/ 13 w 138"/>
                <a:gd name="T43" fmla="*/ 101 h 228"/>
                <a:gd name="T44" fmla="*/ 11 w 138"/>
                <a:gd name="T45" fmla="*/ 70 h 228"/>
                <a:gd name="T46" fmla="*/ 7 w 138"/>
                <a:gd name="T47" fmla="*/ 40 h 228"/>
                <a:gd name="T48" fmla="*/ 0 w 138"/>
                <a:gd name="T49" fmla="*/ 10 h 228"/>
                <a:gd name="T50" fmla="*/ 58 w 138"/>
                <a:gd name="T51" fmla="*/ 5 h 228"/>
                <a:gd name="T52" fmla="*/ 62 w 138"/>
                <a:gd name="T53" fmla="*/ 21 h 228"/>
                <a:gd name="T54" fmla="*/ 64 w 138"/>
                <a:gd name="T55" fmla="*/ 39 h 228"/>
                <a:gd name="T56" fmla="*/ 64 w 138"/>
                <a:gd name="T57" fmla="*/ 39 h 228"/>
                <a:gd name="T58" fmla="*/ 75 w 138"/>
                <a:gd name="T59" fmla="*/ 25 h 228"/>
                <a:gd name="T60" fmla="*/ 89 w 138"/>
                <a:gd name="T61" fmla="*/ 11 h 228"/>
                <a:gd name="T62" fmla="*/ 107 w 138"/>
                <a:gd name="T63" fmla="*/ 4 h 228"/>
                <a:gd name="T64" fmla="*/ 126 w 13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28">
                  <a:moveTo>
                    <a:pt x="126" y="0"/>
                  </a:moveTo>
                  <a:lnTo>
                    <a:pt x="131" y="0"/>
                  </a:lnTo>
                  <a:lnTo>
                    <a:pt x="135" y="1"/>
                  </a:lnTo>
                  <a:lnTo>
                    <a:pt x="138" y="49"/>
                  </a:lnTo>
                  <a:lnTo>
                    <a:pt x="132" y="49"/>
                  </a:lnTo>
                  <a:lnTo>
                    <a:pt x="126" y="48"/>
                  </a:lnTo>
                  <a:lnTo>
                    <a:pt x="121" y="48"/>
                  </a:lnTo>
                  <a:lnTo>
                    <a:pt x="102" y="49"/>
                  </a:lnTo>
                  <a:lnTo>
                    <a:pt x="89" y="56"/>
                  </a:lnTo>
                  <a:lnTo>
                    <a:pt x="80" y="64"/>
                  </a:lnTo>
                  <a:lnTo>
                    <a:pt x="75" y="76"/>
                  </a:lnTo>
                  <a:lnTo>
                    <a:pt x="72" y="90"/>
                  </a:lnTo>
                  <a:lnTo>
                    <a:pt x="71" y="107"/>
                  </a:lnTo>
                  <a:lnTo>
                    <a:pt x="71" y="125"/>
                  </a:lnTo>
                  <a:lnTo>
                    <a:pt x="71" y="153"/>
                  </a:lnTo>
                  <a:lnTo>
                    <a:pt x="71" y="169"/>
                  </a:lnTo>
                  <a:lnTo>
                    <a:pt x="72" y="188"/>
                  </a:lnTo>
                  <a:lnTo>
                    <a:pt x="72" y="208"/>
                  </a:lnTo>
                  <a:lnTo>
                    <a:pt x="73" y="228"/>
                  </a:lnTo>
                  <a:lnTo>
                    <a:pt x="11" y="228"/>
                  </a:lnTo>
                  <a:lnTo>
                    <a:pt x="13" y="153"/>
                  </a:lnTo>
                  <a:lnTo>
                    <a:pt x="13" y="101"/>
                  </a:lnTo>
                  <a:lnTo>
                    <a:pt x="11" y="70"/>
                  </a:lnTo>
                  <a:lnTo>
                    <a:pt x="7" y="40"/>
                  </a:lnTo>
                  <a:lnTo>
                    <a:pt x="0" y="10"/>
                  </a:lnTo>
                  <a:lnTo>
                    <a:pt x="58" y="5"/>
                  </a:lnTo>
                  <a:lnTo>
                    <a:pt x="62" y="21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75" y="25"/>
                  </a:lnTo>
                  <a:lnTo>
                    <a:pt x="89" y="11"/>
                  </a:lnTo>
                  <a:lnTo>
                    <a:pt x="107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9789900" y="432639"/>
              <a:ext cx="162356" cy="180911"/>
            </a:xfrm>
            <a:custGeom>
              <a:avLst/>
              <a:gdLst>
                <a:gd name="T0" fmla="*/ 109 w 211"/>
                <a:gd name="T1" fmla="*/ 48 h 234"/>
                <a:gd name="T2" fmla="*/ 93 w 211"/>
                <a:gd name="T3" fmla="*/ 49 h 234"/>
                <a:gd name="T4" fmla="*/ 80 w 211"/>
                <a:gd name="T5" fmla="*/ 55 h 234"/>
                <a:gd name="T6" fmla="*/ 71 w 211"/>
                <a:gd name="T7" fmla="*/ 63 h 234"/>
                <a:gd name="T8" fmla="*/ 64 w 211"/>
                <a:gd name="T9" fmla="*/ 72 h 234"/>
                <a:gd name="T10" fmla="*/ 61 w 211"/>
                <a:gd name="T11" fmla="*/ 81 h 234"/>
                <a:gd name="T12" fmla="*/ 59 w 211"/>
                <a:gd name="T13" fmla="*/ 90 h 234"/>
                <a:gd name="T14" fmla="*/ 153 w 211"/>
                <a:gd name="T15" fmla="*/ 90 h 234"/>
                <a:gd name="T16" fmla="*/ 152 w 211"/>
                <a:gd name="T17" fmla="*/ 80 h 234"/>
                <a:gd name="T18" fmla="*/ 146 w 211"/>
                <a:gd name="T19" fmla="*/ 68 h 234"/>
                <a:gd name="T20" fmla="*/ 138 w 211"/>
                <a:gd name="T21" fmla="*/ 57 h 234"/>
                <a:gd name="T22" fmla="*/ 125 w 211"/>
                <a:gd name="T23" fmla="*/ 51 h 234"/>
                <a:gd name="T24" fmla="*/ 109 w 211"/>
                <a:gd name="T25" fmla="*/ 48 h 234"/>
                <a:gd name="T26" fmla="*/ 108 w 211"/>
                <a:gd name="T27" fmla="*/ 0 h 234"/>
                <a:gd name="T28" fmla="*/ 133 w 211"/>
                <a:gd name="T29" fmla="*/ 2 h 234"/>
                <a:gd name="T30" fmla="*/ 153 w 211"/>
                <a:gd name="T31" fmla="*/ 9 h 234"/>
                <a:gd name="T32" fmla="*/ 171 w 211"/>
                <a:gd name="T33" fmla="*/ 18 h 234"/>
                <a:gd name="T34" fmla="*/ 184 w 211"/>
                <a:gd name="T35" fmla="*/ 31 h 234"/>
                <a:gd name="T36" fmla="*/ 195 w 211"/>
                <a:gd name="T37" fmla="*/ 46 h 234"/>
                <a:gd name="T38" fmla="*/ 203 w 211"/>
                <a:gd name="T39" fmla="*/ 61 h 234"/>
                <a:gd name="T40" fmla="*/ 208 w 211"/>
                <a:gd name="T41" fmla="*/ 78 h 234"/>
                <a:gd name="T42" fmla="*/ 211 w 211"/>
                <a:gd name="T43" fmla="*/ 95 h 234"/>
                <a:gd name="T44" fmla="*/ 211 w 211"/>
                <a:gd name="T45" fmla="*/ 114 h 234"/>
                <a:gd name="T46" fmla="*/ 211 w 211"/>
                <a:gd name="T47" fmla="*/ 120 h 234"/>
                <a:gd name="T48" fmla="*/ 211 w 211"/>
                <a:gd name="T49" fmla="*/ 127 h 234"/>
                <a:gd name="T50" fmla="*/ 59 w 211"/>
                <a:gd name="T51" fmla="*/ 127 h 234"/>
                <a:gd name="T52" fmla="*/ 61 w 211"/>
                <a:gd name="T53" fmla="*/ 136 h 234"/>
                <a:gd name="T54" fmla="*/ 63 w 211"/>
                <a:gd name="T55" fmla="*/ 145 h 234"/>
                <a:gd name="T56" fmla="*/ 68 w 211"/>
                <a:gd name="T57" fmla="*/ 154 h 234"/>
                <a:gd name="T58" fmla="*/ 76 w 211"/>
                <a:gd name="T59" fmla="*/ 165 h 234"/>
                <a:gd name="T60" fmla="*/ 87 w 211"/>
                <a:gd name="T61" fmla="*/ 174 h 234"/>
                <a:gd name="T62" fmla="*/ 101 w 211"/>
                <a:gd name="T63" fmla="*/ 181 h 234"/>
                <a:gd name="T64" fmla="*/ 119 w 211"/>
                <a:gd name="T65" fmla="*/ 186 h 234"/>
                <a:gd name="T66" fmla="*/ 142 w 211"/>
                <a:gd name="T67" fmla="*/ 187 h 234"/>
                <a:gd name="T68" fmla="*/ 167 w 211"/>
                <a:gd name="T69" fmla="*/ 184 h 234"/>
                <a:gd name="T70" fmla="*/ 191 w 211"/>
                <a:gd name="T71" fmla="*/ 181 h 234"/>
                <a:gd name="T72" fmla="*/ 191 w 211"/>
                <a:gd name="T73" fmla="*/ 228 h 234"/>
                <a:gd name="T74" fmla="*/ 163 w 211"/>
                <a:gd name="T75" fmla="*/ 233 h 234"/>
                <a:gd name="T76" fmla="*/ 135 w 211"/>
                <a:gd name="T77" fmla="*/ 234 h 234"/>
                <a:gd name="T78" fmla="*/ 105 w 211"/>
                <a:gd name="T79" fmla="*/ 232 h 234"/>
                <a:gd name="T80" fmla="*/ 78 w 211"/>
                <a:gd name="T81" fmla="*/ 225 h 234"/>
                <a:gd name="T82" fmla="*/ 55 w 211"/>
                <a:gd name="T83" fmla="*/ 213 h 234"/>
                <a:gd name="T84" fmla="*/ 36 w 211"/>
                <a:gd name="T85" fmla="*/ 198 h 234"/>
                <a:gd name="T86" fmla="*/ 21 w 211"/>
                <a:gd name="T87" fmla="*/ 178 h 234"/>
                <a:gd name="T88" fmla="*/ 9 w 211"/>
                <a:gd name="T89" fmla="*/ 156 h 234"/>
                <a:gd name="T90" fmla="*/ 3 w 211"/>
                <a:gd name="T91" fmla="*/ 131 h 234"/>
                <a:gd name="T92" fmla="*/ 0 w 211"/>
                <a:gd name="T93" fmla="*/ 103 h 234"/>
                <a:gd name="T94" fmla="*/ 3 w 211"/>
                <a:gd name="T95" fmla="*/ 78 h 234"/>
                <a:gd name="T96" fmla="*/ 11 w 211"/>
                <a:gd name="T97" fmla="*/ 56 h 234"/>
                <a:gd name="T98" fmla="*/ 23 w 211"/>
                <a:gd name="T99" fmla="*/ 38 h 234"/>
                <a:gd name="T100" fmla="*/ 40 w 211"/>
                <a:gd name="T101" fmla="*/ 22 h 234"/>
                <a:gd name="T102" fmla="*/ 59 w 211"/>
                <a:gd name="T103" fmla="*/ 10 h 234"/>
                <a:gd name="T104" fmla="*/ 81 w 211"/>
                <a:gd name="T105" fmla="*/ 2 h 234"/>
                <a:gd name="T106" fmla="*/ 108 w 211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234">
                  <a:moveTo>
                    <a:pt x="109" y="48"/>
                  </a:moveTo>
                  <a:lnTo>
                    <a:pt x="93" y="49"/>
                  </a:lnTo>
                  <a:lnTo>
                    <a:pt x="80" y="55"/>
                  </a:lnTo>
                  <a:lnTo>
                    <a:pt x="71" y="63"/>
                  </a:lnTo>
                  <a:lnTo>
                    <a:pt x="64" y="72"/>
                  </a:lnTo>
                  <a:lnTo>
                    <a:pt x="61" y="81"/>
                  </a:lnTo>
                  <a:lnTo>
                    <a:pt x="59" y="90"/>
                  </a:lnTo>
                  <a:lnTo>
                    <a:pt x="153" y="90"/>
                  </a:lnTo>
                  <a:lnTo>
                    <a:pt x="152" y="80"/>
                  </a:lnTo>
                  <a:lnTo>
                    <a:pt x="146" y="68"/>
                  </a:lnTo>
                  <a:lnTo>
                    <a:pt x="138" y="57"/>
                  </a:lnTo>
                  <a:lnTo>
                    <a:pt x="125" y="51"/>
                  </a:lnTo>
                  <a:lnTo>
                    <a:pt x="109" y="48"/>
                  </a:lnTo>
                  <a:close/>
                  <a:moveTo>
                    <a:pt x="108" y="0"/>
                  </a:moveTo>
                  <a:lnTo>
                    <a:pt x="133" y="2"/>
                  </a:lnTo>
                  <a:lnTo>
                    <a:pt x="153" y="9"/>
                  </a:lnTo>
                  <a:lnTo>
                    <a:pt x="171" y="18"/>
                  </a:lnTo>
                  <a:lnTo>
                    <a:pt x="184" y="31"/>
                  </a:lnTo>
                  <a:lnTo>
                    <a:pt x="195" y="46"/>
                  </a:lnTo>
                  <a:lnTo>
                    <a:pt x="203" y="61"/>
                  </a:lnTo>
                  <a:lnTo>
                    <a:pt x="208" y="78"/>
                  </a:lnTo>
                  <a:lnTo>
                    <a:pt x="211" y="95"/>
                  </a:lnTo>
                  <a:lnTo>
                    <a:pt x="211" y="114"/>
                  </a:lnTo>
                  <a:lnTo>
                    <a:pt x="211" y="120"/>
                  </a:lnTo>
                  <a:lnTo>
                    <a:pt x="211" y="127"/>
                  </a:lnTo>
                  <a:lnTo>
                    <a:pt x="59" y="127"/>
                  </a:lnTo>
                  <a:lnTo>
                    <a:pt x="61" y="136"/>
                  </a:lnTo>
                  <a:lnTo>
                    <a:pt x="63" y="145"/>
                  </a:lnTo>
                  <a:lnTo>
                    <a:pt x="68" y="154"/>
                  </a:lnTo>
                  <a:lnTo>
                    <a:pt x="76" y="165"/>
                  </a:lnTo>
                  <a:lnTo>
                    <a:pt x="87" y="174"/>
                  </a:lnTo>
                  <a:lnTo>
                    <a:pt x="101" y="181"/>
                  </a:lnTo>
                  <a:lnTo>
                    <a:pt x="119" y="186"/>
                  </a:lnTo>
                  <a:lnTo>
                    <a:pt x="142" y="187"/>
                  </a:lnTo>
                  <a:lnTo>
                    <a:pt x="167" y="184"/>
                  </a:lnTo>
                  <a:lnTo>
                    <a:pt x="191" y="181"/>
                  </a:lnTo>
                  <a:lnTo>
                    <a:pt x="191" y="228"/>
                  </a:lnTo>
                  <a:lnTo>
                    <a:pt x="163" y="233"/>
                  </a:lnTo>
                  <a:lnTo>
                    <a:pt x="135" y="234"/>
                  </a:lnTo>
                  <a:lnTo>
                    <a:pt x="105" y="232"/>
                  </a:lnTo>
                  <a:lnTo>
                    <a:pt x="78" y="225"/>
                  </a:lnTo>
                  <a:lnTo>
                    <a:pt x="55" y="213"/>
                  </a:lnTo>
                  <a:lnTo>
                    <a:pt x="36" y="198"/>
                  </a:lnTo>
                  <a:lnTo>
                    <a:pt x="21" y="178"/>
                  </a:lnTo>
                  <a:lnTo>
                    <a:pt x="9" y="156"/>
                  </a:lnTo>
                  <a:lnTo>
                    <a:pt x="3" y="131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1" y="56"/>
                  </a:lnTo>
                  <a:lnTo>
                    <a:pt x="23" y="38"/>
                  </a:lnTo>
                  <a:lnTo>
                    <a:pt x="40" y="22"/>
                  </a:lnTo>
                  <a:lnTo>
                    <a:pt x="59" y="10"/>
                  </a:lnTo>
                  <a:lnTo>
                    <a:pt x="81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09507" y="1304503"/>
            <a:ext cx="1547638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2052624" y="1304503"/>
            <a:ext cx="1549198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7286652" y="1304503"/>
            <a:ext cx="1549199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3797300" y="1304503"/>
            <a:ext cx="1549198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5541976" y="1304503"/>
            <a:ext cx="1549198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493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‹#›</a:t>
            </a:fld>
            <a:endParaRPr lang="en-GB">
              <a:solidFill>
                <a:srgbClr val="58595B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7540" y="6179208"/>
            <a:ext cx="8548312" cy="0"/>
          </a:xfrm>
          <a:prstGeom prst="line">
            <a:avLst/>
          </a:pr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310158" y="6347904"/>
            <a:ext cx="1636104" cy="228546"/>
            <a:chOff x="7398636" y="349142"/>
            <a:chExt cx="2553620" cy="33630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7398636" y="370016"/>
              <a:ext cx="62623" cy="238895"/>
            </a:xfrm>
            <a:custGeom>
              <a:avLst/>
              <a:gdLst>
                <a:gd name="T0" fmla="*/ 0 w 82"/>
                <a:gd name="T1" fmla="*/ 0 h 308"/>
                <a:gd name="T2" fmla="*/ 76 w 82"/>
                <a:gd name="T3" fmla="*/ 0 h 308"/>
                <a:gd name="T4" fmla="*/ 74 w 82"/>
                <a:gd name="T5" fmla="*/ 25 h 308"/>
                <a:gd name="T6" fmla="*/ 73 w 82"/>
                <a:gd name="T7" fmla="*/ 53 h 308"/>
                <a:gd name="T8" fmla="*/ 73 w 82"/>
                <a:gd name="T9" fmla="*/ 86 h 308"/>
                <a:gd name="T10" fmla="*/ 73 w 82"/>
                <a:gd name="T11" fmla="*/ 199 h 308"/>
                <a:gd name="T12" fmla="*/ 74 w 82"/>
                <a:gd name="T13" fmla="*/ 225 h 308"/>
                <a:gd name="T14" fmla="*/ 76 w 82"/>
                <a:gd name="T15" fmla="*/ 254 h 308"/>
                <a:gd name="T16" fmla="*/ 78 w 82"/>
                <a:gd name="T17" fmla="*/ 283 h 308"/>
                <a:gd name="T18" fmla="*/ 82 w 82"/>
                <a:gd name="T19" fmla="*/ 308 h 308"/>
                <a:gd name="T20" fmla="*/ 6 w 82"/>
                <a:gd name="T21" fmla="*/ 308 h 308"/>
                <a:gd name="T22" fmla="*/ 6 w 82"/>
                <a:gd name="T23" fmla="*/ 289 h 308"/>
                <a:gd name="T24" fmla="*/ 7 w 82"/>
                <a:gd name="T25" fmla="*/ 271 h 308"/>
                <a:gd name="T26" fmla="*/ 7 w 82"/>
                <a:gd name="T27" fmla="*/ 251 h 308"/>
                <a:gd name="T28" fmla="*/ 7 w 82"/>
                <a:gd name="T29" fmla="*/ 228 h 308"/>
                <a:gd name="T30" fmla="*/ 7 w 82"/>
                <a:gd name="T31" fmla="*/ 107 h 308"/>
                <a:gd name="T32" fmla="*/ 7 w 82"/>
                <a:gd name="T33" fmla="*/ 68 h 308"/>
                <a:gd name="T34" fmla="*/ 5 w 82"/>
                <a:gd name="T35" fmla="*/ 32 h 308"/>
                <a:gd name="T36" fmla="*/ 0 w 82"/>
                <a:gd name="T3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308">
                  <a:moveTo>
                    <a:pt x="0" y="0"/>
                  </a:moveTo>
                  <a:lnTo>
                    <a:pt x="76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99"/>
                  </a:lnTo>
                  <a:lnTo>
                    <a:pt x="74" y="225"/>
                  </a:lnTo>
                  <a:lnTo>
                    <a:pt x="76" y="254"/>
                  </a:lnTo>
                  <a:lnTo>
                    <a:pt x="78" y="283"/>
                  </a:lnTo>
                  <a:lnTo>
                    <a:pt x="82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7" y="271"/>
                  </a:lnTo>
                  <a:lnTo>
                    <a:pt x="7" y="251"/>
                  </a:lnTo>
                  <a:lnTo>
                    <a:pt x="7" y="228"/>
                  </a:lnTo>
                  <a:lnTo>
                    <a:pt x="7" y="107"/>
                  </a:lnTo>
                  <a:lnTo>
                    <a:pt x="7" y="68"/>
                  </a:lnTo>
                  <a:lnTo>
                    <a:pt x="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/>
          </p:nvSpPr>
          <p:spPr bwMode="auto">
            <a:xfrm>
              <a:off x="7496049" y="432639"/>
              <a:ext cx="183230" cy="252811"/>
            </a:xfrm>
            <a:custGeom>
              <a:avLst/>
              <a:gdLst>
                <a:gd name="T0" fmla="*/ 104 w 237"/>
                <a:gd name="T1" fmla="*/ 51 h 326"/>
                <a:gd name="T2" fmla="*/ 79 w 237"/>
                <a:gd name="T3" fmla="*/ 68 h 326"/>
                <a:gd name="T4" fmla="*/ 68 w 237"/>
                <a:gd name="T5" fmla="*/ 102 h 326"/>
                <a:gd name="T6" fmla="*/ 69 w 237"/>
                <a:gd name="T7" fmla="*/ 145 h 326"/>
                <a:gd name="T8" fmla="*/ 87 w 237"/>
                <a:gd name="T9" fmla="*/ 177 h 326"/>
                <a:gd name="T10" fmla="*/ 124 w 237"/>
                <a:gd name="T11" fmla="*/ 187 h 326"/>
                <a:gd name="T12" fmla="*/ 154 w 237"/>
                <a:gd name="T13" fmla="*/ 179 h 326"/>
                <a:gd name="T14" fmla="*/ 172 w 237"/>
                <a:gd name="T15" fmla="*/ 157 h 326"/>
                <a:gd name="T16" fmla="*/ 179 w 237"/>
                <a:gd name="T17" fmla="*/ 123 h 326"/>
                <a:gd name="T18" fmla="*/ 168 w 237"/>
                <a:gd name="T19" fmla="*/ 77 h 326"/>
                <a:gd name="T20" fmla="*/ 140 w 237"/>
                <a:gd name="T21" fmla="*/ 51 h 326"/>
                <a:gd name="T22" fmla="*/ 136 w 237"/>
                <a:gd name="T23" fmla="*/ 0 h 326"/>
                <a:gd name="T24" fmla="*/ 182 w 237"/>
                <a:gd name="T25" fmla="*/ 11 h 326"/>
                <a:gd name="T26" fmla="*/ 216 w 237"/>
                <a:gd name="T27" fmla="*/ 44 h 326"/>
                <a:gd name="T28" fmla="*/ 235 w 237"/>
                <a:gd name="T29" fmla="*/ 93 h 326"/>
                <a:gd name="T30" fmla="*/ 235 w 237"/>
                <a:gd name="T31" fmla="*/ 149 h 326"/>
                <a:gd name="T32" fmla="*/ 217 w 237"/>
                <a:gd name="T33" fmla="*/ 194 h 326"/>
                <a:gd name="T34" fmla="*/ 183 w 237"/>
                <a:gd name="T35" fmla="*/ 224 h 326"/>
                <a:gd name="T36" fmla="*/ 138 w 237"/>
                <a:gd name="T37" fmla="*/ 234 h 326"/>
                <a:gd name="T38" fmla="*/ 103 w 237"/>
                <a:gd name="T39" fmla="*/ 230 h 326"/>
                <a:gd name="T40" fmla="*/ 81 w 237"/>
                <a:gd name="T41" fmla="*/ 219 h 326"/>
                <a:gd name="T42" fmla="*/ 70 w 237"/>
                <a:gd name="T43" fmla="*/ 239 h 326"/>
                <a:gd name="T44" fmla="*/ 72 w 237"/>
                <a:gd name="T45" fmla="*/ 272 h 326"/>
                <a:gd name="T46" fmla="*/ 76 w 237"/>
                <a:gd name="T47" fmla="*/ 322 h 326"/>
                <a:gd name="T48" fmla="*/ 5 w 237"/>
                <a:gd name="T49" fmla="*/ 313 h 326"/>
                <a:gd name="T50" fmla="*/ 9 w 237"/>
                <a:gd name="T51" fmla="*/ 274 h 326"/>
                <a:gd name="T52" fmla="*/ 11 w 237"/>
                <a:gd name="T53" fmla="*/ 232 h 326"/>
                <a:gd name="T54" fmla="*/ 13 w 237"/>
                <a:gd name="T55" fmla="*/ 123 h 326"/>
                <a:gd name="T56" fmla="*/ 6 w 237"/>
                <a:gd name="T57" fmla="*/ 47 h 326"/>
                <a:gd name="T58" fmla="*/ 55 w 237"/>
                <a:gd name="T59" fmla="*/ 5 h 326"/>
                <a:gd name="T60" fmla="*/ 62 w 237"/>
                <a:gd name="T61" fmla="*/ 38 h 326"/>
                <a:gd name="T62" fmla="*/ 78 w 237"/>
                <a:gd name="T63" fmla="*/ 21 h 326"/>
                <a:gd name="T64" fmla="*/ 100 w 237"/>
                <a:gd name="T65" fmla="*/ 6 h 326"/>
                <a:gd name="T66" fmla="*/ 136 w 237"/>
                <a:gd name="T6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326">
                  <a:moveTo>
                    <a:pt x="121" y="48"/>
                  </a:moveTo>
                  <a:lnTo>
                    <a:pt x="104" y="51"/>
                  </a:lnTo>
                  <a:lnTo>
                    <a:pt x="90" y="57"/>
                  </a:lnTo>
                  <a:lnTo>
                    <a:pt x="79" y="68"/>
                  </a:lnTo>
                  <a:lnTo>
                    <a:pt x="73" y="84"/>
                  </a:lnTo>
                  <a:lnTo>
                    <a:pt x="68" y="102"/>
                  </a:lnTo>
                  <a:lnTo>
                    <a:pt x="66" y="123"/>
                  </a:lnTo>
                  <a:lnTo>
                    <a:pt x="69" y="145"/>
                  </a:lnTo>
                  <a:lnTo>
                    <a:pt x="76" y="163"/>
                  </a:lnTo>
                  <a:lnTo>
                    <a:pt x="87" y="177"/>
                  </a:lnTo>
                  <a:lnTo>
                    <a:pt x="103" y="184"/>
                  </a:lnTo>
                  <a:lnTo>
                    <a:pt x="124" y="187"/>
                  </a:lnTo>
                  <a:lnTo>
                    <a:pt x="141" y="184"/>
                  </a:lnTo>
                  <a:lnTo>
                    <a:pt x="154" y="179"/>
                  </a:lnTo>
                  <a:lnTo>
                    <a:pt x="165" y="169"/>
                  </a:lnTo>
                  <a:lnTo>
                    <a:pt x="172" y="157"/>
                  </a:lnTo>
                  <a:lnTo>
                    <a:pt x="178" y="141"/>
                  </a:lnTo>
                  <a:lnTo>
                    <a:pt x="179" y="123"/>
                  </a:lnTo>
                  <a:lnTo>
                    <a:pt x="176" y="98"/>
                  </a:lnTo>
                  <a:lnTo>
                    <a:pt x="168" y="77"/>
                  </a:lnTo>
                  <a:lnTo>
                    <a:pt x="155" y="61"/>
                  </a:lnTo>
                  <a:lnTo>
                    <a:pt x="140" y="51"/>
                  </a:lnTo>
                  <a:lnTo>
                    <a:pt x="121" y="48"/>
                  </a:lnTo>
                  <a:close/>
                  <a:moveTo>
                    <a:pt x="136" y="0"/>
                  </a:moveTo>
                  <a:lnTo>
                    <a:pt x="159" y="4"/>
                  </a:lnTo>
                  <a:lnTo>
                    <a:pt x="182" y="11"/>
                  </a:lnTo>
                  <a:lnTo>
                    <a:pt x="201" y="26"/>
                  </a:lnTo>
                  <a:lnTo>
                    <a:pt x="216" y="44"/>
                  </a:lnTo>
                  <a:lnTo>
                    <a:pt x="227" y="66"/>
                  </a:lnTo>
                  <a:lnTo>
                    <a:pt x="235" y="93"/>
                  </a:lnTo>
                  <a:lnTo>
                    <a:pt x="237" y="122"/>
                  </a:lnTo>
                  <a:lnTo>
                    <a:pt x="235" y="149"/>
                  </a:lnTo>
                  <a:lnTo>
                    <a:pt x="227" y="173"/>
                  </a:lnTo>
                  <a:lnTo>
                    <a:pt x="217" y="194"/>
                  </a:lnTo>
                  <a:lnTo>
                    <a:pt x="201" y="211"/>
                  </a:lnTo>
                  <a:lnTo>
                    <a:pt x="183" y="224"/>
                  </a:lnTo>
                  <a:lnTo>
                    <a:pt x="162" y="232"/>
                  </a:lnTo>
                  <a:lnTo>
                    <a:pt x="138" y="234"/>
                  </a:lnTo>
                  <a:lnTo>
                    <a:pt x="119" y="233"/>
                  </a:lnTo>
                  <a:lnTo>
                    <a:pt x="103" y="230"/>
                  </a:lnTo>
                  <a:lnTo>
                    <a:pt x="91" y="225"/>
                  </a:lnTo>
                  <a:lnTo>
                    <a:pt x="81" y="219"/>
                  </a:lnTo>
                  <a:lnTo>
                    <a:pt x="70" y="213"/>
                  </a:lnTo>
                  <a:lnTo>
                    <a:pt x="70" y="239"/>
                  </a:lnTo>
                  <a:lnTo>
                    <a:pt x="70" y="253"/>
                  </a:lnTo>
                  <a:lnTo>
                    <a:pt x="72" y="272"/>
                  </a:lnTo>
                  <a:lnTo>
                    <a:pt x="73" y="296"/>
                  </a:lnTo>
                  <a:lnTo>
                    <a:pt x="76" y="322"/>
                  </a:lnTo>
                  <a:lnTo>
                    <a:pt x="4" y="326"/>
                  </a:lnTo>
                  <a:lnTo>
                    <a:pt x="5" y="313"/>
                  </a:lnTo>
                  <a:lnTo>
                    <a:pt x="7" y="295"/>
                  </a:lnTo>
                  <a:lnTo>
                    <a:pt x="9" y="274"/>
                  </a:lnTo>
                  <a:lnTo>
                    <a:pt x="10" y="253"/>
                  </a:lnTo>
                  <a:lnTo>
                    <a:pt x="11" y="232"/>
                  </a:lnTo>
                  <a:lnTo>
                    <a:pt x="13" y="213"/>
                  </a:lnTo>
                  <a:lnTo>
                    <a:pt x="13" y="123"/>
                  </a:lnTo>
                  <a:lnTo>
                    <a:pt x="10" y="85"/>
                  </a:lnTo>
                  <a:lnTo>
                    <a:pt x="6" y="47"/>
                  </a:lnTo>
                  <a:lnTo>
                    <a:pt x="0" y="10"/>
                  </a:lnTo>
                  <a:lnTo>
                    <a:pt x="55" y="5"/>
                  </a:lnTo>
                  <a:lnTo>
                    <a:pt x="59" y="21"/>
                  </a:lnTo>
                  <a:lnTo>
                    <a:pt x="62" y="38"/>
                  </a:lnTo>
                  <a:lnTo>
                    <a:pt x="69" y="28"/>
                  </a:lnTo>
                  <a:lnTo>
                    <a:pt x="78" y="21"/>
                  </a:lnTo>
                  <a:lnTo>
                    <a:pt x="89" y="13"/>
                  </a:lnTo>
                  <a:lnTo>
                    <a:pt x="100" y="6"/>
                  </a:lnTo>
                  <a:lnTo>
                    <a:pt x="116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7700153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2 w 159"/>
                <a:gd name="T3" fmla="*/ 1 h 234"/>
                <a:gd name="T4" fmla="*/ 135 w 159"/>
                <a:gd name="T5" fmla="*/ 4 h 234"/>
                <a:gd name="T6" fmla="*/ 135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2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8 w 159"/>
                <a:gd name="T19" fmla="*/ 61 h 234"/>
                <a:gd name="T20" fmla="*/ 62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4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50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6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3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0 w 159"/>
                <a:gd name="T67" fmla="*/ 190 h 234"/>
                <a:gd name="T68" fmla="*/ 91 w 159"/>
                <a:gd name="T69" fmla="*/ 186 h 234"/>
                <a:gd name="T70" fmla="*/ 97 w 159"/>
                <a:gd name="T71" fmla="*/ 179 h 234"/>
                <a:gd name="T72" fmla="*/ 100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0 w 159"/>
                <a:gd name="T83" fmla="*/ 123 h 234"/>
                <a:gd name="T84" fmla="*/ 25 w 159"/>
                <a:gd name="T85" fmla="*/ 111 h 234"/>
                <a:gd name="T86" fmla="*/ 12 w 159"/>
                <a:gd name="T87" fmla="*/ 97 h 234"/>
                <a:gd name="T88" fmla="*/ 3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3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2" y="1"/>
                  </a:lnTo>
                  <a:lnTo>
                    <a:pt x="135" y="4"/>
                  </a:lnTo>
                  <a:lnTo>
                    <a:pt x="135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2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8" y="61"/>
                  </a:lnTo>
                  <a:lnTo>
                    <a:pt x="62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4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50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6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3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0" y="190"/>
                  </a:lnTo>
                  <a:lnTo>
                    <a:pt x="91" y="186"/>
                  </a:lnTo>
                  <a:lnTo>
                    <a:pt x="97" y="179"/>
                  </a:lnTo>
                  <a:lnTo>
                    <a:pt x="100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0" y="123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3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7841634" y="432639"/>
              <a:ext cx="176272" cy="180911"/>
            </a:xfrm>
            <a:custGeom>
              <a:avLst/>
              <a:gdLst>
                <a:gd name="T0" fmla="*/ 115 w 229"/>
                <a:gd name="T1" fmla="*/ 48 h 234"/>
                <a:gd name="T2" fmla="*/ 97 w 229"/>
                <a:gd name="T3" fmla="*/ 49 h 234"/>
                <a:gd name="T4" fmla="*/ 84 w 229"/>
                <a:gd name="T5" fmla="*/ 56 h 234"/>
                <a:gd name="T6" fmla="*/ 72 w 229"/>
                <a:gd name="T7" fmla="*/ 66 h 234"/>
                <a:gd name="T8" fmla="*/ 64 w 229"/>
                <a:gd name="T9" fmla="*/ 80 h 234"/>
                <a:gd name="T10" fmla="*/ 60 w 229"/>
                <a:gd name="T11" fmla="*/ 97 h 234"/>
                <a:gd name="T12" fmla="*/ 58 w 229"/>
                <a:gd name="T13" fmla="*/ 116 h 234"/>
                <a:gd name="T14" fmla="*/ 60 w 229"/>
                <a:gd name="T15" fmla="*/ 136 h 234"/>
                <a:gd name="T16" fmla="*/ 64 w 229"/>
                <a:gd name="T17" fmla="*/ 153 h 234"/>
                <a:gd name="T18" fmla="*/ 73 w 229"/>
                <a:gd name="T19" fmla="*/ 167 h 234"/>
                <a:gd name="T20" fmla="*/ 84 w 229"/>
                <a:gd name="T21" fmla="*/ 178 h 234"/>
                <a:gd name="T22" fmla="*/ 98 w 229"/>
                <a:gd name="T23" fmla="*/ 184 h 234"/>
                <a:gd name="T24" fmla="*/ 115 w 229"/>
                <a:gd name="T25" fmla="*/ 187 h 234"/>
                <a:gd name="T26" fmla="*/ 132 w 229"/>
                <a:gd name="T27" fmla="*/ 184 h 234"/>
                <a:gd name="T28" fmla="*/ 147 w 229"/>
                <a:gd name="T29" fmla="*/ 178 h 234"/>
                <a:gd name="T30" fmla="*/ 157 w 229"/>
                <a:gd name="T31" fmla="*/ 166 h 234"/>
                <a:gd name="T32" fmla="*/ 165 w 229"/>
                <a:gd name="T33" fmla="*/ 153 h 234"/>
                <a:gd name="T34" fmla="*/ 170 w 229"/>
                <a:gd name="T35" fmla="*/ 136 h 234"/>
                <a:gd name="T36" fmla="*/ 172 w 229"/>
                <a:gd name="T37" fmla="*/ 116 h 234"/>
                <a:gd name="T38" fmla="*/ 170 w 229"/>
                <a:gd name="T39" fmla="*/ 97 h 234"/>
                <a:gd name="T40" fmla="*/ 165 w 229"/>
                <a:gd name="T41" fmla="*/ 80 h 234"/>
                <a:gd name="T42" fmla="*/ 157 w 229"/>
                <a:gd name="T43" fmla="*/ 65 h 234"/>
                <a:gd name="T44" fmla="*/ 147 w 229"/>
                <a:gd name="T45" fmla="*/ 56 h 234"/>
                <a:gd name="T46" fmla="*/ 132 w 229"/>
                <a:gd name="T47" fmla="*/ 49 h 234"/>
                <a:gd name="T48" fmla="*/ 115 w 229"/>
                <a:gd name="T49" fmla="*/ 48 h 234"/>
                <a:gd name="T50" fmla="*/ 115 w 229"/>
                <a:gd name="T51" fmla="*/ 0 h 234"/>
                <a:gd name="T52" fmla="*/ 143 w 229"/>
                <a:gd name="T53" fmla="*/ 4 h 234"/>
                <a:gd name="T54" fmla="*/ 168 w 229"/>
                <a:gd name="T55" fmla="*/ 11 h 234"/>
                <a:gd name="T56" fmla="*/ 189 w 229"/>
                <a:gd name="T57" fmla="*/ 25 h 234"/>
                <a:gd name="T58" fmla="*/ 206 w 229"/>
                <a:gd name="T59" fmla="*/ 42 h 234"/>
                <a:gd name="T60" fmla="*/ 219 w 229"/>
                <a:gd name="T61" fmla="*/ 63 h 234"/>
                <a:gd name="T62" fmla="*/ 226 w 229"/>
                <a:gd name="T63" fmla="*/ 87 h 234"/>
                <a:gd name="T64" fmla="*/ 229 w 229"/>
                <a:gd name="T65" fmla="*/ 116 h 234"/>
                <a:gd name="T66" fmla="*/ 226 w 229"/>
                <a:gd name="T67" fmla="*/ 144 h 234"/>
                <a:gd name="T68" fmla="*/ 219 w 229"/>
                <a:gd name="T69" fmla="*/ 169 h 234"/>
                <a:gd name="T70" fmla="*/ 206 w 229"/>
                <a:gd name="T71" fmla="*/ 190 h 234"/>
                <a:gd name="T72" fmla="*/ 189 w 229"/>
                <a:gd name="T73" fmla="*/ 208 h 234"/>
                <a:gd name="T74" fmla="*/ 168 w 229"/>
                <a:gd name="T75" fmla="*/ 222 h 234"/>
                <a:gd name="T76" fmla="*/ 143 w 229"/>
                <a:gd name="T77" fmla="*/ 232 h 234"/>
                <a:gd name="T78" fmla="*/ 115 w 229"/>
                <a:gd name="T79" fmla="*/ 234 h 234"/>
                <a:gd name="T80" fmla="*/ 88 w 229"/>
                <a:gd name="T81" fmla="*/ 232 h 234"/>
                <a:gd name="T82" fmla="*/ 63 w 229"/>
                <a:gd name="T83" fmla="*/ 224 h 234"/>
                <a:gd name="T84" fmla="*/ 41 w 229"/>
                <a:gd name="T85" fmla="*/ 209 h 234"/>
                <a:gd name="T86" fmla="*/ 24 w 229"/>
                <a:gd name="T87" fmla="*/ 192 h 234"/>
                <a:gd name="T88" fmla="*/ 10 w 229"/>
                <a:gd name="T89" fmla="*/ 170 h 234"/>
                <a:gd name="T90" fmla="*/ 3 w 229"/>
                <a:gd name="T91" fmla="*/ 144 h 234"/>
                <a:gd name="T92" fmla="*/ 0 w 229"/>
                <a:gd name="T93" fmla="*/ 116 h 234"/>
                <a:gd name="T94" fmla="*/ 3 w 229"/>
                <a:gd name="T95" fmla="*/ 87 h 234"/>
                <a:gd name="T96" fmla="*/ 10 w 229"/>
                <a:gd name="T97" fmla="*/ 63 h 234"/>
                <a:gd name="T98" fmla="*/ 24 w 229"/>
                <a:gd name="T99" fmla="*/ 42 h 234"/>
                <a:gd name="T100" fmla="*/ 41 w 229"/>
                <a:gd name="T101" fmla="*/ 23 h 234"/>
                <a:gd name="T102" fmla="*/ 62 w 229"/>
                <a:gd name="T103" fmla="*/ 11 h 234"/>
                <a:gd name="T104" fmla="*/ 86 w 229"/>
                <a:gd name="T105" fmla="*/ 4 h 234"/>
                <a:gd name="T106" fmla="*/ 115 w 229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" h="234">
                  <a:moveTo>
                    <a:pt x="115" y="48"/>
                  </a:moveTo>
                  <a:lnTo>
                    <a:pt x="97" y="49"/>
                  </a:lnTo>
                  <a:lnTo>
                    <a:pt x="84" y="56"/>
                  </a:lnTo>
                  <a:lnTo>
                    <a:pt x="72" y="66"/>
                  </a:lnTo>
                  <a:lnTo>
                    <a:pt x="64" y="80"/>
                  </a:lnTo>
                  <a:lnTo>
                    <a:pt x="60" y="97"/>
                  </a:lnTo>
                  <a:lnTo>
                    <a:pt x="58" y="116"/>
                  </a:lnTo>
                  <a:lnTo>
                    <a:pt x="60" y="136"/>
                  </a:lnTo>
                  <a:lnTo>
                    <a:pt x="64" y="153"/>
                  </a:lnTo>
                  <a:lnTo>
                    <a:pt x="73" y="167"/>
                  </a:lnTo>
                  <a:lnTo>
                    <a:pt x="84" y="178"/>
                  </a:lnTo>
                  <a:lnTo>
                    <a:pt x="98" y="184"/>
                  </a:lnTo>
                  <a:lnTo>
                    <a:pt x="115" y="187"/>
                  </a:lnTo>
                  <a:lnTo>
                    <a:pt x="132" y="184"/>
                  </a:lnTo>
                  <a:lnTo>
                    <a:pt x="147" y="178"/>
                  </a:lnTo>
                  <a:lnTo>
                    <a:pt x="157" y="166"/>
                  </a:lnTo>
                  <a:lnTo>
                    <a:pt x="165" y="153"/>
                  </a:lnTo>
                  <a:lnTo>
                    <a:pt x="170" y="136"/>
                  </a:lnTo>
                  <a:lnTo>
                    <a:pt x="172" y="116"/>
                  </a:lnTo>
                  <a:lnTo>
                    <a:pt x="170" y="97"/>
                  </a:lnTo>
                  <a:lnTo>
                    <a:pt x="165" y="80"/>
                  </a:lnTo>
                  <a:lnTo>
                    <a:pt x="157" y="65"/>
                  </a:lnTo>
                  <a:lnTo>
                    <a:pt x="147" y="56"/>
                  </a:lnTo>
                  <a:lnTo>
                    <a:pt x="132" y="49"/>
                  </a:lnTo>
                  <a:lnTo>
                    <a:pt x="115" y="48"/>
                  </a:lnTo>
                  <a:close/>
                  <a:moveTo>
                    <a:pt x="115" y="0"/>
                  </a:moveTo>
                  <a:lnTo>
                    <a:pt x="143" y="4"/>
                  </a:lnTo>
                  <a:lnTo>
                    <a:pt x="168" y="11"/>
                  </a:lnTo>
                  <a:lnTo>
                    <a:pt x="189" y="25"/>
                  </a:lnTo>
                  <a:lnTo>
                    <a:pt x="206" y="42"/>
                  </a:lnTo>
                  <a:lnTo>
                    <a:pt x="219" y="63"/>
                  </a:lnTo>
                  <a:lnTo>
                    <a:pt x="226" y="87"/>
                  </a:lnTo>
                  <a:lnTo>
                    <a:pt x="229" y="116"/>
                  </a:lnTo>
                  <a:lnTo>
                    <a:pt x="226" y="144"/>
                  </a:lnTo>
                  <a:lnTo>
                    <a:pt x="219" y="169"/>
                  </a:lnTo>
                  <a:lnTo>
                    <a:pt x="206" y="190"/>
                  </a:lnTo>
                  <a:lnTo>
                    <a:pt x="189" y="208"/>
                  </a:lnTo>
                  <a:lnTo>
                    <a:pt x="168" y="222"/>
                  </a:lnTo>
                  <a:lnTo>
                    <a:pt x="143" y="232"/>
                  </a:lnTo>
                  <a:lnTo>
                    <a:pt x="115" y="234"/>
                  </a:lnTo>
                  <a:lnTo>
                    <a:pt x="88" y="232"/>
                  </a:lnTo>
                  <a:lnTo>
                    <a:pt x="63" y="224"/>
                  </a:lnTo>
                  <a:lnTo>
                    <a:pt x="41" y="209"/>
                  </a:lnTo>
                  <a:lnTo>
                    <a:pt x="24" y="192"/>
                  </a:lnTo>
                  <a:lnTo>
                    <a:pt x="10" y="170"/>
                  </a:lnTo>
                  <a:lnTo>
                    <a:pt x="3" y="144"/>
                  </a:lnTo>
                  <a:lnTo>
                    <a:pt x="0" y="116"/>
                  </a:lnTo>
                  <a:lnTo>
                    <a:pt x="3" y="87"/>
                  </a:lnTo>
                  <a:lnTo>
                    <a:pt x="10" y="63"/>
                  </a:lnTo>
                  <a:lnTo>
                    <a:pt x="24" y="42"/>
                  </a:lnTo>
                  <a:lnTo>
                    <a:pt x="41" y="23"/>
                  </a:lnTo>
                  <a:lnTo>
                    <a:pt x="62" y="11"/>
                  </a:lnTo>
                  <a:lnTo>
                    <a:pt x="86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8041100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1 w 159"/>
                <a:gd name="T3" fmla="*/ 1 h 234"/>
                <a:gd name="T4" fmla="*/ 136 w 159"/>
                <a:gd name="T5" fmla="*/ 4 h 234"/>
                <a:gd name="T6" fmla="*/ 136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1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9 w 159"/>
                <a:gd name="T19" fmla="*/ 61 h 234"/>
                <a:gd name="T20" fmla="*/ 63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5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49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5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2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1 w 159"/>
                <a:gd name="T67" fmla="*/ 190 h 234"/>
                <a:gd name="T68" fmla="*/ 91 w 159"/>
                <a:gd name="T69" fmla="*/ 186 h 234"/>
                <a:gd name="T70" fmla="*/ 98 w 159"/>
                <a:gd name="T71" fmla="*/ 179 h 234"/>
                <a:gd name="T72" fmla="*/ 101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1 w 159"/>
                <a:gd name="T83" fmla="*/ 123 h 234"/>
                <a:gd name="T84" fmla="*/ 25 w 159"/>
                <a:gd name="T85" fmla="*/ 111 h 234"/>
                <a:gd name="T86" fmla="*/ 13 w 159"/>
                <a:gd name="T87" fmla="*/ 97 h 234"/>
                <a:gd name="T88" fmla="*/ 4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4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1" y="1"/>
                  </a:lnTo>
                  <a:lnTo>
                    <a:pt x="136" y="4"/>
                  </a:lnTo>
                  <a:lnTo>
                    <a:pt x="136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9" y="61"/>
                  </a:lnTo>
                  <a:lnTo>
                    <a:pt x="63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5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49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5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2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1" y="190"/>
                  </a:lnTo>
                  <a:lnTo>
                    <a:pt x="91" y="186"/>
                  </a:lnTo>
                  <a:lnTo>
                    <a:pt x="98" y="179"/>
                  </a:lnTo>
                  <a:lnTo>
                    <a:pt x="101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1" y="123"/>
                  </a:lnTo>
                  <a:lnTo>
                    <a:pt x="25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4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8314785" y="370016"/>
              <a:ext cx="197146" cy="238895"/>
            </a:xfrm>
            <a:custGeom>
              <a:avLst/>
              <a:gdLst>
                <a:gd name="T0" fmla="*/ 0 w 255"/>
                <a:gd name="T1" fmla="*/ 0 h 308"/>
                <a:gd name="T2" fmla="*/ 74 w 255"/>
                <a:gd name="T3" fmla="*/ 0 h 308"/>
                <a:gd name="T4" fmla="*/ 74 w 255"/>
                <a:gd name="T5" fmla="*/ 25 h 308"/>
                <a:gd name="T6" fmla="*/ 73 w 255"/>
                <a:gd name="T7" fmla="*/ 53 h 308"/>
                <a:gd name="T8" fmla="*/ 73 w 255"/>
                <a:gd name="T9" fmla="*/ 86 h 308"/>
                <a:gd name="T10" fmla="*/ 73 w 255"/>
                <a:gd name="T11" fmla="*/ 119 h 308"/>
                <a:gd name="T12" fmla="*/ 188 w 255"/>
                <a:gd name="T13" fmla="*/ 119 h 308"/>
                <a:gd name="T14" fmla="*/ 188 w 255"/>
                <a:gd name="T15" fmla="*/ 86 h 308"/>
                <a:gd name="T16" fmla="*/ 188 w 255"/>
                <a:gd name="T17" fmla="*/ 55 h 308"/>
                <a:gd name="T18" fmla="*/ 184 w 255"/>
                <a:gd name="T19" fmla="*/ 26 h 308"/>
                <a:gd name="T20" fmla="*/ 180 w 255"/>
                <a:gd name="T21" fmla="*/ 0 h 308"/>
                <a:gd name="T22" fmla="*/ 255 w 255"/>
                <a:gd name="T23" fmla="*/ 0 h 308"/>
                <a:gd name="T24" fmla="*/ 255 w 255"/>
                <a:gd name="T25" fmla="*/ 25 h 308"/>
                <a:gd name="T26" fmla="*/ 254 w 255"/>
                <a:gd name="T27" fmla="*/ 53 h 308"/>
                <a:gd name="T28" fmla="*/ 254 w 255"/>
                <a:gd name="T29" fmla="*/ 86 h 308"/>
                <a:gd name="T30" fmla="*/ 254 w 255"/>
                <a:gd name="T31" fmla="*/ 228 h 308"/>
                <a:gd name="T32" fmla="*/ 254 w 255"/>
                <a:gd name="T33" fmla="*/ 254 h 308"/>
                <a:gd name="T34" fmla="*/ 255 w 255"/>
                <a:gd name="T35" fmla="*/ 281 h 308"/>
                <a:gd name="T36" fmla="*/ 255 w 255"/>
                <a:gd name="T37" fmla="*/ 308 h 308"/>
                <a:gd name="T38" fmla="*/ 187 w 255"/>
                <a:gd name="T39" fmla="*/ 308 h 308"/>
                <a:gd name="T40" fmla="*/ 187 w 255"/>
                <a:gd name="T41" fmla="*/ 289 h 308"/>
                <a:gd name="T42" fmla="*/ 188 w 255"/>
                <a:gd name="T43" fmla="*/ 271 h 308"/>
                <a:gd name="T44" fmla="*/ 188 w 255"/>
                <a:gd name="T45" fmla="*/ 251 h 308"/>
                <a:gd name="T46" fmla="*/ 188 w 255"/>
                <a:gd name="T47" fmla="*/ 228 h 308"/>
                <a:gd name="T48" fmla="*/ 188 w 255"/>
                <a:gd name="T49" fmla="*/ 166 h 308"/>
                <a:gd name="T50" fmla="*/ 73 w 255"/>
                <a:gd name="T51" fmla="*/ 166 h 308"/>
                <a:gd name="T52" fmla="*/ 73 w 255"/>
                <a:gd name="T53" fmla="*/ 228 h 308"/>
                <a:gd name="T54" fmla="*/ 73 w 255"/>
                <a:gd name="T55" fmla="*/ 254 h 308"/>
                <a:gd name="T56" fmla="*/ 74 w 255"/>
                <a:gd name="T57" fmla="*/ 281 h 308"/>
                <a:gd name="T58" fmla="*/ 74 w 255"/>
                <a:gd name="T59" fmla="*/ 308 h 308"/>
                <a:gd name="T60" fmla="*/ 6 w 255"/>
                <a:gd name="T61" fmla="*/ 308 h 308"/>
                <a:gd name="T62" fmla="*/ 6 w 255"/>
                <a:gd name="T63" fmla="*/ 289 h 308"/>
                <a:gd name="T64" fmla="*/ 8 w 255"/>
                <a:gd name="T65" fmla="*/ 271 h 308"/>
                <a:gd name="T66" fmla="*/ 8 w 255"/>
                <a:gd name="T67" fmla="*/ 251 h 308"/>
                <a:gd name="T68" fmla="*/ 8 w 255"/>
                <a:gd name="T69" fmla="*/ 228 h 308"/>
                <a:gd name="T70" fmla="*/ 8 w 255"/>
                <a:gd name="T71" fmla="*/ 86 h 308"/>
                <a:gd name="T72" fmla="*/ 8 w 255"/>
                <a:gd name="T73" fmla="*/ 55 h 308"/>
                <a:gd name="T74" fmla="*/ 4 w 255"/>
                <a:gd name="T75" fmla="*/ 26 h 308"/>
                <a:gd name="T76" fmla="*/ 0 w 255"/>
                <a:gd name="T7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308">
                  <a:moveTo>
                    <a:pt x="0" y="0"/>
                  </a:moveTo>
                  <a:lnTo>
                    <a:pt x="74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19"/>
                  </a:lnTo>
                  <a:lnTo>
                    <a:pt x="188" y="119"/>
                  </a:lnTo>
                  <a:lnTo>
                    <a:pt x="188" y="86"/>
                  </a:lnTo>
                  <a:lnTo>
                    <a:pt x="188" y="55"/>
                  </a:lnTo>
                  <a:lnTo>
                    <a:pt x="184" y="26"/>
                  </a:lnTo>
                  <a:lnTo>
                    <a:pt x="180" y="0"/>
                  </a:lnTo>
                  <a:lnTo>
                    <a:pt x="255" y="0"/>
                  </a:lnTo>
                  <a:lnTo>
                    <a:pt x="255" y="25"/>
                  </a:lnTo>
                  <a:lnTo>
                    <a:pt x="254" y="53"/>
                  </a:lnTo>
                  <a:lnTo>
                    <a:pt x="254" y="86"/>
                  </a:lnTo>
                  <a:lnTo>
                    <a:pt x="254" y="228"/>
                  </a:lnTo>
                  <a:lnTo>
                    <a:pt x="254" y="254"/>
                  </a:lnTo>
                  <a:lnTo>
                    <a:pt x="255" y="281"/>
                  </a:lnTo>
                  <a:lnTo>
                    <a:pt x="255" y="308"/>
                  </a:lnTo>
                  <a:lnTo>
                    <a:pt x="187" y="308"/>
                  </a:lnTo>
                  <a:lnTo>
                    <a:pt x="187" y="289"/>
                  </a:lnTo>
                  <a:lnTo>
                    <a:pt x="188" y="271"/>
                  </a:lnTo>
                  <a:lnTo>
                    <a:pt x="188" y="251"/>
                  </a:lnTo>
                  <a:lnTo>
                    <a:pt x="188" y="228"/>
                  </a:lnTo>
                  <a:lnTo>
                    <a:pt x="188" y="166"/>
                  </a:lnTo>
                  <a:lnTo>
                    <a:pt x="73" y="166"/>
                  </a:lnTo>
                  <a:lnTo>
                    <a:pt x="73" y="228"/>
                  </a:lnTo>
                  <a:lnTo>
                    <a:pt x="73" y="254"/>
                  </a:lnTo>
                  <a:lnTo>
                    <a:pt x="74" y="281"/>
                  </a:lnTo>
                  <a:lnTo>
                    <a:pt x="74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8" y="271"/>
                  </a:lnTo>
                  <a:lnTo>
                    <a:pt x="8" y="251"/>
                  </a:lnTo>
                  <a:lnTo>
                    <a:pt x="8" y="228"/>
                  </a:lnTo>
                  <a:lnTo>
                    <a:pt x="8" y="86"/>
                  </a:lnTo>
                  <a:lnTo>
                    <a:pt x="8" y="55"/>
                  </a:lnTo>
                  <a:lnTo>
                    <a:pt x="4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8553679" y="432639"/>
              <a:ext cx="162356" cy="180911"/>
            </a:xfrm>
            <a:custGeom>
              <a:avLst/>
              <a:gdLst>
                <a:gd name="T0" fmla="*/ 108 w 210"/>
                <a:gd name="T1" fmla="*/ 48 h 234"/>
                <a:gd name="T2" fmla="*/ 93 w 210"/>
                <a:gd name="T3" fmla="*/ 49 h 234"/>
                <a:gd name="T4" fmla="*/ 79 w 210"/>
                <a:gd name="T5" fmla="*/ 55 h 234"/>
                <a:gd name="T6" fmla="*/ 70 w 210"/>
                <a:gd name="T7" fmla="*/ 63 h 234"/>
                <a:gd name="T8" fmla="*/ 64 w 210"/>
                <a:gd name="T9" fmla="*/ 72 h 234"/>
                <a:gd name="T10" fmla="*/ 60 w 210"/>
                <a:gd name="T11" fmla="*/ 81 h 234"/>
                <a:gd name="T12" fmla="*/ 57 w 210"/>
                <a:gd name="T13" fmla="*/ 90 h 234"/>
                <a:gd name="T14" fmla="*/ 153 w 210"/>
                <a:gd name="T15" fmla="*/ 90 h 234"/>
                <a:gd name="T16" fmla="*/ 150 w 210"/>
                <a:gd name="T17" fmla="*/ 80 h 234"/>
                <a:gd name="T18" fmla="*/ 145 w 210"/>
                <a:gd name="T19" fmla="*/ 68 h 234"/>
                <a:gd name="T20" fmla="*/ 136 w 210"/>
                <a:gd name="T21" fmla="*/ 57 h 234"/>
                <a:gd name="T22" fmla="*/ 124 w 210"/>
                <a:gd name="T23" fmla="*/ 51 h 234"/>
                <a:gd name="T24" fmla="*/ 108 w 210"/>
                <a:gd name="T25" fmla="*/ 48 h 234"/>
                <a:gd name="T26" fmla="*/ 107 w 210"/>
                <a:gd name="T27" fmla="*/ 0 h 234"/>
                <a:gd name="T28" fmla="*/ 131 w 210"/>
                <a:gd name="T29" fmla="*/ 2 h 234"/>
                <a:gd name="T30" fmla="*/ 151 w 210"/>
                <a:gd name="T31" fmla="*/ 9 h 234"/>
                <a:gd name="T32" fmla="*/ 170 w 210"/>
                <a:gd name="T33" fmla="*/ 18 h 234"/>
                <a:gd name="T34" fmla="*/ 183 w 210"/>
                <a:gd name="T35" fmla="*/ 31 h 234"/>
                <a:gd name="T36" fmla="*/ 193 w 210"/>
                <a:gd name="T37" fmla="*/ 46 h 234"/>
                <a:gd name="T38" fmla="*/ 201 w 210"/>
                <a:gd name="T39" fmla="*/ 61 h 234"/>
                <a:gd name="T40" fmla="*/ 206 w 210"/>
                <a:gd name="T41" fmla="*/ 78 h 234"/>
                <a:gd name="T42" fmla="*/ 209 w 210"/>
                <a:gd name="T43" fmla="*/ 95 h 234"/>
                <a:gd name="T44" fmla="*/ 210 w 210"/>
                <a:gd name="T45" fmla="*/ 114 h 234"/>
                <a:gd name="T46" fmla="*/ 210 w 210"/>
                <a:gd name="T47" fmla="*/ 120 h 234"/>
                <a:gd name="T48" fmla="*/ 210 w 210"/>
                <a:gd name="T49" fmla="*/ 127 h 234"/>
                <a:gd name="T50" fmla="*/ 57 w 210"/>
                <a:gd name="T51" fmla="*/ 127 h 234"/>
                <a:gd name="T52" fmla="*/ 59 w 210"/>
                <a:gd name="T53" fmla="*/ 136 h 234"/>
                <a:gd name="T54" fmla="*/ 61 w 210"/>
                <a:gd name="T55" fmla="*/ 145 h 234"/>
                <a:gd name="T56" fmla="*/ 66 w 210"/>
                <a:gd name="T57" fmla="*/ 154 h 234"/>
                <a:gd name="T58" fmla="*/ 74 w 210"/>
                <a:gd name="T59" fmla="*/ 165 h 234"/>
                <a:gd name="T60" fmla="*/ 86 w 210"/>
                <a:gd name="T61" fmla="*/ 174 h 234"/>
                <a:gd name="T62" fmla="*/ 100 w 210"/>
                <a:gd name="T63" fmla="*/ 181 h 234"/>
                <a:gd name="T64" fmla="*/ 119 w 210"/>
                <a:gd name="T65" fmla="*/ 186 h 234"/>
                <a:gd name="T66" fmla="*/ 140 w 210"/>
                <a:gd name="T67" fmla="*/ 187 h 234"/>
                <a:gd name="T68" fmla="*/ 166 w 210"/>
                <a:gd name="T69" fmla="*/ 184 h 234"/>
                <a:gd name="T70" fmla="*/ 189 w 210"/>
                <a:gd name="T71" fmla="*/ 181 h 234"/>
                <a:gd name="T72" fmla="*/ 189 w 210"/>
                <a:gd name="T73" fmla="*/ 228 h 234"/>
                <a:gd name="T74" fmla="*/ 162 w 210"/>
                <a:gd name="T75" fmla="*/ 233 h 234"/>
                <a:gd name="T76" fmla="*/ 133 w 210"/>
                <a:gd name="T77" fmla="*/ 234 h 234"/>
                <a:gd name="T78" fmla="*/ 103 w 210"/>
                <a:gd name="T79" fmla="*/ 232 h 234"/>
                <a:gd name="T80" fmla="*/ 77 w 210"/>
                <a:gd name="T81" fmla="*/ 225 h 234"/>
                <a:gd name="T82" fmla="*/ 55 w 210"/>
                <a:gd name="T83" fmla="*/ 213 h 234"/>
                <a:gd name="T84" fmla="*/ 35 w 210"/>
                <a:gd name="T85" fmla="*/ 198 h 234"/>
                <a:gd name="T86" fmla="*/ 19 w 210"/>
                <a:gd name="T87" fmla="*/ 178 h 234"/>
                <a:gd name="T88" fmla="*/ 9 w 210"/>
                <a:gd name="T89" fmla="*/ 156 h 234"/>
                <a:gd name="T90" fmla="*/ 1 w 210"/>
                <a:gd name="T91" fmla="*/ 131 h 234"/>
                <a:gd name="T92" fmla="*/ 0 w 210"/>
                <a:gd name="T93" fmla="*/ 103 h 234"/>
                <a:gd name="T94" fmla="*/ 2 w 210"/>
                <a:gd name="T95" fmla="*/ 78 h 234"/>
                <a:gd name="T96" fmla="*/ 10 w 210"/>
                <a:gd name="T97" fmla="*/ 56 h 234"/>
                <a:gd name="T98" fmla="*/ 22 w 210"/>
                <a:gd name="T99" fmla="*/ 38 h 234"/>
                <a:gd name="T100" fmla="*/ 38 w 210"/>
                <a:gd name="T101" fmla="*/ 22 h 234"/>
                <a:gd name="T102" fmla="*/ 57 w 210"/>
                <a:gd name="T103" fmla="*/ 10 h 234"/>
                <a:gd name="T104" fmla="*/ 81 w 210"/>
                <a:gd name="T105" fmla="*/ 2 h 234"/>
                <a:gd name="T106" fmla="*/ 107 w 210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34">
                  <a:moveTo>
                    <a:pt x="108" y="48"/>
                  </a:moveTo>
                  <a:lnTo>
                    <a:pt x="93" y="49"/>
                  </a:lnTo>
                  <a:lnTo>
                    <a:pt x="79" y="55"/>
                  </a:lnTo>
                  <a:lnTo>
                    <a:pt x="70" y="63"/>
                  </a:lnTo>
                  <a:lnTo>
                    <a:pt x="64" y="72"/>
                  </a:lnTo>
                  <a:lnTo>
                    <a:pt x="60" y="81"/>
                  </a:lnTo>
                  <a:lnTo>
                    <a:pt x="57" y="90"/>
                  </a:lnTo>
                  <a:lnTo>
                    <a:pt x="153" y="90"/>
                  </a:lnTo>
                  <a:lnTo>
                    <a:pt x="150" y="80"/>
                  </a:lnTo>
                  <a:lnTo>
                    <a:pt x="145" y="68"/>
                  </a:lnTo>
                  <a:lnTo>
                    <a:pt x="136" y="57"/>
                  </a:lnTo>
                  <a:lnTo>
                    <a:pt x="124" y="51"/>
                  </a:lnTo>
                  <a:lnTo>
                    <a:pt x="108" y="48"/>
                  </a:lnTo>
                  <a:close/>
                  <a:moveTo>
                    <a:pt x="107" y="0"/>
                  </a:moveTo>
                  <a:lnTo>
                    <a:pt x="131" y="2"/>
                  </a:lnTo>
                  <a:lnTo>
                    <a:pt x="151" y="9"/>
                  </a:lnTo>
                  <a:lnTo>
                    <a:pt x="170" y="18"/>
                  </a:lnTo>
                  <a:lnTo>
                    <a:pt x="183" y="31"/>
                  </a:lnTo>
                  <a:lnTo>
                    <a:pt x="193" y="46"/>
                  </a:lnTo>
                  <a:lnTo>
                    <a:pt x="201" y="61"/>
                  </a:lnTo>
                  <a:lnTo>
                    <a:pt x="206" y="78"/>
                  </a:lnTo>
                  <a:lnTo>
                    <a:pt x="209" y="95"/>
                  </a:lnTo>
                  <a:lnTo>
                    <a:pt x="210" y="114"/>
                  </a:lnTo>
                  <a:lnTo>
                    <a:pt x="210" y="120"/>
                  </a:lnTo>
                  <a:lnTo>
                    <a:pt x="210" y="127"/>
                  </a:lnTo>
                  <a:lnTo>
                    <a:pt x="57" y="127"/>
                  </a:lnTo>
                  <a:lnTo>
                    <a:pt x="59" y="136"/>
                  </a:lnTo>
                  <a:lnTo>
                    <a:pt x="61" y="145"/>
                  </a:lnTo>
                  <a:lnTo>
                    <a:pt x="66" y="154"/>
                  </a:lnTo>
                  <a:lnTo>
                    <a:pt x="74" y="165"/>
                  </a:lnTo>
                  <a:lnTo>
                    <a:pt x="86" y="174"/>
                  </a:lnTo>
                  <a:lnTo>
                    <a:pt x="100" y="181"/>
                  </a:lnTo>
                  <a:lnTo>
                    <a:pt x="119" y="186"/>
                  </a:lnTo>
                  <a:lnTo>
                    <a:pt x="140" y="187"/>
                  </a:lnTo>
                  <a:lnTo>
                    <a:pt x="166" y="184"/>
                  </a:lnTo>
                  <a:lnTo>
                    <a:pt x="189" y="181"/>
                  </a:lnTo>
                  <a:lnTo>
                    <a:pt x="189" y="228"/>
                  </a:lnTo>
                  <a:lnTo>
                    <a:pt x="162" y="233"/>
                  </a:lnTo>
                  <a:lnTo>
                    <a:pt x="133" y="234"/>
                  </a:lnTo>
                  <a:lnTo>
                    <a:pt x="103" y="232"/>
                  </a:lnTo>
                  <a:lnTo>
                    <a:pt x="77" y="225"/>
                  </a:lnTo>
                  <a:lnTo>
                    <a:pt x="55" y="213"/>
                  </a:lnTo>
                  <a:lnTo>
                    <a:pt x="35" y="198"/>
                  </a:lnTo>
                  <a:lnTo>
                    <a:pt x="19" y="178"/>
                  </a:lnTo>
                  <a:lnTo>
                    <a:pt x="9" y="156"/>
                  </a:lnTo>
                  <a:lnTo>
                    <a:pt x="1" y="131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81" y="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8736909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69 w 207"/>
                <a:gd name="T3" fmla="*/ 132 h 234"/>
                <a:gd name="T4" fmla="*/ 57 w 207"/>
                <a:gd name="T5" fmla="*/ 160 h 234"/>
                <a:gd name="T6" fmla="*/ 68 w 207"/>
                <a:gd name="T7" fmla="*/ 179 h 234"/>
                <a:gd name="T8" fmla="*/ 92 w 207"/>
                <a:gd name="T9" fmla="*/ 187 h 234"/>
                <a:gd name="T10" fmla="*/ 122 w 207"/>
                <a:gd name="T11" fmla="*/ 177 h 234"/>
                <a:gd name="T12" fmla="*/ 140 w 207"/>
                <a:gd name="T13" fmla="*/ 153 h 234"/>
                <a:gd name="T14" fmla="*/ 145 w 207"/>
                <a:gd name="T15" fmla="*/ 124 h 234"/>
                <a:gd name="T16" fmla="*/ 133 w 207"/>
                <a:gd name="T17" fmla="*/ 115 h 234"/>
                <a:gd name="T18" fmla="*/ 98 w 207"/>
                <a:gd name="T19" fmla="*/ 0 h 234"/>
                <a:gd name="T20" fmla="*/ 146 w 207"/>
                <a:gd name="T21" fmla="*/ 6 h 234"/>
                <a:gd name="T22" fmla="*/ 177 w 207"/>
                <a:gd name="T23" fmla="*/ 22 h 234"/>
                <a:gd name="T24" fmla="*/ 192 w 207"/>
                <a:gd name="T25" fmla="*/ 47 h 234"/>
                <a:gd name="T26" fmla="*/ 199 w 207"/>
                <a:gd name="T27" fmla="*/ 76 h 234"/>
                <a:gd name="T28" fmla="*/ 200 w 207"/>
                <a:gd name="T29" fmla="*/ 107 h 234"/>
                <a:gd name="T30" fmla="*/ 200 w 207"/>
                <a:gd name="T31" fmla="*/ 178 h 234"/>
                <a:gd name="T32" fmla="*/ 207 w 207"/>
                <a:gd name="T33" fmla="*/ 228 h 234"/>
                <a:gd name="T34" fmla="*/ 150 w 207"/>
                <a:gd name="T35" fmla="*/ 208 h 234"/>
                <a:gd name="T36" fmla="*/ 149 w 207"/>
                <a:gd name="T37" fmla="*/ 190 h 234"/>
                <a:gd name="T38" fmla="*/ 132 w 207"/>
                <a:gd name="T39" fmla="*/ 211 h 234"/>
                <a:gd name="T40" fmla="*/ 107 w 207"/>
                <a:gd name="T41" fmla="*/ 228 h 234"/>
                <a:gd name="T42" fmla="*/ 72 w 207"/>
                <a:gd name="T43" fmla="*/ 234 h 234"/>
                <a:gd name="T44" fmla="*/ 35 w 207"/>
                <a:gd name="T45" fmla="*/ 226 h 234"/>
                <a:gd name="T46" fmla="*/ 9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4 w 207"/>
                <a:gd name="T53" fmla="*/ 95 h 234"/>
                <a:gd name="T54" fmla="*/ 93 w 207"/>
                <a:gd name="T55" fmla="*/ 80 h 234"/>
                <a:gd name="T56" fmla="*/ 145 w 207"/>
                <a:gd name="T57" fmla="*/ 78 h 234"/>
                <a:gd name="T58" fmla="*/ 140 w 207"/>
                <a:gd name="T59" fmla="*/ 59 h 234"/>
                <a:gd name="T60" fmla="*/ 122 w 207"/>
                <a:gd name="T61" fmla="*/ 46 h 234"/>
                <a:gd name="T62" fmla="*/ 88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39 w 207"/>
                <a:gd name="T69" fmla="*/ 6 h 234"/>
                <a:gd name="T70" fmla="*/ 74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2" y="123"/>
                  </a:lnTo>
                  <a:lnTo>
                    <a:pt x="69" y="132"/>
                  </a:lnTo>
                  <a:lnTo>
                    <a:pt x="61" y="145"/>
                  </a:lnTo>
                  <a:lnTo>
                    <a:pt x="57" y="160"/>
                  </a:lnTo>
                  <a:lnTo>
                    <a:pt x="60" y="170"/>
                  </a:lnTo>
                  <a:lnTo>
                    <a:pt x="68" y="179"/>
                  </a:lnTo>
                  <a:lnTo>
                    <a:pt x="78" y="184"/>
                  </a:lnTo>
                  <a:lnTo>
                    <a:pt x="92" y="187"/>
                  </a:lnTo>
                  <a:lnTo>
                    <a:pt x="109" y="184"/>
                  </a:lnTo>
                  <a:lnTo>
                    <a:pt x="122" y="177"/>
                  </a:lnTo>
                  <a:lnTo>
                    <a:pt x="132" y="166"/>
                  </a:lnTo>
                  <a:lnTo>
                    <a:pt x="140" y="153"/>
                  </a:lnTo>
                  <a:lnTo>
                    <a:pt x="144" y="139"/>
                  </a:lnTo>
                  <a:lnTo>
                    <a:pt x="145" y="124"/>
                  </a:lnTo>
                  <a:lnTo>
                    <a:pt x="145" y="118"/>
                  </a:lnTo>
                  <a:lnTo>
                    <a:pt x="133" y="115"/>
                  </a:lnTo>
                  <a:lnTo>
                    <a:pt x="123" y="115"/>
                  </a:lnTo>
                  <a:close/>
                  <a:moveTo>
                    <a:pt x="98" y="0"/>
                  </a:moveTo>
                  <a:lnTo>
                    <a:pt x="126" y="2"/>
                  </a:lnTo>
                  <a:lnTo>
                    <a:pt x="146" y="6"/>
                  </a:lnTo>
                  <a:lnTo>
                    <a:pt x="164" y="13"/>
                  </a:lnTo>
                  <a:lnTo>
                    <a:pt x="177" y="22"/>
                  </a:lnTo>
                  <a:lnTo>
                    <a:pt x="186" y="34"/>
                  </a:lnTo>
                  <a:lnTo>
                    <a:pt x="192" y="47"/>
                  </a:lnTo>
                  <a:lnTo>
                    <a:pt x="196" y="60"/>
                  </a:lnTo>
                  <a:lnTo>
                    <a:pt x="199" y="76"/>
                  </a:lnTo>
                  <a:lnTo>
                    <a:pt x="199" y="91"/>
                  </a:lnTo>
                  <a:lnTo>
                    <a:pt x="200" y="107"/>
                  </a:lnTo>
                  <a:lnTo>
                    <a:pt x="200" y="152"/>
                  </a:lnTo>
                  <a:lnTo>
                    <a:pt x="200" y="178"/>
                  </a:lnTo>
                  <a:lnTo>
                    <a:pt x="204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0" y="208"/>
                  </a:lnTo>
                  <a:lnTo>
                    <a:pt x="149" y="190"/>
                  </a:lnTo>
                  <a:lnTo>
                    <a:pt x="149" y="190"/>
                  </a:lnTo>
                  <a:lnTo>
                    <a:pt x="141" y="200"/>
                  </a:lnTo>
                  <a:lnTo>
                    <a:pt x="132" y="211"/>
                  </a:lnTo>
                  <a:lnTo>
                    <a:pt x="120" y="220"/>
                  </a:lnTo>
                  <a:lnTo>
                    <a:pt x="107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2" y="233"/>
                  </a:lnTo>
                  <a:lnTo>
                    <a:pt x="35" y="226"/>
                  </a:lnTo>
                  <a:lnTo>
                    <a:pt x="21" y="216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2" y="142"/>
                  </a:lnTo>
                  <a:lnTo>
                    <a:pt x="12" y="124"/>
                  </a:lnTo>
                  <a:lnTo>
                    <a:pt x="25" y="107"/>
                  </a:lnTo>
                  <a:lnTo>
                    <a:pt x="44" y="95"/>
                  </a:lnTo>
                  <a:lnTo>
                    <a:pt x="67" y="85"/>
                  </a:lnTo>
                  <a:lnTo>
                    <a:pt x="93" y="80"/>
                  </a:lnTo>
                  <a:lnTo>
                    <a:pt x="123" y="78"/>
                  </a:lnTo>
                  <a:lnTo>
                    <a:pt x="145" y="78"/>
                  </a:lnTo>
                  <a:lnTo>
                    <a:pt x="144" y="68"/>
                  </a:lnTo>
                  <a:lnTo>
                    <a:pt x="140" y="59"/>
                  </a:lnTo>
                  <a:lnTo>
                    <a:pt x="132" y="52"/>
                  </a:lnTo>
                  <a:lnTo>
                    <a:pt x="122" y="46"/>
                  </a:lnTo>
                  <a:lnTo>
                    <a:pt x="107" y="43"/>
                  </a:lnTo>
                  <a:lnTo>
                    <a:pt x="88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39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39" y="6"/>
                  </a:lnTo>
                  <a:lnTo>
                    <a:pt x="55" y="4"/>
                  </a:lnTo>
                  <a:lnTo>
                    <a:pt x="74" y="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8927097" y="349142"/>
              <a:ext cx="53345" cy="259769"/>
            </a:xfrm>
            <a:custGeom>
              <a:avLst/>
              <a:gdLst>
                <a:gd name="T0" fmla="*/ 69 w 69"/>
                <a:gd name="T1" fmla="*/ 0 h 335"/>
                <a:gd name="T2" fmla="*/ 69 w 69"/>
                <a:gd name="T3" fmla="*/ 12 h 335"/>
                <a:gd name="T4" fmla="*/ 68 w 69"/>
                <a:gd name="T5" fmla="*/ 28 h 335"/>
                <a:gd name="T6" fmla="*/ 68 w 69"/>
                <a:gd name="T7" fmla="*/ 48 h 335"/>
                <a:gd name="T8" fmla="*/ 68 w 69"/>
                <a:gd name="T9" fmla="*/ 66 h 335"/>
                <a:gd name="T10" fmla="*/ 67 w 69"/>
                <a:gd name="T11" fmla="*/ 82 h 335"/>
                <a:gd name="T12" fmla="*/ 67 w 69"/>
                <a:gd name="T13" fmla="*/ 243 h 335"/>
                <a:gd name="T14" fmla="*/ 68 w 69"/>
                <a:gd name="T15" fmla="*/ 289 h 335"/>
                <a:gd name="T16" fmla="*/ 69 w 69"/>
                <a:gd name="T17" fmla="*/ 335 h 335"/>
                <a:gd name="T18" fmla="*/ 7 w 69"/>
                <a:gd name="T19" fmla="*/ 335 h 335"/>
                <a:gd name="T20" fmla="*/ 8 w 69"/>
                <a:gd name="T21" fmla="*/ 307 h 335"/>
                <a:gd name="T22" fmla="*/ 8 w 69"/>
                <a:gd name="T23" fmla="*/ 277 h 335"/>
                <a:gd name="T24" fmla="*/ 9 w 69"/>
                <a:gd name="T25" fmla="*/ 243 h 335"/>
                <a:gd name="T26" fmla="*/ 9 w 69"/>
                <a:gd name="T27" fmla="*/ 124 h 335"/>
                <a:gd name="T28" fmla="*/ 9 w 69"/>
                <a:gd name="T29" fmla="*/ 108 h 335"/>
                <a:gd name="T30" fmla="*/ 8 w 69"/>
                <a:gd name="T31" fmla="*/ 87 h 335"/>
                <a:gd name="T32" fmla="*/ 7 w 69"/>
                <a:gd name="T33" fmla="*/ 62 h 335"/>
                <a:gd name="T34" fmla="*/ 4 w 69"/>
                <a:gd name="T35" fmla="*/ 33 h 335"/>
                <a:gd name="T36" fmla="*/ 0 w 69"/>
                <a:gd name="T37" fmla="*/ 4 h 335"/>
                <a:gd name="T38" fmla="*/ 69 w 69"/>
                <a:gd name="T3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35">
                  <a:moveTo>
                    <a:pt x="69" y="0"/>
                  </a:moveTo>
                  <a:lnTo>
                    <a:pt x="69" y="12"/>
                  </a:lnTo>
                  <a:lnTo>
                    <a:pt x="68" y="28"/>
                  </a:lnTo>
                  <a:lnTo>
                    <a:pt x="68" y="48"/>
                  </a:lnTo>
                  <a:lnTo>
                    <a:pt x="68" y="66"/>
                  </a:lnTo>
                  <a:lnTo>
                    <a:pt x="67" y="82"/>
                  </a:lnTo>
                  <a:lnTo>
                    <a:pt x="67" y="243"/>
                  </a:lnTo>
                  <a:lnTo>
                    <a:pt x="68" y="289"/>
                  </a:lnTo>
                  <a:lnTo>
                    <a:pt x="69" y="335"/>
                  </a:lnTo>
                  <a:lnTo>
                    <a:pt x="7" y="335"/>
                  </a:lnTo>
                  <a:lnTo>
                    <a:pt x="8" y="307"/>
                  </a:lnTo>
                  <a:lnTo>
                    <a:pt x="8" y="277"/>
                  </a:lnTo>
                  <a:lnTo>
                    <a:pt x="9" y="243"/>
                  </a:lnTo>
                  <a:lnTo>
                    <a:pt x="9" y="124"/>
                  </a:lnTo>
                  <a:lnTo>
                    <a:pt x="9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9001317" y="388571"/>
              <a:ext cx="113649" cy="224979"/>
            </a:xfrm>
            <a:custGeom>
              <a:avLst/>
              <a:gdLst>
                <a:gd name="T0" fmla="*/ 103 w 146"/>
                <a:gd name="T1" fmla="*/ 0 h 291"/>
                <a:gd name="T2" fmla="*/ 102 w 146"/>
                <a:gd name="T3" fmla="*/ 16 h 291"/>
                <a:gd name="T4" fmla="*/ 100 w 146"/>
                <a:gd name="T5" fmla="*/ 32 h 291"/>
                <a:gd name="T6" fmla="*/ 100 w 146"/>
                <a:gd name="T7" fmla="*/ 47 h 291"/>
                <a:gd name="T8" fmla="*/ 99 w 146"/>
                <a:gd name="T9" fmla="*/ 57 h 291"/>
                <a:gd name="T10" fmla="*/ 99 w 146"/>
                <a:gd name="T11" fmla="*/ 65 h 291"/>
                <a:gd name="T12" fmla="*/ 120 w 146"/>
                <a:gd name="T13" fmla="*/ 65 h 291"/>
                <a:gd name="T14" fmla="*/ 146 w 146"/>
                <a:gd name="T15" fmla="*/ 62 h 291"/>
                <a:gd name="T16" fmla="*/ 144 w 146"/>
                <a:gd name="T17" fmla="*/ 105 h 291"/>
                <a:gd name="T18" fmla="*/ 99 w 146"/>
                <a:gd name="T19" fmla="*/ 105 h 291"/>
                <a:gd name="T20" fmla="*/ 99 w 146"/>
                <a:gd name="T21" fmla="*/ 193 h 291"/>
                <a:gd name="T22" fmla="*/ 100 w 146"/>
                <a:gd name="T23" fmla="*/ 207 h 291"/>
                <a:gd name="T24" fmla="*/ 100 w 146"/>
                <a:gd name="T25" fmla="*/ 220 h 291"/>
                <a:gd name="T26" fmla="*/ 103 w 146"/>
                <a:gd name="T27" fmla="*/ 230 h 291"/>
                <a:gd name="T28" fmla="*/ 110 w 146"/>
                <a:gd name="T29" fmla="*/ 238 h 291"/>
                <a:gd name="T30" fmla="*/ 119 w 146"/>
                <a:gd name="T31" fmla="*/ 243 h 291"/>
                <a:gd name="T32" fmla="*/ 132 w 146"/>
                <a:gd name="T33" fmla="*/ 244 h 291"/>
                <a:gd name="T34" fmla="*/ 138 w 146"/>
                <a:gd name="T35" fmla="*/ 244 h 291"/>
                <a:gd name="T36" fmla="*/ 146 w 146"/>
                <a:gd name="T37" fmla="*/ 243 h 291"/>
                <a:gd name="T38" fmla="*/ 142 w 146"/>
                <a:gd name="T39" fmla="*/ 290 h 291"/>
                <a:gd name="T40" fmla="*/ 129 w 146"/>
                <a:gd name="T41" fmla="*/ 291 h 291"/>
                <a:gd name="T42" fmla="*/ 116 w 146"/>
                <a:gd name="T43" fmla="*/ 291 h 291"/>
                <a:gd name="T44" fmla="*/ 104 w 146"/>
                <a:gd name="T45" fmla="*/ 291 h 291"/>
                <a:gd name="T46" fmla="*/ 92 w 146"/>
                <a:gd name="T47" fmla="*/ 289 h 291"/>
                <a:gd name="T48" fmla="*/ 79 w 146"/>
                <a:gd name="T49" fmla="*/ 285 h 291"/>
                <a:gd name="T50" fmla="*/ 68 w 146"/>
                <a:gd name="T51" fmla="*/ 278 h 291"/>
                <a:gd name="T52" fmla="*/ 57 w 146"/>
                <a:gd name="T53" fmla="*/ 268 h 291"/>
                <a:gd name="T54" fmla="*/ 49 w 146"/>
                <a:gd name="T55" fmla="*/ 255 h 291"/>
                <a:gd name="T56" fmla="*/ 43 w 146"/>
                <a:gd name="T57" fmla="*/ 236 h 291"/>
                <a:gd name="T58" fmla="*/ 41 w 146"/>
                <a:gd name="T59" fmla="*/ 214 h 291"/>
                <a:gd name="T60" fmla="*/ 41 w 146"/>
                <a:gd name="T61" fmla="*/ 105 h 291"/>
                <a:gd name="T62" fmla="*/ 30 w 146"/>
                <a:gd name="T63" fmla="*/ 106 h 291"/>
                <a:gd name="T64" fmla="*/ 15 w 146"/>
                <a:gd name="T65" fmla="*/ 106 h 291"/>
                <a:gd name="T66" fmla="*/ 0 w 146"/>
                <a:gd name="T67" fmla="*/ 108 h 291"/>
                <a:gd name="T68" fmla="*/ 2 w 146"/>
                <a:gd name="T69" fmla="*/ 65 h 291"/>
                <a:gd name="T70" fmla="*/ 41 w 146"/>
                <a:gd name="T71" fmla="*/ 65 h 291"/>
                <a:gd name="T72" fmla="*/ 41 w 146"/>
                <a:gd name="T73" fmla="*/ 21 h 291"/>
                <a:gd name="T74" fmla="*/ 103 w 146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291">
                  <a:moveTo>
                    <a:pt x="103" y="0"/>
                  </a:moveTo>
                  <a:lnTo>
                    <a:pt x="102" y="16"/>
                  </a:lnTo>
                  <a:lnTo>
                    <a:pt x="100" y="32"/>
                  </a:lnTo>
                  <a:lnTo>
                    <a:pt x="100" y="47"/>
                  </a:lnTo>
                  <a:lnTo>
                    <a:pt x="99" y="57"/>
                  </a:lnTo>
                  <a:lnTo>
                    <a:pt x="99" y="65"/>
                  </a:lnTo>
                  <a:lnTo>
                    <a:pt x="120" y="65"/>
                  </a:lnTo>
                  <a:lnTo>
                    <a:pt x="146" y="62"/>
                  </a:lnTo>
                  <a:lnTo>
                    <a:pt x="144" y="105"/>
                  </a:lnTo>
                  <a:lnTo>
                    <a:pt x="99" y="105"/>
                  </a:lnTo>
                  <a:lnTo>
                    <a:pt x="99" y="193"/>
                  </a:lnTo>
                  <a:lnTo>
                    <a:pt x="100" y="207"/>
                  </a:lnTo>
                  <a:lnTo>
                    <a:pt x="100" y="220"/>
                  </a:lnTo>
                  <a:lnTo>
                    <a:pt x="103" y="230"/>
                  </a:lnTo>
                  <a:lnTo>
                    <a:pt x="110" y="238"/>
                  </a:lnTo>
                  <a:lnTo>
                    <a:pt x="119" y="243"/>
                  </a:lnTo>
                  <a:lnTo>
                    <a:pt x="132" y="244"/>
                  </a:lnTo>
                  <a:lnTo>
                    <a:pt x="138" y="244"/>
                  </a:lnTo>
                  <a:lnTo>
                    <a:pt x="146" y="243"/>
                  </a:lnTo>
                  <a:lnTo>
                    <a:pt x="142" y="290"/>
                  </a:lnTo>
                  <a:lnTo>
                    <a:pt x="129" y="291"/>
                  </a:lnTo>
                  <a:lnTo>
                    <a:pt x="116" y="291"/>
                  </a:lnTo>
                  <a:lnTo>
                    <a:pt x="104" y="291"/>
                  </a:lnTo>
                  <a:lnTo>
                    <a:pt x="92" y="289"/>
                  </a:lnTo>
                  <a:lnTo>
                    <a:pt x="79" y="285"/>
                  </a:lnTo>
                  <a:lnTo>
                    <a:pt x="68" y="278"/>
                  </a:lnTo>
                  <a:lnTo>
                    <a:pt x="57" y="268"/>
                  </a:lnTo>
                  <a:lnTo>
                    <a:pt x="49" y="255"/>
                  </a:lnTo>
                  <a:lnTo>
                    <a:pt x="43" y="236"/>
                  </a:lnTo>
                  <a:lnTo>
                    <a:pt x="41" y="214"/>
                  </a:lnTo>
                  <a:lnTo>
                    <a:pt x="41" y="105"/>
                  </a:lnTo>
                  <a:lnTo>
                    <a:pt x="30" y="106"/>
                  </a:lnTo>
                  <a:lnTo>
                    <a:pt x="15" y="106"/>
                  </a:lnTo>
                  <a:lnTo>
                    <a:pt x="0" y="108"/>
                  </a:lnTo>
                  <a:lnTo>
                    <a:pt x="2" y="65"/>
                  </a:lnTo>
                  <a:lnTo>
                    <a:pt x="41" y="65"/>
                  </a:lnTo>
                  <a:lnTo>
                    <a:pt x="41" y="2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9145117" y="349142"/>
              <a:ext cx="164675" cy="259769"/>
            </a:xfrm>
            <a:custGeom>
              <a:avLst/>
              <a:gdLst>
                <a:gd name="T0" fmla="*/ 70 w 215"/>
                <a:gd name="T1" fmla="*/ 0 h 335"/>
                <a:gd name="T2" fmla="*/ 68 w 215"/>
                <a:gd name="T3" fmla="*/ 14 h 335"/>
                <a:gd name="T4" fmla="*/ 68 w 215"/>
                <a:gd name="T5" fmla="*/ 33 h 335"/>
                <a:gd name="T6" fmla="*/ 67 w 215"/>
                <a:gd name="T7" fmla="*/ 57 h 335"/>
                <a:gd name="T8" fmla="*/ 67 w 215"/>
                <a:gd name="T9" fmla="*/ 78 h 335"/>
                <a:gd name="T10" fmla="*/ 67 w 215"/>
                <a:gd name="T11" fmla="*/ 97 h 335"/>
                <a:gd name="T12" fmla="*/ 67 w 215"/>
                <a:gd name="T13" fmla="*/ 137 h 335"/>
                <a:gd name="T14" fmla="*/ 76 w 215"/>
                <a:gd name="T15" fmla="*/ 129 h 335"/>
                <a:gd name="T16" fmla="*/ 87 w 215"/>
                <a:gd name="T17" fmla="*/ 120 h 335"/>
                <a:gd name="T18" fmla="*/ 100 w 215"/>
                <a:gd name="T19" fmla="*/ 113 h 335"/>
                <a:gd name="T20" fmla="*/ 115 w 215"/>
                <a:gd name="T21" fmla="*/ 109 h 335"/>
                <a:gd name="T22" fmla="*/ 135 w 215"/>
                <a:gd name="T23" fmla="*/ 107 h 335"/>
                <a:gd name="T24" fmla="*/ 155 w 215"/>
                <a:gd name="T25" fmla="*/ 109 h 335"/>
                <a:gd name="T26" fmla="*/ 170 w 215"/>
                <a:gd name="T27" fmla="*/ 116 h 335"/>
                <a:gd name="T28" fmla="*/ 183 w 215"/>
                <a:gd name="T29" fmla="*/ 125 h 335"/>
                <a:gd name="T30" fmla="*/ 194 w 215"/>
                <a:gd name="T31" fmla="*/ 137 h 335"/>
                <a:gd name="T32" fmla="*/ 202 w 215"/>
                <a:gd name="T33" fmla="*/ 150 h 335"/>
                <a:gd name="T34" fmla="*/ 207 w 215"/>
                <a:gd name="T35" fmla="*/ 166 h 335"/>
                <a:gd name="T36" fmla="*/ 210 w 215"/>
                <a:gd name="T37" fmla="*/ 181 h 335"/>
                <a:gd name="T38" fmla="*/ 211 w 215"/>
                <a:gd name="T39" fmla="*/ 197 h 335"/>
                <a:gd name="T40" fmla="*/ 211 w 215"/>
                <a:gd name="T41" fmla="*/ 260 h 335"/>
                <a:gd name="T42" fmla="*/ 212 w 215"/>
                <a:gd name="T43" fmla="*/ 299 h 335"/>
                <a:gd name="T44" fmla="*/ 215 w 215"/>
                <a:gd name="T45" fmla="*/ 335 h 335"/>
                <a:gd name="T46" fmla="*/ 155 w 215"/>
                <a:gd name="T47" fmla="*/ 335 h 335"/>
                <a:gd name="T48" fmla="*/ 153 w 215"/>
                <a:gd name="T49" fmla="*/ 314 h 335"/>
                <a:gd name="T50" fmla="*/ 152 w 215"/>
                <a:gd name="T51" fmla="*/ 288 h 335"/>
                <a:gd name="T52" fmla="*/ 152 w 215"/>
                <a:gd name="T53" fmla="*/ 260 h 335"/>
                <a:gd name="T54" fmla="*/ 152 w 215"/>
                <a:gd name="T55" fmla="*/ 223 h 335"/>
                <a:gd name="T56" fmla="*/ 152 w 215"/>
                <a:gd name="T57" fmla="*/ 214 h 335"/>
                <a:gd name="T58" fmla="*/ 151 w 215"/>
                <a:gd name="T59" fmla="*/ 204 h 335"/>
                <a:gd name="T60" fmla="*/ 149 w 215"/>
                <a:gd name="T61" fmla="*/ 192 h 335"/>
                <a:gd name="T62" fmla="*/ 147 w 215"/>
                <a:gd name="T63" fmla="*/ 180 h 335"/>
                <a:gd name="T64" fmla="*/ 142 w 215"/>
                <a:gd name="T65" fmla="*/ 171 h 335"/>
                <a:gd name="T66" fmla="*/ 135 w 215"/>
                <a:gd name="T67" fmla="*/ 162 h 335"/>
                <a:gd name="T68" fmla="*/ 124 w 215"/>
                <a:gd name="T69" fmla="*/ 156 h 335"/>
                <a:gd name="T70" fmla="*/ 110 w 215"/>
                <a:gd name="T71" fmla="*/ 155 h 335"/>
                <a:gd name="T72" fmla="*/ 96 w 215"/>
                <a:gd name="T73" fmla="*/ 156 h 335"/>
                <a:gd name="T74" fmla="*/ 84 w 215"/>
                <a:gd name="T75" fmla="*/ 163 h 335"/>
                <a:gd name="T76" fmla="*/ 76 w 215"/>
                <a:gd name="T77" fmla="*/ 171 h 335"/>
                <a:gd name="T78" fmla="*/ 71 w 215"/>
                <a:gd name="T79" fmla="*/ 183 h 335"/>
                <a:gd name="T80" fmla="*/ 68 w 215"/>
                <a:gd name="T81" fmla="*/ 196 h 335"/>
                <a:gd name="T82" fmla="*/ 67 w 215"/>
                <a:gd name="T83" fmla="*/ 209 h 335"/>
                <a:gd name="T84" fmla="*/ 67 w 215"/>
                <a:gd name="T85" fmla="*/ 223 h 335"/>
                <a:gd name="T86" fmla="*/ 67 w 215"/>
                <a:gd name="T87" fmla="*/ 260 h 335"/>
                <a:gd name="T88" fmla="*/ 67 w 215"/>
                <a:gd name="T89" fmla="*/ 288 h 335"/>
                <a:gd name="T90" fmla="*/ 68 w 215"/>
                <a:gd name="T91" fmla="*/ 314 h 335"/>
                <a:gd name="T92" fmla="*/ 70 w 215"/>
                <a:gd name="T93" fmla="*/ 335 h 335"/>
                <a:gd name="T94" fmla="*/ 7 w 215"/>
                <a:gd name="T95" fmla="*/ 335 h 335"/>
                <a:gd name="T96" fmla="*/ 8 w 215"/>
                <a:gd name="T97" fmla="*/ 299 h 335"/>
                <a:gd name="T98" fmla="*/ 8 w 215"/>
                <a:gd name="T99" fmla="*/ 260 h 335"/>
                <a:gd name="T100" fmla="*/ 8 w 215"/>
                <a:gd name="T101" fmla="*/ 124 h 335"/>
                <a:gd name="T102" fmla="*/ 8 w 215"/>
                <a:gd name="T103" fmla="*/ 108 h 335"/>
                <a:gd name="T104" fmla="*/ 8 w 215"/>
                <a:gd name="T105" fmla="*/ 87 h 335"/>
                <a:gd name="T106" fmla="*/ 7 w 215"/>
                <a:gd name="T107" fmla="*/ 62 h 335"/>
                <a:gd name="T108" fmla="*/ 4 w 215"/>
                <a:gd name="T109" fmla="*/ 33 h 335"/>
                <a:gd name="T110" fmla="*/ 0 w 215"/>
                <a:gd name="T111" fmla="*/ 4 h 335"/>
                <a:gd name="T112" fmla="*/ 70 w 215"/>
                <a:gd name="T1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5" h="335">
                  <a:moveTo>
                    <a:pt x="70" y="0"/>
                  </a:moveTo>
                  <a:lnTo>
                    <a:pt x="68" y="14"/>
                  </a:lnTo>
                  <a:lnTo>
                    <a:pt x="68" y="33"/>
                  </a:lnTo>
                  <a:lnTo>
                    <a:pt x="67" y="57"/>
                  </a:lnTo>
                  <a:lnTo>
                    <a:pt x="67" y="78"/>
                  </a:lnTo>
                  <a:lnTo>
                    <a:pt x="67" y="97"/>
                  </a:lnTo>
                  <a:lnTo>
                    <a:pt x="67" y="137"/>
                  </a:lnTo>
                  <a:lnTo>
                    <a:pt x="76" y="129"/>
                  </a:lnTo>
                  <a:lnTo>
                    <a:pt x="87" y="120"/>
                  </a:lnTo>
                  <a:lnTo>
                    <a:pt x="100" y="113"/>
                  </a:lnTo>
                  <a:lnTo>
                    <a:pt x="115" y="109"/>
                  </a:lnTo>
                  <a:lnTo>
                    <a:pt x="135" y="107"/>
                  </a:lnTo>
                  <a:lnTo>
                    <a:pt x="155" y="109"/>
                  </a:lnTo>
                  <a:lnTo>
                    <a:pt x="170" y="116"/>
                  </a:lnTo>
                  <a:lnTo>
                    <a:pt x="183" y="125"/>
                  </a:lnTo>
                  <a:lnTo>
                    <a:pt x="194" y="137"/>
                  </a:lnTo>
                  <a:lnTo>
                    <a:pt x="202" y="150"/>
                  </a:lnTo>
                  <a:lnTo>
                    <a:pt x="207" y="166"/>
                  </a:lnTo>
                  <a:lnTo>
                    <a:pt x="210" y="181"/>
                  </a:lnTo>
                  <a:lnTo>
                    <a:pt x="211" y="197"/>
                  </a:lnTo>
                  <a:lnTo>
                    <a:pt x="211" y="260"/>
                  </a:lnTo>
                  <a:lnTo>
                    <a:pt x="212" y="299"/>
                  </a:lnTo>
                  <a:lnTo>
                    <a:pt x="215" y="335"/>
                  </a:lnTo>
                  <a:lnTo>
                    <a:pt x="155" y="335"/>
                  </a:lnTo>
                  <a:lnTo>
                    <a:pt x="153" y="314"/>
                  </a:lnTo>
                  <a:lnTo>
                    <a:pt x="152" y="288"/>
                  </a:lnTo>
                  <a:lnTo>
                    <a:pt x="152" y="260"/>
                  </a:lnTo>
                  <a:lnTo>
                    <a:pt x="152" y="223"/>
                  </a:lnTo>
                  <a:lnTo>
                    <a:pt x="152" y="214"/>
                  </a:lnTo>
                  <a:lnTo>
                    <a:pt x="151" y="204"/>
                  </a:lnTo>
                  <a:lnTo>
                    <a:pt x="149" y="192"/>
                  </a:lnTo>
                  <a:lnTo>
                    <a:pt x="147" y="180"/>
                  </a:lnTo>
                  <a:lnTo>
                    <a:pt x="142" y="171"/>
                  </a:lnTo>
                  <a:lnTo>
                    <a:pt x="135" y="162"/>
                  </a:lnTo>
                  <a:lnTo>
                    <a:pt x="124" y="156"/>
                  </a:lnTo>
                  <a:lnTo>
                    <a:pt x="110" y="155"/>
                  </a:lnTo>
                  <a:lnTo>
                    <a:pt x="96" y="156"/>
                  </a:lnTo>
                  <a:lnTo>
                    <a:pt x="84" y="163"/>
                  </a:lnTo>
                  <a:lnTo>
                    <a:pt x="76" y="171"/>
                  </a:lnTo>
                  <a:lnTo>
                    <a:pt x="71" y="183"/>
                  </a:lnTo>
                  <a:lnTo>
                    <a:pt x="68" y="196"/>
                  </a:lnTo>
                  <a:lnTo>
                    <a:pt x="67" y="209"/>
                  </a:lnTo>
                  <a:lnTo>
                    <a:pt x="67" y="223"/>
                  </a:lnTo>
                  <a:lnTo>
                    <a:pt x="67" y="260"/>
                  </a:lnTo>
                  <a:lnTo>
                    <a:pt x="67" y="288"/>
                  </a:lnTo>
                  <a:lnTo>
                    <a:pt x="68" y="314"/>
                  </a:lnTo>
                  <a:lnTo>
                    <a:pt x="70" y="335"/>
                  </a:lnTo>
                  <a:lnTo>
                    <a:pt x="7" y="335"/>
                  </a:lnTo>
                  <a:lnTo>
                    <a:pt x="8" y="299"/>
                  </a:lnTo>
                  <a:lnTo>
                    <a:pt x="8" y="260"/>
                  </a:lnTo>
                  <a:lnTo>
                    <a:pt x="8" y="124"/>
                  </a:lnTo>
                  <a:lnTo>
                    <a:pt x="8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9337624" y="432639"/>
              <a:ext cx="129884" cy="180911"/>
            </a:xfrm>
            <a:custGeom>
              <a:avLst/>
              <a:gdLst>
                <a:gd name="T0" fmla="*/ 124 w 168"/>
                <a:gd name="T1" fmla="*/ 0 h 234"/>
                <a:gd name="T2" fmla="*/ 141 w 168"/>
                <a:gd name="T3" fmla="*/ 1 h 234"/>
                <a:gd name="T4" fmla="*/ 155 w 168"/>
                <a:gd name="T5" fmla="*/ 2 h 234"/>
                <a:gd name="T6" fmla="*/ 168 w 168"/>
                <a:gd name="T7" fmla="*/ 4 h 234"/>
                <a:gd name="T8" fmla="*/ 168 w 168"/>
                <a:gd name="T9" fmla="*/ 52 h 234"/>
                <a:gd name="T10" fmla="*/ 147 w 168"/>
                <a:gd name="T11" fmla="*/ 49 h 234"/>
                <a:gd name="T12" fmla="*/ 127 w 168"/>
                <a:gd name="T13" fmla="*/ 48 h 234"/>
                <a:gd name="T14" fmla="*/ 108 w 168"/>
                <a:gd name="T15" fmla="*/ 49 h 234"/>
                <a:gd name="T16" fmla="*/ 91 w 168"/>
                <a:gd name="T17" fmla="*/ 55 h 234"/>
                <a:gd name="T18" fmla="*/ 78 w 168"/>
                <a:gd name="T19" fmla="*/ 63 h 234"/>
                <a:gd name="T20" fmla="*/ 67 w 168"/>
                <a:gd name="T21" fmla="*/ 74 h 234"/>
                <a:gd name="T22" fmla="*/ 61 w 168"/>
                <a:gd name="T23" fmla="*/ 90 h 234"/>
                <a:gd name="T24" fmla="*/ 59 w 168"/>
                <a:gd name="T25" fmla="*/ 108 h 234"/>
                <a:gd name="T26" fmla="*/ 61 w 168"/>
                <a:gd name="T27" fmla="*/ 129 h 234"/>
                <a:gd name="T28" fmla="*/ 69 w 168"/>
                <a:gd name="T29" fmla="*/ 149 h 234"/>
                <a:gd name="T30" fmla="*/ 79 w 168"/>
                <a:gd name="T31" fmla="*/ 165 h 234"/>
                <a:gd name="T32" fmla="*/ 95 w 168"/>
                <a:gd name="T33" fmla="*/ 177 h 234"/>
                <a:gd name="T34" fmla="*/ 114 w 168"/>
                <a:gd name="T35" fmla="*/ 184 h 234"/>
                <a:gd name="T36" fmla="*/ 139 w 168"/>
                <a:gd name="T37" fmla="*/ 187 h 234"/>
                <a:gd name="T38" fmla="*/ 167 w 168"/>
                <a:gd name="T39" fmla="*/ 184 h 234"/>
                <a:gd name="T40" fmla="*/ 167 w 168"/>
                <a:gd name="T41" fmla="*/ 230 h 234"/>
                <a:gd name="T42" fmla="*/ 129 w 168"/>
                <a:gd name="T43" fmla="*/ 234 h 234"/>
                <a:gd name="T44" fmla="*/ 105 w 168"/>
                <a:gd name="T45" fmla="*/ 233 h 234"/>
                <a:gd name="T46" fmla="*/ 82 w 168"/>
                <a:gd name="T47" fmla="*/ 228 h 234"/>
                <a:gd name="T48" fmla="*/ 59 w 168"/>
                <a:gd name="T49" fmla="*/ 217 h 234"/>
                <a:gd name="T50" fmla="*/ 41 w 168"/>
                <a:gd name="T51" fmla="*/ 204 h 234"/>
                <a:gd name="T52" fmla="*/ 24 w 168"/>
                <a:gd name="T53" fmla="*/ 187 h 234"/>
                <a:gd name="T54" fmla="*/ 11 w 168"/>
                <a:gd name="T55" fmla="*/ 165 h 234"/>
                <a:gd name="T56" fmla="*/ 3 w 168"/>
                <a:gd name="T57" fmla="*/ 139 h 234"/>
                <a:gd name="T58" fmla="*/ 0 w 168"/>
                <a:gd name="T59" fmla="*/ 108 h 234"/>
                <a:gd name="T60" fmla="*/ 3 w 168"/>
                <a:gd name="T61" fmla="*/ 82 h 234"/>
                <a:gd name="T62" fmla="*/ 10 w 168"/>
                <a:gd name="T63" fmla="*/ 60 h 234"/>
                <a:gd name="T64" fmla="*/ 20 w 168"/>
                <a:gd name="T65" fmla="*/ 42 h 234"/>
                <a:gd name="T66" fmla="*/ 33 w 168"/>
                <a:gd name="T67" fmla="*/ 27 h 234"/>
                <a:gd name="T68" fmla="*/ 50 w 168"/>
                <a:gd name="T69" fmla="*/ 17 h 234"/>
                <a:gd name="T70" fmla="*/ 67 w 168"/>
                <a:gd name="T71" fmla="*/ 9 h 234"/>
                <a:gd name="T72" fmla="*/ 86 w 168"/>
                <a:gd name="T73" fmla="*/ 4 h 234"/>
                <a:gd name="T74" fmla="*/ 105 w 168"/>
                <a:gd name="T75" fmla="*/ 1 h 234"/>
                <a:gd name="T76" fmla="*/ 124 w 168"/>
                <a:gd name="T7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234">
                  <a:moveTo>
                    <a:pt x="124" y="0"/>
                  </a:moveTo>
                  <a:lnTo>
                    <a:pt x="141" y="1"/>
                  </a:lnTo>
                  <a:lnTo>
                    <a:pt x="155" y="2"/>
                  </a:lnTo>
                  <a:lnTo>
                    <a:pt x="168" y="4"/>
                  </a:lnTo>
                  <a:lnTo>
                    <a:pt x="168" y="52"/>
                  </a:lnTo>
                  <a:lnTo>
                    <a:pt x="147" y="49"/>
                  </a:lnTo>
                  <a:lnTo>
                    <a:pt x="127" y="48"/>
                  </a:lnTo>
                  <a:lnTo>
                    <a:pt x="108" y="49"/>
                  </a:lnTo>
                  <a:lnTo>
                    <a:pt x="91" y="55"/>
                  </a:lnTo>
                  <a:lnTo>
                    <a:pt x="78" y="63"/>
                  </a:lnTo>
                  <a:lnTo>
                    <a:pt x="67" y="74"/>
                  </a:lnTo>
                  <a:lnTo>
                    <a:pt x="61" y="90"/>
                  </a:lnTo>
                  <a:lnTo>
                    <a:pt x="59" y="108"/>
                  </a:lnTo>
                  <a:lnTo>
                    <a:pt x="61" y="129"/>
                  </a:lnTo>
                  <a:lnTo>
                    <a:pt x="69" y="149"/>
                  </a:lnTo>
                  <a:lnTo>
                    <a:pt x="79" y="165"/>
                  </a:lnTo>
                  <a:lnTo>
                    <a:pt x="95" y="177"/>
                  </a:lnTo>
                  <a:lnTo>
                    <a:pt x="114" y="184"/>
                  </a:lnTo>
                  <a:lnTo>
                    <a:pt x="139" y="187"/>
                  </a:lnTo>
                  <a:lnTo>
                    <a:pt x="167" y="184"/>
                  </a:lnTo>
                  <a:lnTo>
                    <a:pt x="167" y="230"/>
                  </a:lnTo>
                  <a:lnTo>
                    <a:pt x="129" y="234"/>
                  </a:lnTo>
                  <a:lnTo>
                    <a:pt x="105" y="233"/>
                  </a:lnTo>
                  <a:lnTo>
                    <a:pt x="82" y="228"/>
                  </a:lnTo>
                  <a:lnTo>
                    <a:pt x="59" y="217"/>
                  </a:lnTo>
                  <a:lnTo>
                    <a:pt x="41" y="204"/>
                  </a:lnTo>
                  <a:lnTo>
                    <a:pt x="24" y="187"/>
                  </a:lnTo>
                  <a:lnTo>
                    <a:pt x="11" y="165"/>
                  </a:lnTo>
                  <a:lnTo>
                    <a:pt x="3" y="139"/>
                  </a:lnTo>
                  <a:lnTo>
                    <a:pt x="0" y="108"/>
                  </a:lnTo>
                  <a:lnTo>
                    <a:pt x="3" y="82"/>
                  </a:lnTo>
                  <a:lnTo>
                    <a:pt x="10" y="60"/>
                  </a:lnTo>
                  <a:lnTo>
                    <a:pt x="20" y="42"/>
                  </a:lnTo>
                  <a:lnTo>
                    <a:pt x="33" y="27"/>
                  </a:lnTo>
                  <a:lnTo>
                    <a:pt x="50" y="17"/>
                  </a:lnTo>
                  <a:lnTo>
                    <a:pt x="67" y="9"/>
                  </a:lnTo>
                  <a:lnTo>
                    <a:pt x="86" y="4"/>
                  </a:lnTo>
                  <a:lnTo>
                    <a:pt x="105" y="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9486064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70 w 207"/>
                <a:gd name="T3" fmla="*/ 132 h 234"/>
                <a:gd name="T4" fmla="*/ 59 w 207"/>
                <a:gd name="T5" fmla="*/ 160 h 234"/>
                <a:gd name="T6" fmla="*/ 68 w 207"/>
                <a:gd name="T7" fmla="*/ 179 h 234"/>
                <a:gd name="T8" fmla="*/ 93 w 207"/>
                <a:gd name="T9" fmla="*/ 187 h 234"/>
                <a:gd name="T10" fmla="*/ 123 w 207"/>
                <a:gd name="T11" fmla="*/ 177 h 234"/>
                <a:gd name="T12" fmla="*/ 140 w 207"/>
                <a:gd name="T13" fmla="*/ 153 h 234"/>
                <a:gd name="T14" fmla="*/ 147 w 207"/>
                <a:gd name="T15" fmla="*/ 124 h 234"/>
                <a:gd name="T16" fmla="*/ 135 w 207"/>
                <a:gd name="T17" fmla="*/ 115 h 234"/>
                <a:gd name="T18" fmla="*/ 100 w 207"/>
                <a:gd name="T19" fmla="*/ 0 h 234"/>
                <a:gd name="T20" fmla="*/ 148 w 207"/>
                <a:gd name="T21" fmla="*/ 6 h 234"/>
                <a:gd name="T22" fmla="*/ 177 w 207"/>
                <a:gd name="T23" fmla="*/ 22 h 234"/>
                <a:gd name="T24" fmla="*/ 194 w 207"/>
                <a:gd name="T25" fmla="*/ 47 h 234"/>
                <a:gd name="T26" fmla="*/ 199 w 207"/>
                <a:gd name="T27" fmla="*/ 76 h 234"/>
                <a:gd name="T28" fmla="*/ 201 w 207"/>
                <a:gd name="T29" fmla="*/ 107 h 234"/>
                <a:gd name="T30" fmla="*/ 202 w 207"/>
                <a:gd name="T31" fmla="*/ 178 h 234"/>
                <a:gd name="T32" fmla="*/ 207 w 207"/>
                <a:gd name="T33" fmla="*/ 228 h 234"/>
                <a:gd name="T34" fmla="*/ 152 w 207"/>
                <a:gd name="T35" fmla="*/ 208 h 234"/>
                <a:gd name="T36" fmla="*/ 150 w 207"/>
                <a:gd name="T37" fmla="*/ 190 h 234"/>
                <a:gd name="T38" fmla="*/ 134 w 207"/>
                <a:gd name="T39" fmla="*/ 211 h 234"/>
                <a:gd name="T40" fmla="*/ 109 w 207"/>
                <a:gd name="T41" fmla="*/ 228 h 234"/>
                <a:gd name="T42" fmla="*/ 72 w 207"/>
                <a:gd name="T43" fmla="*/ 234 h 234"/>
                <a:gd name="T44" fmla="*/ 36 w 207"/>
                <a:gd name="T45" fmla="*/ 226 h 234"/>
                <a:gd name="T46" fmla="*/ 11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5 w 207"/>
                <a:gd name="T53" fmla="*/ 95 h 234"/>
                <a:gd name="T54" fmla="*/ 95 w 207"/>
                <a:gd name="T55" fmla="*/ 80 h 234"/>
                <a:gd name="T56" fmla="*/ 147 w 207"/>
                <a:gd name="T57" fmla="*/ 78 h 234"/>
                <a:gd name="T58" fmla="*/ 140 w 207"/>
                <a:gd name="T59" fmla="*/ 59 h 234"/>
                <a:gd name="T60" fmla="*/ 123 w 207"/>
                <a:gd name="T61" fmla="*/ 46 h 234"/>
                <a:gd name="T62" fmla="*/ 89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41 w 207"/>
                <a:gd name="T69" fmla="*/ 6 h 234"/>
                <a:gd name="T70" fmla="*/ 76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4" y="123"/>
                  </a:lnTo>
                  <a:lnTo>
                    <a:pt x="70" y="132"/>
                  </a:lnTo>
                  <a:lnTo>
                    <a:pt x="62" y="145"/>
                  </a:lnTo>
                  <a:lnTo>
                    <a:pt x="59" y="160"/>
                  </a:lnTo>
                  <a:lnTo>
                    <a:pt x="62" y="170"/>
                  </a:lnTo>
                  <a:lnTo>
                    <a:pt x="68" y="179"/>
                  </a:lnTo>
                  <a:lnTo>
                    <a:pt x="80" y="184"/>
                  </a:lnTo>
                  <a:lnTo>
                    <a:pt x="93" y="187"/>
                  </a:lnTo>
                  <a:lnTo>
                    <a:pt x="110" y="184"/>
                  </a:lnTo>
                  <a:lnTo>
                    <a:pt x="123" y="177"/>
                  </a:lnTo>
                  <a:lnTo>
                    <a:pt x="134" y="166"/>
                  </a:lnTo>
                  <a:lnTo>
                    <a:pt x="140" y="153"/>
                  </a:lnTo>
                  <a:lnTo>
                    <a:pt x="146" y="139"/>
                  </a:lnTo>
                  <a:lnTo>
                    <a:pt x="147" y="124"/>
                  </a:lnTo>
                  <a:lnTo>
                    <a:pt x="147" y="118"/>
                  </a:lnTo>
                  <a:lnTo>
                    <a:pt x="135" y="115"/>
                  </a:lnTo>
                  <a:lnTo>
                    <a:pt x="123" y="115"/>
                  </a:lnTo>
                  <a:close/>
                  <a:moveTo>
                    <a:pt x="100" y="0"/>
                  </a:moveTo>
                  <a:lnTo>
                    <a:pt x="126" y="2"/>
                  </a:lnTo>
                  <a:lnTo>
                    <a:pt x="148" y="6"/>
                  </a:lnTo>
                  <a:lnTo>
                    <a:pt x="165" y="13"/>
                  </a:lnTo>
                  <a:lnTo>
                    <a:pt x="177" y="22"/>
                  </a:lnTo>
                  <a:lnTo>
                    <a:pt x="187" y="34"/>
                  </a:lnTo>
                  <a:lnTo>
                    <a:pt x="194" y="47"/>
                  </a:lnTo>
                  <a:lnTo>
                    <a:pt x="198" y="60"/>
                  </a:lnTo>
                  <a:lnTo>
                    <a:pt x="199" y="76"/>
                  </a:lnTo>
                  <a:lnTo>
                    <a:pt x="201" y="91"/>
                  </a:lnTo>
                  <a:lnTo>
                    <a:pt x="201" y="107"/>
                  </a:lnTo>
                  <a:lnTo>
                    <a:pt x="201" y="152"/>
                  </a:lnTo>
                  <a:lnTo>
                    <a:pt x="202" y="178"/>
                  </a:lnTo>
                  <a:lnTo>
                    <a:pt x="205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2" y="208"/>
                  </a:lnTo>
                  <a:lnTo>
                    <a:pt x="151" y="190"/>
                  </a:lnTo>
                  <a:lnTo>
                    <a:pt x="150" y="190"/>
                  </a:lnTo>
                  <a:lnTo>
                    <a:pt x="143" y="200"/>
                  </a:lnTo>
                  <a:lnTo>
                    <a:pt x="134" y="211"/>
                  </a:lnTo>
                  <a:lnTo>
                    <a:pt x="122" y="220"/>
                  </a:lnTo>
                  <a:lnTo>
                    <a:pt x="109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3" y="233"/>
                  </a:lnTo>
                  <a:lnTo>
                    <a:pt x="36" y="226"/>
                  </a:lnTo>
                  <a:lnTo>
                    <a:pt x="21" y="216"/>
                  </a:lnTo>
                  <a:lnTo>
                    <a:pt x="11" y="203"/>
                  </a:lnTo>
                  <a:lnTo>
                    <a:pt x="3" y="186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12" y="124"/>
                  </a:lnTo>
                  <a:lnTo>
                    <a:pt x="26" y="107"/>
                  </a:lnTo>
                  <a:lnTo>
                    <a:pt x="45" y="95"/>
                  </a:lnTo>
                  <a:lnTo>
                    <a:pt x="68" y="85"/>
                  </a:lnTo>
                  <a:lnTo>
                    <a:pt x="95" y="80"/>
                  </a:lnTo>
                  <a:lnTo>
                    <a:pt x="123" y="78"/>
                  </a:lnTo>
                  <a:lnTo>
                    <a:pt x="147" y="78"/>
                  </a:lnTo>
                  <a:lnTo>
                    <a:pt x="146" y="68"/>
                  </a:lnTo>
                  <a:lnTo>
                    <a:pt x="140" y="59"/>
                  </a:lnTo>
                  <a:lnTo>
                    <a:pt x="134" y="52"/>
                  </a:lnTo>
                  <a:lnTo>
                    <a:pt x="123" y="46"/>
                  </a:lnTo>
                  <a:lnTo>
                    <a:pt x="109" y="43"/>
                  </a:lnTo>
                  <a:lnTo>
                    <a:pt x="89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40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41" y="6"/>
                  </a:lnTo>
                  <a:lnTo>
                    <a:pt x="57" y="4"/>
                  </a:lnTo>
                  <a:lnTo>
                    <a:pt x="76" y="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9673932" y="432639"/>
              <a:ext cx="106691" cy="176272"/>
            </a:xfrm>
            <a:custGeom>
              <a:avLst/>
              <a:gdLst>
                <a:gd name="T0" fmla="*/ 126 w 138"/>
                <a:gd name="T1" fmla="*/ 0 h 228"/>
                <a:gd name="T2" fmla="*/ 131 w 138"/>
                <a:gd name="T3" fmla="*/ 0 h 228"/>
                <a:gd name="T4" fmla="*/ 135 w 138"/>
                <a:gd name="T5" fmla="*/ 1 h 228"/>
                <a:gd name="T6" fmla="*/ 138 w 138"/>
                <a:gd name="T7" fmla="*/ 49 h 228"/>
                <a:gd name="T8" fmla="*/ 132 w 138"/>
                <a:gd name="T9" fmla="*/ 49 h 228"/>
                <a:gd name="T10" fmla="*/ 126 w 138"/>
                <a:gd name="T11" fmla="*/ 48 h 228"/>
                <a:gd name="T12" fmla="*/ 121 w 138"/>
                <a:gd name="T13" fmla="*/ 48 h 228"/>
                <a:gd name="T14" fmla="*/ 102 w 138"/>
                <a:gd name="T15" fmla="*/ 49 h 228"/>
                <a:gd name="T16" fmla="*/ 89 w 138"/>
                <a:gd name="T17" fmla="*/ 56 h 228"/>
                <a:gd name="T18" fmla="*/ 80 w 138"/>
                <a:gd name="T19" fmla="*/ 64 h 228"/>
                <a:gd name="T20" fmla="*/ 75 w 138"/>
                <a:gd name="T21" fmla="*/ 76 h 228"/>
                <a:gd name="T22" fmla="*/ 72 w 138"/>
                <a:gd name="T23" fmla="*/ 90 h 228"/>
                <a:gd name="T24" fmla="*/ 71 w 138"/>
                <a:gd name="T25" fmla="*/ 107 h 228"/>
                <a:gd name="T26" fmla="*/ 71 w 138"/>
                <a:gd name="T27" fmla="*/ 125 h 228"/>
                <a:gd name="T28" fmla="*/ 71 w 138"/>
                <a:gd name="T29" fmla="*/ 153 h 228"/>
                <a:gd name="T30" fmla="*/ 71 w 138"/>
                <a:gd name="T31" fmla="*/ 169 h 228"/>
                <a:gd name="T32" fmla="*/ 72 w 138"/>
                <a:gd name="T33" fmla="*/ 188 h 228"/>
                <a:gd name="T34" fmla="*/ 72 w 138"/>
                <a:gd name="T35" fmla="*/ 208 h 228"/>
                <a:gd name="T36" fmla="*/ 73 w 138"/>
                <a:gd name="T37" fmla="*/ 228 h 228"/>
                <a:gd name="T38" fmla="*/ 11 w 138"/>
                <a:gd name="T39" fmla="*/ 228 h 228"/>
                <a:gd name="T40" fmla="*/ 13 w 138"/>
                <a:gd name="T41" fmla="*/ 153 h 228"/>
                <a:gd name="T42" fmla="*/ 13 w 138"/>
                <a:gd name="T43" fmla="*/ 101 h 228"/>
                <a:gd name="T44" fmla="*/ 11 w 138"/>
                <a:gd name="T45" fmla="*/ 70 h 228"/>
                <a:gd name="T46" fmla="*/ 7 w 138"/>
                <a:gd name="T47" fmla="*/ 40 h 228"/>
                <a:gd name="T48" fmla="*/ 0 w 138"/>
                <a:gd name="T49" fmla="*/ 10 h 228"/>
                <a:gd name="T50" fmla="*/ 58 w 138"/>
                <a:gd name="T51" fmla="*/ 5 h 228"/>
                <a:gd name="T52" fmla="*/ 62 w 138"/>
                <a:gd name="T53" fmla="*/ 21 h 228"/>
                <a:gd name="T54" fmla="*/ 64 w 138"/>
                <a:gd name="T55" fmla="*/ 39 h 228"/>
                <a:gd name="T56" fmla="*/ 64 w 138"/>
                <a:gd name="T57" fmla="*/ 39 h 228"/>
                <a:gd name="T58" fmla="*/ 75 w 138"/>
                <a:gd name="T59" fmla="*/ 25 h 228"/>
                <a:gd name="T60" fmla="*/ 89 w 138"/>
                <a:gd name="T61" fmla="*/ 11 h 228"/>
                <a:gd name="T62" fmla="*/ 107 w 138"/>
                <a:gd name="T63" fmla="*/ 4 h 228"/>
                <a:gd name="T64" fmla="*/ 126 w 13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28">
                  <a:moveTo>
                    <a:pt x="126" y="0"/>
                  </a:moveTo>
                  <a:lnTo>
                    <a:pt x="131" y="0"/>
                  </a:lnTo>
                  <a:lnTo>
                    <a:pt x="135" y="1"/>
                  </a:lnTo>
                  <a:lnTo>
                    <a:pt x="138" y="49"/>
                  </a:lnTo>
                  <a:lnTo>
                    <a:pt x="132" y="49"/>
                  </a:lnTo>
                  <a:lnTo>
                    <a:pt x="126" y="48"/>
                  </a:lnTo>
                  <a:lnTo>
                    <a:pt x="121" y="48"/>
                  </a:lnTo>
                  <a:lnTo>
                    <a:pt x="102" y="49"/>
                  </a:lnTo>
                  <a:lnTo>
                    <a:pt x="89" y="56"/>
                  </a:lnTo>
                  <a:lnTo>
                    <a:pt x="80" y="64"/>
                  </a:lnTo>
                  <a:lnTo>
                    <a:pt x="75" y="76"/>
                  </a:lnTo>
                  <a:lnTo>
                    <a:pt x="72" y="90"/>
                  </a:lnTo>
                  <a:lnTo>
                    <a:pt x="71" y="107"/>
                  </a:lnTo>
                  <a:lnTo>
                    <a:pt x="71" y="125"/>
                  </a:lnTo>
                  <a:lnTo>
                    <a:pt x="71" y="153"/>
                  </a:lnTo>
                  <a:lnTo>
                    <a:pt x="71" y="169"/>
                  </a:lnTo>
                  <a:lnTo>
                    <a:pt x="72" y="188"/>
                  </a:lnTo>
                  <a:lnTo>
                    <a:pt x="72" y="208"/>
                  </a:lnTo>
                  <a:lnTo>
                    <a:pt x="73" y="228"/>
                  </a:lnTo>
                  <a:lnTo>
                    <a:pt x="11" y="228"/>
                  </a:lnTo>
                  <a:lnTo>
                    <a:pt x="13" y="153"/>
                  </a:lnTo>
                  <a:lnTo>
                    <a:pt x="13" y="101"/>
                  </a:lnTo>
                  <a:lnTo>
                    <a:pt x="11" y="70"/>
                  </a:lnTo>
                  <a:lnTo>
                    <a:pt x="7" y="40"/>
                  </a:lnTo>
                  <a:lnTo>
                    <a:pt x="0" y="10"/>
                  </a:lnTo>
                  <a:lnTo>
                    <a:pt x="58" y="5"/>
                  </a:lnTo>
                  <a:lnTo>
                    <a:pt x="62" y="21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75" y="25"/>
                  </a:lnTo>
                  <a:lnTo>
                    <a:pt x="89" y="11"/>
                  </a:lnTo>
                  <a:lnTo>
                    <a:pt x="107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9789900" y="432639"/>
              <a:ext cx="162356" cy="180911"/>
            </a:xfrm>
            <a:custGeom>
              <a:avLst/>
              <a:gdLst>
                <a:gd name="T0" fmla="*/ 109 w 211"/>
                <a:gd name="T1" fmla="*/ 48 h 234"/>
                <a:gd name="T2" fmla="*/ 93 w 211"/>
                <a:gd name="T3" fmla="*/ 49 h 234"/>
                <a:gd name="T4" fmla="*/ 80 w 211"/>
                <a:gd name="T5" fmla="*/ 55 h 234"/>
                <a:gd name="T6" fmla="*/ 71 w 211"/>
                <a:gd name="T7" fmla="*/ 63 h 234"/>
                <a:gd name="T8" fmla="*/ 64 w 211"/>
                <a:gd name="T9" fmla="*/ 72 h 234"/>
                <a:gd name="T10" fmla="*/ 61 w 211"/>
                <a:gd name="T11" fmla="*/ 81 h 234"/>
                <a:gd name="T12" fmla="*/ 59 w 211"/>
                <a:gd name="T13" fmla="*/ 90 h 234"/>
                <a:gd name="T14" fmla="*/ 153 w 211"/>
                <a:gd name="T15" fmla="*/ 90 h 234"/>
                <a:gd name="T16" fmla="*/ 152 w 211"/>
                <a:gd name="T17" fmla="*/ 80 h 234"/>
                <a:gd name="T18" fmla="*/ 146 w 211"/>
                <a:gd name="T19" fmla="*/ 68 h 234"/>
                <a:gd name="T20" fmla="*/ 138 w 211"/>
                <a:gd name="T21" fmla="*/ 57 h 234"/>
                <a:gd name="T22" fmla="*/ 125 w 211"/>
                <a:gd name="T23" fmla="*/ 51 h 234"/>
                <a:gd name="T24" fmla="*/ 109 w 211"/>
                <a:gd name="T25" fmla="*/ 48 h 234"/>
                <a:gd name="T26" fmla="*/ 108 w 211"/>
                <a:gd name="T27" fmla="*/ 0 h 234"/>
                <a:gd name="T28" fmla="*/ 133 w 211"/>
                <a:gd name="T29" fmla="*/ 2 h 234"/>
                <a:gd name="T30" fmla="*/ 153 w 211"/>
                <a:gd name="T31" fmla="*/ 9 h 234"/>
                <a:gd name="T32" fmla="*/ 171 w 211"/>
                <a:gd name="T33" fmla="*/ 18 h 234"/>
                <a:gd name="T34" fmla="*/ 184 w 211"/>
                <a:gd name="T35" fmla="*/ 31 h 234"/>
                <a:gd name="T36" fmla="*/ 195 w 211"/>
                <a:gd name="T37" fmla="*/ 46 h 234"/>
                <a:gd name="T38" fmla="*/ 203 w 211"/>
                <a:gd name="T39" fmla="*/ 61 h 234"/>
                <a:gd name="T40" fmla="*/ 208 w 211"/>
                <a:gd name="T41" fmla="*/ 78 h 234"/>
                <a:gd name="T42" fmla="*/ 211 w 211"/>
                <a:gd name="T43" fmla="*/ 95 h 234"/>
                <a:gd name="T44" fmla="*/ 211 w 211"/>
                <a:gd name="T45" fmla="*/ 114 h 234"/>
                <a:gd name="T46" fmla="*/ 211 w 211"/>
                <a:gd name="T47" fmla="*/ 120 h 234"/>
                <a:gd name="T48" fmla="*/ 211 w 211"/>
                <a:gd name="T49" fmla="*/ 127 h 234"/>
                <a:gd name="T50" fmla="*/ 59 w 211"/>
                <a:gd name="T51" fmla="*/ 127 h 234"/>
                <a:gd name="T52" fmla="*/ 61 w 211"/>
                <a:gd name="T53" fmla="*/ 136 h 234"/>
                <a:gd name="T54" fmla="*/ 63 w 211"/>
                <a:gd name="T55" fmla="*/ 145 h 234"/>
                <a:gd name="T56" fmla="*/ 68 w 211"/>
                <a:gd name="T57" fmla="*/ 154 h 234"/>
                <a:gd name="T58" fmla="*/ 76 w 211"/>
                <a:gd name="T59" fmla="*/ 165 h 234"/>
                <a:gd name="T60" fmla="*/ 87 w 211"/>
                <a:gd name="T61" fmla="*/ 174 h 234"/>
                <a:gd name="T62" fmla="*/ 101 w 211"/>
                <a:gd name="T63" fmla="*/ 181 h 234"/>
                <a:gd name="T64" fmla="*/ 119 w 211"/>
                <a:gd name="T65" fmla="*/ 186 h 234"/>
                <a:gd name="T66" fmla="*/ 142 w 211"/>
                <a:gd name="T67" fmla="*/ 187 h 234"/>
                <a:gd name="T68" fmla="*/ 167 w 211"/>
                <a:gd name="T69" fmla="*/ 184 h 234"/>
                <a:gd name="T70" fmla="*/ 191 w 211"/>
                <a:gd name="T71" fmla="*/ 181 h 234"/>
                <a:gd name="T72" fmla="*/ 191 w 211"/>
                <a:gd name="T73" fmla="*/ 228 h 234"/>
                <a:gd name="T74" fmla="*/ 163 w 211"/>
                <a:gd name="T75" fmla="*/ 233 h 234"/>
                <a:gd name="T76" fmla="*/ 135 w 211"/>
                <a:gd name="T77" fmla="*/ 234 h 234"/>
                <a:gd name="T78" fmla="*/ 105 w 211"/>
                <a:gd name="T79" fmla="*/ 232 h 234"/>
                <a:gd name="T80" fmla="*/ 78 w 211"/>
                <a:gd name="T81" fmla="*/ 225 h 234"/>
                <a:gd name="T82" fmla="*/ 55 w 211"/>
                <a:gd name="T83" fmla="*/ 213 h 234"/>
                <a:gd name="T84" fmla="*/ 36 w 211"/>
                <a:gd name="T85" fmla="*/ 198 h 234"/>
                <a:gd name="T86" fmla="*/ 21 w 211"/>
                <a:gd name="T87" fmla="*/ 178 h 234"/>
                <a:gd name="T88" fmla="*/ 9 w 211"/>
                <a:gd name="T89" fmla="*/ 156 h 234"/>
                <a:gd name="T90" fmla="*/ 3 w 211"/>
                <a:gd name="T91" fmla="*/ 131 h 234"/>
                <a:gd name="T92" fmla="*/ 0 w 211"/>
                <a:gd name="T93" fmla="*/ 103 h 234"/>
                <a:gd name="T94" fmla="*/ 3 w 211"/>
                <a:gd name="T95" fmla="*/ 78 h 234"/>
                <a:gd name="T96" fmla="*/ 11 w 211"/>
                <a:gd name="T97" fmla="*/ 56 h 234"/>
                <a:gd name="T98" fmla="*/ 23 w 211"/>
                <a:gd name="T99" fmla="*/ 38 h 234"/>
                <a:gd name="T100" fmla="*/ 40 w 211"/>
                <a:gd name="T101" fmla="*/ 22 h 234"/>
                <a:gd name="T102" fmla="*/ 59 w 211"/>
                <a:gd name="T103" fmla="*/ 10 h 234"/>
                <a:gd name="T104" fmla="*/ 81 w 211"/>
                <a:gd name="T105" fmla="*/ 2 h 234"/>
                <a:gd name="T106" fmla="*/ 108 w 211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234">
                  <a:moveTo>
                    <a:pt x="109" y="48"/>
                  </a:moveTo>
                  <a:lnTo>
                    <a:pt x="93" y="49"/>
                  </a:lnTo>
                  <a:lnTo>
                    <a:pt x="80" y="55"/>
                  </a:lnTo>
                  <a:lnTo>
                    <a:pt x="71" y="63"/>
                  </a:lnTo>
                  <a:lnTo>
                    <a:pt x="64" y="72"/>
                  </a:lnTo>
                  <a:lnTo>
                    <a:pt x="61" y="81"/>
                  </a:lnTo>
                  <a:lnTo>
                    <a:pt x="59" y="90"/>
                  </a:lnTo>
                  <a:lnTo>
                    <a:pt x="153" y="90"/>
                  </a:lnTo>
                  <a:lnTo>
                    <a:pt x="152" y="80"/>
                  </a:lnTo>
                  <a:lnTo>
                    <a:pt x="146" y="68"/>
                  </a:lnTo>
                  <a:lnTo>
                    <a:pt x="138" y="57"/>
                  </a:lnTo>
                  <a:lnTo>
                    <a:pt x="125" y="51"/>
                  </a:lnTo>
                  <a:lnTo>
                    <a:pt x="109" y="48"/>
                  </a:lnTo>
                  <a:close/>
                  <a:moveTo>
                    <a:pt x="108" y="0"/>
                  </a:moveTo>
                  <a:lnTo>
                    <a:pt x="133" y="2"/>
                  </a:lnTo>
                  <a:lnTo>
                    <a:pt x="153" y="9"/>
                  </a:lnTo>
                  <a:lnTo>
                    <a:pt x="171" y="18"/>
                  </a:lnTo>
                  <a:lnTo>
                    <a:pt x="184" y="31"/>
                  </a:lnTo>
                  <a:lnTo>
                    <a:pt x="195" y="46"/>
                  </a:lnTo>
                  <a:lnTo>
                    <a:pt x="203" y="61"/>
                  </a:lnTo>
                  <a:lnTo>
                    <a:pt x="208" y="78"/>
                  </a:lnTo>
                  <a:lnTo>
                    <a:pt x="211" y="95"/>
                  </a:lnTo>
                  <a:lnTo>
                    <a:pt x="211" y="114"/>
                  </a:lnTo>
                  <a:lnTo>
                    <a:pt x="211" y="120"/>
                  </a:lnTo>
                  <a:lnTo>
                    <a:pt x="211" y="127"/>
                  </a:lnTo>
                  <a:lnTo>
                    <a:pt x="59" y="127"/>
                  </a:lnTo>
                  <a:lnTo>
                    <a:pt x="61" y="136"/>
                  </a:lnTo>
                  <a:lnTo>
                    <a:pt x="63" y="145"/>
                  </a:lnTo>
                  <a:lnTo>
                    <a:pt x="68" y="154"/>
                  </a:lnTo>
                  <a:lnTo>
                    <a:pt x="76" y="165"/>
                  </a:lnTo>
                  <a:lnTo>
                    <a:pt x="87" y="174"/>
                  </a:lnTo>
                  <a:lnTo>
                    <a:pt x="101" y="181"/>
                  </a:lnTo>
                  <a:lnTo>
                    <a:pt x="119" y="186"/>
                  </a:lnTo>
                  <a:lnTo>
                    <a:pt x="142" y="187"/>
                  </a:lnTo>
                  <a:lnTo>
                    <a:pt x="167" y="184"/>
                  </a:lnTo>
                  <a:lnTo>
                    <a:pt x="191" y="181"/>
                  </a:lnTo>
                  <a:lnTo>
                    <a:pt x="191" y="228"/>
                  </a:lnTo>
                  <a:lnTo>
                    <a:pt x="163" y="233"/>
                  </a:lnTo>
                  <a:lnTo>
                    <a:pt x="135" y="234"/>
                  </a:lnTo>
                  <a:lnTo>
                    <a:pt x="105" y="232"/>
                  </a:lnTo>
                  <a:lnTo>
                    <a:pt x="78" y="225"/>
                  </a:lnTo>
                  <a:lnTo>
                    <a:pt x="55" y="213"/>
                  </a:lnTo>
                  <a:lnTo>
                    <a:pt x="36" y="198"/>
                  </a:lnTo>
                  <a:lnTo>
                    <a:pt x="21" y="178"/>
                  </a:lnTo>
                  <a:lnTo>
                    <a:pt x="9" y="156"/>
                  </a:lnTo>
                  <a:lnTo>
                    <a:pt x="3" y="131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1" y="56"/>
                  </a:lnTo>
                  <a:lnTo>
                    <a:pt x="23" y="38"/>
                  </a:lnTo>
                  <a:lnTo>
                    <a:pt x="40" y="22"/>
                  </a:lnTo>
                  <a:lnTo>
                    <a:pt x="59" y="10"/>
                  </a:lnTo>
                  <a:lnTo>
                    <a:pt x="81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1F497D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09506" y="1304503"/>
            <a:ext cx="1262138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1758857" y="1304503"/>
            <a:ext cx="1262138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7556264" y="1304503"/>
            <a:ext cx="1262138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3208209" y="1304503"/>
            <a:ext cx="1262138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4657560" y="1304503"/>
            <a:ext cx="1262138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6106912" y="1304503"/>
            <a:ext cx="1262138" cy="442897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4894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 userDrawn="1"/>
        </p:nvCxnSpPr>
        <p:spPr>
          <a:xfrm>
            <a:off x="301687" y="3479481"/>
            <a:ext cx="41821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H="1">
            <a:off x="5128113" y="3559284"/>
            <a:ext cx="1577322" cy="854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6735185" y="2658039"/>
            <a:ext cx="1716543" cy="834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 userDrawn="1"/>
        </p:nvSpPr>
        <p:spPr>
          <a:xfrm rot="3160954">
            <a:off x="4813571" y="1322593"/>
            <a:ext cx="4868364" cy="3551754"/>
          </a:xfrm>
          <a:custGeom>
            <a:avLst/>
            <a:gdLst>
              <a:gd name="connsiteX0" fmla="*/ 0 w 6739128"/>
              <a:gd name="connsiteY0" fmla="*/ 0 h 4873752"/>
              <a:gd name="connsiteX1" fmla="*/ 3886200 w 6739128"/>
              <a:gd name="connsiteY1" fmla="*/ 3785616 h 4873752"/>
              <a:gd name="connsiteX2" fmla="*/ 6739128 w 6739128"/>
              <a:gd name="connsiteY2" fmla="*/ 4873752 h 4873752"/>
              <a:gd name="connsiteX0" fmla="*/ 0 w 6739128"/>
              <a:gd name="connsiteY0" fmla="*/ 0 h 4873752"/>
              <a:gd name="connsiteX1" fmla="*/ 6739128 w 6739128"/>
              <a:gd name="connsiteY1" fmla="*/ 4873752 h 4873752"/>
              <a:gd name="connsiteX0" fmla="*/ 0 w 6739128"/>
              <a:gd name="connsiteY0" fmla="*/ 0 h 4910328"/>
              <a:gd name="connsiteX1" fmla="*/ 6739128 w 6739128"/>
              <a:gd name="connsiteY1" fmla="*/ 4910328 h 4910328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684082"/>
              <a:gd name="connsiteY0" fmla="*/ 0 h 4794488"/>
              <a:gd name="connsiteX1" fmla="*/ 6684082 w 6684082"/>
              <a:gd name="connsiteY1" fmla="*/ 4794488 h 4794488"/>
              <a:gd name="connsiteX0" fmla="*/ 0 w 5499428"/>
              <a:gd name="connsiteY0" fmla="*/ 0 h 4153284"/>
              <a:gd name="connsiteX1" fmla="*/ 5499428 w 5499428"/>
              <a:gd name="connsiteY1" fmla="*/ 4153284 h 4153284"/>
              <a:gd name="connsiteX0" fmla="*/ 0 w 5390718"/>
              <a:gd name="connsiteY0" fmla="*/ 0 h 4161488"/>
              <a:gd name="connsiteX1" fmla="*/ 5390718 w 5390718"/>
              <a:gd name="connsiteY1" fmla="*/ 4161488 h 4161488"/>
              <a:gd name="connsiteX0" fmla="*/ 0 w 5367597"/>
              <a:gd name="connsiteY0" fmla="*/ 0 h 4153579"/>
              <a:gd name="connsiteX1" fmla="*/ 5367597 w 5367597"/>
              <a:gd name="connsiteY1" fmla="*/ 4153579 h 415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7597" h="4153579">
                <a:moveTo>
                  <a:pt x="0" y="0"/>
                </a:moveTo>
                <a:cubicBezTo>
                  <a:pt x="1063752" y="2237232"/>
                  <a:pt x="2694501" y="3662851"/>
                  <a:pt x="5367597" y="4153579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5442071" y="2150557"/>
            <a:ext cx="2506896" cy="2657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917" y="4413539"/>
            <a:ext cx="413196" cy="3229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 flipV="1">
            <a:off x="4483818" y="3492104"/>
            <a:ext cx="648812" cy="921436"/>
          </a:xfrm>
          <a:prstGeom prst="line">
            <a:avLst/>
          </a:prstGeom>
          <a:ln w="9525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 userDrawn="1"/>
        </p:nvSpPr>
        <p:spPr>
          <a:xfrm flipV="1">
            <a:off x="8249646" y="24437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5570985" y="2287233"/>
            <a:ext cx="2249068" cy="2384495"/>
          </a:xfrm>
          <a:prstGeom prst="roundRect">
            <a:avLst>
              <a:gd name="adj" fmla="val 50000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58595B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 flipV="1">
            <a:off x="4926031" y="41992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 flipV="1">
            <a:off x="4665829" y="3800809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 flipV="1">
            <a:off x="4626734" y="4649064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994" y="3165392"/>
            <a:ext cx="3975897" cy="312649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slide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5" name="Slide Number Placeholder 4"/>
          <p:cNvSpPr txBox="1">
            <a:spLocks/>
          </p:cNvSpPr>
          <p:nvPr userDrawn="1"/>
        </p:nvSpPr>
        <p:spPr>
          <a:xfrm>
            <a:off x="7927475" y="6365502"/>
            <a:ext cx="89092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1043056" rtl="0" eaLnBrk="1" latinLnBrk="0" hangingPunct="1"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287540" y="6179208"/>
            <a:ext cx="8548312" cy="0"/>
          </a:xfrm>
          <a:prstGeom prst="line">
            <a:avLst/>
          </a:prstGeom>
          <a:ln w="952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 userDrawn="1"/>
        </p:nvGrpSpPr>
        <p:grpSpPr>
          <a:xfrm>
            <a:off x="310158" y="6347904"/>
            <a:ext cx="1636104" cy="228546"/>
            <a:chOff x="7398636" y="349142"/>
            <a:chExt cx="2553620" cy="336308"/>
          </a:xfrm>
          <a:solidFill>
            <a:schemeClr val="bg1"/>
          </a:solidFill>
        </p:grpSpPr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7398636" y="370016"/>
              <a:ext cx="62623" cy="238895"/>
            </a:xfrm>
            <a:custGeom>
              <a:avLst/>
              <a:gdLst>
                <a:gd name="T0" fmla="*/ 0 w 82"/>
                <a:gd name="T1" fmla="*/ 0 h 308"/>
                <a:gd name="T2" fmla="*/ 76 w 82"/>
                <a:gd name="T3" fmla="*/ 0 h 308"/>
                <a:gd name="T4" fmla="*/ 74 w 82"/>
                <a:gd name="T5" fmla="*/ 25 h 308"/>
                <a:gd name="T6" fmla="*/ 73 w 82"/>
                <a:gd name="T7" fmla="*/ 53 h 308"/>
                <a:gd name="T8" fmla="*/ 73 w 82"/>
                <a:gd name="T9" fmla="*/ 86 h 308"/>
                <a:gd name="T10" fmla="*/ 73 w 82"/>
                <a:gd name="T11" fmla="*/ 199 h 308"/>
                <a:gd name="T12" fmla="*/ 74 w 82"/>
                <a:gd name="T13" fmla="*/ 225 h 308"/>
                <a:gd name="T14" fmla="*/ 76 w 82"/>
                <a:gd name="T15" fmla="*/ 254 h 308"/>
                <a:gd name="T16" fmla="*/ 78 w 82"/>
                <a:gd name="T17" fmla="*/ 283 h 308"/>
                <a:gd name="T18" fmla="*/ 82 w 82"/>
                <a:gd name="T19" fmla="*/ 308 h 308"/>
                <a:gd name="T20" fmla="*/ 6 w 82"/>
                <a:gd name="T21" fmla="*/ 308 h 308"/>
                <a:gd name="T22" fmla="*/ 6 w 82"/>
                <a:gd name="T23" fmla="*/ 289 h 308"/>
                <a:gd name="T24" fmla="*/ 7 w 82"/>
                <a:gd name="T25" fmla="*/ 271 h 308"/>
                <a:gd name="T26" fmla="*/ 7 w 82"/>
                <a:gd name="T27" fmla="*/ 251 h 308"/>
                <a:gd name="T28" fmla="*/ 7 w 82"/>
                <a:gd name="T29" fmla="*/ 228 h 308"/>
                <a:gd name="T30" fmla="*/ 7 w 82"/>
                <a:gd name="T31" fmla="*/ 107 h 308"/>
                <a:gd name="T32" fmla="*/ 7 w 82"/>
                <a:gd name="T33" fmla="*/ 68 h 308"/>
                <a:gd name="T34" fmla="*/ 5 w 82"/>
                <a:gd name="T35" fmla="*/ 32 h 308"/>
                <a:gd name="T36" fmla="*/ 0 w 82"/>
                <a:gd name="T3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308">
                  <a:moveTo>
                    <a:pt x="0" y="0"/>
                  </a:moveTo>
                  <a:lnTo>
                    <a:pt x="76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99"/>
                  </a:lnTo>
                  <a:lnTo>
                    <a:pt x="74" y="225"/>
                  </a:lnTo>
                  <a:lnTo>
                    <a:pt x="76" y="254"/>
                  </a:lnTo>
                  <a:lnTo>
                    <a:pt x="78" y="283"/>
                  </a:lnTo>
                  <a:lnTo>
                    <a:pt x="82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7" y="271"/>
                  </a:lnTo>
                  <a:lnTo>
                    <a:pt x="7" y="251"/>
                  </a:lnTo>
                  <a:lnTo>
                    <a:pt x="7" y="228"/>
                  </a:lnTo>
                  <a:lnTo>
                    <a:pt x="7" y="107"/>
                  </a:lnTo>
                  <a:lnTo>
                    <a:pt x="7" y="68"/>
                  </a:lnTo>
                  <a:lnTo>
                    <a:pt x="5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 bwMode="auto">
            <a:xfrm>
              <a:off x="7496049" y="432639"/>
              <a:ext cx="183230" cy="252811"/>
            </a:xfrm>
            <a:custGeom>
              <a:avLst/>
              <a:gdLst>
                <a:gd name="T0" fmla="*/ 104 w 237"/>
                <a:gd name="T1" fmla="*/ 51 h 326"/>
                <a:gd name="T2" fmla="*/ 79 w 237"/>
                <a:gd name="T3" fmla="*/ 68 h 326"/>
                <a:gd name="T4" fmla="*/ 68 w 237"/>
                <a:gd name="T5" fmla="*/ 102 h 326"/>
                <a:gd name="T6" fmla="*/ 69 w 237"/>
                <a:gd name="T7" fmla="*/ 145 h 326"/>
                <a:gd name="T8" fmla="*/ 87 w 237"/>
                <a:gd name="T9" fmla="*/ 177 h 326"/>
                <a:gd name="T10" fmla="*/ 124 w 237"/>
                <a:gd name="T11" fmla="*/ 187 h 326"/>
                <a:gd name="T12" fmla="*/ 154 w 237"/>
                <a:gd name="T13" fmla="*/ 179 h 326"/>
                <a:gd name="T14" fmla="*/ 172 w 237"/>
                <a:gd name="T15" fmla="*/ 157 h 326"/>
                <a:gd name="T16" fmla="*/ 179 w 237"/>
                <a:gd name="T17" fmla="*/ 123 h 326"/>
                <a:gd name="T18" fmla="*/ 168 w 237"/>
                <a:gd name="T19" fmla="*/ 77 h 326"/>
                <a:gd name="T20" fmla="*/ 140 w 237"/>
                <a:gd name="T21" fmla="*/ 51 h 326"/>
                <a:gd name="T22" fmla="*/ 136 w 237"/>
                <a:gd name="T23" fmla="*/ 0 h 326"/>
                <a:gd name="T24" fmla="*/ 182 w 237"/>
                <a:gd name="T25" fmla="*/ 11 h 326"/>
                <a:gd name="T26" fmla="*/ 216 w 237"/>
                <a:gd name="T27" fmla="*/ 44 h 326"/>
                <a:gd name="T28" fmla="*/ 235 w 237"/>
                <a:gd name="T29" fmla="*/ 93 h 326"/>
                <a:gd name="T30" fmla="*/ 235 w 237"/>
                <a:gd name="T31" fmla="*/ 149 h 326"/>
                <a:gd name="T32" fmla="*/ 217 w 237"/>
                <a:gd name="T33" fmla="*/ 194 h 326"/>
                <a:gd name="T34" fmla="*/ 183 w 237"/>
                <a:gd name="T35" fmla="*/ 224 h 326"/>
                <a:gd name="T36" fmla="*/ 138 w 237"/>
                <a:gd name="T37" fmla="*/ 234 h 326"/>
                <a:gd name="T38" fmla="*/ 103 w 237"/>
                <a:gd name="T39" fmla="*/ 230 h 326"/>
                <a:gd name="T40" fmla="*/ 81 w 237"/>
                <a:gd name="T41" fmla="*/ 219 h 326"/>
                <a:gd name="T42" fmla="*/ 70 w 237"/>
                <a:gd name="T43" fmla="*/ 239 h 326"/>
                <a:gd name="T44" fmla="*/ 72 w 237"/>
                <a:gd name="T45" fmla="*/ 272 h 326"/>
                <a:gd name="T46" fmla="*/ 76 w 237"/>
                <a:gd name="T47" fmla="*/ 322 h 326"/>
                <a:gd name="T48" fmla="*/ 5 w 237"/>
                <a:gd name="T49" fmla="*/ 313 h 326"/>
                <a:gd name="T50" fmla="*/ 9 w 237"/>
                <a:gd name="T51" fmla="*/ 274 h 326"/>
                <a:gd name="T52" fmla="*/ 11 w 237"/>
                <a:gd name="T53" fmla="*/ 232 h 326"/>
                <a:gd name="T54" fmla="*/ 13 w 237"/>
                <a:gd name="T55" fmla="*/ 123 h 326"/>
                <a:gd name="T56" fmla="*/ 6 w 237"/>
                <a:gd name="T57" fmla="*/ 47 h 326"/>
                <a:gd name="T58" fmla="*/ 55 w 237"/>
                <a:gd name="T59" fmla="*/ 5 h 326"/>
                <a:gd name="T60" fmla="*/ 62 w 237"/>
                <a:gd name="T61" fmla="*/ 38 h 326"/>
                <a:gd name="T62" fmla="*/ 78 w 237"/>
                <a:gd name="T63" fmla="*/ 21 h 326"/>
                <a:gd name="T64" fmla="*/ 100 w 237"/>
                <a:gd name="T65" fmla="*/ 6 h 326"/>
                <a:gd name="T66" fmla="*/ 136 w 237"/>
                <a:gd name="T6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326">
                  <a:moveTo>
                    <a:pt x="121" y="48"/>
                  </a:moveTo>
                  <a:lnTo>
                    <a:pt x="104" y="51"/>
                  </a:lnTo>
                  <a:lnTo>
                    <a:pt x="90" y="57"/>
                  </a:lnTo>
                  <a:lnTo>
                    <a:pt x="79" y="68"/>
                  </a:lnTo>
                  <a:lnTo>
                    <a:pt x="73" y="84"/>
                  </a:lnTo>
                  <a:lnTo>
                    <a:pt x="68" y="102"/>
                  </a:lnTo>
                  <a:lnTo>
                    <a:pt x="66" y="123"/>
                  </a:lnTo>
                  <a:lnTo>
                    <a:pt x="69" y="145"/>
                  </a:lnTo>
                  <a:lnTo>
                    <a:pt x="76" y="163"/>
                  </a:lnTo>
                  <a:lnTo>
                    <a:pt x="87" y="177"/>
                  </a:lnTo>
                  <a:lnTo>
                    <a:pt x="103" y="184"/>
                  </a:lnTo>
                  <a:lnTo>
                    <a:pt x="124" y="187"/>
                  </a:lnTo>
                  <a:lnTo>
                    <a:pt x="141" y="184"/>
                  </a:lnTo>
                  <a:lnTo>
                    <a:pt x="154" y="179"/>
                  </a:lnTo>
                  <a:lnTo>
                    <a:pt x="165" y="169"/>
                  </a:lnTo>
                  <a:lnTo>
                    <a:pt x="172" y="157"/>
                  </a:lnTo>
                  <a:lnTo>
                    <a:pt x="178" y="141"/>
                  </a:lnTo>
                  <a:lnTo>
                    <a:pt x="179" y="123"/>
                  </a:lnTo>
                  <a:lnTo>
                    <a:pt x="176" y="98"/>
                  </a:lnTo>
                  <a:lnTo>
                    <a:pt x="168" y="77"/>
                  </a:lnTo>
                  <a:lnTo>
                    <a:pt x="155" y="61"/>
                  </a:lnTo>
                  <a:lnTo>
                    <a:pt x="140" y="51"/>
                  </a:lnTo>
                  <a:lnTo>
                    <a:pt x="121" y="48"/>
                  </a:lnTo>
                  <a:close/>
                  <a:moveTo>
                    <a:pt x="136" y="0"/>
                  </a:moveTo>
                  <a:lnTo>
                    <a:pt x="159" y="4"/>
                  </a:lnTo>
                  <a:lnTo>
                    <a:pt x="182" y="11"/>
                  </a:lnTo>
                  <a:lnTo>
                    <a:pt x="201" y="26"/>
                  </a:lnTo>
                  <a:lnTo>
                    <a:pt x="216" y="44"/>
                  </a:lnTo>
                  <a:lnTo>
                    <a:pt x="227" y="66"/>
                  </a:lnTo>
                  <a:lnTo>
                    <a:pt x="235" y="93"/>
                  </a:lnTo>
                  <a:lnTo>
                    <a:pt x="237" y="122"/>
                  </a:lnTo>
                  <a:lnTo>
                    <a:pt x="235" y="149"/>
                  </a:lnTo>
                  <a:lnTo>
                    <a:pt x="227" y="173"/>
                  </a:lnTo>
                  <a:lnTo>
                    <a:pt x="217" y="194"/>
                  </a:lnTo>
                  <a:lnTo>
                    <a:pt x="201" y="211"/>
                  </a:lnTo>
                  <a:lnTo>
                    <a:pt x="183" y="224"/>
                  </a:lnTo>
                  <a:lnTo>
                    <a:pt x="162" y="232"/>
                  </a:lnTo>
                  <a:lnTo>
                    <a:pt x="138" y="234"/>
                  </a:lnTo>
                  <a:lnTo>
                    <a:pt x="119" y="233"/>
                  </a:lnTo>
                  <a:lnTo>
                    <a:pt x="103" y="230"/>
                  </a:lnTo>
                  <a:lnTo>
                    <a:pt x="91" y="225"/>
                  </a:lnTo>
                  <a:lnTo>
                    <a:pt x="81" y="219"/>
                  </a:lnTo>
                  <a:lnTo>
                    <a:pt x="70" y="213"/>
                  </a:lnTo>
                  <a:lnTo>
                    <a:pt x="70" y="239"/>
                  </a:lnTo>
                  <a:lnTo>
                    <a:pt x="70" y="253"/>
                  </a:lnTo>
                  <a:lnTo>
                    <a:pt x="72" y="272"/>
                  </a:lnTo>
                  <a:lnTo>
                    <a:pt x="73" y="296"/>
                  </a:lnTo>
                  <a:lnTo>
                    <a:pt x="76" y="322"/>
                  </a:lnTo>
                  <a:lnTo>
                    <a:pt x="4" y="326"/>
                  </a:lnTo>
                  <a:lnTo>
                    <a:pt x="5" y="313"/>
                  </a:lnTo>
                  <a:lnTo>
                    <a:pt x="7" y="295"/>
                  </a:lnTo>
                  <a:lnTo>
                    <a:pt x="9" y="274"/>
                  </a:lnTo>
                  <a:lnTo>
                    <a:pt x="10" y="253"/>
                  </a:lnTo>
                  <a:lnTo>
                    <a:pt x="11" y="232"/>
                  </a:lnTo>
                  <a:lnTo>
                    <a:pt x="13" y="213"/>
                  </a:lnTo>
                  <a:lnTo>
                    <a:pt x="13" y="123"/>
                  </a:lnTo>
                  <a:lnTo>
                    <a:pt x="10" y="85"/>
                  </a:lnTo>
                  <a:lnTo>
                    <a:pt x="6" y="47"/>
                  </a:lnTo>
                  <a:lnTo>
                    <a:pt x="0" y="10"/>
                  </a:lnTo>
                  <a:lnTo>
                    <a:pt x="55" y="5"/>
                  </a:lnTo>
                  <a:lnTo>
                    <a:pt x="59" y="21"/>
                  </a:lnTo>
                  <a:lnTo>
                    <a:pt x="62" y="38"/>
                  </a:lnTo>
                  <a:lnTo>
                    <a:pt x="69" y="28"/>
                  </a:lnTo>
                  <a:lnTo>
                    <a:pt x="78" y="21"/>
                  </a:lnTo>
                  <a:lnTo>
                    <a:pt x="89" y="13"/>
                  </a:lnTo>
                  <a:lnTo>
                    <a:pt x="100" y="6"/>
                  </a:lnTo>
                  <a:lnTo>
                    <a:pt x="116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7700153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2 w 159"/>
                <a:gd name="T3" fmla="*/ 1 h 234"/>
                <a:gd name="T4" fmla="*/ 135 w 159"/>
                <a:gd name="T5" fmla="*/ 4 h 234"/>
                <a:gd name="T6" fmla="*/ 135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2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8 w 159"/>
                <a:gd name="T19" fmla="*/ 61 h 234"/>
                <a:gd name="T20" fmla="*/ 62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4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50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6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3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0 w 159"/>
                <a:gd name="T67" fmla="*/ 190 h 234"/>
                <a:gd name="T68" fmla="*/ 91 w 159"/>
                <a:gd name="T69" fmla="*/ 186 h 234"/>
                <a:gd name="T70" fmla="*/ 97 w 159"/>
                <a:gd name="T71" fmla="*/ 179 h 234"/>
                <a:gd name="T72" fmla="*/ 100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0 w 159"/>
                <a:gd name="T83" fmla="*/ 123 h 234"/>
                <a:gd name="T84" fmla="*/ 25 w 159"/>
                <a:gd name="T85" fmla="*/ 111 h 234"/>
                <a:gd name="T86" fmla="*/ 12 w 159"/>
                <a:gd name="T87" fmla="*/ 97 h 234"/>
                <a:gd name="T88" fmla="*/ 3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3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2" y="1"/>
                  </a:lnTo>
                  <a:lnTo>
                    <a:pt x="135" y="4"/>
                  </a:lnTo>
                  <a:lnTo>
                    <a:pt x="135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2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8" y="61"/>
                  </a:lnTo>
                  <a:lnTo>
                    <a:pt x="62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4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50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6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3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0" y="190"/>
                  </a:lnTo>
                  <a:lnTo>
                    <a:pt x="91" y="186"/>
                  </a:lnTo>
                  <a:lnTo>
                    <a:pt x="97" y="179"/>
                  </a:lnTo>
                  <a:lnTo>
                    <a:pt x="100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0" y="123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3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7841634" y="432639"/>
              <a:ext cx="176272" cy="180911"/>
            </a:xfrm>
            <a:custGeom>
              <a:avLst/>
              <a:gdLst>
                <a:gd name="T0" fmla="*/ 115 w 229"/>
                <a:gd name="T1" fmla="*/ 48 h 234"/>
                <a:gd name="T2" fmla="*/ 97 w 229"/>
                <a:gd name="T3" fmla="*/ 49 h 234"/>
                <a:gd name="T4" fmla="*/ 84 w 229"/>
                <a:gd name="T5" fmla="*/ 56 h 234"/>
                <a:gd name="T6" fmla="*/ 72 w 229"/>
                <a:gd name="T7" fmla="*/ 66 h 234"/>
                <a:gd name="T8" fmla="*/ 64 w 229"/>
                <a:gd name="T9" fmla="*/ 80 h 234"/>
                <a:gd name="T10" fmla="*/ 60 w 229"/>
                <a:gd name="T11" fmla="*/ 97 h 234"/>
                <a:gd name="T12" fmla="*/ 58 w 229"/>
                <a:gd name="T13" fmla="*/ 116 h 234"/>
                <a:gd name="T14" fmla="*/ 60 w 229"/>
                <a:gd name="T15" fmla="*/ 136 h 234"/>
                <a:gd name="T16" fmla="*/ 64 w 229"/>
                <a:gd name="T17" fmla="*/ 153 h 234"/>
                <a:gd name="T18" fmla="*/ 73 w 229"/>
                <a:gd name="T19" fmla="*/ 167 h 234"/>
                <a:gd name="T20" fmla="*/ 84 w 229"/>
                <a:gd name="T21" fmla="*/ 178 h 234"/>
                <a:gd name="T22" fmla="*/ 98 w 229"/>
                <a:gd name="T23" fmla="*/ 184 h 234"/>
                <a:gd name="T24" fmla="*/ 115 w 229"/>
                <a:gd name="T25" fmla="*/ 187 h 234"/>
                <a:gd name="T26" fmla="*/ 132 w 229"/>
                <a:gd name="T27" fmla="*/ 184 h 234"/>
                <a:gd name="T28" fmla="*/ 147 w 229"/>
                <a:gd name="T29" fmla="*/ 178 h 234"/>
                <a:gd name="T30" fmla="*/ 157 w 229"/>
                <a:gd name="T31" fmla="*/ 166 h 234"/>
                <a:gd name="T32" fmla="*/ 165 w 229"/>
                <a:gd name="T33" fmla="*/ 153 h 234"/>
                <a:gd name="T34" fmla="*/ 170 w 229"/>
                <a:gd name="T35" fmla="*/ 136 h 234"/>
                <a:gd name="T36" fmla="*/ 172 w 229"/>
                <a:gd name="T37" fmla="*/ 116 h 234"/>
                <a:gd name="T38" fmla="*/ 170 w 229"/>
                <a:gd name="T39" fmla="*/ 97 h 234"/>
                <a:gd name="T40" fmla="*/ 165 w 229"/>
                <a:gd name="T41" fmla="*/ 80 h 234"/>
                <a:gd name="T42" fmla="*/ 157 w 229"/>
                <a:gd name="T43" fmla="*/ 65 h 234"/>
                <a:gd name="T44" fmla="*/ 147 w 229"/>
                <a:gd name="T45" fmla="*/ 56 h 234"/>
                <a:gd name="T46" fmla="*/ 132 w 229"/>
                <a:gd name="T47" fmla="*/ 49 h 234"/>
                <a:gd name="T48" fmla="*/ 115 w 229"/>
                <a:gd name="T49" fmla="*/ 48 h 234"/>
                <a:gd name="T50" fmla="*/ 115 w 229"/>
                <a:gd name="T51" fmla="*/ 0 h 234"/>
                <a:gd name="T52" fmla="*/ 143 w 229"/>
                <a:gd name="T53" fmla="*/ 4 h 234"/>
                <a:gd name="T54" fmla="*/ 168 w 229"/>
                <a:gd name="T55" fmla="*/ 11 h 234"/>
                <a:gd name="T56" fmla="*/ 189 w 229"/>
                <a:gd name="T57" fmla="*/ 25 h 234"/>
                <a:gd name="T58" fmla="*/ 206 w 229"/>
                <a:gd name="T59" fmla="*/ 42 h 234"/>
                <a:gd name="T60" fmla="*/ 219 w 229"/>
                <a:gd name="T61" fmla="*/ 63 h 234"/>
                <a:gd name="T62" fmla="*/ 226 w 229"/>
                <a:gd name="T63" fmla="*/ 87 h 234"/>
                <a:gd name="T64" fmla="*/ 229 w 229"/>
                <a:gd name="T65" fmla="*/ 116 h 234"/>
                <a:gd name="T66" fmla="*/ 226 w 229"/>
                <a:gd name="T67" fmla="*/ 144 h 234"/>
                <a:gd name="T68" fmla="*/ 219 w 229"/>
                <a:gd name="T69" fmla="*/ 169 h 234"/>
                <a:gd name="T70" fmla="*/ 206 w 229"/>
                <a:gd name="T71" fmla="*/ 190 h 234"/>
                <a:gd name="T72" fmla="*/ 189 w 229"/>
                <a:gd name="T73" fmla="*/ 208 h 234"/>
                <a:gd name="T74" fmla="*/ 168 w 229"/>
                <a:gd name="T75" fmla="*/ 222 h 234"/>
                <a:gd name="T76" fmla="*/ 143 w 229"/>
                <a:gd name="T77" fmla="*/ 232 h 234"/>
                <a:gd name="T78" fmla="*/ 115 w 229"/>
                <a:gd name="T79" fmla="*/ 234 h 234"/>
                <a:gd name="T80" fmla="*/ 88 w 229"/>
                <a:gd name="T81" fmla="*/ 232 h 234"/>
                <a:gd name="T82" fmla="*/ 63 w 229"/>
                <a:gd name="T83" fmla="*/ 224 h 234"/>
                <a:gd name="T84" fmla="*/ 41 w 229"/>
                <a:gd name="T85" fmla="*/ 209 h 234"/>
                <a:gd name="T86" fmla="*/ 24 w 229"/>
                <a:gd name="T87" fmla="*/ 192 h 234"/>
                <a:gd name="T88" fmla="*/ 10 w 229"/>
                <a:gd name="T89" fmla="*/ 170 h 234"/>
                <a:gd name="T90" fmla="*/ 3 w 229"/>
                <a:gd name="T91" fmla="*/ 144 h 234"/>
                <a:gd name="T92" fmla="*/ 0 w 229"/>
                <a:gd name="T93" fmla="*/ 116 h 234"/>
                <a:gd name="T94" fmla="*/ 3 w 229"/>
                <a:gd name="T95" fmla="*/ 87 h 234"/>
                <a:gd name="T96" fmla="*/ 10 w 229"/>
                <a:gd name="T97" fmla="*/ 63 h 234"/>
                <a:gd name="T98" fmla="*/ 24 w 229"/>
                <a:gd name="T99" fmla="*/ 42 h 234"/>
                <a:gd name="T100" fmla="*/ 41 w 229"/>
                <a:gd name="T101" fmla="*/ 23 h 234"/>
                <a:gd name="T102" fmla="*/ 62 w 229"/>
                <a:gd name="T103" fmla="*/ 11 h 234"/>
                <a:gd name="T104" fmla="*/ 86 w 229"/>
                <a:gd name="T105" fmla="*/ 4 h 234"/>
                <a:gd name="T106" fmla="*/ 115 w 229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" h="234">
                  <a:moveTo>
                    <a:pt x="115" y="48"/>
                  </a:moveTo>
                  <a:lnTo>
                    <a:pt x="97" y="49"/>
                  </a:lnTo>
                  <a:lnTo>
                    <a:pt x="84" y="56"/>
                  </a:lnTo>
                  <a:lnTo>
                    <a:pt x="72" y="66"/>
                  </a:lnTo>
                  <a:lnTo>
                    <a:pt x="64" y="80"/>
                  </a:lnTo>
                  <a:lnTo>
                    <a:pt x="60" y="97"/>
                  </a:lnTo>
                  <a:lnTo>
                    <a:pt x="58" y="116"/>
                  </a:lnTo>
                  <a:lnTo>
                    <a:pt x="60" y="136"/>
                  </a:lnTo>
                  <a:lnTo>
                    <a:pt x="64" y="153"/>
                  </a:lnTo>
                  <a:lnTo>
                    <a:pt x="73" y="167"/>
                  </a:lnTo>
                  <a:lnTo>
                    <a:pt x="84" y="178"/>
                  </a:lnTo>
                  <a:lnTo>
                    <a:pt x="98" y="184"/>
                  </a:lnTo>
                  <a:lnTo>
                    <a:pt x="115" y="187"/>
                  </a:lnTo>
                  <a:lnTo>
                    <a:pt x="132" y="184"/>
                  </a:lnTo>
                  <a:lnTo>
                    <a:pt x="147" y="178"/>
                  </a:lnTo>
                  <a:lnTo>
                    <a:pt x="157" y="166"/>
                  </a:lnTo>
                  <a:lnTo>
                    <a:pt x="165" y="153"/>
                  </a:lnTo>
                  <a:lnTo>
                    <a:pt x="170" y="136"/>
                  </a:lnTo>
                  <a:lnTo>
                    <a:pt x="172" y="116"/>
                  </a:lnTo>
                  <a:lnTo>
                    <a:pt x="170" y="97"/>
                  </a:lnTo>
                  <a:lnTo>
                    <a:pt x="165" y="80"/>
                  </a:lnTo>
                  <a:lnTo>
                    <a:pt x="157" y="65"/>
                  </a:lnTo>
                  <a:lnTo>
                    <a:pt x="147" y="56"/>
                  </a:lnTo>
                  <a:lnTo>
                    <a:pt x="132" y="49"/>
                  </a:lnTo>
                  <a:lnTo>
                    <a:pt x="115" y="48"/>
                  </a:lnTo>
                  <a:close/>
                  <a:moveTo>
                    <a:pt x="115" y="0"/>
                  </a:moveTo>
                  <a:lnTo>
                    <a:pt x="143" y="4"/>
                  </a:lnTo>
                  <a:lnTo>
                    <a:pt x="168" y="11"/>
                  </a:lnTo>
                  <a:lnTo>
                    <a:pt x="189" y="25"/>
                  </a:lnTo>
                  <a:lnTo>
                    <a:pt x="206" y="42"/>
                  </a:lnTo>
                  <a:lnTo>
                    <a:pt x="219" y="63"/>
                  </a:lnTo>
                  <a:lnTo>
                    <a:pt x="226" y="87"/>
                  </a:lnTo>
                  <a:lnTo>
                    <a:pt x="229" y="116"/>
                  </a:lnTo>
                  <a:lnTo>
                    <a:pt x="226" y="144"/>
                  </a:lnTo>
                  <a:lnTo>
                    <a:pt x="219" y="169"/>
                  </a:lnTo>
                  <a:lnTo>
                    <a:pt x="206" y="190"/>
                  </a:lnTo>
                  <a:lnTo>
                    <a:pt x="189" y="208"/>
                  </a:lnTo>
                  <a:lnTo>
                    <a:pt x="168" y="222"/>
                  </a:lnTo>
                  <a:lnTo>
                    <a:pt x="143" y="232"/>
                  </a:lnTo>
                  <a:lnTo>
                    <a:pt x="115" y="234"/>
                  </a:lnTo>
                  <a:lnTo>
                    <a:pt x="88" y="232"/>
                  </a:lnTo>
                  <a:lnTo>
                    <a:pt x="63" y="224"/>
                  </a:lnTo>
                  <a:lnTo>
                    <a:pt x="41" y="209"/>
                  </a:lnTo>
                  <a:lnTo>
                    <a:pt x="24" y="192"/>
                  </a:lnTo>
                  <a:lnTo>
                    <a:pt x="10" y="170"/>
                  </a:lnTo>
                  <a:lnTo>
                    <a:pt x="3" y="144"/>
                  </a:lnTo>
                  <a:lnTo>
                    <a:pt x="0" y="116"/>
                  </a:lnTo>
                  <a:lnTo>
                    <a:pt x="3" y="87"/>
                  </a:lnTo>
                  <a:lnTo>
                    <a:pt x="10" y="63"/>
                  </a:lnTo>
                  <a:lnTo>
                    <a:pt x="24" y="42"/>
                  </a:lnTo>
                  <a:lnTo>
                    <a:pt x="41" y="23"/>
                  </a:lnTo>
                  <a:lnTo>
                    <a:pt x="62" y="11"/>
                  </a:lnTo>
                  <a:lnTo>
                    <a:pt x="86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8041100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1 w 159"/>
                <a:gd name="T3" fmla="*/ 1 h 234"/>
                <a:gd name="T4" fmla="*/ 136 w 159"/>
                <a:gd name="T5" fmla="*/ 4 h 234"/>
                <a:gd name="T6" fmla="*/ 136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1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9 w 159"/>
                <a:gd name="T19" fmla="*/ 61 h 234"/>
                <a:gd name="T20" fmla="*/ 63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5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49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5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2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1 w 159"/>
                <a:gd name="T67" fmla="*/ 190 h 234"/>
                <a:gd name="T68" fmla="*/ 91 w 159"/>
                <a:gd name="T69" fmla="*/ 186 h 234"/>
                <a:gd name="T70" fmla="*/ 98 w 159"/>
                <a:gd name="T71" fmla="*/ 179 h 234"/>
                <a:gd name="T72" fmla="*/ 101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1 w 159"/>
                <a:gd name="T83" fmla="*/ 123 h 234"/>
                <a:gd name="T84" fmla="*/ 25 w 159"/>
                <a:gd name="T85" fmla="*/ 111 h 234"/>
                <a:gd name="T86" fmla="*/ 13 w 159"/>
                <a:gd name="T87" fmla="*/ 97 h 234"/>
                <a:gd name="T88" fmla="*/ 4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4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1" y="1"/>
                  </a:lnTo>
                  <a:lnTo>
                    <a:pt x="136" y="4"/>
                  </a:lnTo>
                  <a:lnTo>
                    <a:pt x="136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9" y="61"/>
                  </a:lnTo>
                  <a:lnTo>
                    <a:pt x="63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5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49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5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2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1" y="190"/>
                  </a:lnTo>
                  <a:lnTo>
                    <a:pt x="91" y="186"/>
                  </a:lnTo>
                  <a:lnTo>
                    <a:pt x="98" y="179"/>
                  </a:lnTo>
                  <a:lnTo>
                    <a:pt x="101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1" y="123"/>
                  </a:lnTo>
                  <a:lnTo>
                    <a:pt x="25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4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8314785" y="370016"/>
              <a:ext cx="197146" cy="238895"/>
            </a:xfrm>
            <a:custGeom>
              <a:avLst/>
              <a:gdLst>
                <a:gd name="T0" fmla="*/ 0 w 255"/>
                <a:gd name="T1" fmla="*/ 0 h 308"/>
                <a:gd name="T2" fmla="*/ 74 w 255"/>
                <a:gd name="T3" fmla="*/ 0 h 308"/>
                <a:gd name="T4" fmla="*/ 74 w 255"/>
                <a:gd name="T5" fmla="*/ 25 h 308"/>
                <a:gd name="T6" fmla="*/ 73 w 255"/>
                <a:gd name="T7" fmla="*/ 53 h 308"/>
                <a:gd name="T8" fmla="*/ 73 w 255"/>
                <a:gd name="T9" fmla="*/ 86 h 308"/>
                <a:gd name="T10" fmla="*/ 73 w 255"/>
                <a:gd name="T11" fmla="*/ 119 h 308"/>
                <a:gd name="T12" fmla="*/ 188 w 255"/>
                <a:gd name="T13" fmla="*/ 119 h 308"/>
                <a:gd name="T14" fmla="*/ 188 w 255"/>
                <a:gd name="T15" fmla="*/ 86 h 308"/>
                <a:gd name="T16" fmla="*/ 188 w 255"/>
                <a:gd name="T17" fmla="*/ 55 h 308"/>
                <a:gd name="T18" fmla="*/ 184 w 255"/>
                <a:gd name="T19" fmla="*/ 26 h 308"/>
                <a:gd name="T20" fmla="*/ 180 w 255"/>
                <a:gd name="T21" fmla="*/ 0 h 308"/>
                <a:gd name="T22" fmla="*/ 255 w 255"/>
                <a:gd name="T23" fmla="*/ 0 h 308"/>
                <a:gd name="T24" fmla="*/ 255 w 255"/>
                <a:gd name="T25" fmla="*/ 25 h 308"/>
                <a:gd name="T26" fmla="*/ 254 w 255"/>
                <a:gd name="T27" fmla="*/ 53 h 308"/>
                <a:gd name="T28" fmla="*/ 254 w 255"/>
                <a:gd name="T29" fmla="*/ 86 h 308"/>
                <a:gd name="T30" fmla="*/ 254 w 255"/>
                <a:gd name="T31" fmla="*/ 228 h 308"/>
                <a:gd name="T32" fmla="*/ 254 w 255"/>
                <a:gd name="T33" fmla="*/ 254 h 308"/>
                <a:gd name="T34" fmla="*/ 255 w 255"/>
                <a:gd name="T35" fmla="*/ 281 h 308"/>
                <a:gd name="T36" fmla="*/ 255 w 255"/>
                <a:gd name="T37" fmla="*/ 308 h 308"/>
                <a:gd name="T38" fmla="*/ 187 w 255"/>
                <a:gd name="T39" fmla="*/ 308 h 308"/>
                <a:gd name="T40" fmla="*/ 187 w 255"/>
                <a:gd name="T41" fmla="*/ 289 h 308"/>
                <a:gd name="T42" fmla="*/ 188 w 255"/>
                <a:gd name="T43" fmla="*/ 271 h 308"/>
                <a:gd name="T44" fmla="*/ 188 w 255"/>
                <a:gd name="T45" fmla="*/ 251 h 308"/>
                <a:gd name="T46" fmla="*/ 188 w 255"/>
                <a:gd name="T47" fmla="*/ 228 h 308"/>
                <a:gd name="T48" fmla="*/ 188 w 255"/>
                <a:gd name="T49" fmla="*/ 166 h 308"/>
                <a:gd name="T50" fmla="*/ 73 w 255"/>
                <a:gd name="T51" fmla="*/ 166 h 308"/>
                <a:gd name="T52" fmla="*/ 73 w 255"/>
                <a:gd name="T53" fmla="*/ 228 h 308"/>
                <a:gd name="T54" fmla="*/ 73 w 255"/>
                <a:gd name="T55" fmla="*/ 254 h 308"/>
                <a:gd name="T56" fmla="*/ 74 w 255"/>
                <a:gd name="T57" fmla="*/ 281 h 308"/>
                <a:gd name="T58" fmla="*/ 74 w 255"/>
                <a:gd name="T59" fmla="*/ 308 h 308"/>
                <a:gd name="T60" fmla="*/ 6 w 255"/>
                <a:gd name="T61" fmla="*/ 308 h 308"/>
                <a:gd name="T62" fmla="*/ 6 w 255"/>
                <a:gd name="T63" fmla="*/ 289 h 308"/>
                <a:gd name="T64" fmla="*/ 8 w 255"/>
                <a:gd name="T65" fmla="*/ 271 h 308"/>
                <a:gd name="T66" fmla="*/ 8 w 255"/>
                <a:gd name="T67" fmla="*/ 251 h 308"/>
                <a:gd name="T68" fmla="*/ 8 w 255"/>
                <a:gd name="T69" fmla="*/ 228 h 308"/>
                <a:gd name="T70" fmla="*/ 8 w 255"/>
                <a:gd name="T71" fmla="*/ 86 h 308"/>
                <a:gd name="T72" fmla="*/ 8 w 255"/>
                <a:gd name="T73" fmla="*/ 55 h 308"/>
                <a:gd name="T74" fmla="*/ 4 w 255"/>
                <a:gd name="T75" fmla="*/ 26 h 308"/>
                <a:gd name="T76" fmla="*/ 0 w 255"/>
                <a:gd name="T7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308">
                  <a:moveTo>
                    <a:pt x="0" y="0"/>
                  </a:moveTo>
                  <a:lnTo>
                    <a:pt x="74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19"/>
                  </a:lnTo>
                  <a:lnTo>
                    <a:pt x="188" y="119"/>
                  </a:lnTo>
                  <a:lnTo>
                    <a:pt x="188" y="86"/>
                  </a:lnTo>
                  <a:lnTo>
                    <a:pt x="188" y="55"/>
                  </a:lnTo>
                  <a:lnTo>
                    <a:pt x="184" y="26"/>
                  </a:lnTo>
                  <a:lnTo>
                    <a:pt x="180" y="0"/>
                  </a:lnTo>
                  <a:lnTo>
                    <a:pt x="255" y="0"/>
                  </a:lnTo>
                  <a:lnTo>
                    <a:pt x="255" y="25"/>
                  </a:lnTo>
                  <a:lnTo>
                    <a:pt x="254" y="53"/>
                  </a:lnTo>
                  <a:lnTo>
                    <a:pt x="254" y="86"/>
                  </a:lnTo>
                  <a:lnTo>
                    <a:pt x="254" y="228"/>
                  </a:lnTo>
                  <a:lnTo>
                    <a:pt x="254" y="254"/>
                  </a:lnTo>
                  <a:lnTo>
                    <a:pt x="255" y="281"/>
                  </a:lnTo>
                  <a:lnTo>
                    <a:pt x="255" y="308"/>
                  </a:lnTo>
                  <a:lnTo>
                    <a:pt x="187" y="308"/>
                  </a:lnTo>
                  <a:lnTo>
                    <a:pt x="187" y="289"/>
                  </a:lnTo>
                  <a:lnTo>
                    <a:pt x="188" y="271"/>
                  </a:lnTo>
                  <a:lnTo>
                    <a:pt x="188" y="251"/>
                  </a:lnTo>
                  <a:lnTo>
                    <a:pt x="188" y="228"/>
                  </a:lnTo>
                  <a:lnTo>
                    <a:pt x="188" y="166"/>
                  </a:lnTo>
                  <a:lnTo>
                    <a:pt x="73" y="166"/>
                  </a:lnTo>
                  <a:lnTo>
                    <a:pt x="73" y="228"/>
                  </a:lnTo>
                  <a:lnTo>
                    <a:pt x="73" y="254"/>
                  </a:lnTo>
                  <a:lnTo>
                    <a:pt x="74" y="281"/>
                  </a:lnTo>
                  <a:lnTo>
                    <a:pt x="74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8" y="271"/>
                  </a:lnTo>
                  <a:lnTo>
                    <a:pt x="8" y="251"/>
                  </a:lnTo>
                  <a:lnTo>
                    <a:pt x="8" y="228"/>
                  </a:lnTo>
                  <a:lnTo>
                    <a:pt x="8" y="86"/>
                  </a:lnTo>
                  <a:lnTo>
                    <a:pt x="8" y="55"/>
                  </a:lnTo>
                  <a:lnTo>
                    <a:pt x="4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4" name="Freeform 15"/>
            <p:cNvSpPr>
              <a:spLocks noEditPoints="1"/>
            </p:cNvSpPr>
            <p:nvPr/>
          </p:nvSpPr>
          <p:spPr bwMode="auto">
            <a:xfrm>
              <a:off x="8553679" y="432639"/>
              <a:ext cx="162356" cy="180911"/>
            </a:xfrm>
            <a:custGeom>
              <a:avLst/>
              <a:gdLst>
                <a:gd name="T0" fmla="*/ 108 w 210"/>
                <a:gd name="T1" fmla="*/ 48 h 234"/>
                <a:gd name="T2" fmla="*/ 93 w 210"/>
                <a:gd name="T3" fmla="*/ 49 h 234"/>
                <a:gd name="T4" fmla="*/ 79 w 210"/>
                <a:gd name="T5" fmla="*/ 55 h 234"/>
                <a:gd name="T6" fmla="*/ 70 w 210"/>
                <a:gd name="T7" fmla="*/ 63 h 234"/>
                <a:gd name="T8" fmla="*/ 64 w 210"/>
                <a:gd name="T9" fmla="*/ 72 h 234"/>
                <a:gd name="T10" fmla="*/ 60 w 210"/>
                <a:gd name="T11" fmla="*/ 81 h 234"/>
                <a:gd name="T12" fmla="*/ 57 w 210"/>
                <a:gd name="T13" fmla="*/ 90 h 234"/>
                <a:gd name="T14" fmla="*/ 153 w 210"/>
                <a:gd name="T15" fmla="*/ 90 h 234"/>
                <a:gd name="T16" fmla="*/ 150 w 210"/>
                <a:gd name="T17" fmla="*/ 80 h 234"/>
                <a:gd name="T18" fmla="*/ 145 w 210"/>
                <a:gd name="T19" fmla="*/ 68 h 234"/>
                <a:gd name="T20" fmla="*/ 136 w 210"/>
                <a:gd name="T21" fmla="*/ 57 h 234"/>
                <a:gd name="T22" fmla="*/ 124 w 210"/>
                <a:gd name="T23" fmla="*/ 51 h 234"/>
                <a:gd name="T24" fmla="*/ 108 w 210"/>
                <a:gd name="T25" fmla="*/ 48 h 234"/>
                <a:gd name="T26" fmla="*/ 107 w 210"/>
                <a:gd name="T27" fmla="*/ 0 h 234"/>
                <a:gd name="T28" fmla="*/ 131 w 210"/>
                <a:gd name="T29" fmla="*/ 2 h 234"/>
                <a:gd name="T30" fmla="*/ 151 w 210"/>
                <a:gd name="T31" fmla="*/ 9 h 234"/>
                <a:gd name="T32" fmla="*/ 170 w 210"/>
                <a:gd name="T33" fmla="*/ 18 h 234"/>
                <a:gd name="T34" fmla="*/ 183 w 210"/>
                <a:gd name="T35" fmla="*/ 31 h 234"/>
                <a:gd name="T36" fmla="*/ 193 w 210"/>
                <a:gd name="T37" fmla="*/ 46 h 234"/>
                <a:gd name="T38" fmla="*/ 201 w 210"/>
                <a:gd name="T39" fmla="*/ 61 h 234"/>
                <a:gd name="T40" fmla="*/ 206 w 210"/>
                <a:gd name="T41" fmla="*/ 78 h 234"/>
                <a:gd name="T42" fmla="*/ 209 w 210"/>
                <a:gd name="T43" fmla="*/ 95 h 234"/>
                <a:gd name="T44" fmla="*/ 210 w 210"/>
                <a:gd name="T45" fmla="*/ 114 h 234"/>
                <a:gd name="T46" fmla="*/ 210 w 210"/>
                <a:gd name="T47" fmla="*/ 120 h 234"/>
                <a:gd name="T48" fmla="*/ 210 w 210"/>
                <a:gd name="T49" fmla="*/ 127 h 234"/>
                <a:gd name="T50" fmla="*/ 57 w 210"/>
                <a:gd name="T51" fmla="*/ 127 h 234"/>
                <a:gd name="T52" fmla="*/ 59 w 210"/>
                <a:gd name="T53" fmla="*/ 136 h 234"/>
                <a:gd name="T54" fmla="*/ 61 w 210"/>
                <a:gd name="T55" fmla="*/ 145 h 234"/>
                <a:gd name="T56" fmla="*/ 66 w 210"/>
                <a:gd name="T57" fmla="*/ 154 h 234"/>
                <a:gd name="T58" fmla="*/ 74 w 210"/>
                <a:gd name="T59" fmla="*/ 165 h 234"/>
                <a:gd name="T60" fmla="*/ 86 w 210"/>
                <a:gd name="T61" fmla="*/ 174 h 234"/>
                <a:gd name="T62" fmla="*/ 100 w 210"/>
                <a:gd name="T63" fmla="*/ 181 h 234"/>
                <a:gd name="T64" fmla="*/ 119 w 210"/>
                <a:gd name="T65" fmla="*/ 186 h 234"/>
                <a:gd name="T66" fmla="*/ 140 w 210"/>
                <a:gd name="T67" fmla="*/ 187 h 234"/>
                <a:gd name="T68" fmla="*/ 166 w 210"/>
                <a:gd name="T69" fmla="*/ 184 h 234"/>
                <a:gd name="T70" fmla="*/ 189 w 210"/>
                <a:gd name="T71" fmla="*/ 181 h 234"/>
                <a:gd name="T72" fmla="*/ 189 w 210"/>
                <a:gd name="T73" fmla="*/ 228 h 234"/>
                <a:gd name="T74" fmla="*/ 162 w 210"/>
                <a:gd name="T75" fmla="*/ 233 h 234"/>
                <a:gd name="T76" fmla="*/ 133 w 210"/>
                <a:gd name="T77" fmla="*/ 234 h 234"/>
                <a:gd name="T78" fmla="*/ 103 w 210"/>
                <a:gd name="T79" fmla="*/ 232 h 234"/>
                <a:gd name="T80" fmla="*/ 77 w 210"/>
                <a:gd name="T81" fmla="*/ 225 h 234"/>
                <a:gd name="T82" fmla="*/ 55 w 210"/>
                <a:gd name="T83" fmla="*/ 213 h 234"/>
                <a:gd name="T84" fmla="*/ 35 w 210"/>
                <a:gd name="T85" fmla="*/ 198 h 234"/>
                <a:gd name="T86" fmla="*/ 19 w 210"/>
                <a:gd name="T87" fmla="*/ 178 h 234"/>
                <a:gd name="T88" fmla="*/ 9 w 210"/>
                <a:gd name="T89" fmla="*/ 156 h 234"/>
                <a:gd name="T90" fmla="*/ 1 w 210"/>
                <a:gd name="T91" fmla="*/ 131 h 234"/>
                <a:gd name="T92" fmla="*/ 0 w 210"/>
                <a:gd name="T93" fmla="*/ 103 h 234"/>
                <a:gd name="T94" fmla="*/ 2 w 210"/>
                <a:gd name="T95" fmla="*/ 78 h 234"/>
                <a:gd name="T96" fmla="*/ 10 w 210"/>
                <a:gd name="T97" fmla="*/ 56 h 234"/>
                <a:gd name="T98" fmla="*/ 22 w 210"/>
                <a:gd name="T99" fmla="*/ 38 h 234"/>
                <a:gd name="T100" fmla="*/ 38 w 210"/>
                <a:gd name="T101" fmla="*/ 22 h 234"/>
                <a:gd name="T102" fmla="*/ 57 w 210"/>
                <a:gd name="T103" fmla="*/ 10 h 234"/>
                <a:gd name="T104" fmla="*/ 81 w 210"/>
                <a:gd name="T105" fmla="*/ 2 h 234"/>
                <a:gd name="T106" fmla="*/ 107 w 210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34">
                  <a:moveTo>
                    <a:pt x="108" y="48"/>
                  </a:moveTo>
                  <a:lnTo>
                    <a:pt x="93" y="49"/>
                  </a:lnTo>
                  <a:lnTo>
                    <a:pt x="79" y="55"/>
                  </a:lnTo>
                  <a:lnTo>
                    <a:pt x="70" y="63"/>
                  </a:lnTo>
                  <a:lnTo>
                    <a:pt x="64" y="72"/>
                  </a:lnTo>
                  <a:lnTo>
                    <a:pt x="60" y="81"/>
                  </a:lnTo>
                  <a:lnTo>
                    <a:pt x="57" y="90"/>
                  </a:lnTo>
                  <a:lnTo>
                    <a:pt x="153" y="90"/>
                  </a:lnTo>
                  <a:lnTo>
                    <a:pt x="150" y="80"/>
                  </a:lnTo>
                  <a:lnTo>
                    <a:pt x="145" y="68"/>
                  </a:lnTo>
                  <a:lnTo>
                    <a:pt x="136" y="57"/>
                  </a:lnTo>
                  <a:lnTo>
                    <a:pt x="124" y="51"/>
                  </a:lnTo>
                  <a:lnTo>
                    <a:pt x="108" y="48"/>
                  </a:lnTo>
                  <a:close/>
                  <a:moveTo>
                    <a:pt x="107" y="0"/>
                  </a:moveTo>
                  <a:lnTo>
                    <a:pt x="131" y="2"/>
                  </a:lnTo>
                  <a:lnTo>
                    <a:pt x="151" y="9"/>
                  </a:lnTo>
                  <a:lnTo>
                    <a:pt x="170" y="18"/>
                  </a:lnTo>
                  <a:lnTo>
                    <a:pt x="183" y="31"/>
                  </a:lnTo>
                  <a:lnTo>
                    <a:pt x="193" y="46"/>
                  </a:lnTo>
                  <a:lnTo>
                    <a:pt x="201" y="61"/>
                  </a:lnTo>
                  <a:lnTo>
                    <a:pt x="206" y="78"/>
                  </a:lnTo>
                  <a:lnTo>
                    <a:pt x="209" y="95"/>
                  </a:lnTo>
                  <a:lnTo>
                    <a:pt x="210" y="114"/>
                  </a:lnTo>
                  <a:lnTo>
                    <a:pt x="210" y="120"/>
                  </a:lnTo>
                  <a:lnTo>
                    <a:pt x="210" y="127"/>
                  </a:lnTo>
                  <a:lnTo>
                    <a:pt x="57" y="127"/>
                  </a:lnTo>
                  <a:lnTo>
                    <a:pt x="59" y="136"/>
                  </a:lnTo>
                  <a:lnTo>
                    <a:pt x="61" y="145"/>
                  </a:lnTo>
                  <a:lnTo>
                    <a:pt x="66" y="154"/>
                  </a:lnTo>
                  <a:lnTo>
                    <a:pt x="74" y="165"/>
                  </a:lnTo>
                  <a:lnTo>
                    <a:pt x="86" y="174"/>
                  </a:lnTo>
                  <a:lnTo>
                    <a:pt x="100" y="181"/>
                  </a:lnTo>
                  <a:lnTo>
                    <a:pt x="119" y="186"/>
                  </a:lnTo>
                  <a:lnTo>
                    <a:pt x="140" y="187"/>
                  </a:lnTo>
                  <a:lnTo>
                    <a:pt x="166" y="184"/>
                  </a:lnTo>
                  <a:lnTo>
                    <a:pt x="189" y="181"/>
                  </a:lnTo>
                  <a:lnTo>
                    <a:pt x="189" y="228"/>
                  </a:lnTo>
                  <a:lnTo>
                    <a:pt x="162" y="233"/>
                  </a:lnTo>
                  <a:lnTo>
                    <a:pt x="133" y="234"/>
                  </a:lnTo>
                  <a:lnTo>
                    <a:pt x="103" y="232"/>
                  </a:lnTo>
                  <a:lnTo>
                    <a:pt x="77" y="225"/>
                  </a:lnTo>
                  <a:lnTo>
                    <a:pt x="55" y="213"/>
                  </a:lnTo>
                  <a:lnTo>
                    <a:pt x="35" y="198"/>
                  </a:lnTo>
                  <a:lnTo>
                    <a:pt x="19" y="178"/>
                  </a:lnTo>
                  <a:lnTo>
                    <a:pt x="9" y="156"/>
                  </a:lnTo>
                  <a:lnTo>
                    <a:pt x="1" y="131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81" y="2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8736909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69 w 207"/>
                <a:gd name="T3" fmla="*/ 132 h 234"/>
                <a:gd name="T4" fmla="*/ 57 w 207"/>
                <a:gd name="T5" fmla="*/ 160 h 234"/>
                <a:gd name="T6" fmla="*/ 68 w 207"/>
                <a:gd name="T7" fmla="*/ 179 h 234"/>
                <a:gd name="T8" fmla="*/ 92 w 207"/>
                <a:gd name="T9" fmla="*/ 187 h 234"/>
                <a:gd name="T10" fmla="*/ 122 w 207"/>
                <a:gd name="T11" fmla="*/ 177 h 234"/>
                <a:gd name="T12" fmla="*/ 140 w 207"/>
                <a:gd name="T13" fmla="*/ 153 h 234"/>
                <a:gd name="T14" fmla="*/ 145 w 207"/>
                <a:gd name="T15" fmla="*/ 124 h 234"/>
                <a:gd name="T16" fmla="*/ 133 w 207"/>
                <a:gd name="T17" fmla="*/ 115 h 234"/>
                <a:gd name="T18" fmla="*/ 98 w 207"/>
                <a:gd name="T19" fmla="*/ 0 h 234"/>
                <a:gd name="T20" fmla="*/ 146 w 207"/>
                <a:gd name="T21" fmla="*/ 6 h 234"/>
                <a:gd name="T22" fmla="*/ 177 w 207"/>
                <a:gd name="T23" fmla="*/ 22 h 234"/>
                <a:gd name="T24" fmla="*/ 192 w 207"/>
                <a:gd name="T25" fmla="*/ 47 h 234"/>
                <a:gd name="T26" fmla="*/ 199 w 207"/>
                <a:gd name="T27" fmla="*/ 76 h 234"/>
                <a:gd name="T28" fmla="*/ 200 w 207"/>
                <a:gd name="T29" fmla="*/ 107 h 234"/>
                <a:gd name="T30" fmla="*/ 200 w 207"/>
                <a:gd name="T31" fmla="*/ 178 h 234"/>
                <a:gd name="T32" fmla="*/ 207 w 207"/>
                <a:gd name="T33" fmla="*/ 228 h 234"/>
                <a:gd name="T34" fmla="*/ 150 w 207"/>
                <a:gd name="T35" fmla="*/ 208 h 234"/>
                <a:gd name="T36" fmla="*/ 149 w 207"/>
                <a:gd name="T37" fmla="*/ 190 h 234"/>
                <a:gd name="T38" fmla="*/ 132 w 207"/>
                <a:gd name="T39" fmla="*/ 211 h 234"/>
                <a:gd name="T40" fmla="*/ 107 w 207"/>
                <a:gd name="T41" fmla="*/ 228 h 234"/>
                <a:gd name="T42" fmla="*/ 72 w 207"/>
                <a:gd name="T43" fmla="*/ 234 h 234"/>
                <a:gd name="T44" fmla="*/ 35 w 207"/>
                <a:gd name="T45" fmla="*/ 226 h 234"/>
                <a:gd name="T46" fmla="*/ 9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4 w 207"/>
                <a:gd name="T53" fmla="*/ 95 h 234"/>
                <a:gd name="T54" fmla="*/ 93 w 207"/>
                <a:gd name="T55" fmla="*/ 80 h 234"/>
                <a:gd name="T56" fmla="*/ 145 w 207"/>
                <a:gd name="T57" fmla="*/ 78 h 234"/>
                <a:gd name="T58" fmla="*/ 140 w 207"/>
                <a:gd name="T59" fmla="*/ 59 h 234"/>
                <a:gd name="T60" fmla="*/ 122 w 207"/>
                <a:gd name="T61" fmla="*/ 46 h 234"/>
                <a:gd name="T62" fmla="*/ 88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39 w 207"/>
                <a:gd name="T69" fmla="*/ 6 h 234"/>
                <a:gd name="T70" fmla="*/ 74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2" y="123"/>
                  </a:lnTo>
                  <a:lnTo>
                    <a:pt x="69" y="132"/>
                  </a:lnTo>
                  <a:lnTo>
                    <a:pt x="61" y="145"/>
                  </a:lnTo>
                  <a:lnTo>
                    <a:pt x="57" y="160"/>
                  </a:lnTo>
                  <a:lnTo>
                    <a:pt x="60" y="170"/>
                  </a:lnTo>
                  <a:lnTo>
                    <a:pt x="68" y="179"/>
                  </a:lnTo>
                  <a:lnTo>
                    <a:pt x="78" y="184"/>
                  </a:lnTo>
                  <a:lnTo>
                    <a:pt x="92" y="187"/>
                  </a:lnTo>
                  <a:lnTo>
                    <a:pt x="109" y="184"/>
                  </a:lnTo>
                  <a:lnTo>
                    <a:pt x="122" y="177"/>
                  </a:lnTo>
                  <a:lnTo>
                    <a:pt x="132" y="166"/>
                  </a:lnTo>
                  <a:lnTo>
                    <a:pt x="140" y="153"/>
                  </a:lnTo>
                  <a:lnTo>
                    <a:pt x="144" y="139"/>
                  </a:lnTo>
                  <a:lnTo>
                    <a:pt x="145" y="124"/>
                  </a:lnTo>
                  <a:lnTo>
                    <a:pt x="145" y="118"/>
                  </a:lnTo>
                  <a:lnTo>
                    <a:pt x="133" y="115"/>
                  </a:lnTo>
                  <a:lnTo>
                    <a:pt x="123" y="115"/>
                  </a:lnTo>
                  <a:close/>
                  <a:moveTo>
                    <a:pt x="98" y="0"/>
                  </a:moveTo>
                  <a:lnTo>
                    <a:pt x="126" y="2"/>
                  </a:lnTo>
                  <a:lnTo>
                    <a:pt x="146" y="6"/>
                  </a:lnTo>
                  <a:lnTo>
                    <a:pt x="164" y="13"/>
                  </a:lnTo>
                  <a:lnTo>
                    <a:pt x="177" y="22"/>
                  </a:lnTo>
                  <a:lnTo>
                    <a:pt x="186" y="34"/>
                  </a:lnTo>
                  <a:lnTo>
                    <a:pt x="192" y="47"/>
                  </a:lnTo>
                  <a:lnTo>
                    <a:pt x="196" y="60"/>
                  </a:lnTo>
                  <a:lnTo>
                    <a:pt x="199" y="76"/>
                  </a:lnTo>
                  <a:lnTo>
                    <a:pt x="199" y="91"/>
                  </a:lnTo>
                  <a:lnTo>
                    <a:pt x="200" y="107"/>
                  </a:lnTo>
                  <a:lnTo>
                    <a:pt x="200" y="152"/>
                  </a:lnTo>
                  <a:lnTo>
                    <a:pt x="200" y="178"/>
                  </a:lnTo>
                  <a:lnTo>
                    <a:pt x="204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0" y="208"/>
                  </a:lnTo>
                  <a:lnTo>
                    <a:pt x="149" y="190"/>
                  </a:lnTo>
                  <a:lnTo>
                    <a:pt x="149" y="190"/>
                  </a:lnTo>
                  <a:lnTo>
                    <a:pt x="141" y="200"/>
                  </a:lnTo>
                  <a:lnTo>
                    <a:pt x="132" y="211"/>
                  </a:lnTo>
                  <a:lnTo>
                    <a:pt x="120" y="220"/>
                  </a:lnTo>
                  <a:lnTo>
                    <a:pt x="107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2" y="233"/>
                  </a:lnTo>
                  <a:lnTo>
                    <a:pt x="35" y="226"/>
                  </a:lnTo>
                  <a:lnTo>
                    <a:pt x="21" y="216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2" y="142"/>
                  </a:lnTo>
                  <a:lnTo>
                    <a:pt x="12" y="124"/>
                  </a:lnTo>
                  <a:lnTo>
                    <a:pt x="25" y="107"/>
                  </a:lnTo>
                  <a:lnTo>
                    <a:pt x="44" y="95"/>
                  </a:lnTo>
                  <a:lnTo>
                    <a:pt x="67" y="85"/>
                  </a:lnTo>
                  <a:lnTo>
                    <a:pt x="93" y="80"/>
                  </a:lnTo>
                  <a:lnTo>
                    <a:pt x="123" y="78"/>
                  </a:lnTo>
                  <a:lnTo>
                    <a:pt x="145" y="78"/>
                  </a:lnTo>
                  <a:lnTo>
                    <a:pt x="144" y="68"/>
                  </a:lnTo>
                  <a:lnTo>
                    <a:pt x="140" y="59"/>
                  </a:lnTo>
                  <a:lnTo>
                    <a:pt x="132" y="52"/>
                  </a:lnTo>
                  <a:lnTo>
                    <a:pt x="122" y="46"/>
                  </a:lnTo>
                  <a:lnTo>
                    <a:pt x="107" y="43"/>
                  </a:lnTo>
                  <a:lnTo>
                    <a:pt x="88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39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39" y="6"/>
                  </a:lnTo>
                  <a:lnTo>
                    <a:pt x="55" y="4"/>
                  </a:lnTo>
                  <a:lnTo>
                    <a:pt x="74" y="1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8927097" y="349142"/>
              <a:ext cx="53345" cy="259769"/>
            </a:xfrm>
            <a:custGeom>
              <a:avLst/>
              <a:gdLst>
                <a:gd name="T0" fmla="*/ 69 w 69"/>
                <a:gd name="T1" fmla="*/ 0 h 335"/>
                <a:gd name="T2" fmla="*/ 69 w 69"/>
                <a:gd name="T3" fmla="*/ 12 h 335"/>
                <a:gd name="T4" fmla="*/ 68 w 69"/>
                <a:gd name="T5" fmla="*/ 28 h 335"/>
                <a:gd name="T6" fmla="*/ 68 w 69"/>
                <a:gd name="T7" fmla="*/ 48 h 335"/>
                <a:gd name="T8" fmla="*/ 68 w 69"/>
                <a:gd name="T9" fmla="*/ 66 h 335"/>
                <a:gd name="T10" fmla="*/ 67 w 69"/>
                <a:gd name="T11" fmla="*/ 82 h 335"/>
                <a:gd name="T12" fmla="*/ 67 w 69"/>
                <a:gd name="T13" fmla="*/ 243 h 335"/>
                <a:gd name="T14" fmla="*/ 68 w 69"/>
                <a:gd name="T15" fmla="*/ 289 h 335"/>
                <a:gd name="T16" fmla="*/ 69 w 69"/>
                <a:gd name="T17" fmla="*/ 335 h 335"/>
                <a:gd name="T18" fmla="*/ 7 w 69"/>
                <a:gd name="T19" fmla="*/ 335 h 335"/>
                <a:gd name="T20" fmla="*/ 8 w 69"/>
                <a:gd name="T21" fmla="*/ 307 h 335"/>
                <a:gd name="T22" fmla="*/ 8 w 69"/>
                <a:gd name="T23" fmla="*/ 277 h 335"/>
                <a:gd name="T24" fmla="*/ 9 w 69"/>
                <a:gd name="T25" fmla="*/ 243 h 335"/>
                <a:gd name="T26" fmla="*/ 9 w 69"/>
                <a:gd name="T27" fmla="*/ 124 h 335"/>
                <a:gd name="T28" fmla="*/ 9 w 69"/>
                <a:gd name="T29" fmla="*/ 108 h 335"/>
                <a:gd name="T30" fmla="*/ 8 w 69"/>
                <a:gd name="T31" fmla="*/ 87 h 335"/>
                <a:gd name="T32" fmla="*/ 7 w 69"/>
                <a:gd name="T33" fmla="*/ 62 h 335"/>
                <a:gd name="T34" fmla="*/ 4 w 69"/>
                <a:gd name="T35" fmla="*/ 33 h 335"/>
                <a:gd name="T36" fmla="*/ 0 w 69"/>
                <a:gd name="T37" fmla="*/ 4 h 335"/>
                <a:gd name="T38" fmla="*/ 69 w 69"/>
                <a:gd name="T3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35">
                  <a:moveTo>
                    <a:pt x="69" y="0"/>
                  </a:moveTo>
                  <a:lnTo>
                    <a:pt x="69" y="12"/>
                  </a:lnTo>
                  <a:lnTo>
                    <a:pt x="68" y="28"/>
                  </a:lnTo>
                  <a:lnTo>
                    <a:pt x="68" y="48"/>
                  </a:lnTo>
                  <a:lnTo>
                    <a:pt x="68" y="66"/>
                  </a:lnTo>
                  <a:lnTo>
                    <a:pt x="67" y="82"/>
                  </a:lnTo>
                  <a:lnTo>
                    <a:pt x="67" y="243"/>
                  </a:lnTo>
                  <a:lnTo>
                    <a:pt x="68" y="289"/>
                  </a:lnTo>
                  <a:lnTo>
                    <a:pt x="69" y="335"/>
                  </a:lnTo>
                  <a:lnTo>
                    <a:pt x="7" y="335"/>
                  </a:lnTo>
                  <a:lnTo>
                    <a:pt x="8" y="307"/>
                  </a:lnTo>
                  <a:lnTo>
                    <a:pt x="8" y="277"/>
                  </a:lnTo>
                  <a:lnTo>
                    <a:pt x="9" y="243"/>
                  </a:lnTo>
                  <a:lnTo>
                    <a:pt x="9" y="124"/>
                  </a:lnTo>
                  <a:lnTo>
                    <a:pt x="9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9001317" y="388571"/>
              <a:ext cx="113649" cy="224979"/>
            </a:xfrm>
            <a:custGeom>
              <a:avLst/>
              <a:gdLst>
                <a:gd name="T0" fmla="*/ 103 w 146"/>
                <a:gd name="T1" fmla="*/ 0 h 291"/>
                <a:gd name="T2" fmla="*/ 102 w 146"/>
                <a:gd name="T3" fmla="*/ 16 h 291"/>
                <a:gd name="T4" fmla="*/ 100 w 146"/>
                <a:gd name="T5" fmla="*/ 32 h 291"/>
                <a:gd name="T6" fmla="*/ 100 w 146"/>
                <a:gd name="T7" fmla="*/ 47 h 291"/>
                <a:gd name="T8" fmla="*/ 99 w 146"/>
                <a:gd name="T9" fmla="*/ 57 h 291"/>
                <a:gd name="T10" fmla="*/ 99 w 146"/>
                <a:gd name="T11" fmla="*/ 65 h 291"/>
                <a:gd name="T12" fmla="*/ 120 w 146"/>
                <a:gd name="T13" fmla="*/ 65 h 291"/>
                <a:gd name="T14" fmla="*/ 146 w 146"/>
                <a:gd name="T15" fmla="*/ 62 h 291"/>
                <a:gd name="T16" fmla="*/ 144 w 146"/>
                <a:gd name="T17" fmla="*/ 105 h 291"/>
                <a:gd name="T18" fmla="*/ 99 w 146"/>
                <a:gd name="T19" fmla="*/ 105 h 291"/>
                <a:gd name="T20" fmla="*/ 99 w 146"/>
                <a:gd name="T21" fmla="*/ 193 h 291"/>
                <a:gd name="T22" fmla="*/ 100 w 146"/>
                <a:gd name="T23" fmla="*/ 207 h 291"/>
                <a:gd name="T24" fmla="*/ 100 w 146"/>
                <a:gd name="T25" fmla="*/ 220 h 291"/>
                <a:gd name="T26" fmla="*/ 103 w 146"/>
                <a:gd name="T27" fmla="*/ 230 h 291"/>
                <a:gd name="T28" fmla="*/ 110 w 146"/>
                <a:gd name="T29" fmla="*/ 238 h 291"/>
                <a:gd name="T30" fmla="*/ 119 w 146"/>
                <a:gd name="T31" fmla="*/ 243 h 291"/>
                <a:gd name="T32" fmla="*/ 132 w 146"/>
                <a:gd name="T33" fmla="*/ 244 h 291"/>
                <a:gd name="T34" fmla="*/ 138 w 146"/>
                <a:gd name="T35" fmla="*/ 244 h 291"/>
                <a:gd name="T36" fmla="*/ 146 w 146"/>
                <a:gd name="T37" fmla="*/ 243 h 291"/>
                <a:gd name="T38" fmla="*/ 142 w 146"/>
                <a:gd name="T39" fmla="*/ 290 h 291"/>
                <a:gd name="T40" fmla="*/ 129 w 146"/>
                <a:gd name="T41" fmla="*/ 291 h 291"/>
                <a:gd name="T42" fmla="*/ 116 w 146"/>
                <a:gd name="T43" fmla="*/ 291 h 291"/>
                <a:gd name="T44" fmla="*/ 104 w 146"/>
                <a:gd name="T45" fmla="*/ 291 h 291"/>
                <a:gd name="T46" fmla="*/ 92 w 146"/>
                <a:gd name="T47" fmla="*/ 289 h 291"/>
                <a:gd name="T48" fmla="*/ 79 w 146"/>
                <a:gd name="T49" fmla="*/ 285 h 291"/>
                <a:gd name="T50" fmla="*/ 68 w 146"/>
                <a:gd name="T51" fmla="*/ 278 h 291"/>
                <a:gd name="T52" fmla="*/ 57 w 146"/>
                <a:gd name="T53" fmla="*/ 268 h 291"/>
                <a:gd name="T54" fmla="*/ 49 w 146"/>
                <a:gd name="T55" fmla="*/ 255 h 291"/>
                <a:gd name="T56" fmla="*/ 43 w 146"/>
                <a:gd name="T57" fmla="*/ 236 h 291"/>
                <a:gd name="T58" fmla="*/ 41 w 146"/>
                <a:gd name="T59" fmla="*/ 214 h 291"/>
                <a:gd name="T60" fmla="*/ 41 w 146"/>
                <a:gd name="T61" fmla="*/ 105 h 291"/>
                <a:gd name="T62" fmla="*/ 30 w 146"/>
                <a:gd name="T63" fmla="*/ 106 h 291"/>
                <a:gd name="T64" fmla="*/ 15 w 146"/>
                <a:gd name="T65" fmla="*/ 106 h 291"/>
                <a:gd name="T66" fmla="*/ 0 w 146"/>
                <a:gd name="T67" fmla="*/ 108 h 291"/>
                <a:gd name="T68" fmla="*/ 2 w 146"/>
                <a:gd name="T69" fmla="*/ 65 h 291"/>
                <a:gd name="T70" fmla="*/ 41 w 146"/>
                <a:gd name="T71" fmla="*/ 65 h 291"/>
                <a:gd name="T72" fmla="*/ 41 w 146"/>
                <a:gd name="T73" fmla="*/ 21 h 291"/>
                <a:gd name="T74" fmla="*/ 103 w 146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291">
                  <a:moveTo>
                    <a:pt x="103" y="0"/>
                  </a:moveTo>
                  <a:lnTo>
                    <a:pt x="102" y="16"/>
                  </a:lnTo>
                  <a:lnTo>
                    <a:pt x="100" y="32"/>
                  </a:lnTo>
                  <a:lnTo>
                    <a:pt x="100" y="47"/>
                  </a:lnTo>
                  <a:lnTo>
                    <a:pt x="99" y="57"/>
                  </a:lnTo>
                  <a:lnTo>
                    <a:pt x="99" y="65"/>
                  </a:lnTo>
                  <a:lnTo>
                    <a:pt x="120" y="65"/>
                  </a:lnTo>
                  <a:lnTo>
                    <a:pt x="146" y="62"/>
                  </a:lnTo>
                  <a:lnTo>
                    <a:pt x="144" y="105"/>
                  </a:lnTo>
                  <a:lnTo>
                    <a:pt x="99" y="105"/>
                  </a:lnTo>
                  <a:lnTo>
                    <a:pt x="99" y="193"/>
                  </a:lnTo>
                  <a:lnTo>
                    <a:pt x="100" y="207"/>
                  </a:lnTo>
                  <a:lnTo>
                    <a:pt x="100" y="220"/>
                  </a:lnTo>
                  <a:lnTo>
                    <a:pt x="103" y="230"/>
                  </a:lnTo>
                  <a:lnTo>
                    <a:pt x="110" y="238"/>
                  </a:lnTo>
                  <a:lnTo>
                    <a:pt x="119" y="243"/>
                  </a:lnTo>
                  <a:lnTo>
                    <a:pt x="132" y="244"/>
                  </a:lnTo>
                  <a:lnTo>
                    <a:pt x="138" y="244"/>
                  </a:lnTo>
                  <a:lnTo>
                    <a:pt x="146" y="243"/>
                  </a:lnTo>
                  <a:lnTo>
                    <a:pt x="142" y="290"/>
                  </a:lnTo>
                  <a:lnTo>
                    <a:pt x="129" y="291"/>
                  </a:lnTo>
                  <a:lnTo>
                    <a:pt x="116" y="291"/>
                  </a:lnTo>
                  <a:lnTo>
                    <a:pt x="104" y="291"/>
                  </a:lnTo>
                  <a:lnTo>
                    <a:pt x="92" y="289"/>
                  </a:lnTo>
                  <a:lnTo>
                    <a:pt x="79" y="285"/>
                  </a:lnTo>
                  <a:lnTo>
                    <a:pt x="68" y="278"/>
                  </a:lnTo>
                  <a:lnTo>
                    <a:pt x="57" y="268"/>
                  </a:lnTo>
                  <a:lnTo>
                    <a:pt x="49" y="255"/>
                  </a:lnTo>
                  <a:lnTo>
                    <a:pt x="43" y="236"/>
                  </a:lnTo>
                  <a:lnTo>
                    <a:pt x="41" y="214"/>
                  </a:lnTo>
                  <a:lnTo>
                    <a:pt x="41" y="105"/>
                  </a:lnTo>
                  <a:lnTo>
                    <a:pt x="30" y="106"/>
                  </a:lnTo>
                  <a:lnTo>
                    <a:pt x="15" y="106"/>
                  </a:lnTo>
                  <a:lnTo>
                    <a:pt x="0" y="108"/>
                  </a:lnTo>
                  <a:lnTo>
                    <a:pt x="2" y="65"/>
                  </a:lnTo>
                  <a:lnTo>
                    <a:pt x="41" y="65"/>
                  </a:lnTo>
                  <a:lnTo>
                    <a:pt x="41" y="2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9145117" y="349142"/>
              <a:ext cx="164675" cy="259769"/>
            </a:xfrm>
            <a:custGeom>
              <a:avLst/>
              <a:gdLst>
                <a:gd name="T0" fmla="*/ 70 w 215"/>
                <a:gd name="T1" fmla="*/ 0 h 335"/>
                <a:gd name="T2" fmla="*/ 68 w 215"/>
                <a:gd name="T3" fmla="*/ 14 h 335"/>
                <a:gd name="T4" fmla="*/ 68 w 215"/>
                <a:gd name="T5" fmla="*/ 33 h 335"/>
                <a:gd name="T6" fmla="*/ 67 w 215"/>
                <a:gd name="T7" fmla="*/ 57 h 335"/>
                <a:gd name="T8" fmla="*/ 67 w 215"/>
                <a:gd name="T9" fmla="*/ 78 h 335"/>
                <a:gd name="T10" fmla="*/ 67 w 215"/>
                <a:gd name="T11" fmla="*/ 97 h 335"/>
                <a:gd name="T12" fmla="*/ 67 w 215"/>
                <a:gd name="T13" fmla="*/ 137 h 335"/>
                <a:gd name="T14" fmla="*/ 76 w 215"/>
                <a:gd name="T15" fmla="*/ 129 h 335"/>
                <a:gd name="T16" fmla="*/ 87 w 215"/>
                <a:gd name="T17" fmla="*/ 120 h 335"/>
                <a:gd name="T18" fmla="*/ 100 w 215"/>
                <a:gd name="T19" fmla="*/ 113 h 335"/>
                <a:gd name="T20" fmla="*/ 115 w 215"/>
                <a:gd name="T21" fmla="*/ 109 h 335"/>
                <a:gd name="T22" fmla="*/ 135 w 215"/>
                <a:gd name="T23" fmla="*/ 107 h 335"/>
                <a:gd name="T24" fmla="*/ 155 w 215"/>
                <a:gd name="T25" fmla="*/ 109 h 335"/>
                <a:gd name="T26" fmla="*/ 170 w 215"/>
                <a:gd name="T27" fmla="*/ 116 h 335"/>
                <a:gd name="T28" fmla="*/ 183 w 215"/>
                <a:gd name="T29" fmla="*/ 125 h 335"/>
                <a:gd name="T30" fmla="*/ 194 w 215"/>
                <a:gd name="T31" fmla="*/ 137 h 335"/>
                <a:gd name="T32" fmla="*/ 202 w 215"/>
                <a:gd name="T33" fmla="*/ 150 h 335"/>
                <a:gd name="T34" fmla="*/ 207 w 215"/>
                <a:gd name="T35" fmla="*/ 166 h 335"/>
                <a:gd name="T36" fmla="*/ 210 w 215"/>
                <a:gd name="T37" fmla="*/ 181 h 335"/>
                <a:gd name="T38" fmla="*/ 211 w 215"/>
                <a:gd name="T39" fmla="*/ 197 h 335"/>
                <a:gd name="T40" fmla="*/ 211 w 215"/>
                <a:gd name="T41" fmla="*/ 260 h 335"/>
                <a:gd name="T42" fmla="*/ 212 w 215"/>
                <a:gd name="T43" fmla="*/ 299 h 335"/>
                <a:gd name="T44" fmla="*/ 215 w 215"/>
                <a:gd name="T45" fmla="*/ 335 h 335"/>
                <a:gd name="T46" fmla="*/ 155 w 215"/>
                <a:gd name="T47" fmla="*/ 335 h 335"/>
                <a:gd name="T48" fmla="*/ 153 w 215"/>
                <a:gd name="T49" fmla="*/ 314 h 335"/>
                <a:gd name="T50" fmla="*/ 152 w 215"/>
                <a:gd name="T51" fmla="*/ 288 h 335"/>
                <a:gd name="T52" fmla="*/ 152 w 215"/>
                <a:gd name="T53" fmla="*/ 260 h 335"/>
                <a:gd name="T54" fmla="*/ 152 w 215"/>
                <a:gd name="T55" fmla="*/ 223 h 335"/>
                <a:gd name="T56" fmla="*/ 152 w 215"/>
                <a:gd name="T57" fmla="*/ 214 h 335"/>
                <a:gd name="T58" fmla="*/ 151 w 215"/>
                <a:gd name="T59" fmla="*/ 204 h 335"/>
                <a:gd name="T60" fmla="*/ 149 w 215"/>
                <a:gd name="T61" fmla="*/ 192 h 335"/>
                <a:gd name="T62" fmla="*/ 147 w 215"/>
                <a:gd name="T63" fmla="*/ 180 h 335"/>
                <a:gd name="T64" fmla="*/ 142 w 215"/>
                <a:gd name="T65" fmla="*/ 171 h 335"/>
                <a:gd name="T66" fmla="*/ 135 w 215"/>
                <a:gd name="T67" fmla="*/ 162 h 335"/>
                <a:gd name="T68" fmla="*/ 124 w 215"/>
                <a:gd name="T69" fmla="*/ 156 h 335"/>
                <a:gd name="T70" fmla="*/ 110 w 215"/>
                <a:gd name="T71" fmla="*/ 155 h 335"/>
                <a:gd name="T72" fmla="*/ 96 w 215"/>
                <a:gd name="T73" fmla="*/ 156 h 335"/>
                <a:gd name="T74" fmla="*/ 84 w 215"/>
                <a:gd name="T75" fmla="*/ 163 h 335"/>
                <a:gd name="T76" fmla="*/ 76 w 215"/>
                <a:gd name="T77" fmla="*/ 171 h 335"/>
                <a:gd name="T78" fmla="*/ 71 w 215"/>
                <a:gd name="T79" fmla="*/ 183 h 335"/>
                <a:gd name="T80" fmla="*/ 68 w 215"/>
                <a:gd name="T81" fmla="*/ 196 h 335"/>
                <a:gd name="T82" fmla="*/ 67 w 215"/>
                <a:gd name="T83" fmla="*/ 209 h 335"/>
                <a:gd name="T84" fmla="*/ 67 w 215"/>
                <a:gd name="T85" fmla="*/ 223 h 335"/>
                <a:gd name="T86" fmla="*/ 67 w 215"/>
                <a:gd name="T87" fmla="*/ 260 h 335"/>
                <a:gd name="T88" fmla="*/ 67 w 215"/>
                <a:gd name="T89" fmla="*/ 288 h 335"/>
                <a:gd name="T90" fmla="*/ 68 w 215"/>
                <a:gd name="T91" fmla="*/ 314 h 335"/>
                <a:gd name="T92" fmla="*/ 70 w 215"/>
                <a:gd name="T93" fmla="*/ 335 h 335"/>
                <a:gd name="T94" fmla="*/ 7 w 215"/>
                <a:gd name="T95" fmla="*/ 335 h 335"/>
                <a:gd name="T96" fmla="*/ 8 w 215"/>
                <a:gd name="T97" fmla="*/ 299 h 335"/>
                <a:gd name="T98" fmla="*/ 8 w 215"/>
                <a:gd name="T99" fmla="*/ 260 h 335"/>
                <a:gd name="T100" fmla="*/ 8 w 215"/>
                <a:gd name="T101" fmla="*/ 124 h 335"/>
                <a:gd name="T102" fmla="*/ 8 w 215"/>
                <a:gd name="T103" fmla="*/ 108 h 335"/>
                <a:gd name="T104" fmla="*/ 8 w 215"/>
                <a:gd name="T105" fmla="*/ 87 h 335"/>
                <a:gd name="T106" fmla="*/ 7 w 215"/>
                <a:gd name="T107" fmla="*/ 62 h 335"/>
                <a:gd name="T108" fmla="*/ 4 w 215"/>
                <a:gd name="T109" fmla="*/ 33 h 335"/>
                <a:gd name="T110" fmla="*/ 0 w 215"/>
                <a:gd name="T111" fmla="*/ 4 h 335"/>
                <a:gd name="T112" fmla="*/ 70 w 215"/>
                <a:gd name="T1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5" h="335">
                  <a:moveTo>
                    <a:pt x="70" y="0"/>
                  </a:moveTo>
                  <a:lnTo>
                    <a:pt x="68" y="14"/>
                  </a:lnTo>
                  <a:lnTo>
                    <a:pt x="68" y="33"/>
                  </a:lnTo>
                  <a:lnTo>
                    <a:pt x="67" y="57"/>
                  </a:lnTo>
                  <a:lnTo>
                    <a:pt x="67" y="78"/>
                  </a:lnTo>
                  <a:lnTo>
                    <a:pt x="67" y="97"/>
                  </a:lnTo>
                  <a:lnTo>
                    <a:pt x="67" y="137"/>
                  </a:lnTo>
                  <a:lnTo>
                    <a:pt x="76" y="129"/>
                  </a:lnTo>
                  <a:lnTo>
                    <a:pt x="87" y="120"/>
                  </a:lnTo>
                  <a:lnTo>
                    <a:pt x="100" y="113"/>
                  </a:lnTo>
                  <a:lnTo>
                    <a:pt x="115" y="109"/>
                  </a:lnTo>
                  <a:lnTo>
                    <a:pt x="135" y="107"/>
                  </a:lnTo>
                  <a:lnTo>
                    <a:pt x="155" y="109"/>
                  </a:lnTo>
                  <a:lnTo>
                    <a:pt x="170" y="116"/>
                  </a:lnTo>
                  <a:lnTo>
                    <a:pt x="183" y="125"/>
                  </a:lnTo>
                  <a:lnTo>
                    <a:pt x="194" y="137"/>
                  </a:lnTo>
                  <a:lnTo>
                    <a:pt x="202" y="150"/>
                  </a:lnTo>
                  <a:lnTo>
                    <a:pt x="207" y="166"/>
                  </a:lnTo>
                  <a:lnTo>
                    <a:pt x="210" y="181"/>
                  </a:lnTo>
                  <a:lnTo>
                    <a:pt x="211" y="197"/>
                  </a:lnTo>
                  <a:lnTo>
                    <a:pt x="211" y="260"/>
                  </a:lnTo>
                  <a:lnTo>
                    <a:pt x="212" y="299"/>
                  </a:lnTo>
                  <a:lnTo>
                    <a:pt x="215" y="335"/>
                  </a:lnTo>
                  <a:lnTo>
                    <a:pt x="155" y="335"/>
                  </a:lnTo>
                  <a:lnTo>
                    <a:pt x="153" y="314"/>
                  </a:lnTo>
                  <a:lnTo>
                    <a:pt x="152" y="288"/>
                  </a:lnTo>
                  <a:lnTo>
                    <a:pt x="152" y="260"/>
                  </a:lnTo>
                  <a:lnTo>
                    <a:pt x="152" y="223"/>
                  </a:lnTo>
                  <a:lnTo>
                    <a:pt x="152" y="214"/>
                  </a:lnTo>
                  <a:lnTo>
                    <a:pt x="151" y="204"/>
                  </a:lnTo>
                  <a:lnTo>
                    <a:pt x="149" y="192"/>
                  </a:lnTo>
                  <a:lnTo>
                    <a:pt x="147" y="180"/>
                  </a:lnTo>
                  <a:lnTo>
                    <a:pt x="142" y="171"/>
                  </a:lnTo>
                  <a:lnTo>
                    <a:pt x="135" y="162"/>
                  </a:lnTo>
                  <a:lnTo>
                    <a:pt x="124" y="156"/>
                  </a:lnTo>
                  <a:lnTo>
                    <a:pt x="110" y="155"/>
                  </a:lnTo>
                  <a:lnTo>
                    <a:pt x="96" y="156"/>
                  </a:lnTo>
                  <a:lnTo>
                    <a:pt x="84" y="163"/>
                  </a:lnTo>
                  <a:lnTo>
                    <a:pt x="76" y="171"/>
                  </a:lnTo>
                  <a:lnTo>
                    <a:pt x="71" y="183"/>
                  </a:lnTo>
                  <a:lnTo>
                    <a:pt x="68" y="196"/>
                  </a:lnTo>
                  <a:lnTo>
                    <a:pt x="67" y="209"/>
                  </a:lnTo>
                  <a:lnTo>
                    <a:pt x="67" y="223"/>
                  </a:lnTo>
                  <a:lnTo>
                    <a:pt x="67" y="260"/>
                  </a:lnTo>
                  <a:lnTo>
                    <a:pt x="67" y="288"/>
                  </a:lnTo>
                  <a:lnTo>
                    <a:pt x="68" y="314"/>
                  </a:lnTo>
                  <a:lnTo>
                    <a:pt x="70" y="335"/>
                  </a:lnTo>
                  <a:lnTo>
                    <a:pt x="7" y="335"/>
                  </a:lnTo>
                  <a:lnTo>
                    <a:pt x="8" y="299"/>
                  </a:lnTo>
                  <a:lnTo>
                    <a:pt x="8" y="260"/>
                  </a:lnTo>
                  <a:lnTo>
                    <a:pt x="8" y="124"/>
                  </a:lnTo>
                  <a:lnTo>
                    <a:pt x="8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9337624" y="432639"/>
              <a:ext cx="129884" cy="180911"/>
            </a:xfrm>
            <a:custGeom>
              <a:avLst/>
              <a:gdLst>
                <a:gd name="T0" fmla="*/ 124 w 168"/>
                <a:gd name="T1" fmla="*/ 0 h 234"/>
                <a:gd name="T2" fmla="*/ 141 w 168"/>
                <a:gd name="T3" fmla="*/ 1 h 234"/>
                <a:gd name="T4" fmla="*/ 155 w 168"/>
                <a:gd name="T5" fmla="*/ 2 h 234"/>
                <a:gd name="T6" fmla="*/ 168 w 168"/>
                <a:gd name="T7" fmla="*/ 4 h 234"/>
                <a:gd name="T8" fmla="*/ 168 w 168"/>
                <a:gd name="T9" fmla="*/ 52 h 234"/>
                <a:gd name="T10" fmla="*/ 147 w 168"/>
                <a:gd name="T11" fmla="*/ 49 h 234"/>
                <a:gd name="T12" fmla="*/ 127 w 168"/>
                <a:gd name="T13" fmla="*/ 48 h 234"/>
                <a:gd name="T14" fmla="*/ 108 w 168"/>
                <a:gd name="T15" fmla="*/ 49 h 234"/>
                <a:gd name="T16" fmla="*/ 91 w 168"/>
                <a:gd name="T17" fmla="*/ 55 h 234"/>
                <a:gd name="T18" fmla="*/ 78 w 168"/>
                <a:gd name="T19" fmla="*/ 63 h 234"/>
                <a:gd name="T20" fmla="*/ 67 w 168"/>
                <a:gd name="T21" fmla="*/ 74 h 234"/>
                <a:gd name="T22" fmla="*/ 61 w 168"/>
                <a:gd name="T23" fmla="*/ 90 h 234"/>
                <a:gd name="T24" fmla="*/ 59 w 168"/>
                <a:gd name="T25" fmla="*/ 108 h 234"/>
                <a:gd name="T26" fmla="*/ 61 w 168"/>
                <a:gd name="T27" fmla="*/ 129 h 234"/>
                <a:gd name="T28" fmla="*/ 69 w 168"/>
                <a:gd name="T29" fmla="*/ 149 h 234"/>
                <a:gd name="T30" fmla="*/ 79 w 168"/>
                <a:gd name="T31" fmla="*/ 165 h 234"/>
                <a:gd name="T32" fmla="*/ 95 w 168"/>
                <a:gd name="T33" fmla="*/ 177 h 234"/>
                <a:gd name="T34" fmla="*/ 114 w 168"/>
                <a:gd name="T35" fmla="*/ 184 h 234"/>
                <a:gd name="T36" fmla="*/ 139 w 168"/>
                <a:gd name="T37" fmla="*/ 187 h 234"/>
                <a:gd name="T38" fmla="*/ 167 w 168"/>
                <a:gd name="T39" fmla="*/ 184 h 234"/>
                <a:gd name="T40" fmla="*/ 167 w 168"/>
                <a:gd name="T41" fmla="*/ 230 h 234"/>
                <a:gd name="T42" fmla="*/ 129 w 168"/>
                <a:gd name="T43" fmla="*/ 234 h 234"/>
                <a:gd name="T44" fmla="*/ 105 w 168"/>
                <a:gd name="T45" fmla="*/ 233 h 234"/>
                <a:gd name="T46" fmla="*/ 82 w 168"/>
                <a:gd name="T47" fmla="*/ 228 h 234"/>
                <a:gd name="T48" fmla="*/ 59 w 168"/>
                <a:gd name="T49" fmla="*/ 217 h 234"/>
                <a:gd name="T50" fmla="*/ 41 w 168"/>
                <a:gd name="T51" fmla="*/ 204 h 234"/>
                <a:gd name="T52" fmla="*/ 24 w 168"/>
                <a:gd name="T53" fmla="*/ 187 h 234"/>
                <a:gd name="T54" fmla="*/ 11 w 168"/>
                <a:gd name="T55" fmla="*/ 165 h 234"/>
                <a:gd name="T56" fmla="*/ 3 w 168"/>
                <a:gd name="T57" fmla="*/ 139 h 234"/>
                <a:gd name="T58" fmla="*/ 0 w 168"/>
                <a:gd name="T59" fmla="*/ 108 h 234"/>
                <a:gd name="T60" fmla="*/ 3 w 168"/>
                <a:gd name="T61" fmla="*/ 82 h 234"/>
                <a:gd name="T62" fmla="*/ 10 w 168"/>
                <a:gd name="T63" fmla="*/ 60 h 234"/>
                <a:gd name="T64" fmla="*/ 20 w 168"/>
                <a:gd name="T65" fmla="*/ 42 h 234"/>
                <a:gd name="T66" fmla="*/ 33 w 168"/>
                <a:gd name="T67" fmla="*/ 27 h 234"/>
                <a:gd name="T68" fmla="*/ 50 w 168"/>
                <a:gd name="T69" fmla="*/ 17 h 234"/>
                <a:gd name="T70" fmla="*/ 67 w 168"/>
                <a:gd name="T71" fmla="*/ 9 h 234"/>
                <a:gd name="T72" fmla="*/ 86 w 168"/>
                <a:gd name="T73" fmla="*/ 4 h 234"/>
                <a:gd name="T74" fmla="*/ 105 w 168"/>
                <a:gd name="T75" fmla="*/ 1 h 234"/>
                <a:gd name="T76" fmla="*/ 124 w 168"/>
                <a:gd name="T7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234">
                  <a:moveTo>
                    <a:pt x="124" y="0"/>
                  </a:moveTo>
                  <a:lnTo>
                    <a:pt x="141" y="1"/>
                  </a:lnTo>
                  <a:lnTo>
                    <a:pt x="155" y="2"/>
                  </a:lnTo>
                  <a:lnTo>
                    <a:pt x="168" y="4"/>
                  </a:lnTo>
                  <a:lnTo>
                    <a:pt x="168" y="52"/>
                  </a:lnTo>
                  <a:lnTo>
                    <a:pt x="147" y="49"/>
                  </a:lnTo>
                  <a:lnTo>
                    <a:pt x="127" y="48"/>
                  </a:lnTo>
                  <a:lnTo>
                    <a:pt x="108" y="49"/>
                  </a:lnTo>
                  <a:lnTo>
                    <a:pt x="91" y="55"/>
                  </a:lnTo>
                  <a:lnTo>
                    <a:pt x="78" y="63"/>
                  </a:lnTo>
                  <a:lnTo>
                    <a:pt x="67" y="74"/>
                  </a:lnTo>
                  <a:lnTo>
                    <a:pt x="61" y="90"/>
                  </a:lnTo>
                  <a:lnTo>
                    <a:pt x="59" y="108"/>
                  </a:lnTo>
                  <a:lnTo>
                    <a:pt x="61" y="129"/>
                  </a:lnTo>
                  <a:lnTo>
                    <a:pt x="69" y="149"/>
                  </a:lnTo>
                  <a:lnTo>
                    <a:pt x="79" y="165"/>
                  </a:lnTo>
                  <a:lnTo>
                    <a:pt x="95" y="177"/>
                  </a:lnTo>
                  <a:lnTo>
                    <a:pt x="114" y="184"/>
                  </a:lnTo>
                  <a:lnTo>
                    <a:pt x="139" y="187"/>
                  </a:lnTo>
                  <a:lnTo>
                    <a:pt x="167" y="184"/>
                  </a:lnTo>
                  <a:lnTo>
                    <a:pt x="167" y="230"/>
                  </a:lnTo>
                  <a:lnTo>
                    <a:pt x="129" y="234"/>
                  </a:lnTo>
                  <a:lnTo>
                    <a:pt x="105" y="233"/>
                  </a:lnTo>
                  <a:lnTo>
                    <a:pt x="82" y="228"/>
                  </a:lnTo>
                  <a:lnTo>
                    <a:pt x="59" y="217"/>
                  </a:lnTo>
                  <a:lnTo>
                    <a:pt x="41" y="204"/>
                  </a:lnTo>
                  <a:lnTo>
                    <a:pt x="24" y="187"/>
                  </a:lnTo>
                  <a:lnTo>
                    <a:pt x="11" y="165"/>
                  </a:lnTo>
                  <a:lnTo>
                    <a:pt x="3" y="139"/>
                  </a:lnTo>
                  <a:lnTo>
                    <a:pt x="0" y="108"/>
                  </a:lnTo>
                  <a:lnTo>
                    <a:pt x="3" y="82"/>
                  </a:lnTo>
                  <a:lnTo>
                    <a:pt x="10" y="60"/>
                  </a:lnTo>
                  <a:lnTo>
                    <a:pt x="20" y="42"/>
                  </a:lnTo>
                  <a:lnTo>
                    <a:pt x="33" y="27"/>
                  </a:lnTo>
                  <a:lnTo>
                    <a:pt x="50" y="17"/>
                  </a:lnTo>
                  <a:lnTo>
                    <a:pt x="67" y="9"/>
                  </a:lnTo>
                  <a:lnTo>
                    <a:pt x="86" y="4"/>
                  </a:lnTo>
                  <a:lnTo>
                    <a:pt x="105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0" name="Freeform 21"/>
            <p:cNvSpPr>
              <a:spLocks noEditPoints="1"/>
            </p:cNvSpPr>
            <p:nvPr/>
          </p:nvSpPr>
          <p:spPr bwMode="auto">
            <a:xfrm>
              <a:off x="9486064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70 w 207"/>
                <a:gd name="T3" fmla="*/ 132 h 234"/>
                <a:gd name="T4" fmla="*/ 59 w 207"/>
                <a:gd name="T5" fmla="*/ 160 h 234"/>
                <a:gd name="T6" fmla="*/ 68 w 207"/>
                <a:gd name="T7" fmla="*/ 179 h 234"/>
                <a:gd name="T8" fmla="*/ 93 w 207"/>
                <a:gd name="T9" fmla="*/ 187 h 234"/>
                <a:gd name="T10" fmla="*/ 123 w 207"/>
                <a:gd name="T11" fmla="*/ 177 h 234"/>
                <a:gd name="T12" fmla="*/ 140 w 207"/>
                <a:gd name="T13" fmla="*/ 153 h 234"/>
                <a:gd name="T14" fmla="*/ 147 w 207"/>
                <a:gd name="T15" fmla="*/ 124 h 234"/>
                <a:gd name="T16" fmla="*/ 135 w 207"/>
                <a:gd name="T17" fmla="*/ 115 h 234"/>
                <a:gd name="T18" fmla="*/ 100 w 207"/>
                <a:gd name="T19" fmla="*/ 0 h 234"/>
                <a:gd name="T20" fmla="*/ 148 w 207"/>
                <a:gd name="T21" fmla="*/ 6 h 234"/>
                <a:gd name="T22" fmla="*/ 177 w 207"/>
                <a:gd name="T23" fmla="*/ 22 h 234"/>
                <a:gd name="T24" fmla="*/ 194 w 207"/>
                <a:gd name="T25" fmla="*/ 47 h 234"/>
                <a:gd name="T26" fmla="*/ 199 w 207"/>
                <a:gd name="T27" fmla="*/ 76 h 234"/>
                <a:gd name="T28" fmla="*/ 201 w 207"/>
                <a:gd name="T29" fmla="*/ 107 h 234"/>
                <a:gd name="T30" fmla="*/ 202 w 207"/>
                <a:gd name="T31" fmla="*/ 178 h 234"/>
                <a:gd name="T32" fmla="*/ 207 w 207"/>
                <a:gd name="T33" fmla="*/ 228 h 234"/>
                <a:gd name="T34" fmla="*/ 152 w 207"/>
                <a:gd name="T35" fmla="*/ 208 h 234"/>
                <a:gd name="T36" fmla="*/ 150 w 207"/>
                <a:gd name="T37" fmla="*/ 190 h 234"/>
                <a:gd name="T38" fmla="*/ 134 w 207"/>
                <a:gd name="T39" fmla="*/ 211 h 234"/>
                <a:gd name="T40" fmla="*/ 109 w 207"/>
                <a:gd name="T41" fmla="*/ 228 h 234"/>
                <a:gd name="T42" fmla="*/ 72 w 207"/>
                <a:gd name="T43" fmla="*/ 234 h 234"/>
                <a:gd name="T44" fmla="*/ 36 w 207"/>
                <a:gd name="T45" fmla="*/ 226 h 234"/>
                <a:gd name="T46" fmla="*/ 11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5 w 207"/>
                <a:gd name="T53" fmla="*/ 95 h 234"/>
                <a:gd name="T54" fmla="*/ 95 w 207"/>
                <a:gd name="T55" fmla="*/ 80 h 234"/>
                <a:gd name="T56" fmla="*/ 147 w 207"/>
                <a:gd name="T57" fmla="*/ 78 h 234"/>
                <a:gd name="T58" fmla="*/ 140 w 207"/>
                <a:gd name="T59" fmla="*/ 59 h 234"/>
                <a:gd name="T60" fmla="*/ 123 w 207"/>
                <a:gd name="T61" fmla="*/ 46 h 234"/>
                <a:gd name="T62" fmla="*/ 89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41 w 207"/>
                <a:gd name="T69" fmla="*/ 6 h 234"/>
                <a:gd name="T70" fmla="*/ 76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4" y="123"/>
                  </a:lnTo>
                  <a:lnTo>
                    <a:pt x="70" y="132"/>
                  </a:lnTo>
                  <a:lnTo>
                    <a:pt x="62" y="145"/>
                  </a:lnTo>
                  <a:lnTo>
                    <a:pt x="59" y="160"/>
                  </a:lnTo>
                  <a:lnTo>
                    <a:pt x="62" y="170"/>
                  </a:lnTo>
                  <a:lnTo>
                    <a:pt x="68" y="179"/>
                  </a:lnTo>
                  <a:lnTo>
                    <a:pt x="80" y="184"/>
                  </a:lnTo>
                  <a:lnTo>
                    <a:pt x="93" y="187"/>
                  </a:lnTo>
                  <a:lnTo>
                    <a:pt x="110" y="184"/>
                  </a:lnTo>
                  <a:lnTo>
                    <a:pt x="123" y="177"/>
                  </a:lnTo>
                  <a:lnTo>
                    <a:pt x="134" y="166"/>
                  </a:lnTo>
                  <a:lnTo>
                    <a:pt x="140" y="153"/>
                  </a:lnTo>
                  <a:lnTo>
                    <a:pt x="146" y="139"/>
                  </a:lnTo>
                  <a:lnTo>
                    <a:pt x="147" y="124"/>
                  </a:lnTo>
                  <a:lnTo>
                    <a:pt x="147" y="118"/>
                  </a:lnTo>
                  <a:lnTo>
                    <a:pt x="135" y="115"/>
                  </a:lnTo>
                  <a:lnTo>
                    <a:pt x="123" y="115"/>
                  </a:lnTo>
                  <a:close/>
                  <a:moveTo>
                    <a:pt x="100" y="0"/>
                  </a:moveTo>
                  <a:lnTo>
                    <a:pt x="126" y="2"/>
                  </a:lnTo>
                  <a:lnTo>
                    <a:pt x="148" y="6"/>
                  </a:lnTo>
                  <a:lnTo>
                    <a:pt x="165" y="13"/>
                  </a:lnTo>
                  <a:lnTo>
                    <a:pt x="177" y="22"/>
                  </a:lnTo>
                  <a:lnTo>
                    <a:pt x="187" y="34"/>
                  </a:lnTo>
                  <a:lnTo>
                    <a:pt x="194" y="47"/>
                  </a:lnTo>
                  <a:lnTo>
                    <a:pt x="198" y="60"/>
                  </a:lnTo>
                  <a:lnTo>
                    <a:pt x="199" y="76"/>
                  </a:lnTo>
                  <a:lnTo>
                    <a:pt x="201" y="91"/>
                  </a:lnTo>
                  <a:lnTo>
                    <a:pt x="201" y="107"/>
                  </a:lnTo>
                  <a:lnTo>
                    <a:pt x="201" y="152"/>
                  </a:lnTo>
                  <a:lnTo>
                    <a:pt x="202" y="178"/>
                  </a:lnTo>
                  <a:lnTo>
                    <a:pt x="205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2" y="208"/>
                  </a:lnTo>
                  <a:lnTo>
                    <a:pt x="151" y="190"/>
                  </a:lnTo>
                  <a:lnTo>
                    <a:pt x="150" y="190"/>
                  </a:lnTo>
                  <a:lnTo>
                    <a:pt x="143" y="200"/>
                  </a:lnTo>
                  <a:lnTo>
                    <a:pt x="134" y="211"/>
                  </a:lnTo>
                  <a:lnTo>
                    <a:pt x="122" y="220"/>
                  </a:lnTo>
                  <a:lnTo>
                    <a:pt x="109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3" y="233"/>
                  </a:lnTo>
                  <a:lnTo>
                    <a:pt x="36" y="226"/>
                  </a:lnTo>
                  <a:lnTo>
                    <a:pt x="21" y="216"/>
                  </a:lnTo>
                  <a:lnTo>
                    <a:pt x="11" y="203"/>
                  </a:lnTo>
                  <a:lnTo>
                    <a:pt x="3" y="186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12" y="124"/>
                  </a:lnTo>
                  <a:lnTo>
                    <a:pt x="26" y="107"/>
                  </a:lnTo>
                  <a:lnTo>
                    <a:pt x="45" y="95"/>
                  </a:lnTo>
                  <a:lnTo>
                    <a:pt x="68" y="85"/>
                  </a:lnTo>
                  <a:lnTo>
                    <a:pt x="95" y="80"/>
                  </a:lnTo>
                  <a:lnTo>
                    <a:pt x="123" y="78"/>
                  </a:lnTo>
                  <a:lnTo>
                    <a:pt x="147" y="78"/>
                  </a:lnTo>
                  <a:lnTo>
                    <a:pt x="146" y="68"/>
                  </a:lnTo>
                  <a:lnTo>
                    <a:pt x="140" y="59"/>
                  </a:lnTo>
                  <a:lnTo>
                    <a:pt x="134" y="52"/>
                  </a:lnTo>
                  <a:lnTo>
                    <a:pt x="123" y="46"/>
                  </a:lnTo>
                  <a:lnTo>
                    <a:pt x="109" y="43"/>
                  </a:lnTo>
                  <a:lnTo>
                    <a:pt x="89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40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41" y="6"/>
                  </a:lnTo>
                  <a:lnTo>
                    <a:pt x="57" y="4"/>
                  </a:lnTo>
                  <a:lnTo>
                    <a:pt x="76" y="1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1" name="Freeform 22"/>
            <p:cNvSpPr>
              <a:spLocks/>
            </p:cNvSpPr>
            <p:nvPr/>
          </p:nvSpPr>
          <p:spPr bwMode="auto">
            <a:xfrm>
              <a:off x="9673932" y="432639"/>
              <a:ext cx="106691" cy="176272"/>
            </a:xfrm>
            <a:custGeom>
              <a:avLst/>
              <a:gdLst>
                <a:gd name="T0" fmla="*/ 126 w 138"/>
                <a:gd name="T1" fmla="*/ 0 h 228"/>
                <a:gd name="T2" fmla="*/ 131 w 138"/>
                <a:gd name="T3" fmla="*/ 0 h 228"/>
                <a:gd name="T4" fmla="*/ 135 w 138"/>
                <a:gd name="T5" fmla="*/ 1 h 228"/>
                <a:gd name="T6" fmla="*/ 138 w 138"/>
                <a:gd name="T7" fmla="*/ 49 h 228"/>
                <a:gd name="T8" fmla="*/ 132 w 138"/>
                <a:gd name="T9" fmla="*/ 49 h 228"/>
                <a:gd name="T10" fmla="*/ 126 w 138"/>
                <a:gd name="T11" fmla="*/ 48 h 228"/>
                <a:gd name="T12" fmla="*/ 121 w 138"/>
                <a:gd name="T13" fmla="*/ 48 h 228"/>
                <a:gd name="T14" fmla="*/ 102 w 138"/>
                <a:gd name="T15" fmla="*/ 49 h 228"/>
                <a:gd name="T16" fmla="*/ 89 w 138"/>
                <a:gd name="T17" fmla="*/ 56 h 228"/>
                <a:gd name="T18" fmla="*/ 80 w 138"/>
                <a:gd name="T19" fmla="*/ 64 h 228"/>
                <a:gd name="T20" fmla="*/ 75 w 138"/>
                <a:gd name="T21" fmla="*/ 76 h 228"/>
                <a:gd name="T22" fmla="*/ 72 w 138"/>
                <a:gd name="T23" fmla="*/ 90 h 228"/>
                <a:gd name="T24" fmla="*/ 71 w 138"/>
                <a:gd name="T25" fmla="*/ 107 h 228"/>
                <a:gd name="T26" fmla="*/ 71 w 138"/>
                <a:gd name="T27" fmla="*/ 125 h 228"/>
                <a:gd name="T28" fmla="*/ 71 w 138"/>
                <a:gd name="T29" fmla="*/ 153 h 228"/>
                <a:gd name="T30" fmla="*/ 71 w 138"/>
                <a:gd name="T31" fmla="*/ 169 h 228"/>
                <a:gd name="T32" fmla="*/ 72 w 138"/>
                <a:gd name="T33" fmla="*/ 188 h 228"/>
                <a:gd name="T34" fmla="*/ 72 w 138"/>
                <a:gd name="T35" fmla="*/ 208 h 228"/>
                <a:gd name="T36" fmla="*/ 73 w 138"/>
                <a:gd name="T37" fmla="*/ 228 h 228"/>
                <a:gd name="T38" fmla="*/ 11 w 138"/>
                <a:gd name="T39" fmla="*/ 228 h 228"/>
                <a:gd name="T40" fmla="*/ 13 w 138"/>
                <a:gd name="T41" fmla="*/ 153 h 228"/>
                <a:gd name="T42" fmla="*/ 13 w 138"/>
                <a:gd name="T43" fmla="*/ 101 h 228"/>
                <a:gd name="T44" fmla="*/ 11 w 138"/>
                <a:gd name="T45" fmla="*/ 70 h 228"/>
                <a:gd name="T46" fmla="*/ 7 w 138"/>
                <a:gd name="T47" fmla="*/ 40 h 228"/>
                <a:gd name="T48" fmla="*/ 0 w 138"/>
                <a:gd name="T49" fmla="*/ 10 h 228"/>
                <a:gd name="T50" fmla="*/ 58 w 138"/>
                <a:gd name="T51" fmla="*/ 5 h 228"/>
                <a:gd name="T52" fmla="*/ 62 w 138"/>
                <a:gd name="T53" fmla="*/ 21 h 228"/>
                <a:gd name="T54" fmla="*/ 64 w 138"/>
                <a:gd name="T55" fmla="*/ 39 h 228"/>
                <a:gd name="T56" fmla="*/ 64 w 138"/>
                <a:gd name="T57" fmla="*/ 39 h 228"/>
                <a:gd name="T58" fmla="*/ 75 w 138"/>
                <a:gd name="T59" fmla="*/ 25 h 228"/>
                <a:gd name="T60" fmla="*/ 89 w 138"/>
                <a:gd name="T61" fmla="*/ 11 h 228"/>
                <a:gd name="T62" fmla="*/ 107 w 138"/>
                <a:gd name="T63" fmla="*/ 4 h 228"/>
                <a:gd name="T64" fmla="*/ 126 w 13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28">
                  <a:moveTo>
                    <a:pt x="126" y="0"/>
                  </a:moveTo>
                  <a:lnTo>
                    <a:pt x="131" y="0"/>
                  </a:lnTo>
                  <a:lnTo>
                    <a:pt x="135" y="1"/>
                  </a:lnTo>
                  <a:lnTo>
                    <a:pt x="138" y="49"/>
                  </a:lnTo>
                  <a:lnTo>
                    <a:pt x="132" y="49"/>
                  </a:lnTo>
                  <a:lnTo>
                    <a:pt x="126" y="48"/>
                  </a:lnTo>
                  <a:lnTo>
                    <a:pt x="121" y="48"/>
                  </a:lnTo>
                  <a:lnTo>
                    <a:pt x="102" y="49"/>
                  </a:lnTo>
                  <a:lnTo>
                    <a:pt x="89" y="56"/>
                  </a:lnTo>
                  <a:lnTo>
                    <a:pt x="80" y="64"/>
                  </a:lnTo>
                  <a:lnTo>
                    <a:pt x="75" y="76"/>
                  </a:lnTo>
                  <a:lnTo>
                    <a:pt x="72" y="90"/>
                  </a:lnTo>
                  <a:lnTo>
                    <a:pt x="71" y="107"/>
                  </a:lnTo>
                  <a:lnTo>
                    <a:pt x="71" y="125"/>
                  </a:lnTo>
                  <a:lnTo>
                    <a:pt x="71" y="153"/>
                  </a:lnTo>
                  <a:lnTo>
                    <a:pt x="71" y="169"/>
                  </a:lnTo>
                  <a:lnTo>
                    <a:pt x="72" y="188"/>
                  </a:lnTo>
                  <a:lnTo>
                    <a:pt x="72" y="208"/>
                  </a:lnTo>
                  <a:lnTo>
                    <a:pt x="73" y="228"/>
                  </a:lnTo>
                  <a:lnTo>
                    <a:pt x="11" y="228"/>
                  </a:lnTo>
                  <a:lnTo>
                    <a:pt x="13" y="153"/>
                  </a:lnTo>
                  <a:lnTo>
                    <a:pt x="13" y="101"/>
                  </a:lnTo>
                  <a:lnTo>
                    <a:pt x="11" y="70"/>
                  </a:lnTo>
                  <a:lnTo>
                    <a:pt x="7" y="40"/>
                  </a:lnTo>
                  <a:lnTo>
                    <a:pt x="0" y="10"/>
                  </a:lnTo>
                  <a:lnTo>
                    <a:pt x="58" y="5"/>
                  </a:lnTo>
                  <a:lnTo>
                    <a:pt x="62" y="21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75" y="25"/>
                  </a:lnTo>
                  <a:lnTo>
                    <a:pt x="89" y="11"/>
                  </a:lnTo>
                  <a:lnTo>
                    <a:pt x="107" y="4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9789900" y="432639"/>
              <a:ext cx="162356" cy="180911"/>
            </a:xfrm>
            <a:custGeom>
              <a:avLst/>
              <a:gdLst>
                <a:gd name="T0" fmla="*/ 109 w 211"/>
                <a:gd name="T1" fmla="*/ 48 h 234"/>
                <a:gd name="T2" fmla="*/ 93 w 211"/>
                <a:gd name="T3" fmla="*/ 49 h 234"/>
                <a:gd name="T4" fmla="*/ 80 w 211"/>
                <a:gd name="T5" fmla="*/ 55 h 234"/>
                <a:gd name="T6" fmla="*/ 71 w 211"/>
                <a:gd name="T7" fmla="*/ 63 h 234"/>
                <a:gd name="T8" fmla="*/ 64 w 211"/>
                <a:gd name="T9" fmla="*/ 72 h 234"/>
                <a:gd name="T10" fmla="*/ 61 w 211"/>
                <a:gd name="T11" fmla="*/ 81 h 234"/>
                <a:gd name="T12" fmla="*/ 59 w 211"/>
                <a:gd name="T13" fmla="*/ 90 h 234"/>
                <a:gd name="T14" fmla="*/ 153 w 211"/>
                <a:gd name="T15" fmla="*/ 90 h 234"/>
                <a:gd name="T16" fmla="*/ 152 w 211"/>
                <a:gd name="T17" fmla="*/ 80 h 234"/>
                <a:gd name="T18" fmla="*/ 146 w 211"/>
                <a:gd name="T19" fmla="*/ 68 h 234"/>
                <a:gd name="T20" fmla="*/ 138 w 211"/>
                <a:gd name="T21" fmla="*/ 57 h 234"/>
                <a:gd name="T22" fmla="*/ 125 w 211"/>
                <a:gd name="T23" fmla="*/ 51 h 234"/>
                <a:gd name="T24" fmla="*/ 109 w 211"/>
                <a:gd name="T25" fmla="*/ 48 h 234"/>
                <a:gd name="T26" fmla="*/ 108 w 211"/>
                <a:gd name="T27" fmla="*/ 0 h 234"/>
                <a:gd name="T28" fmla="*/ 133 w 211"/>
                <a:gd name="T29" fmla="*/ 2 h 234"/>
                <a:gd name="T30" fmla="*/ 153 w 211"/>
                <a:gd name="T31" fmla="*/ 9 h 234"/>
                <a:gd name="T32" fmla="*/ 171 w 211"/>
                <a:gd name="T33" fmla="*/ 18 h 234"/>
                <a:gd name="T34" fmla="*/ 184 w 211"/>
                <a:gd name="T35" fmla="*/ 31 h 234"/>
                <a:gd name="T36" fmla="*/ 195 w 211"/>
                <a:gd name="T37" fmla="*/ 46 h 234"/>
                <a:gd name="T38" fmla="*/ 203 w 211"/>
                <a:gd name="T39" fmla="*/ 61 h 234"/>
                <a:gd name="T40" fmla="*/ 208 w 211"/>
                <a:gd name="T41" fmla="*/ 78 h 234"/>
                <a:gd name="T42" fmla="*/ 211 w 211"/>
                <a:gd name="T43" fmla="*/ 95 h 234"/>
                <a:gd name="T44" fmla="*/ 211 w 211"/>
                <a:gd name="T45" fmla="*/ 114 h 234"/>
                <a:gd name="T46" fmla="*/ 211 w 211"/>
                <a:gd name="T47" fmla="*/ 120 h 234"/>
                <a:gd name="T48" fmla="*/ 211 w 211"/>
                <a:gd name="T49" fmla="*/ 127 h 234"/>
                <a:gd name="T50" fmla="*/ 59 w 211"/>
                <a:gd name="T51" fmla="*/ 127 h 234"/>
                <a:gd name="T52" fmla="*/ 61 w 211"/>
                <a:gd name="T53" fmla="*/ 136 h 234"/>
                <a:gd name="T54" fmla="*/ 63 w 211"/>
                <a:gd name="T55" fmla="*/ 145 h 234"/>
                <a:gd name="T56" fmla="*/ 68 w 211"/>
                <a:gd name="T57" fmla="*/ 154 h 234"/>
                <a:gd name="T58" fmla="*/ 76 w 211"/>
                <a:gd name="T59" fmla="*/ 165 h 234"/>
                <a:gd name="T60" fmla="*/ 87 w 211"/>
                <a:gd name="T61" fmla="*/ 174 h 234"/>
                <a:gd name="T62" fmla="*/ 101 w 211"/>
                <a:gd name="T63" fmla="*/ 181 h 234"/>
                <a:gd name="T64" fmla="*/ 119 w 211"/>
                <a:gd name="T65" fmla="*/ 186 h 234"/>
                <a:gd name="T66" fmla="*/ 142 w 211"/>
                <a:gd name="T67" fmla="*/ 187 h 234"/>
                <a:gd name="T68" fmla="*/ 167 w 211"/>
                <a:gd name="T69" fmla="*/ 184 h 234"/>
                <a:gd name="T70" fmla="*/ 191 w 211"/>
                <a:gd name="T71" fmla="*/ 181 h 234"/>
                <a:gd name="T72" fmla="*/ 191 w 211"/>
                <a:gd name="T73" fmla="*/ 228 h 234"/>
                <a:gd name="T74" fmla="*/ 163 w 211"/>
                <a:gd name="T75" fmla="*/ 233 h 234"/>
                <a:gd name="T76" fmla="*/ 135 w 211"/>
                <a:gd name="T77" fmla="*/ 234 h 234"/>
                <a:gd name="T78" fmla="*/ 105 w 211"/>
                <a:gd name="T79" fmla="*/ 232 h 234"/>
                <a:gd name="T80" fmla="*/ 78 w 211"/>
                <a:gd name="T81" fmla="*/ 225 h 234"/>
                <a:gd name="T82" fmla="*/ 55 w 211"/>
                <a:gd name="T83" fmla="*/ 213 h 234"/>
                <a:gd name="T84" fmla="*/ 36 w 211"/>
                <a:gd name="T85" fmla="*/ 198 h 234"/>
                <a:gd name="T86" fmla="*/ 21 w 211"/>
                <a:gd name="T87" fmla="*/ 178 h 234"/>
                <a:gd name="T88" fmla="*/ 9 w 211"/>
                <a:gd name="T89" fmla="*/ 156 h 234"/>
                <a:gd name="T90" fmla="*/ 3 w 211"/>
                <a:gd name="T91" fmla="*/ 131 h 234"/>
                <a:gd name="T92" fmla="*/ 0 w 211"/>
                <a:gd name="T93" fmla="*/ 103 h 234"/>
                <a:gd name="T94" fmla="*/ 3 w 211"/>
                <a:gd name="T95" fmla="*/ 78 h 234"/>
                <a:gd name="T96" fmla="*/ 11 w 211"/>
                <a:gd name="T97" fmla="*/ 56 h 234"/>
                <a:gd name="T98" fmla="*/ 23 w 211"/>
                <a:gd name="T99" fmla="*/ 38 h 234"/>
                <a:gd name="T100" fmla="*/ 40 w 211"/>
                <a:gd name="T101" fmla="*/ 22 h 234"/>
                <a:gd name="T102" fmla="*/ 59 w 211"/>
                <a:gd name="T103" fmla="*/ 10 h 234"/>
                <a:gd name="T104" fmla="*/ 81 w 211"/>
                <a:gd name="T105" fmla="*/ 2 h 234"/>
                <a:gd name="T106" fmla="*/ 108 w 211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234">
                  <a:moveTo>
                    <a:pt x="109" y="48"/>
                  </a:moveTo>
                  <a:lnTo>
                    <a:pt x="93" y="49"/>
                  </a:lnTo>
                  <a:lnTo>
                    <a:pt x="80" y="55"/>
                  </a:lnTo>
                  <a:lnTo>
                    <a:pt x="71" y="63"/>
                  </a:lnTo>
                  <a:lnTo>
                    <a:pt x="64" y="72"/>
                  </a:lnTo>
                  <a:lnTo>
                    <a:pt x="61" y="81"/>
                  </a:lnTo>
                  <a:lnTo>
                    <a:pt x="59" y="90"/>
                  </a:lnTo>
                  <a:lnTo>
                    <a:pt x="153" y="90"/>
                  </a:lnTo>
                  <a:lnTo>
                    <a:pt x="152" y="80"/>
                  </a:lnTo>
                  <a:lnTo>
                    <a:pt x="146" y="68"/>
                  </a:lnTo>
                  <a:lnTo>
                    <a:pt x="138" y="57"/>
                  </a:lnTo>
                  <a:lnTo>
                    <a:pt x="125" y="51"/>
                  </a:lnTo>
                  <a:lnTo>
                    <a:pt x="109" y="48"/>
                  </a:lnTo>
                  <a:close/>
                  <a:moveTo>
                    <a:pt x="108" y="0"/>
                  </a:moveTo>
                  <a:lnTo>
                    <a:pt x="133" y="2"/>
                  </a:lnTo>
                  <a:lnTo>
                    <a:pt x="153" y="9"/>
                  </a:lnTo>
                  <a:lnTo>
                    <a:pt x="171" y="18"/>
                  </a:lnTo>
                  <a:lnTo>
                    <a:pt x="184" y="31"/>
                  </a:lnTo>
                  <a:lnTo>
                    <a:pt x="195" y="46"/>
                  </a:lnTo>
                  <a:lnTo>
                    <a:pt x="203" y="61"/>
                  </a:lnTo>
                  <a:lnTo>
                    <a:pt x="208" y="78"/>
                  </a:lnTo>
                  <a:lnTo>
                    <a:pt x="211" y="95"/>
                  </a:lnTo>
                  <a:lnTo>
                    <a:pt x="211" y="114"/>
                  </a:lnTo>
                  <a:lnTo>
                    <a:pt x="211" y="120"/>
                  </a:lnTo>
                  <a:lnTo>
                    <a:pt x="211" y="127"/>
                  </a:lnTo>
                  <a:lnTo>
                    <a:pt x="59" y="127"/>
                  </a:lnTo>
                  <a:lnTo>
                    <a:pt x="61" y="136"/>
                  </a:lnTo>
                  <a:lnTo>
                    <a:pt x="63" y="145"/>
                  </a:lnTo>
                  <a:lnTo>
                    <a:pt x="68" y="154"/>
                  </a:lnTo>
                  <a:lnTo>
                    <a:pt x="76" y="165"/>
                  </a:lnTo>
                  <a:lnTo>
                    <a:pt x="87" y="174"/>
                  </a:lnTo>
                  <a:lnTo>
                    <a:pt x="101" y="181"/>
                  </a:lnTo>
                  <a:lnTo>
                    <a:pt x="119" y="186"/>
                  </a:lnTo>
                  <a:lnTo>
                    <a:pt x="142" y="187"/>
                  </a:lnTo>
                  <a:lnTo>
                    <a:pt x="167" y="184"/>
                  </a:lnTo>
                  <a:lnTo>
                    <a:pt x="191" y="181"/>
                  </a:lnTo>
                  <a:lnTo>
                    <a:pt x="191" y="228"/>
                  </a:lnTo>
                  <a:lnTo>
                    <a:pt x="163" y="233"/>
                  </a:lnTo>
                  <a:lnTo>
                    <a:pt x="135" y="234"/>
                  </a:lnTo>
                  <a:lnTo>
                    <a:pt x="105" y="232"/>
                  </a:lnTo>
                  <a:lnTo>
                    <a:pt x="78" y="225"/>
                  </a:lnTo>
                  <a:lnTo>
                    <a:pt x="55" y="213"/>
                  </a:lnTo>
                  <a:lnTo>
                    <a:pt x="36" y="198"/>
                  </a:lnTo>
                  <a:lnTo>
                    <a:pt x="21" y="178"/>
                  </a:lnTo>
                  <a:lnTo>
                    <a:pt x="9" y="156"/>
                  </a:lnTo>
                  <a:lnTo>
                    <a:pt x="3" y="131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1" y="56"/>
                  </a:lnTo>
                  <a:lnTo>
                    <a:pt x="23" y="38"/>
                  </a:lnTo>
                  <a:lnTo>
                    <a:pt x="40" y="22"/>
                  </a:lnTo>
                  <a:lnTo>
                    <a:pt x="59" y="10"/>
                  </a:lnTo>
                  <a:lnTo>
                    <a:pt x="81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312994" y="3536586"/>
            <a:ext cx="3975897" cy="200988"/>
          </a:xfrm>
        </p:spPr>
        <p:txBody>
          <a:bodyPr>
            <a:spAutoFit/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312391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08E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 userDrawn="1"/>
        </p:nvCxnSpPr>
        <p:spPr>
          <a:xfrm>
            <a:off x="301687" y="3479481"/>
            <a:ext cx="41821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H="1">
            <a:off x="5128113" y="3559284"/>
            <a:ext cx="1577322" cy="854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6735185" y="2658039"/>
            <a:ext cx="1716543" cy="834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 userDrawn="1"/>
        </p:nvSpPr>
        <p:spPr>
          <a:xfrm rot="3160954">
            <a:off x="4813571" y="1322593"/>
            <a:ext cx="4868364" cy="3551754"/>
          </a:xfrm>
          <a:custGeom>
            <a:avLst/>
            <a:gdLst>
              <a:gd name="connsiteX0" fmla="*/ 0 w 6739128"/>
              <a:gd name="connsiteY0" fmla="*/ 0 h 4873752"/>
              <a:gd name="connsiteX1" fmla="*/ 3886200 w 6739128"/>
              <a:gd name="connsiteY1" fmla="*/ 3785616 h 4873752"/>
              <a:gd name="connsiteX2" fmla="*/ 6739128 w 6739128"/>
              <a:gd name="connsiteY2" fmla="*/ 4873752 h 4873752"/>
              <a:gd name="connsiteX0" fmla="*/ 0 w 6739128"/>
              <a:gd name="connsiteY0" fmla="*/ 0 h 4873752"/>
              <a:gd name="connsiteX1" fmla="*/ 6739128 w 6739128"/>
              <a:gd name="connsiteY1" fmla="*/ 4873752 h 4873752"/>
              <a:gd name="connsiteX0" fmla="*/ 0 w 6739128"/>
              <a:gd name="connsiteY0" fmla="*/ 0 h 4910328"/>
              <a:gd name="connsiteX1" fmla="*/ 6739128 w 6739128"/>
              <a:gd name="connsiteY1" fmla="*/ 4910328 h 4910328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839712"/>
              <a:gd name="connsiteY0" fmla="*/ 0 h 5038344"/>
              <a:gd name="connsiteX1" fmla="*/ 6839712 w 6839712"/>
              <a:gd name="connsiteY1" fmla="*/ 5038344 h 5038344"/>
              <a:gd name="connsiteX0" fmla="*/ 0 w 6684082"/>
              <a:gd name="connsiteY0" fmla="*/ 0 h 4794488"/>
              <a:gd name="connsiteX1" fmla="*/ 6684082 w 6684082"/>
              <a:gd name="connsiteY1" fmla="*/ 4794488 h 4794488"/>
              <a:gd name="connsiteX0" fmla="*/ 0 w 5499428"/>
              <a:gd name="connsiteY0" fmla="*/ 0 h 4153284"/>
              <a:gd name="connsiteX1" fmla="*/ 5499428 w 5499428"/>
              <a:gd name="connsiteY1" fmla="*/ 4153284 h 4153284"/>
              <a:gd name="connsiteX0" fmla="*/ 0 w 5390718"/>
              <a:gd name="connsiteY0" fmla="*/ 0 h 4161488"/>
              <a:gd name="connsiteX1" fmla="*/ 5390718 w 5390718"/>
              <a:gd name="connsiteY1" fmla="*/ 4161488 h 4161488"/>
              <a:gd name="connsiteX0" fmla="*/ 0 w 5367597"/>
              <a:gd name="connsiteY0" fmla="*/ 0 h 4153579"/>
              <a:gd name="connsiteX1" fmla="*/ 5367597 w 5367597"/>
              <a:gd name="connsiteY1" fmla="*/ 4153579 h 415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7597" h="4153579">
                <a:moveTo>
                  <a:pt x="0" y="0"/>
                </a:moveTo>
                <a:cubicBezTo>
                  <a:pt x="1063752" y="2237232"/>
                  <a:pt x="2694501" y="3662851"/>
                  <a:pt x="5367597" y="4153579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5442071" y="2150557"/>
            <a:ext cx="2506896" cy="26578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917" y="4413539"/>
            <a:ext cx="413196" cy="3229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 flipV="1">
            <a:off x="4483818" y="3492104"/>
            <a:ext cx="648812" cy="921436"/>
          </a:xfrm>
          <a:prstGeom prst="line">
            <a:avLst/>
          </a:prstGeom>
          <a:ln w="9525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 userDrawn="1"/>
        </p:nvSpPr>
        <p:spPr>
          <a:xfrm flipV="1">
            <a:off x="8249646" y="24437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5570985" y="2287233"/>
            <a:ext cx="2249068" cy="2384495"/>
          </a:xfrm>
          <a:prstGeom prst="roundRect">
            <a:avLst>
              <a:gd name="adj" fmla="val 50000"/>
            </a:avLst>
          </a:prstGeom>
          <a:solidFill>
            <a:srgbClr val="008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58595B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 flipV="1">
            <a:off x="4926031" y="4199288"/>
            <a:ext cx="404163" cy="4285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 flipV="1">
            <a:off x="4665829" y="3800809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 flipV="1">
            <a:off x="4626734" y="4649064"/>
            <a:ext cx="176364" cy="1869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 defTabSz="914239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994" y="3165392"/>
            <a:ext cx="3975897" cy="312649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slide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5" name="Slide Number Placeholder 4"/>
          <p:cNvSpPr txBox="1">
            <a:spLocks/>
          </p:cNvSpPr>
          <p:nvPr userDrawn="1"/>
        </p:nvSpPr>
        <p:spPr>
          <a:xfrm>
            <a:off x="7927475" y="6365502"/>
            <a:ext cx="89092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1043056" rtl="0" eaLnBrk="1" latinLnBrk="0" hangingPunct="1"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287540" y="6179208"/>
            <a:ext cx="8548312" cy="0"/>
          </a:xfrm>
          <a:prstGeom prst="line">
            <a:avLst/>
          </a:prstGeom>
          <a:ln w="952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 userDrawn="1"/>
        </p:nvGrpSpPr>
        <p:grpSpPr>
          <a:xfrm>
            <a:off x="310158" y="6347904"/>
            <a:ext cx="1636104" cy="228546"/>
            <a:chOff x="7398636" y="349142"/>
            <a:chExt cx="2553620" cy="336308"/>
          </a:xfrm>
          <a:solidFill>
            <a:schemeClr val="bg1"/>
          </a:solidFill>
        </p:grpSpPr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7398636" y="370016"/>
              <a:ext cx="62623" cy="238895"/>
            </a:xfrm>
            <a:custGeom>
              <a:avLst/>
              <a:gdLst>
                <a:gd name="T0" fmla="*/ 0 w 82"/>
                <a:gd name="T1" fmla="*/ 0 h 308"/>
                <a:gd name="T2" fmla="*/ 76 w 82"/>
                <a:gd name="T3" fmla="*/ 0 h 308"/>
                <a:gd name="T4" fmla="*/ 74 w 82"/>
                <a:gd name="T5" fmla="*/ 25 h 308"/>
                <a:gd name="T6" fmla="*/ 73 w 82"/>
                <a:gd name="T7" fmla="*/ 53 h 308"/>
                <a:gd name="T8" fmla="*/ 73 w 82"/>
                <a:gd name="T9" fmla="*/ 86 h 308"/>
                <a:gd name="T10" fmla="*/ 73 w 82"/>
                <a:gd name="T11" fmla="*/ 199 h 308"/>
                <a:gd name="T12" fmla="*/ 74 w 82"/>
                <a:gd name="T13" fmla="*/ 225 h 308"/>
                <a:gd name="T14" fmla="*/ 76 w 82"/>
                <a:gd name="T15" fmla="*/ 254 h 308"/>
                <a:gd name="T16" fmla="*/ 78 w 82"/>
                <a:gd name="T17" fmla="*/ 283 h 308"/>
                <a:gd name="T18" fmla="*/ 82 w 82"/>
                <a:gd name="T19" fmla="*/ 308 h 308"/>
                <a:gd name="T20" fmla="*/ 6 w 82"/>
                <a:gd name="T21" fmla="*/ 308 h 308"/>
                <a:gd name="T22" fmla="*/ 6 w 82"/>
                <a:gd name="T23" fmla="*/ 289 h 308"/>
                <a:gd name="T24" fmla="*/ 7 w 82"/>
                <a:gd name="T25" fmla="*/ 271 h 308"/>
                <a:gd name="T26" fmla="*/ 7 w 82"/>
                <a:gd name="T27" fmla="*/ 251 h 308"/>
                <a:gd name="T28" fmla="*/ 7 w 82"/>
                <a:gd name="T29" fmla="*/ 228 h 308"/>
                <a:gd name="T30" fmla="*/ 7 w 82"/>
                <a:gd name="T31" fmla="*/ 107 h 308"/>
                <a:gd name="T32" fmla="*/ 7 w 82"/>
                <a:gd name="T33" fmla="*/ 68 h 308"/>
                <a:gd name="T34" fmla="*/ 5 w 82"/>
                <a:gd name="T35" fmla="*/ 32 h 308"/>
                <a:gd name="T36" fmla="*/ 0 w 82"/>
                <a:gd name="T3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308">
                  <a:moveTo>
                    <a:pt x="0" y="0"/>
                  </a:moveTo>
                  <a:lnTo>
                    <a:pt x="76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99"/>
                  </a:lnTo>
                  <a:lnTo>
                    <a:pt x="74" y="225"/>
                  </a:lnTo>
                  <a:lnTo>
                    <a:pt x="76" y="254"/>
                  </a:lnTo>
                  <a:lnTo>
                    <a:pt x="78" y="283"/>
                  </a:lnTo>
                  <a:lnTo>
                    <a:pt x="82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7" y="271"/>
                  </a:lnTo>
                  <a:lnTo>
                    <a:pt x="7" y="251"/>
                  </a:lnTo>
                  <a:lnTo>
                    <a:pt x="7" y="228"/>
                  </a:lnTo>
                  <a:lnTo>
                    <a:pt x="7" y="107"/>
                  </a:lnTo>
                  <a:lnTo>
                    <a:pt x="7" y="68"/>
                  </a:lnTo>
                  <a:lnTo>
                    <a:pt x="5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 bwMode="auto">
            <a:xfrm>
              <a:off x="7496049" y="432639"/>
              <a:ext cx="183230" cy="252811"/>
            </a:xfrm>
            <a:custGeom>
              <a:avLst/>
              <a:gdLst>
                <a:gd name="T0" fmla="*/ 104 w 237"/>
                <a:gd name="T1" fmla="*/ 51 h 326"/>
                <a:gd name="T2" fmla="*/ 79 w 237"/>
                <a:gd name="T3" fmla="*/ 68 h 326"/>
                <a:gd name="T4" fmla="*/ 68 w 237"/>
                <a:gd name="T5" fmla="*/ 102 h 326"/>
                <a:gd name="T6" fmla="*/ 69 w 237"/>
                <a:gd name="T7" fmla="*/ 145 h 326"/>
                <a:gd name="T8" fmla="*/ 87 w 237"/>
                <a:gd name="T9" fmla="*/ 177 h 326"/>
                <a:gd name="T10" fmla="*/ 124 w 237"/>
                <a:gd name="T11" fmla="*/ 187 h 326"/>
                <a:gd name="T12" fmla="*/ 154 w 237"/>
                <a:gd name="T13" fmla="*/ 179 h 326"/>
                <a:gd name="T14" fmla="*/ 172 w 237"/>
                <a:gd name="T15" fmla="*/ 157 h 326"/>
                <a:gd name="T16" fmla="*/ 179 w 237"/>
                <a:gd name="T17" fmla="*/ 123 h 326"/>
                <a:gd name="T18" fmla="*/ 168 w 237"/>
                <a:gd name="T19" fmla="*/ 77 h 326"/>
                <a:gd name="T20" fmla="*/ 140 w 237"/>
                <a:gd name="T21" fmla="*/ 51 h 326"/>
                <a:gd name="T22" fmla="*/ 136 w 237"/>
                <a:gd name="T23" fmla="*/ 0 h 326"/>
                <a:gd name="T24" fmla="*/ 182 w 237"/>
                <a:gd name="T25" fmla="*/ 11 h 326"/>
                <a:gd name="T26" fmla="*/ 216 w 237"/>
                <a:gd name="T27" fmla="*/ 44 h 326"/>
                <a:gd name="T28" fmla="*/ 235 w 237"/>
                <a:gd name="T29" fmla="*/ 93 h 326"/>
                <a:gd name="T30" fmla="*/ 235 w 237"/>
                <a:gd name="T31" fmla="*/ 149 h 326"/>
                <a:gd name="T32" fmla="*/ 217 w 237"/>
                <a:gd name="T33" fmla="*/ 194 h 326"/>
                <a:gd name="T34" fmla="*/ 183 w 237"/>
                <a:gd name="T35" fmla="*/ 224 h 326"/>
                <a:gd name="T36" fmla="*/ 138 w 237"/>
                <a:gd name="T37" fmla="*/ 234 h 326"/>
                <a:gd name="T38" fmla="*/ 103 w 237"/>
                <a:gd name="T39" fmla="*/ 230 h 326"/>
                <a:gd name="T40" fmla="*/ 81 w 237"/>
                <a:gd name="T41" fmla="*/ 219 h 326"/>
                <a:gd name="T42" fmla="*/ 70 w 237"/>
                <a:gd name="T43" fmla="*/ 239 h 326"/>
                <a:gd name="T44" fmla="*/ 72 w 237"/>
                <a:gd name="T45" fmla="*/ 272 h 326"/>
                <a:gd name="T46" fmla="*/ 76 w 237"/>
                <a:gd name="T47" fmla="*/ 322 h 326"/>
                <a:gd name="T48" fmla="*/ 5 w 237"/>
                <a:gd name="T49" fmla="*/ 313 h 326"/>
                <a:gd name="T50" fmla="*/ 9 w 237"/>
                <a:gd name="T51" fmla="*/ 274 h 326"/>
                <a:gd name="T52" fmla="*/ 11 w 237"/>
                <a:gd name="T53" fmla="*/ 232 h 326"/>
                <a:gd name="T54" fmla="*/ 13 w 237"/>
                <a:gd name="T55" fmla="*/ 123 h 326"/>
                <a:gd name="T56" fmla="*/ 6 w 237"/>
                <a:gd name="T57" fmla="*/ 47 h 326"/>
                <a:gd name="T58" fmla="*/ 55 w 237"/>
                <a:gd name="T59" fmla="*/ 5 h 326"/>
                <a:gd name="T60" fmla="*/ 62 w 237"/>
                <a:gd name="T61" fmla="*/ 38 h 326"/>
                <a:gd name="T62" fmla="*/ 78 w 237"/>
                <a:gd name="T63" fmla="*/ 21 h 326"/>
                <a:gd name="T64" fmla="*/ 100 w 237"/>
                <a:gd name="T65" fmla="*/ 6 h 326"/>
                <a:gd name="T66" fmla="*/ 136 w 237"/>
                <a:gd name="T6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326">
                  <a:moveTo>
                    <a:pt x="121" y="48"/>
                  </a:moveTo>
                  <a:lnTo>
                    <a:pt x="104" y="51"/>
                  </a:lnTo>
                  <a:lnTo>
                    <a:pt x="90" y="57"/>
                  </a:lnTo>
                  <a:lnTo>
                    <a:pt x="79" y="68"/>
                  </a:lnTo>
                  <a:lnTo>
                    <a:pt x="73" y="84"/>
                  </a:lnTo>
                  <a:lnTo>
                    <a:pt x="68" y="102"/>
                  </a:lnTo>
                  <a:lnTo>
                    <a:pt x="66" y="123"/>
                  </a:lnTo>
                  <a:lnTo>
                    <a:pt x="69" y="145"/>
                  </a:lnTo>
                  <a:lnTo>
                    <a:pt x="76" y="163"/>
                  </a:lnTo>
                  <a:lnTo>
                    <a:pt x="87" y="177"/>
                  </a:lnTo>
                  <a:lnTo>
                    <a:pt x="103" y="184"/>
                  </a:lnTo>
                  <a:lnTo>
                    <a:pt x="124" y="187"/>
                  </a:lnTo>
                  <a:lnTo>
                    <a:pt x="141" y="184"/>
                  </a:lnTo>
                  <a:lnTo>
                    <a:pt x="154" y="179"/>
                  </a:lnTo>
                  <a:lnTo>
                    <a:pt x="165" y="169"/>
                  </a:lnTo>
                  <a:lnTo>
                    <a:pt x="172" y="157"/>
                  </a:lnTo>
                  <a:lnTo>
                    <a:pt x="178" y="141"/>
                  </a:lnTo>
                  <a:lnTo>
                    <a:pt x="179" y="123"/>
                  </a:lnTo>
                  <a:lnTo>
                    <a:pt x="176" y="98"/>
                  </a:lnTo>
                  <a:lnTo>
                    <a:pt x="168" y="77"/>
                  </a:lnTo>
                  <a:lnTo>
                    <a:pt x="155" y="61"/>
                  </a:lnTo>
                  <a:lnTo>
                    <a:pt x="140" y="51"/>
                  </a:lnTo>
                  <a:lnTo>
                    <a:pt x="121" y="48"/>
                  </a:lnTo>
                  <a:close/>
                  <a:moveTo>
                    <a:pt x="136" y="0"/>
                  </a:moveTo>
                  <a:lnTo>
                    <a:pt x="159" y="4"/>
                  </a:lnTo>
                  <a:lnTo>
                    <a:pt x="182" y="11"/>
                  </a:lnTo>
                  <a:lnTo>
                    <a:pt x="201" y="26"/>
                  </a:lnTo>
                  <a:lnTo>
                    <a:pt x="216" y="44"/>
                  </a:lnTo>
                  <a:lnTo>
                    <a:pt x="227" y="66"/>
                  </a:lnTo>
                  <a:lnTo>
                    <a:pt x="235" y="93"/>
                  </a:lnTo>
                  <a:lnTo>
                    <a:pt x="237" y="122"/>
                  </a:lnTo>
                  <a:lnTo>
                    <a:pt x="235" y="149"/>
                  </a:lnTo>
                  <a:lnTo>
                    <a:pt x="227" y="173"/>
                  </a:lnTo>
                  <a:lnTo>
                    <a:pt x="217" y="194"/>
                  </a:lnTo>
                  <a:lnTo>
                    <a:pt x="201" y="211"/>
                  </a:lnTo>
                  <a:lnTo>
                    <a:pt x="183" y="224"/>
                  </a:lnTo>
                  <a:lnTo>
                    <a:pt x="162" y="232"/>
                  </a:lnTo>
                  <a:lnTo>
                    <a:pt x="138" y="234"/>
                  </a:lnTo>
                  <a:lnTo>
                    <a:pt x="119" y="233"/>
                  </a:lnTo>
                  <a:lnTo>
                    <a:pt x="103" y="230"/>
                  </a:lnTo>
                  <a:lnTo>
                    <a:pt x="91" y="225"/>
                  </a:lnTo>
                  <a:lnTo>
                    <a:pt x="81" y="219"/>
                  </a:lnTo>
                  <a:lnTo>
                    <a:pt x="70" y="213"/>
                  </a:lnTo>
                  <a:lnTo>
                    <a:pt x="70" y="239"/>
                  </a:lnTo>
                  <a:lnTo>
                    <a:pt x="70" y="253"/>
                  </a:lnTo>
                  <a:lnTo>
                    <a:pt x="72" y="272"/>
                  </a:lnTo>
                  <a:lnTo>
                    <a:pt x="73" y="296"/>
                  </a:lnTo>
                  <a:lnTo>
                    <a:pt x="76" y="322"/>
                  </a:lnTo>
                  <a:lnTo>
                    <a:pt x="4" y="326"/>
                  </a:lnTo>
                  <a:lnTo>
                    <a:pt x="5" y="313"/>
                  </a:lnTo>
                  <a:lnTo>
                    <a:pt x="7" y="295"/>
                  </a:lnTo>
                  <a:lnTo>
                    <a:pt x="9" y="274"/>
                  </a:lnTo>
                  <a:lnTo>
                    <a:pt x="10" y="253"/>
                  </a:lnTo>
                  <a:lnTo>
                    <a:pt x="11" y="232"/>
                  </a:lnTo>
                  <a:lnTo>
                    <a:pt x="13" y="213"/>
                  </a:lnTo>
                  <a:lnTo>
                    <a:pt x="13" y="123"/>
                  </a:lnTo>
                  <a:lnTo>
                    <a:pt x="10" y="85"/>
                  </a:lnTo>
                  <a:lnTo>
                    <a:pt x="6" y="47"/>
                  </a:lnTo>
                  <a:lnTo>
                    <a:pt x="0" y="10"/>
                  </a:lnTo>
                  <a:lnTo>
                    <a:pt x="55" y="5"/>
                  </a:lnTo>
                  <a:lnTo>
                    <a:pt x="59" y="21"/>
                  </a:lnTo>
                  <a:lnTo>
                    <a:pt x="62" y="38"/>
                  </a:lnTo>
                  <a:lnTo>
                    <a:pt x="69" y="28"/>
                  </a:lnTo>
                  <a:lnTo>
                    <a:pt x="78" y="21"/>
                  </a:lnTo>
                  <a:lnTo>
                    <a:pt x="89" y="13"/>
                  </a:lnTo>
                  <a:lnTo>
                    <a:pt x="100" y="6"/>
                  </a:lnTo>
                  <a:lnTo>
                    <a:pt x="116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7700153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2 w 159"/>
                <a:gd name="T3" fmla="*/ 1 h 234"/>
                <a:gd name="T4" fmla="*/ 135 w 159"/>
                <a:gd name="T5" fmla="*/ 4 h 234"/>
                <a:gd name="T6" fmla="*/ 135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2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8 w 159"/>
                <a:gd name="T19" fmla="*/ 61 h 234"/>
                <a:gd name="T20" fmla="*/ 62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4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50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6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3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0 w 159"/>
                <a:gd name="T67" fmla="*/ 190 h 234"/>
                <a:gd name="T68" fmla="*/ 91 w 159"/>
                <a:gd name="T69" fmla="*/ 186 h 234"/>
                <a:gd name="T70" fmla="*/ 97 w 159"/>
                <a:gd name="T71" fmla="*/ 179 h 234"/>
                <a:gd name="T72" fmla="*/ 100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0 w 159"/>
                <a:gd name="T83" fmla="*/ 123 h 234"/>
                <a:gd name="T84" fmla="*/ 25 w 159"/>
                <a:gd name="T85" fmla="*/ 111 h 234"/>
                <a:gd name="T86" fmla="*/ 12 w 159"/>
                <a:gd name="T87" fmla="*/ 97 h 234"/>
                <a:gd name="T88" fmla="*/ 3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3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2" y="1"/>
                  </a:lnTo>
                  <a:lnTo>
                    <a:pt x="135" y="4"/>
                  </a:lnTo>
                  <a:lnTo>
                    <a:pt x="135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2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8" y="61"/>
                  </a:lnTo>
                  <a:lnTo>
                    <a:pt x="62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4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50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6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3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0" y="190"/>
                  </a:lnTo>
                  <a:lnTo>
                    <a:pt x="91" y="186"/>
                  </a:lnTo>
                  <a:lnTo>
                    <a:pt x="97" y="179"/>
                  </a:lnTo>
                  <a:lnTo>
                    <a:pt x="100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0" y="123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3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7841634" y="432639"/>
              <a:ext cx="176272" cy="180911"/>
            </a:xfrm>
            <a:custGeom>
              <a:avLst/>
              <a:gdLst>
                <a:gd name="T0" fmla="*/ 115 w 229"/>
                <a:gd name="T1" fmla="*/ 48 h 234"/>
                <a:gd name="T2" fmla="*/ 97 w 229"/>
                <a:gd name="T3" fmla="*/ 49 h 234"/>
                <a:gd name="T4" fmla="*/ 84 w 229"/>
                <a:gd name="T5" fmla="*/ 56 h 234"/>
                <a:gd name="T6" fmla="*/ 72 w 229"/>
                <a:gd name="T7" fmla="*/ 66 h 234"/>
                <a:gd name="T8" fmla="*/ 64 w 229"/>
                <a:gd name="T9" fmla="*/ 80 h 234"/>
                <a:gd name="T10" fmla="*/ 60 w 229"/>
                <a:gd name="T11" fmla="*/ 97 h 234"/>
                <a:gd name="T12" fmla="*/ 58 w 229"/>
                <a:gd name="T13" fmla="*/ 116 h 234"/>
                <a:gd name="T14" fmla="*/ 60 w 229"/>
                <a:gd name="T15" fmla="*/ 136 h 234"/>
                <a:gd name="T16" fmla="*/ 64 w 229"/>
                <a:gd name="T17" fmla="*/ 153 h 234"/>
                <a:gd name="T18" fmla="*/ 73 w 229"/>
                <a:gd name="T19" fmla="*/ 167 h 234"/>
                <a:gd name="T20" fmla="*/ 84 w 229"/>
                <a:gd name="T21" fmla="*/ 178 h 234"/>
                <a:gd name="T22" fmla="*/ 98 w 229"/>
                <a:gd name="T23" fmla="*/ 184 h 234"/>
                <a:gd name="T24" fmla="*/ 115 w 229"/>
                <a:gd name="T25" fmla="*/ 187 h 234"/>
                <a:gd name="T26" fmla="*/ 132 w 229"/>
                <a:gd name="T27" fmla="*/ 184 h 234"/>
                <a:gd name="T28" fmla="*/ 147 w 229"/>
                <a:gd name="T29" fmla="*/ 178 h 234"/>
                <a:gd name="T30" fmla="*/ 157 w 229"/>
                <a:gd name="T31" fmla="*/ 166 h 234"/>
                <a:gd name="T32" fmla="*/ 165 w 229"/>
                <a:gd name="T33" fmla="*/ 153 h 234"/>
                <a:gd name="T34" fmla="*/ 170 w 229"/>
                <a:gd name="T35" fmla="*/ 136 h 234"/>
                <a:gd name="T36" fmla="*/ 172 w 229"/>
                <a:gd name="T37" fmla="*/ 116 h 234"/>
                <a:gd name="T38" fmla="*/ 170 w 229"/>
                <a:gd name="T39" fmla="*/ 97 h 234"/>
                <a:gd name="T40" fmla="*/ 165 w 229"/>
                <a:gd name="T41" fmla="*/ 80 h 234"/>
                <a:gd name="T42" fmla="*/ 157 w 229"/>
                <a:gd name="T43" fmla="*/ 65 h 234"/>
                <a:gd name="T44" fmla="*/ 147 w 229"/>
                <a:gd name="T45" fmla="*/ 56 h 234"/>
                <a:gd name="T46" fmla="*/ 132 w 229"/>
                <a:gd name="T47" fmla="*/ 49 h 234"/>
                <a:gd name="T48" fmla="*/ 115 w 229"/>
                <a:gd name="T49" fmla="*/ 48 h 234"/>
                <a:gd name="T50" fmla="*/ 115 w 229"/>
                <a:gd name="T51" fmla="*/ 0 h 234"/>
                <a:gd name="T52" fmla="*/ 143 w 229"/>
                <a:gd name="T53" fmla="*/ 4 h 234"/>
                <a:gd name="T54" fmla="*/ 168 w 229"/>
                <a:gd name="T55" fmla="*/ 11 h 234"/>
                <a:gd name="T56" fmla="*/ 189 w 229"/>
                <a:gd name="T57" fmla="*/ 25 h 234"/>
                <a:gd name="T58" fmla="*/ 206 w 229"/>
                <a:gd name="T59" fmla="*/ 42 h 234"/>
                <a:gd name="T60" fmla="*/ 219 w 229"/>
                <a:gd name="T61" fmla="*/ 63 h 234"/>
                <a:gd name="T62" fmla="*/ 226 w 229"/>
                <a:gd name="T63" fmla="*/ 87 h 234"/>
                <a:gd name="T64" fmla="*/ 229 w 229"/>
                <a:gd name="T65" fmla="*/ 116 h 234"/>
                <a:gd name="T66" fmla="*/ 226 w 229"/>
                <a:gd name="T67" fmla="*/ 144 h 234"/>
                <a:gd name="T68" fmla="*/ 219 w 229"/>
                <a:gd name="T69" fmla="*/ 169 h 234"/>
                <a:gd name="T70" fmla="*/ 206 w 229"/>
                <a:gd name="T71" fmla="*/ 190 h 234"/>
                <a:gd name="T72" fmla="*/ 189 w 229"/>
                <a:gd name="T73" fmla="*/ 208 h 234"/>
                <a:gd name="T74" fmla="*/ 168 w 229"/>
                <a:gd name="T75" fmla="*/ 222 h 234"/>
                <a:gd name="T76" fmla="*/ 143 w 229"/>
                <a:gd name="T77" fmla="*/ 232 h 234"/>
                <a:gd name="T78" fmla="*/ 115 w 229"/>
                <a:gd name="T79" fmla="*/ 234 h 234"/>
                <a:gd name="T80" fmla="*/ 88 w 229"/>
                <a:gd name="T81" fmla="*/ 232 h 234"/>
                <a:gd name="T82" fmla="*/ 63 w 229"/>
                <a:gd name="T83" fmla="*/ 224 h 234"/>
                <a:gd name="T84" fmla="*/ 41 w 229"/>
                <a:gd name="T85" fmla="*/ 209 h 234"/>
                <a:gd name="T86" fmla="*/ 24 w 229"/>
                <a:gd name="T87" fmla="*/ 192 h 234"/>
                <a:gd name="T88" fmla="*/ 10 w 229"/>
                <a:gd name="T89" fmla="*/ 170 h 234"/>
                <a:gd name="T90" fmla="*/ 3 w 229"/>
                <a:gd name="T91" fmla="*/ 144 h 234"/>
                <a:gd name="T92" fmla="*/ 0 w 229"/>
                <a:gd name="T93" fmla="*/ 116 h 234"/>
                <a:gd name="T94" fmla="*/ 3 w 229"/>
                <a:gd name="T95" fmla="*/ 87 h 234"/>
                <a:gd name="T96" fmla="*/ 10 w 229"/>
                <a:gd name="T97" fmla="*/ 63 h 234"/>
                <a:gd name="T98" fmla="*/ 24 w 229"/>
                <a:gd name="T99" fmla="*/ 42 h 234"/>
                <a:gd name="T100" fmla="*/ 41 w 229"/>
                <a:gd name="T101" fmla="*/ 23 h 234"/>
                <a:gd name="T102" fmla="*/ 62 w 229"/>
                <a:gd name="T103" fmla="*/ 11 h 234"/>
                <a:gd name="T104" fmla="*/ 86 w 229"/>
                <a:gd name="T105" fmla="*/ 4 h 234"/>
                <a:gd name="T106" fmla="*/ 115 w 229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" h="234">
                  <a:moveTo>
                    <a:pt x="115" y="48"/>
                  </a:moveTo>
                  <a:lnTo>
                    <a:pt x="97" y="49"/>
                  </a:lnTo>
                  <a:lnTo>
                    <a:pt x="84" y="56"/>
                  </a:lnTo>
                  <a:lnTo>
                    <a:pt x="72" y="66"/>
                  </a:lnTo>
                  <a:lnTo>
                    <a:pt x="64" y="80"/>
                  </a:lnTo>
                  <a:lnTo>
                    <a:pt x="60" y="97"/>
                  </a:lnTo>
                  <a:lnTo>
                    <a:pt x="58" y="116"/>
                  </a:lnTo>
                  <a:lnTo>
                    <a:pt x="60" y="136"/>
                  </a:lnTo>
                  <a:lnTo>
                    <a:pt x="64" y="153"/>
                  </a:lnTo>
                  <a:lnTo>
                    <a:pt x="73" y="167"/>
                  </a:lnTo>
                  <a:lnTo>
                    <a:pt x="84" y="178"/>
                  </a:lnTo>
                  <a:lnTo>
                    <a:pt x="98" y="184"/>
                  </a:lnTo>
                  <a:lnTo>
                    <a:pt x="115" y="187"/>
                  </a:lnTo>
                  <a:lnTo>
                    <a:pt x="132" y="184"/>
                  </a:lnTo>
                  <a:lnTo>
                    <a:pt x="147" y="178"/>
                  </a:lnTo>
                  <a:lnTo>
                    <a:pt x="157" y="166"/>
                  </a:lnTo>
                  <a:lnTo>
                    <a:pt x="165" y="153"/>
                  </a:lnTo>
                  <a:lnTo>
                    <a:pt x="170" y="136"/>
                  </a:lnTo>
                  <a:lnTo>
                    <a:pt x="172" y="116"/>
                  </a:lnTo>
                  <a:lnTo>
                    <a:pt x="170" y="97"/>
                  </a:lnTo>
                  <a:lnTo>
                    <a:pt x="165" y="80"/>
                  </a:lnTo>
                  <a:lnTo>
                    <a:pt x="157" y="65"/>
                  </a:lnTo>
                  <a:lnTo>
                    <a:pt x="147" y="56"/>
                  </a:lnTo>
                  <a:lnTo>
                    <a:pt x="132" y="49"/>
                  </a:lnTo>
                  <a:lnTo>
                    <a:pt x="115" y="48"/>
                  </a:lnTo>
                  <a:close/>
                  <a:moveTo>
                    <a:pt x="115" y="0"/>
                  </a:moveTo>
                  <a:lnTo>
                    <a:pt x="143" y="4"/>
                  </a:lnTo>
                  <a:lnTo>
                    <a:pt x="168" y="11"/>
                  </a:lnTo>
                  <a:lnTo>
                    <a:pt x="189" y="25"/>
                  </a:lnTo>
                  <a:lnTo>
                    <a:pt x="206" y="42"/>
                  </a:lnTo>
                  <a:lnTo>
                    <a:pt x="219" y="63"/>
                  </a:lnTo>
                  <a:lnTo>
                    <a:pt x="226" y="87"/>
                  </a:lnTo>
                  <a:lnTo>
                    <a:pt x="229" y="116"/>
                  </a:lnTo>
                  <a:lnTo>
                    <a:pt x="226" y="144"/>
                  </a:lnTo>
                  <a:lnTo>
                    <a:pt x="219" y="169"/>
                  </a:lnTo>
                  <a:lnTo>
                    <a:pt x="206" y="190"/>
                  </a:lnTo>
                  <a:lnTo>
                    <a:pt x="189" y="208"/>
                  </a:lnTo>
                  <a:lnTo>
                    <a:pt x="168" y="222"/>
                  </a:lnTo>
                  <a:lnTo>
                    <a:pt x="143" y="232"/>
                  </a:lnTo>
                  <a:lnTo>
                    <a:pt x="115" y="234"/>
                  </a:lnTo>
                  <a:lnTo>
                    <a:pt x="88" y="232"/>
                  </a:lnTo>
                  <a:lnTo>
                    <a:pt x="63" y="224"/>
                  </a:lnTo>
                  <a:lnTo>
                    <a:pt x="41" y="209"/>
                  </a:lnTo>
                  <a:lnTo>
                    <a:pt x="24" y="192"/>
                  </a:lnTo>
                  <a:lnTo>
                    <a:pt x="10" y="170"/>
                  </a:lnTo>
                  <a:lnTo>
                    <a:pt x="3" y="144"/>
                  </a:lnTo>
                  <a:lnTo>
                    <a:pt x="0" y="116"/>
                  </a:lnTo>
                  <a:lnTo>
                    <a:pt x="3" y="87"/>
                  </a:lnTo>
                  <a:lnTo>
                    <a:pt x="10" y="63"/>
                  </a:lnTo>
                  <a:lnTo>
                    <a:pt x="24" y="42"/>
                  </a:lnTo>
                  <a:lnTo>
                    <a:pt x="41" y="23"/>
                  </a:lnTo>
                  <a:lnTo>
                    <a:pt x="62" y="11"/>
                  </a:lnTo>
                  <a:lnTo>
                    <a:pt x="86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8041100" y="432639"/>
              <a:ext cx="122926" cy="180911"/>
            </a:xfrm>
            <a:custGeom>
              <a:avLst/>
              <a:gdLst>
                <a:gd name="T0" fmla="*/ 88 w 159"/>
                <a:gd name="T1" fmla="*/ 0 h 234"/>
                <a:gd name="T2" fmla="*/ 111 w 159"/>
                <a:gd name="T3" fmla="*/ 1 h 234"/>
                <a:gd name="T4" fmla="*/ 136 w 159"/>
                <a:gd name="T5" fmla="*/ 4 h 234"/>
                <a:gd name="T6" fmla="*/ 136 w 159"/>
                <a:gd name="T7" fmla="*/ 48 h 234"/>
                <a:gd name="T8" fmla="*/ 117 w 159"/>
                <a:gd name="T9" fmla="*/ 46 h 234"/>
                <a:gd name="T10" fmla="*/ 97 w 159"/>
                <a:gd name="T11" fmla="*/ 43 h 234"/>
                <a:gd name="T12" fmla="*/ 81 w 159"/>
                <a:gd name="T13" fmla="*/ 44 h 234"/>
                <a:gd name="T14" fmla="*/ 70 w 159"/>
                <a:gd name="T15" fmla="*/ 48 h 234"/>
                <a:gd name="T16" fmla="*/ 62 w 159"/>
                <a:gd name="T17" fmla="*/ 53 h 234"/>
                <a:gd name="T18" fmla="*/ 59 w 159"/>
                <a:gd name="T19" fmla="*/ 61 h 234"/>
                <a:gd name="T20" fmla="*/ 63 w 159"/>
                <a:gd name="T21" fmla="*/ 70 h 234"/>
                <a:gd name="T22" fmla="*/ 72 w 159"/>
                <a:gd name="T23" fmla="*/ 80 h 234"/>
                <a:gd name="T24" fmla="*/ 87 w 159"/>
                <a:gd name="T25" fmla="*/ 89 h 234"/>
                <a:gd name="T26" fmla="*/ 105 w 159"/>
                <a:gd name="T27" fmla="*/ 98 h 234"/>
                <a:gd name="T28" fmla="*/ 117 w 159"/>
                <a:gd name="T29" fmla="*/ 106 h 234"/>
                <a:gd name="T30" fmla="*/ 129 w 159"/>
                <a:gd name="T31" fmla="*/ 114 h 234"/>
                <a:gd name="T32" fmla="*/ 140 w 159"/>
                <a:gd name="T33" fmla="*/ 123 h 234"/>
                <a:gd name="T34" fmla="*/ 149 w 159"/>
                <a:gd name="T35" fmla="*/ 135 h 234"/>
                <a:gd name="T36" fmla="*/ 156 w 159"/>
                <a:gd name="T37" fmla="*/ 150 h 234"/>
                <a:gd name="T38" fmla="*/ 159 w 159"/>
                <a:gd name="T39" fmla="*/ 167 h 234"/>
                <a:gd name="T40" fmla="*/ 156 w 159"/>
                <a:gd name="T41" fmla="*/ 187 h 234"/>
                <a:gd name="T42" fmla="*/ 147 w 159"/>
                <a:gd name="T43" fmla="*/ 204 h 234"/>
                <a:gd name="T44" fmla="*/ 134 w 159"/>
                <a:gd name="T45" fmla="*/ 217 h 234"/>
                <a:gd name="T46" fmla="*/ 115 w 159"/>
                <a:gd name="T47" fmla="*/ 226 h 234"/>
                <a:gd name="T48" fmla="*/ 93 w 159"/>
                <a:gd name="T49" fmla="*/ 233 h 234"/>
                <a:gd name="T50" fmla="*/ 67 w 159"/>
                <a:gd name="T51" fmla="*/ 234 h 234"/>
                <a:gd name="T52" fmla="*/ 45 w 159"/>
                <a:gd name="T53" fmla="*/ 233 h 234"/>
                <a:gd name="T54" fmla="*/ 24 w 159"/>
                <a:gd name="T55" fmla="*/ 229 h 234"/>
                <a:gd name="T56" fmla="*/ 4 w 159"/>
                <a:gd name="T57" fmla="*/ 225 h 234"/>
                <a:gd name="T58" fmla="*/ 4 w 159"/>
                <a:gd name="T59" fmla="*/ 177 h 234"/>
                <a:gd name="T60" fmla="*/ 22 w 159"/>
                <a:gd name="T61" fmla="*/ 183 h 234"/>
                <a:gd name="T62" fmla="*/ 46 w 159"/>
                <a:gd name="T63" fmla="*/ 188 h 234"/>
                <a:gd name="T64" fmla="*/ 70 w 159"/>
                <a:gd name="T65" fmla="*/ 191 h 234"/>
                <a:gd name="T66" fmla="*/ 81 w 159"/>
                <a:gd name="T67" fmla="*/ 190 h 234"/>
                <a:gd name="T68" fmla="*/ 91 w 159"/>
                <a:gd name="T69" fmla="*/ 186 h 234"/>
                <a:gd name="T70" fmla="*/ 98 w 159"/>
                <a:gd name="T71" fmla="*/ 179 h 234"/>
                <a:gd name="T72" fmla="*/ 101 w 159"/>
                <a:gd name="T73" fmla="*/ 169 h 234"/>
                <a:gd name="T74" fmla="*/ 97 w 159"/>
                <a:gd name="T75" fmla="*/ 160 h 234"/>
                <a:gd name="T76" fmla="*/ 88 w 159"/>
                <a:gd name="T77" fmla="*/ 152 h 234"/>
                <a:gd name="T78" fmla="*/ 74 w 159"/>
                <a:gd name="T79" fmla="*/ 142 h 234"/>
                <a:gd name="T80" fmla="*/ 55 w 159"/>
                <a:gd name="T81" fmla="*/ 132 h 234"/>
                <a:gd name="T82" fmla="*/ 41 w 159"/>
                <a:gd name="T83" fmla="*/ 123 h 234"/>
                <a:gd name="T84" fmla="*/ 25 w 159"/>
                <a:gd name="T85" fmla="*/ 111 h 234"/>
                <a:gd name="T86" fmla="*/ 13 w 159"/>
                <a:gd name="T87" fmla="*/ 97 h 234"/>
                <a:gd name="T88" fmla="*/ 4 w 159"/>
                <a:gd name="T89" fmla="*/ 80 h 234"/>
                <a:gd name="T90" fmla="*/ 0 w 159"/>
                <a:gd name="T91" fmla="*/ 61 h 234"/>
                <a:gd name="T92" fmla="*/ 3 w 159"/>
                <a:gd name="T93" fmla="*/ 43 h 234"/>
                <a:gd name="T94" fmla="*/ 12 w 159"/>
                <a:gd name="T95" fmla="*/ 27 h 234"/>
                <a:gd name="T96" fmla="*/ 25 w 159"/>
                <a:gd name="T97" fmla="*/ 15 h 234"/>
                <a:gd name="T98" fmla="*/ 42 w 159"/>
                <a:gd name="T99" fmla="*/ 8 h 234"/>
                <a:gd name="T100" fmla="*/ 64 w 159"/>
                <a:gd name="T101" fmla="*/ 2 h 234"/>
                <a:gd name="T102" fmla="*/ 88 w 159"/>
                <a:gd name="T10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234">
                  <a:moveTo>
                    <a:pt x="88" y="0"/>
                  </a:moveTo>
                  <a:lnTo>
                    <a:pt x="111" y="1"/>
                  </a:lnTo>
                  <a:lnTo>
                    <a:pt x="136" y="4"/>
                  </a:lnTo>
                  <a:lnTo>
                    <a:pt x="136" y="48"/>
                  </a:lnTo>
                  <a:lnTo>
                    <a:pt x="117" y="46"/>
                  </a:lnTo>
                  <a:lnTo>
                    <a:pt x="97" y="43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2" y="53"/>
                  </a:lnTo>
                  <a:lnTo>
                    <a:pt x="59" y="61"/>
                  </a:lnTo>
                  <a:lnTo>
                    <a:pt x="63" y="70"/>
                  </a:lnTo>
                  <a:lnTo>
                    <a:pt x="72" y="80"/>
                  </a:lnTo>
                  <a:lnTo>
                    <a:pt x="87" y="89"/>
                  </a:lnTo>
                  <a:lnTo>
                    <a:pt x="105" y="98"/>
                  </a:lnTo>
                  <a:lnTo>
                    <a:pt x="117" y="106"/>
                  </a:lnTo>
                  <a:lnTo>
                    <a:pt x="129" y="114"/>
                  </a:lnTo>
                  <a:lnTo>
                    <a:pt x="140" y="123"/>
                  </a:lnTo>
                  <a:lnTo>
                    <a:pt x="149" y="135"/>
                  </a:lnTo>
                  <a:lnTo>
                    <a:pt x="156" y="150"/>
                  </a:lnTo>
                  <a:lnTo>
                    <a:pt x="159" y="167"/>
                  </a:lnTo>
                  <a:lnTo>
                    <a:pt x="156" y="187"/>
                  </a:lnTo>
                  <a:lnTo>
                    <a:pt x="147" y="204"/>
                  </a:lnTo>
                  <a:lnTo>
                    <a:pt x="134" y="217"/>
                  </a:lnTo>
                  <a:lnTo>
                    <a:pt x="115" y="226"/>
                  </a:lnTo>
                  <a:lnTo>
                    <a:pt x="93" y="233"/>
                  </a:lnTo>
                  <a:lnTo>
                    <a:pt x="67" y="234"/>
                  </a:lnTo>
                  <a:lnTo>
                    <a:pt x="45" y="233"/>
                  </a:lnTo>
                  <a:lnTo>
                    <a:pt x="24" y="229"/>
                  </a:lnTo>
                  <a:lnTo>
                    <a:pt x="4" y="225"/>
                  </a:lnTo>
                  <a:lnTo>
                    <a:pt x="4" y="177"/>
                  </a:lnTo>
                  <a:lnTo>
                    <a:pt x="22" y="183"/>
                  </a:lnTo>
                  <a:lnTo>
                    <a:pt x="46" y="188"/>
                  </a:lnTo>
                  <a:lnTo>
                    <a:pt x="70" y="191"/>
                  </a:lnTo>
                  <a:lnTo>
                    <a:pt x="81" y="190"/>
                  </a:lnTo>
                  <a:lnTo>
                    <a:pt x="91" y="186"/>
                  </a:lnTo>
                  <a:lnTo>
                    <a:pt x="98" y="179"/>
                  </a:lnTo>
                  <a:lnTo>
                    <a:pt x="101" y="169"/>
                  </a:lnTo>
                  <a:lnTo>
                    <a:pt x="97" y="160"/>
                  </a:lnTo>
                  <a:lnTo>
                    <a:pt x="88" y="152"/>
                  </a:lnTo>
                  <a:lnTo>
                    <a:pt x="74" y="142"/>
                  </a:lnTo>
                  <a:lnTo>
                    <a:pt x="55" y="132"/>
                  </a:lnTo>
                  <a:lnTo>
                    <a:pt x="41" y="123"/>
                  </a:lnTo>
                  <a:lnTo>
                    <a:pt x="25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5"/>
                  </a:lnTo>
                  <a:lnTo>
                    <a:pt x="42" y="8"/>
                  </a:lnTo>
                  <a:lnTo>
                    <a:pt x="64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8314785" y="370016"/>
              <a:ext cx="197146" cy="238895"/>
            </a:xfrm>
            <a:custGeom>
              <a:avLst/>
              <a:gdLst>
                <a:gd name="T0" fmla="*/ 0 w 255"/>
                <a:gd name="T1" fmla="*/ 0 h 308"/>
                <a:gd name="T2" fmla="*/ 74 w 255"/>
                <a:gd name="T3" fmla="*/ 0 h 308"/>
                <a:gd name="T4" fmla="*/ 74 w 255"/>
                <a:gd name="T5" fmla="*/ 25 h 308"/>
                <a:gd name="T6" fmla="*/ 73 w 255"/>
                <a:gd name="T7" fmla="*/ 53 h 308"/>
                <a:gd name="T8" fmla="*/ 73 w 255"/>
                <a:gd name="T9" fmla="*/ 86 h 308"/>
                <a:gd name="T10" fmla="*/ 73 w 255"/>
                <a:gd name="T11" fmla="*/ 119 h 308"/>
                <a:gd name="T12" fmla="*/ 188 w 255"/>
                <a:gd name="T13" fmla="*/ 119 h 308"/>
                <a:gd name="T14" fmla="*/ 188 w 255"/>
                <a:gd name="T15" fmla="*/ 86 h 308"/>
                <a:gd name="T16" fmla="*/ 188 w 255"/>
                <a:gd name="T17" fmla="*/ 55 h 308"/>
                <a:gd name="T18" fmla="*/ 184 w 255"/>
                <a:gd name="T19" fmla="*/ 26 h 308"/>
                <a:gd name="T20" fmla="*/ 180 w 255"/>
                <a:gd name="T21" fmla="*/ 0 h 308"/>
                <a:gd name="T22" fmla="*/ 255 w 255"/>
                <a:gd name="T23" fmla="*/ 0 h 308"/>
                <a:gd name="T24" fmla="*/ 255 w 255"/>
                <a:gd name="T25" fmla="*/ 25 h 308"/>
                <a:gd name="T26" fmla="*/ 254 w 255"/>
                <a:gd name="T27" fmla="*/ 53 h 308"/>
                <a:gd name="T28" fmla="*/ 254 w 255"/>
                <a:gd name="T29" fmla="*/ 86 h 308"/>
                <a:gd name="T30" fmla="*/ 254 w 255"/>
                <a:gd name="T31" fmla="*/ 228 h 308"/>
                <a:gd name="T32" fmla="*/ 254 w 255"/>
                <a:gd name="T33" fmla="*/ 254 h 308"/>
                <a:gd name="T34" fmla="*/ 255 w 255"/>
                <a:gd name="T35" fmla="*/ 281 h 308"/>
                <a:gd name="T36" fmla="*/ 255 w 255"/>
                <a:gd name="T37" fmla="*/ 308 h 308"/>
                <a:gd name="T38" fmla="*/ 187 w 255"/>
                <a:gd name="T39" fmla="*/ 308 h 308"/>
                <a:gd name="T40" fmla="*/ 187 w 255"/>
                <a:gd name="T41" fmla="*/ 289 h 308"/>
                <a:gd name="T42" fmla="*/ 188 w 255"/>
                <a:gd name="T43" fmla="*/ 271 h 308"/>
                <a:gd name="T44" fmla="*/ 188 w 255"/>
                <a:gd name="T45" fmla="*/ 251 h 308"/>
                <a:gd name="T46" fmla="*/ 188 w 255"/>
                <a:gd name="T47" fmla="*/ 228 h 308"/>
                <a:gd name="T48" fmla="*/ 188 w 255"/>
                <a:gd name="T49" fmla="*/ 166 h 308"/>
                <a:gd name="T50" fmla="*/ 73 w 255"/>
                <a:gd name="T51" fmla="*/ 166 h 308"/>
                <a:gd name="T52" fmla="*/ 73 w 255"/>
                <a:gd name="T53" fmla="*/ 228 h 308"/>
                <a:gd name="T54" fmla="*/ 73 w 255"/>
                <a:gd name="T55" fmla="*/ 254 h 308"/>
                <a:gd name="T56" fmla="*/ 74 w 255"/>
                <a:gd name="T57" fmla="*/ 281 h 308"/>
                <a:gd name="T58" fmla="*/ 74 w 255"/>
                <a:gd name="T59" fmla="*/ 308 h 308"/>
                <a:gd name="T60" fmla="*/ 6 w 255"/>
                <a:gd name="T61" fmla="*/ 308 h 308"/>
                <a:gd name="T62" fmla="*/ 6 w 255"/>
                <a:gd name="T63" fmla="*/ 289 h 308"/>
                <a:gd name="T64" fmla="*/ 8 w 255"/>
                <a:gd name="T65" fmla="*/ 271 h 308"/>
                <a:gd name="T66" fmla="*/ 8 w 255"/>
                <a:gd name="T67" fmla="*/ 251 h 308"/>
                <a:gd name="T68" fmla="*/ 8 w 255"/>
                <a:gd name="T69" fmla="*/ 228 h 308"/>
                <a:gd name="T70" fmla="*/ 8 w 255"/>
                <a:gd name="T71" fmla="*/ 86 h 308"/>
                <a:gd name="T72" fmla="*/ 8 w 255"/>
                <a:gd name="T73" fmla="*/ 55 h 308"/>
                <a:gd name="T74" fmla="*/ 4 w 255"/>
                <a:gd name="T75" fmla="*/ 26 h 308"/>
                <a:gd name="T76" fmla="*/ 0 w 255"/>
                <a:gd name="T7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308">
                  <a:moveTo>
                    <a:pt x="0" y="0"/>
                  </a:moveTo>
                  <a:lnTo>
                    <a:pt x="74" y="0"/>
                  </a:lnTo>
                  <a:lnTo>
                    <a:pt x="74" y="25"/>
                  </a:lnTo>
                  <a:lnTo>
                    <a:pt x="73" y="53"/>
                  </a:lnTo>
                  <a:lnTo>
                    <a:pt x="73" y="86"/>
                  </a:lnTo>
                  <a:lnTo>
                    <a:pt x="73" y="119"/>
                  </a:lnTo>
                  <a:lnTo>
                    <a:pt x="188" y="119"/>
                  </a:lnTo>
                  <a:lnTo>
                    <a:pt x="188" y="86"/>
                  </a:lnTo>
                  <a:lnTo>
                    <a:pt x="188" y="55"/>
                  </a:lnTo>
                  <a:lnTo>
                    <a:pt x="184" y="26"/>
                  </a:lnTo>
                  <a:lnTo>
                    <a:pt x="180" y="0"/>
                  </a:lnTo>
                  <a:lnTo>
                    <a:pt x="255" y="0"/>
                  </a:lnTo>
                  <a:lnTo>
                    <a:pt x="255" y="25"/>
                  </a:lnTo>
                  <a:lnTo>
                    <a:pt x="254" y="53"/>
                  </a:lnTo>
                  <a:lnTo>
                    <a:pt x="254" y="86"/>
                  </a:lnTo>
                  <a:lnTo>
                    <a:pt x="254" y="228"/>
                  </a:lnTo>
                  <a:lnTo>
                    <a:pt x="254" y="254"/>
                  </a:lnTo>
                  <a:lnTo>
                    <a:pt x="255" y="281"/>
                  </a:lnTo>
                  <a:lnTo>
                    <a:pt x="255" y="308"/>
                  </a:lnTo>
                  <a:lnTo>
                    <a:pt x="187" y="308"/>
                  </a:lnTo>
                  <a:lnTo>
                    <a:pt x="187" y="289"/>
                  </a:lnTo>
                  <a:lnTo>
                    <a:pt x="188" y="271"/>
                  </a:lnTo>
                  <a:lnTo>
                    <a:pt x="188" y="251"/>
                  </a:lnTo>
                  <a:lnTo>
                    <a:pt x="188" y="228"/>
                  </a:lnTo>
                  <a:lnTo>
                    <a:pt x="188" y="166"/>
                  </a:lnTo>
                  <a:lnTo>
                    <a:pt x="73" y="166"/>
                  </a:lnTo>
                  <a:lnTo>
                    <a:pt x="73" y="228"/>
                  </a:lnTo>
                  <a:lnTo>
                    <a:pt x="73" y="254"/>
                  </a:lnTo>
                  <a:lnTo>
                    <a:pt x="74" y="281"/>
                  </a:lnTo>
                  <a:lnTo>
                    <a:pt x="74" y="308"/>
                  </a:lnTo>
                  <a:lnTo>
                    <a:pt x="6" y="308"/>
                  </a:lnTo>
                  <a:lnTo>
                    <a:pt x="6" y="289"/>
                  </a:lnTo>
                  <a:lnTo>
                    <a:pt x="8" y="271"/>
                  </a:lnTo>
                  <a:lnTo>
                    <a:pt x="8" y="251"/>
                  </a:lnTo>
                  <a:lnTo>
                    <a:pt x="8" y="228"/>
                  </a:lnTo>
                  <a:lnTo>
                    <a:pt x="8" y="86"/>
                  </a:lnTo>
                  <a:lnTo>
                    <a:pt x="8" y="55"/>
                  </a:lnTo>
                  <a:lnTo>
                    <a:pt x="4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4" name="Freeform 15"/>
            <p:cNvSpPr>
              <a:spLocks noEditPoints="1"/>
            </p:cNvSpPr>
            <p:nvPr/>
          </p:nvSpPr>
          <p:spPr bwMode="auto">
            <a:xfrm>
              <a:off x="8553679" y="432639"/>
              <a:ext cx="162356" cy="180911"/>
            </a:xfrm>
            <a:custGeom>
              <a:avLst/>
              <a:gdLst>
                <a:gd name="T0" fmla="*/ 108 w 210"/>
                <a:gd name="T1" fmla="*/ 48 h 234"/>
                <a:gd name="T2" fmla="*/ 93 w 210"/>
                <a:gd name="T3" fmla="*/ 49 h 234"/>
                <a:gd name="T4" fmla="*/ 79 w 210"/>
                <a:gd name="T5" fmla="*/ 55 h 234"/>
                <a:gd name="T6" fmla="*/ 70 w 210"/>
                <a:gd name="T7" fmla="*/ 63 h 234"/>
                <a:gd name="T8" fmla="*/ 64 w 210"/>
                <a:gd name="T9" fmla="*/ 72 h 234"/>
                <a:gd name="T10" fmla="*/ 60 w 210"/>
                <a:gd name="T11" fmla="*/ 81 h 234"/>
                <a:gd name="T12" fmla="*/ 57 w 210"/>
                <a:gd name="T13" fmla="*/ 90 h 234"/>
                <a:gd name="T14" fmla="*/ 153 w 210"/>
                <a:gd name="T15" fmla="*/ 90 h 234"/>
                <a:gd name="T16" fmla="*/ 150 w 210"/>
                <a:gd name="T17" fmla="*/ 80 h 234"/>
                <a:gd name="T18" fmla="*/ 145 w 210"/>
                <a:gd name="T19" fmla="*/ 68 h 234"/>
                <a:gd name="T20" fmla="*/ 136 w 210"/>
                <a:gd name="T21" fmla="*/ 57 h 234"/>
                <a:gd name="T22" fmla="*/ 124 w 210"/>
                <a:gd name="T23" fmla="*/ 51 h 234"/>
                <a:gd name="T24" fmla="*/ 108 w 210"/>
                <a:gd name="T25" fmla="*/ 48 h 234"/>
                <a:gd name="T26" fmla="*/ 107 w 210"/>
                <a:gd name="T27" fmla="*/ 0 h 234"/>
                <a:gd name="T28" fmla="*/ 131 w 210"/>
                <a:gd name="T29" fmla="*/ 2 h 234"/>
                <a:gd name="T30" fmla="*/ 151 w 210"/>
                <a:gd name="T31" fmla="*/ 9 h 234"/>
                <a:gd name="T32" fmla="*/ 170 w 210"/>
                <a:gd name="T33" fmla="*/ 18 h 234"/>
                <a:gd name="T34" fmla="*/ 183 w 210"/>
                <a:gd name="T35" fmla="*/ 31 h 234"/>
                <a:gd name="T36" fmla="*/ 193 w 210"/>
                <a:gd name="T37" fmla="*/ 46 h 234"/>
                <a:gd name="T38" fmla="*/ 201 w 210"/>
                <a:gd name="T39" fmla="*/ 61 h 234"/>
                <a:gd name="T40" fmla="*/ 206 w 210"/>
                <a:gd name="T41" fmla="*/ 78 h 234"/>
                <a:gd name="T42" fmla="*/ 209 w 210"/>
                <a:gd name="T43" fmla="*/ 95 h 234"/>
                <a:gd name="T44" fmla="*/ 210 w 210"/>
                <a:gd name="T45" fmla="*/ 114 h 234"/>
                <a:gd name="T46" fmla="*/ 210 w 210"/>
                <a:gd name="T47" fmla="*/ 120 h 234"/>
                <a:gd name="T48" fmla="*/ 210 w 210"/>
                <a:gd name="T49" fmla="*/ 127 h 234"/>
                <a:gd name="T50" fmla="*/ 57 w 210"/>
                <a:gd name="T51" fmla="*/ 127 h 234"/>
                <a:gd name="T52" fmla="*/ 59 w 210"/>
                <a:gd name="T53" fmla="*/ 136 h 234"/>
                <a:gd name="T54" fmla="*/ 61 w 210"/>
                <a:gd name="T55" fmla="*/ 145 h 234"/>
                <a:gd name="T56" fmla="*/ 66 w 210"/>
                <a:gd name="T57" fmla="*/ 154 h 234"/>
                <a:gd name="T58" fmla="*/ 74 w 210"/>
                <a:gd name="T59" fmla="*/ 165 h 234"/>
                <a:gd name="T60" fmla="*/ 86 w 210"/>
                <a:gd name="T61" fmla="*/ 174 h 234"/>
                <a:gd name="T62" fmla="*/ 100 w 210"/>
                <a:gd name="T63" fmla="*/ 181 h 234"/>
                <a:gd name="T64" fmla="*/ 119 w 210"/>
                <a:gd name="T65" fmla="*/ 186 h 234"/>
                <a:gd name="T66" fmla="*/ 140 w 210"/>
                <a:gd name="T67" fmla="*/ 187 h 234"/>
                <a:gd name="T68" fmla="*/ 166 w 210"/>
                <a:gd name="T69" fmla="*/ 184 h 234"/>
                <a:gd name="T70" fmla="*/ 189 w 210"/>
                <a:gd name="T71" fmla="*/ 181 h 234"/>
                <a:gd name="T72" fmla="*/ 189 w 210"/>
                <a:gd name="T73" fmla="*/ 228 h 234"/>
                <a:gd name="T74" fmla="*/ 162 w 210"/>
                <a:gd name="T75" fmla="*/ 233 h 234"/>
                <a:gd name="T76" fmla="*/ 133 w 210"/>
                <a:gd name="T77" fmla="*/ 234 h 234"/>
                <a:gd name="T78" fmla="*/ 103 w 210"/>
                <a:gd name="T79" fmla="*/ 232 h 234"/>
                <a:gd name="T80" fmla="*/ 77 w 210"/>
                <a:gd name="T81" fmla="*/ 225 h 234"/>
                <a:gd name="T82" fmla="*/ 55 w 210"/>
                <a:gd name="T83" fmla="*/ 213 h 234"/>
                <a:gd name="T84" fmla="*/ 35 w 210"/>
                <a:gd name="T85" fmla="*/ 198 h 234"/>
                <a:gd name="T86" fmla="*/ 19 w 210"/>
                <a:gd name="T87" fmla="*/ 178 h 234"/>
                <a:gd name="T88" fmla="*/ 9 w 210"/>
                <a:gd name="T89" fmla="*/ 156 h 234"/>
                <a:gd name="T90" fmla="*/ 1 w 210"/>
                <a:gd name="T91" fmla="*/ 131 h 234"/>
                <a:gd name="T92" fmla="*/ 0 w 210"/>
                <a:gd name="T93" fmla="*/ 103 h 234"/>
                <a:gd name="T94" fmla="*/ 2 w 210"/>
                <a:gd name="T95" fmla="*/ 78 h 234"/>
                <a:gd name="T96" fmla="*/ 10 w 210"/>
                <a:gd name="T97" fmla="*/ 56 h 234"/>
                <a:gd name="T98" fmla="*/ 22 w 210"/>
                <a:gd name="T99" fmla="*/ 38 h 234"/>
                <a:gd name="T100" fmla="*/ 38 w 210"/>
                <a:gd name="T101" fmla="*/ 22 h 234"/>
                <a:gd name="T102" fmla="*/ 57 w 210"/>
                <a:gd name="T103" fmla="*/ 10 h 234"/>
                <a:gd name="T104" fmla="*/ 81 w 210"/>
                <a:gd name="T105" fmla="*/ 2 h 234"/>
                <a:gd name="T106" fmla="*/ 107 w 210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34">
                  <a:moveTo>
                    <a:pt x="108" y="48"/>
                  </a:moveTo>
                  <a:lnTo>
                    <a:pt x="93" y="49"/>
                  </a:lnTo>
                  <a:lnTo>
                    <a:pt x="79" y="55"/>
                  </a:lnTo>
                  <a:lnTo>
                    <a:pt x="70" y="63"/>
                  </a:lnTo>
                  <a:lnTo>
                    <a:pt x="64" y="72"/>
                  </a:lnTo>
                  <a:lnTo>
                    <a:pt x="60" y="81"/>
                  </a:lnTo>
                  <a:lnTo>
                    <a:pt x="57" y="90"/>
                  </a:lnTo>
                  <a:lnTo>
                    <a:pt x="153" y="90"/>
                  </a:lnTo>
                  <a:lnTo>
                    <a:pt x="150" y="80"/>
                  </a:lnTo>
                  <a:lnTo>
                    <a:pt x="145" y="68"/>
                  </a:lnTo>
                  <a:lnTo>
                    <a:pt x="136" y="57"/>
                  </a:lnTo>
                  <a:lnTo>
                    <a:pt x="124" y="51"/>
                  </a:lnTo>
                  <a:lnTo>
                    <a:pt x="108" y="48"/>
                  </a:lnTo>
                  <a:close/>
                  <a:moveTo>
                    <a:pt x="107" y="0"/>
                  </a:moveTo>
                  <a:lnTo>
                    <a:pt x="131" y="2"/>
                  </a:lnTo>
                  <a:lnTo>
                    <a:pt x="151" y="9"/>
                  </a:lnTo>
                  <a:lnTo>
                    <a:pt x="170" y="18"/>
                  </a:lnTo>
                  <a:lnTo>
                    <a:pt x="183" y="31"/>
                  </a:lnTo>
                  <a:lnTo>
                    <a:pt x="193" y="46"/>
                  </a:lnTo>
                  <a:lnTo>
                    <a:pt x="201" y="61"/>
                  </a:lnTo>
                  <a:lnTo>
                    <a:pt x="206" y="78"/>
                  </a:lnTo>
                  <a:lnTo>
                    <a:pt x="209" y="95"/>
                  </a:lnTo>
                  <a:lnTo>
                    <a:pt x="210" y="114"/>
                  </a:lnTo>
                  <a:lnTo>
                    <a:pt x="210" y="120"/>
                  </a:lnTo>
                  <a:lnTo>
                    <a:pt x="210" y="127"/>
                  </a:lnTo>
                  <a:lnTo>
                    <a:pt x="57" y="127"/>
                  </a:lnTo>
                  <a:lnTo>
                    <a:pt x="59" y="136"/>
                  </a:lnTo>
                  <a:lnTo>
                    <a:pt x="61" y="145"/>
                  </a:lnTo>
                  <a:lnTo>
                    <a:pt x="66" y="154"/>
                  </a:lnTo>
                  <a:lnTo>
                    <a:pt x="74" y="165"/>
                  </a:lnTo>
                  <a:lnTo>
                    <a:pt x="86" y="174"/>
                  </a:lnTo>
                  <a:lnTo>
                    <a:pt x="100" y="181"/>
                  </a:lnTo>
                  <a:lnTo>
                    <a:pt x="119" y="186"/>
                  </a:lnTo>
                  <a:lnTo>
                    <a:pt x="140" y="187"/>
                  </a:lnTo>
                  <a:lnTo>
                    <a:pt x="166" y="184"/>
                  </a:lnTo>
                  <a:lnTo>
                    <a:pt x="189" y="181"/>
                  </a:lnTo>
                  <a:lnTo>
                    <a:pt x="189" y="228"/>
                  </a:lnTo>
                  <a:lnTo>
                    <a:pt x="162" y="233"/>
                  </a:lnTo>
                  <a:lnTo>
                    <a:pt x="133" y="234"/>
                  </a:lnTo>
                  <a:lnTo>
                    <a:pt x="103" y="232"/>
                  </a:lnTo>
                  <a:lnTo>
                    <a:pt x="77" y="225"/>
                  </a:lnTo>
                  <a:lnTo>
                    <a:pt x="55" y="213"/>
                  </a:lnTo>
                  <a:lnTo>
                    <a:pt x="35" y="198"/>
                  </a:lnTo>
                  <a:lnTo>
                    <a:pt x="19" y="178"/>
                  </a:lnTo>
                  <a:lnTo>
                    <a:pt x="9" y="156"/>
                  </a:lnTo>
                  <a:lnTo>
                    <a:pt x="1" y="131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81" y="2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8736909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69 w 207"/>
                <a:gd name="T3" fmla="*/ 132 h 234"/>
                <a:gd name="T4" fmla="*/ 57 w 207"/>
                <a:gd name="T5" fmla="*/ 160 h 234"/>
                <a:gd name="T6" fmla="*/ 68 w 207"/>
                <a:gd name="T7" fmla="*/ 179 h 234"/>
                <a:gd name="T8" fmla="*/ 92 w 207"/>
                <a:gd name="T9" fmla="*/ 187 h 234"/>
                <a:gd name="T10" fmla="*/ 122 w 207"/>
                <a:gd name="T11" fmla="*/ 177 h 234"/>
                <a:gd name="T12" fmla="*/ 140 w 207"/>
                <a:gd name="T13" fmla="*/ 153 h 234"/>
                <a:gd name="T14" fmla="*/ 145 w 207"/>
                <a:gd name="T15" fmla="*/ 124 h 234"/>
                <a:gd name="T16" fmla="*/ 133 w 207"/>
                <a:gd name="T17" fmla="*/ 115 h 234"/>
                <a:gd name="T18" fmla="*/ 98 w 207"/>
                <a:gd name="T19" fmla="*/ 0 h 234"/>
                <a:gd name="T20" fmla="*/ 146 w 207"/>
                <a:gd name="T21" fmla="*/ 6 h 234"/>
                <a:gd name="T22" fmla="*/ 177 w 207"/>
                <a:gd name="T23" fmla="*/ 22 h 234"/>
                <a:gd name="T24" fmla="*/ 192 w 207"/>
                <a:gd name="T25" fmla="*/ 47 h 234"/>
                <a:gd name="T26" fmla="*/ 199 w 207"/>
                <a:gd name="T27" fmla="*/ 76 h 234"/>
                <a:gd name="T28" fmla="*/ 200 w 207"/>
                <a:gd name="T29" fmla="*/ 107 h 234"/>
                <a:gd name="T30" fmla="*/ 200 w 207"/>
                <a:gd name="T31" fmla="*/ 178 h 234"/>
                <a:gd name="T32" fmla="*/ 207 w 207"/>
                <a:gd name="T33" fmla="*/ 228 h 234"/>
                <a:gd name="T34" fmla="*/ 150 w 207"/>
                <a:gd name="T35" fmla="*/ 208 h 234"/>
                <a:gd name="T36" fmla="*/ 149 w 207"/>
                <a:gd name="T37" fmla="*/ 190 h 234"/>
                <a:gd name="T38" fmla="*/ 132 w 207"/>
                <a:gd name="T39" fmla="*/ 211 h 234"/>
                <a:gd name="T40" fmla="*/ 107 w 207"/>
                <a:gd name="T41" fmla="*/ 228 h 234"/>
                <a:gd name="T42" fmla="*/ 72 w 207"/>
                <a:gd name="T43" fmla="*/ 234 h 234"/>
                <a:gd name="T44" fmla="*/ 35 w 207"/>
                <a:gd name="T45" fmla="*/ 226 h 234"/>
                <a:gd name="T46" fmla="*/ 9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4 w 207"/>
                <a:gd name="T53" fmla="*/ 95 h 234"/>
                <a:gd name="T54" fmla="*/ 93 w 207"/>
                <a:gd name="T55" fmla="*/ 80 h 234"/>
                <a:gd name="T56" fmla="*/ 145 w 207"/>
                <a:gd name="T57" fmla="*/ 78 h 234"/>
                <a:gd name="T58" fmla="*/ 140 w 207"/>
                <a:gd name="T59" fmla="*/ 59 h 234"/>
                <a:gd name="T60" fmla="*/ 122 w 207"/>
                <a:gd name="T61" fmla="*/ 46 h 234"/>
                <a:gd name="T62" fmla="*/ 88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39 w 207"/>
                <a:gd name="T69" fmla="*/ 6 h 234"/>
                <a:gd name="T70" fmla="*/ 74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2" y="123"/>
                  </a:lnTo>
                  <a:lnTo>
                    <a:pt x="69" y="132"/>
                  </a:lnTo>
                  <a:lnTo>
                    <a:pt x="61" y="145"/>
                  </a:lnTo>
                  <a:lnTo>
                    <a:pt x="57" y="160"/>
                  </a:lnTo>
                  <a:lnTo>
                    <a:pt x="60" y="170"/>
                  </a:lnTo>
                  <a:lnTo>
                    <a:pt x="68" y="179"/>
                  </a:lnTo>
                  <a:lnTo>
                    <a:pt x="78" y="184"/>
                  </a:lnTo>
                  <a:lnTo>
                    <a:pt x="92" y="187"/>
                  </a:lnTo>
                  <a:lnTo>
                    <a:pt x="109" y="184"/>
                  </a:lnTo>
                  <a:lnTo>
                    <a:pt x="122" y="177"/>
                  </a:lnTo>
                  <a:lnTo>
                    <a:pt x="132" y="166"/>
                  </a:lnTo>
                  <a:lnTo>
                    <a:pt x="140" y="153"/>
                  </a:lnTo>
                  <a:lnTo>
                    <a:pt x="144" y="139"/>
                  </a:lnTo>
                  <a:lnTo>
                    <a:pt x="145" y="124"/>
                  </a:lnTo>
                  <a:lnTo>
                    <a:pt x="145" y="118"/>
                  </a:lnTo>
                  <a:lnTo>
                    <a:pt x="133" y="115"/>
                  </a:lnTo>
                  <a:lnTo>
                    <a:pt x="123" y="115"/>
                  </a:lnTo>
                  <a:close/>
                  <a:moveTo>
                    <a:pt x="98" y="0"/>
                  </a:moveTo>
                  <a:lnTo>
                    <a:pt x="126" y="2"/>
                  </a:lnTo>
                  <a:lnTo>
                    <a:pt x="146" y="6"/>
                  </a:lnTo>
                  <a:lnTo>
                    <a:pt x="164" y="13"/>
                  </a:lnTo>
                  <a:lnTo>
                    <a:pt x="177" y="22"/>
                  </a:lnTo>
                  <a:lnTo>
                    <a:pt x="186" y="34"/>
                  </a:lnTo>
                  <a:lnTo>
                    <a:pt x="192" y="47"/>
                  </a:lnTo>
                  <a:lnTo>
                    <a:pt x="196" y="60"/>
                  </a:lnTo>
                  <a:lnTo>
                    <a:pt x="199" y="76"/>
                  </a:lnTo>
                  <a:lnTo>
                    <a:pt x="199" y="91"/>
                  </a:lnTo>
                  <a:lnTo>
                    <a:pt x="200" y="107"/>
                  </a:lnTo>
                  <a:lnTo>
                    <a:pt x="200" y="152"/>
                  </a:lnTo>
                  <a:lnTo>
                    <a:pt x="200" y="178"/>
                  </a:lnTo>
                  <a:lnTo>
                    <a:pt x="204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0" y="208"/>
                  </a:lnTo>
                  <a:lnTo>
                    <a:pt x="149" y="190"/>
                  </a:lnTo>
                  <a:lnTo>
                    <a:pt x="149" y="190"/>
                  </a:lnTo>
                  <a:lnTo>
                    <a:pt x="141" y="200"/>
                  </a:lnTo>
                  <a:lnTo>
                    <a:pt x="132" y="211"/>
                  </a:lnTo>
                  <a:lnTo>
                    <a:pt x="120" y="220"/>
                  </a:lnTo>
                  <a:lnTo>
                    <a:pt x="107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2" y="233"/>
                  </a:lnTo>
                  <a:lnTo>
                    <a:pt x="35" y="226"/>
                  </a:lnTo>
                  <a:lnTo>
                    <a:pt x="21" y="216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2" y="142"/>
                  </a:lnTo>
                  <a:lnTo>
                    <a:pt x="12" y="124"/>
                  </a:lnTo>
                  <a:lnTo>
                    <a:pt x="25" y="107"/>
                  </a:lnTo>
                  <a:lnTo>
                    <a:pt x="44" y="95"/>
                  </a:lnTo>
                  <a:lnTo>
                    <a:pt x="67" y="85"/>
                  </a:lnTo>
                  <a:lnTo>
                    <a:pt x="93" y="80"/>
                  </a:lnTo>
                  <a:lnTo>
                    <a:pt x="123" y="78"/>
                  </a:lnTo>
                  <a:lnTo>
                    <a:pt x="145" y="78"/>
                  </a:lnTo>
                  <a:lnTo>
                    <a:pt x="144" y="68"/>
                  </a:lnTo>
                  <a:lnTo>
                    <a:pt x="140" y="59"/>
                  </a:lnTo>
                  <a:lnTo>
                    <a:pt x="132" y="52"/>
                  </a:lnTo>
                  <a:lnTo>
                    <a:pt x="122" y="46"/>
                  </a:lnTo>
                  <a:lnTo>
                    <a:pt x="107" y="43"/>
                  </a:lnTo>
                  <a:lnTo>
                    <a:pt x="88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39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39" y="6"/>
                  </a:lnTo>
                  <a:lnTo>
                    <a:pt x="55" y="4"/>
                  </a:lnTo>
                  <a:lnTo>
                    <a:pt x="74" y="1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8927097" y="349142"/>
              <a:ext cx="53345" cy="259769"/>
            </a:xfrm>
            <a:custGeom>
              <a:avLst/>
              <a:gdLst>
                <a:gd name="T0" fmla="*/ 69 w 69"/>
                <a:gd name="T1" fmla="*/ 0 h 335"/>
                <a:gd name="T2" fmla="*/ 69 w 69"/>
                <a:gd name="T3" fmla="*/ 12 h 335"/>
                <a:gd name="T4" fmla="*/ 68 w 69"/>
                <a:gd name="T5" fmla="*/ 28 h 335"/>
                <a:gd name="T6" fmla="*/ 68 w 69"/>
                <a:gd name="T7" fmla="*/ 48 h 335"/>
                <a:gd name="T8" fmla="*/ 68 w 69"/>
                <a:gd name="T9" fmla="*/ 66 h 335"/>
                <a:gd name="T10" fmla="*/ 67 w 69"/>
                <a:gd name="T11" fmla="*/ 82 h 335"/>
                <a:gd name="T12" fmla="*/ 67 w 69"/>
                <a:gd name="T13" fmla="*/ 243 h 335"/>
                <a:gd name="T14" fmla="*/ 68 w 69"/>
                <a:gd name="T15" fmla="*/ 289 h 335"/>
                <a:gd name="T16" fmla="*/ 69 w 69"/>
                <a:gd name="T17" fmla="*/ 335 h 335"/>
                <a:gd name="T18" fmla="*/ 7 w 69"/>
                <a:gd name="T19" fmla="*/ 335 h 335"/>
                <a:gd name="T20" fmla="*/ 8 w 69"/>
                <a:gd name="T21" fmla="*/ 307 h 335"/>
                <a:gd name="T22" fmla="*/ 8 w 69"/>
                <a:gd name="T23" fmla="*/ 277 h 335"/>
                <a:gd name="T24" fmla="*/ 9 w 69"/>
                <a:gd name="T25" fmla="*/ 243 h 335"/>
                <a:gd name="T26" fmla="*/ 9 w 69"/>
                <a:gd name="T27" fmla="*/ 124 h 335"/>
                <a:gd name="T28" fmla="*/ 9 w 69"/>
                <a:gd name="T29" fmla="*/ 108 h 335"/>
                <a:gd name="T30" fmla="*/ 8 w 69"/>
                <a:gd name="T31" fmla="*/ 87 h 335"/>
                <a:gd name="T32" fmla="*/ 7 w 69"/>
                <a:gd name="T33" fmla="*/ 62 h 335"/>
                <a:gd name="T34" fmla="*/ 4 w 69"/>
                <a:gd name="T35" fmla="*/ 33 h 335"/>
                <a:gd name="T36" fmla="*/ 0 w 69"/>
                <a:gd name="T37" fmla="*/ 4 h 335"/>
                <a:gd name="T38" fmla="*/ 69 w 69"/>
                <a:gd name="T3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35">
                  <a:moveTo>
                    <a:pt x="69" y="0"/>
                  </a:moveTo>
                  <a:lnTo>
                    <a:pt x="69" y="12"/>
                  </a:lnTo>
                  <a:lnTo>
                    <a:pt x="68" y="28"/>
                  </a:lnTo>
                  <a:lnTo>
                    <a:pt x="68" y="48"/>
                  </a:lnTo>
                  <a:lnTo>
                    <a:pt x="68" y="66"/>
                  </a:lnTo>
                  <a:lnTo>
                    <a:pt x="67" y="82"/>
                  </a:lnTo>
                  <a:lnTo>
                    <a:pt x="67" y="243"/>
                  </a:lnTo>
                  <a:lnTo>
                    <a:pt x="68" y="289"/>
                  </a:lnTo>
                  <a:lnTo>
                    <a:pt x="69" y="335"/>
                  </a:lnTo>
                  <a:lnTo>
                    <a:pt x="7" y="335"/>
                  </a:lnTo>
                  <a:lnTo>
                    <a:pt x="8" y="307"/>
                  </a:lnTo>
                  <a:lnTo>
                    <a:pt x="8" y="277"/>
                  </a:lnTo>
                  <a:lnTo>
                    <a:pt x="9" y="243"/>
                  </a:lnTo>
                  <a:lnTo>
                    <a:pt x="9" y="124"/>
                  </a:lnTo>
                  <a:lnTo>
                    <a:pt x="9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9001317" y="388571"/>
              <a:ext cx="113649" cy="224979"/>
            </a:xfrm>
            <a:custGeom>
              <a:avLst/>
              <a:gdLst>
                <a:gd name="T0" fmla="*/ 103 w 146"/>
                <a:gd name="T1" fmla="*/ 0 h 291"/>
                <a:gd name="T2" fmla="*/ 102 w 146"/>
                <a:gd name="T3" fmla="*/ 16 h 291"/>
                <a:gd name="T4" fmla="*/ 100 w 146"/>
                <a:gd name="T5" fmla="*/ 32 h 291"/>
                <a:gd name="T6" fmla="*/ 100 w 146"/>
                <a:gd name="T7" fmla="*/ 47 h 291"/>
                <a:gd name="T8" fmla="*/ 99 w 146"/>
                <a:gd name="T9" fmla="*/ 57 h 291"/>
                <a:gd name="T10" fmla="*/ 99 w 146"/>
                <a:gd name="T11" fmla="*/ 65 h 291"/>
                <a:gd name="T12" fmla="*/ 120 w 146"/>
                <a:gd name="T13" fmla="*/ 65 h 291"/>
                <a:gd name="T14" fmla="*/ 146 w 146"/>
                <a:gd name="T15" fmla="*/ 62 h 291"/>
                <a:gd name="T16" fmla="*/ 144 w 146"/>
                <a:gd name="T17" fmla="*/ 105 h 291"/>
                <a:gd name="T18" fmla="*/ 99 w 146"/>
                <a:gd name="T19" fmla="*/ 105 h 291"/>
                <a:gd name="T20" fmla="*/ 99 w 146"/>
                <a:gd name="T21" fmla="*/ 193 h 291"/>
                <a:gd name="T22" fmla="*/ 100 w 146"/>
                <a:gd name="T23" fmla="*/ 207 h 291"/>
                <a:gd name="T24" fmla="*/ 100 w 146"/>
                <a:gd name="T25" fmla="*/ 220 h 291"/>
                <a:gd name="T26" fmla="*/ 103 w 146"/>
                <a:gd name="T27" fmla="*/ 230 h 291"/>
                <a:gd name="T28" fmla="*/ 110 w 146"/>
                <a:gd name="T29" fmla="*/ 238 h 291"/>
                <a:gd name="T30" fmla="*/ 119 w 146"/>
                <a:gd name="T31" fmla="*/ 243 h 291"/>
                <a:gd name="T32" fmla="*/ 132 w 146"/>
                <a:gd name="T33" fmla="*/ 244 h 291"/>
                <a:gd name="T34" fmla="*/ 138 w 146"/>
                <a:gd name="T35" fmla="*/ 244 h 291"/>
                <a:gd name="T36" fmla="*/ 146 w 146"/>
                <a:gd name="T37" fmla="*/ 243 h 291"/>
                <a:gd name="T38" fmla="*/ 142 w 146"/>
                <a:gd name="T39" fmla="*/ 290 h 291"/>
                <a:gd name="T40" fmla="*/ 129 w 146"/>
                <a:gd name="T41" fmla="*/ 291 h 291"/>
                <a:gd name="T42" fmla="*/ 116 w 146"/>
                <a:gd name="T43" fmla="*/ 291 h 291"/>
                <a:gd name="T44" fmla="*/ 104 w 146"/>
                <a:gd name="T45" fmla="*/ 291 h 291"/>
                <a:gd name="T46" fmla="*/ 92 w 146"/>
                <a:gd name="T47" fmla="*/ 289 h 291"/>
                <a:gd name="T48" fmla="*/ 79 w 146"/>
                <a:gd name="T49" fmla="*/ 285 h 291"/>
                <a:gd name="T50" fmla="*/ 68 w 146"/>
                <a:gd name="T51" fmla="*/ 278 h 291"/>
                <a:gd name="T52" fmla="*/ 57 w 146"/>
                <a:gd name="T53" fmla="*/ 268 h 291"/>
                <a:gd name="T54" fmla="*/ 49 w 146"/>
                <a:gd name="T55" fmla="*/ 255 h 291"/>
                <a:gd name="T56" fmla="*/ 43 w 146"/>
                <a:gd name="T57" fmla="*/ 236 h 291"/>
                <a:gd name="T58" fmla="*/ 41 w 146"/>
                <a:gd name="T59" fmla="*/ 214 h 291"/>
                <a:gd name="T60" fmla="*/ 41 w 146"/>
                <a:gd name="T61" fmla="*/ 105 h 291"/>
                <a:gd name="T62" fmla="*/ 30 w 146"/>
                <a:gd name="T63" fmla="*/ 106 h 291"/>
                <a:gd name="T64" fmla="*/ 15 w 146"/>
                <a:gd name="T65" fmla="*/ 106 h 291"/>
                <a:gd name="T66" fmla="*/ 0 w 146"/>
                <a:gd name="T67" fmla="*/ 108 h 291"/>
                <a:gd name="T68" fmla="*/ 2 w 146"/>
                <a:gd name="T69" fmla="*/ 65 h 291"/>
                <a:gd name="T70" fmla="*/ 41 w 146"/>
                <a:gd name="T71" fmla="*/ 65 h 291"/>
                <a:gd name="T72" fmla="*/ 41 w 146"/>
                <a:gd name="T73" fmla="*/ 21 h 291"/>
                <a:gd name="T74" fmla="*/ 103 w 146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291">
                  <a:moveTo>
                    <a:pt x="103" y="0"/>
                  </a:moveTo>
                  <a:lnTo>
                    <a:pt x="102" y="16"/>
                  </a:lnTo>
                  <a:lnTo>
                    <a:pt x="100" y="32"/>
                  </a:lnTo>
                  <a:lnTo>
                    <a:pt x="100" y="47"/>
                  </a:lnTo>
                  <a:lnTo>
                    <a:pt x="99" y="57"/>
                  </a:lnTo>
                  <a:lnTo>
                    <a:pt x="99" y="65"/>
                  </a:lnTo>
                  <a:lnTo>
                    <a:pt x="120" y="65"/>
                  </a:lnTo>
                  <a:lnTo>
                    <a:pt x="146" y="62"/>
                  </a:lnTo>
                  <a:lnTo>
                    <a:pt x="144" y="105"/>
                  </a:lnTo>
                  <a:lnTo>
                    <a:pt x="99" y="105"/>
                  </a:lnTo>
                  <a:lnTo>
                    <a:pt x="99" y="193"/>
                  </a:lnTo>
                  <a:lnTo>
                    <a:pt x="100" y="207"/>
                  </a:lnTo>
                  <a:lnTo>
                    <a:pt x="100" y="220"/>
                  </a:lnTo>
                  <a:lnTo>
                    <a:pt x="103" y="230"/>
                  </a:lnTo>
                  <a:lnTo>
                    <a:pt x="110" y="238"/>
                  </a:lnTo>
                  <a:lnTo>
                    <a:pt x="119" y="243"/>
                  </a:lnTo>
                  <a:lnTo>
                    <a:pt x="132" y="244"/>
                  </a:lnTo>
                  <a:lnTo>
                    <a:pt x="138" y="244"/>
                  </a:lnTo>
                  <a:lnTo>
                    <a:pt x="146" y="243"/>
                  </a:lnTo>
                  <a:lnTo>
                    <a:pt x="142" y="290"/>
                  </a:lnTo>
                  <a:lnTo>
                    <a:pt x="129" y="291"/>
                  </a:lnTo>
                  <a:lnTo>
                    <a:pt x="116" y="291"/>
                  </a:lnTo>
                  <a:lnTo>
                    <a:pt x="104" y="291"/>
                  </a:lnTo>
                  <a:lnTo>
                    <a:pt x="92" y="289"/>
                  </a:lnTo>
                  <a:lnTo>
                    <a:pt x="79" y="285"/>
                  </a:lnTo>
                  <a:lnTo>
                    <a:pt x="68" y="278"/>
                  </a:lnTo>
                  <a:lnTo>
                    <a:pt x="57" y="268"/>
                  </a:lnTo>
                  <a:lnTo>
                    <a:pt x="49" y="255"/>
                  </a:lnTo>
                  <a:lnTo>
                    <a:pt x="43" y="236"/>
                  </a:lnTo>
                  <a:lnTo>
                    <a:pt x="41" y="214"/>
                  </a:lnTo>
                  <a:lnTo>
                    <a:pt x="41" y="105"/>
                  </a:lnTo>
                  <a:lnTo>
                    <a:pt x="30" y="106"/>
                  </a:lnTo>
                  <a:lnTo>
                    <a:pt x="15" y="106"/>
                  </a:lnTo>
                  <a:lnTo>
                    <a:pt x="0" y="108"/>
                  </a:lnTo>
                  <a:lnTo>
                    <a:pt x="2" y="65"/>
                  </a:lnTo>
                  <a:lnTo>
                    <a:pt x="41" y="65"/>
                  </a:lnTo>
                  <a:lnTo>
                    <a:pt x="41" y="2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9145117" y="349142"/>
              <a:ext cx="164675" cy="259769"/>
            </a:xfrm>
            <a:custGeom>
              <a:avLst/>
              <a:gdLst>
                <a:gd name="T0" fmla="*/ 70 w 215"/>
                <a:gd name="T1" fmla="*/ 0 h 335"/>
                <a:gd name="T2" fmla="*/ 68 w 215"/>
                <a:gd name="T3" fmla="*/ 14 h 335"/>
                <a:gd name="T4" fmla="*/ 68 w 215"/>
                <a:gd name="T5" fmla="*/ 33 h 335"/>
                <a:gd name="T6" fmla="*/ 67 w 215"/>
                <a:gd name="T7" fmla="*/ 57 h 335"/>
                <a:gd name="T8" fmla="*/ 67 w 215"/>
                <a:gd name="T9" fmla="*/ 78 h 335"/>
                <a:gd name="T10" fmla="*/ 67 w 215"/>
                <a:gd name="T11" fmla="*/ 97 h 335"/>
                <a:gd name="T12" fmla="*/ 67 w 215"/>
                <a:gd name="T13" fmla="*/ 137 h 335"/>
                <a:gd name="T14" fmla="*/ 76 w 215"/>
                <a:gd name="T15" fmla="*/ 129 h 335"/>
                <a:gd name="T16" fmla="*/ 87 w 215"/>
                <a:gd name="T17" fmla="*/ 120 h 335"/>
                <a:gd name="T18" fmla="*/ 100 w 215"/>
                <a:gd name="T19" fmla="*/ 113 h 335"/>
                <a:gd name="T20" fmla="*/ 115 w 215"/>
                <a:gd name="T21" fmla="*/ 109 h 335"/>
                <a:gd name="T22" fmla="*/ 135 w 215"/>
                <a:gd name="T23" fmla="*/ 107 h 335"/>
                <a:gd name="T24" fmla="*/ 155 w 215"/>
                <a:gd name="T25" fmla="*/ 109 h 335"/>
                <a:gd name="T26" fmla="*/ 170 w 215"/>
                <a:gd name="T27" fmla="*/ 116 h 335"/>
                <a:gd name="T28" fmla="*/ 183 w 215"/>
                <a:gd name="T29" fmla="*/ 125 h 335"/>
                <a:gd name="T30" fmla="*/ 194 w 215"/>
                <a:gd name="T31" fmla="*/ 137 h 335"/>
                <a:gd name="T32" fmla="*/ 202 w 215"/>
                <a:gd name="T33" fmla="*/ 150 h 335"/>
                <a:gd name="T34" fmla="*/ 207 w 215"/>
                <a:gd name="T35" fmla="*/ 166 h 335"/>
                <a:gd name="T36" fmla="*/ 210 w 215"/>
                <a:gd name="T37" fmla="*/ 181 h 335"/>
                <a:gd name="T38" fmla="*/ 211 w 215"/>
                <a:gd name="T39" fmla="*/ 197 h 335"/>
                <a:gd name="T40" fmla="*/ 211 w 215"/>
                <a:gd name="T41" fmla="*/ 260 h 335"/>
                <a:gd name="T42" fmla="*/ 212 w 215"/>
                <a:gd name="T43" fmla="*/ 299 h 335"/>
                <a:gd name="T44" fmla="*/ 215 w 215"/>
                <a:gd name="T45" fmla="*/ 335 h 335"/>
                <a:gd name="T46" fmla="*/ 155 w 215"/>
                <a:gd name="T47" fmla="*/ 335 h 335"/>
                <a:gd name="T48" fmla="*/ 153 w 215"/>
                <a:gd name="T49" fmla="*/ 314 h 335"/>
                <a:gd name="T50" fmla="*/ 152 w 215"/>
                <a:gd name="T51" fmla="*/ 288 h 335"/>
                <a:gd name="T52" fmla="*/ 152 w 215"/>
                <a:gd name="T53" fmla="*/ 260 h 335"/>
                <a:gd name="T54" fmla="*/ 152 w 215"/>
                <a:gd name="T55" fmla="*/ 223 h 335"/>
                <a:gd name="T56" fmla="*/ 152 w 215"/>
                <a:gd name="T57" fmla="*/ 214 h 335"/>
                <a:gd name="T58" fmla="*/ 151 w 215"/>
                <a:gd name="T59" fmla="*/ 204 h 335"/>
                <a:gd name="T60" fmla="*/ 149 w 215"/>
                <a:gd name="T61" fmla="*/ 192 h 335"/>
                <a:gd name="T62" fmla="*/ 147 w 215"/>
                <a:gd name="T63" fmla="*/ 180 h 335"/>
                <a:gd name="T64" fmla="*/ 142 w 215"/>
                <a:gd name="T65" fmla="*/ 171 h 335"/>
                <a:gd name="T66" fmla="*/ 135 w 215"/>
                <a:gd name="T67" fmla="*/ 162 h 335"/>
                <a:gd name="T68" fmla="*/ 124 w 215"/>
                <a:gd name="T69" fmla="*/ 156 h 335"/>
                <a:gd name="T70" fmla="*/ 110 w 215"/>
                <a:gd name="T71" fmla="*/ 155 h 335"/>
                <a:gd name="T72" fmla="*/ 96 w 215"/>
                <a:gd name="T73" fmla="*/ 156 h 335"/>
                <a:gd name="T74" fmla="*/ 84 w 215"/>
                <a:gd name="T75" fmla="*/ 163 h 335"/>
                <a:gd name="T76" fmla="*/ 76 w 215"/>
                <a:gd name="T77" fmla="*/ 171 h 335"/>
                <a:gd name="T78" fmla="*/ 71 w 215"/>
                <a:gd name="T79" fmla="*/ 183 h 335"/>
                <a:gd name="T80" fmla="*/ 68 w 215"/>
                <a:gd name="T81" fmla="*/ 196 h 335"/>
                <a:gd name="T82" fmla="*/ 67 w 215"/>
                <a:gd name="T83" fmla="*/ 209 h 335"/>
                <a:gd name="T84" fmla="*/ 67 w 215"/>
                <a:gd name="T85" fmla="*/ 223 h 335"/>
                <a:gd name="T86" fmla="*/ 67 w 215"/>
                <a:gd name="T87" fmla="*/ 260 h 335"/>
                <a:gd name="T88" fmla="*/ 67 w 215"/>
                <a:gd name="T89" fmla="*/ 288 h 335"/>
                <a:gd name="T90" fmla="*/ 68 w 215"/>
                <a:gd name="T91" fmla="*/ 314 h 335"/>
                <a:gd name="T92" fmla="*/ 70 w 215"/>
                <a:gd name="T93" fmla="*/ 335 h 335"/>
                <a:gd name="T94" fmla="*/ 7 w 215"/>
                <a:gd name="T95" fmla="*/ 335 h 335"/>
                <a:gd name="T96" fmla="*/ 8 w 215"/>
                <a:gd name="T97" fmla="*/ 299 h 335"/>
                <a:gd name="T98" fmla="*/ 8 w 215"/>
                <a:gd name="T99" fmla="*/ 260 h 335"/>
                <a:gd name="T100" fmla="*/ 8 w 215"/>
                <a:gd name="T101" fmla="*/ 124 h 335"/>
                <a:gd name="T102" fmla="*/ 8 w 215"/>
                <a:gd name="T103" fmla="*/ 108 h 335"/>
                <a:gd name="T104" fmla="*/ 8 w 215"/>
                <a:gd name="T105" fmla="*/ 87 h 335"/>
                <a:gd name="T106" fmla="*/ 7 w 215"/>
                <a:gd name="T107" fmla="*/ 62 h 335"/>
                <a:gd name="T108" fmla="*/ 4 w 215"/>
                <a:gd name="T109" fmla="*/ 33 h 335"/>
                <a:gd name="T110" fmla="*/ 0 w 215"/>
                <a:gd name="T111" fmla="*/ 4 h 335"/>
                <a:gd name="T112" fmla="*/ 70 w 215"/>
                <a:gd name="T1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5" h="335">
                  <a:moveTo>
                    <a:pt x="70" y="0"/>
                  </a:moveTo>
                  <a:lnTo>
                    <a:pt x="68" y="14"/>
                  </a:lnTo>
                  <a:lnTo>
                    <a:pt x="68" y="33"/>
                  </a:lnTo>
                  <a:lnTo>
                    <a:pt x="67" y="57"/>
                  </a:lnTo>
                  <a:lnTo>
                    <a:pt x="67" y="78"/>
                  </a:lnTo>
                  <a:lnTo>
                    <a:pt x="67" y="97"/>
                  </a:lnTo>
                  <a:lnTo>
                    <a:pt x="67" y="137"/>
                  </a:lnTo>
                  <a:lnTo>
                    <a:pt x="76" y="129"/>
                  </a:lnTo>
                  <a:lnTo>
                    <a:pt x="87" y="120"/>
                  </a:lnTo>
                  <a:lnTo>
                    <a:pt x="100" y="113"/>
                  </a:lnTo>
                  <a:lnTo>
                    <a:pt x="115" y="109"/>
                  </a:lnTo>
                  <a:lnTo>
                    <a:pt x="135" y="107"/>
                  </a:lnTo>
                  <a:lnTo>
                    <a:pt x="155" y="109"/>
                  </a:lnTo>
                  <a:lnTo>
                    <a:pt x="170" y="116"/>
                  </a:lnTo>
                  <a:lnTo>
                    <a:pt x="183" y="125"/>
                  </a:lnTo>
                  <a:lnTo>
                    <a:pt x="194" y="137"/>
                  </a:lnTo>
                  <a:lnTo>
                    <a:pt x="202" y="150"/>
                  </a:lnTo>
                  <a:lnTo>
                    <a:pt x="207" y="166"/>
                  </a:lnTo>
                  <a:lnTo>
                    <a:pt x="210" y="181"/>
                  </a:lnTo>
                  <a:lnTo>
                    <a:pt x="211" y="197"/>
                  </a:lnTo>
                  <a:lnTo>
                    <a:pt x="211" y="260"/>
                  </a:lnTo>
                  <a:lnTo>
                    <a:pt x="212" y="299"/>
                  </a:lnTo>
                  <a:lnTo>
                    <a:pt x="215" y="335"/>
                  </a:lnTo>
                  <a:lnTo>
                    <a:pt x="155" y="335"/>
                  </a:lnTo>
                  <a:lnTo>
                    <a:pt x="153" y="314"/>
                  </a:lnTo>
                  <a:lnTo>
                    <a:pt x="152" y="288"/>
                  </a:lnTo>
                  <a:lnTo>
                    <a:pt x="152" y="260"/>
                  </a:lnTo>
                  <a:lnTo>
                    <a:pt x="152" y="223"/>
                  </a:lnTo>
                  <a:lnTo>
                    <a:pt x="152" y="214"/>
                  </a:lnTo>
                  <a:lnTo>
                    <a:pt x="151" y="204"/>
                  </a:lnTo>
                  <a:lnTo>
                    <a:pt x="149" y="192"/>
                  </a:lnTo>
                  <a:lnTo>
                    <a:pt x="147" y="180"/>
                  </a:lnTo>
                  <a:lnTo>
                    <a:pt x="142" y="171"/>
                  </a:lnTo>
                  <a:lnTo>
                    <a:pt x="135" y="162"/>
                  </a:lnTo>
                  <a:lnTo>
                    <a:pt x="124" y="156"/>
                  </a:lnTo>
                  <a:lnTo>
                    <a:pt x="110" y="155"/>
                  </a:lnTo>
                  <a:lnTo>
                    <a:pt x="96" y="156"/>
                  </a:lnTo>
                  <a:lnTo>
                    <a:pt x="84" y="163"/>
                  </a:lnTo>
                  <a:lnTo>
                    <a:pt x="76" y="171"/>
                  </a:lnTo>
                  <a:lnTo>
                    <a:pt x="71" y="183"/>
                  </a:lnTo>
                  <a:lnTo>
                    <a:pt x="68" y="196"/>
                  </a:lnTo>
                  <a:lnTo>
                    <a:pt x="67" y="209"/>
                  </a:lnTo>
                  <a:lnTo>
                    <a:pt x="67" y="223"/>
                  </a:lnTo>
                  <a:lnTo>
                    <a:pt x="67" y="260"/>
                  </a:lnTo>
                  <a:lnTo>
                    <a:pt x="67" y="288"/>
                  </a:lnTo>
                  <a:lnTo>
                    <a:pt x="68" y="314"/>
                  </a:lnTo>
                  <a:lnTo>
                    <a:pt x="70" y="335"/>
                  </a:lnTo>
                  <a:lnTo>
                    <a:pt x="7" y="335"/>
                  </a:lnTo>
                  <a:lnTo>
                    <a:pt x="8" y="299"/>
                  </a:lnTo>
                  <a:lnTo>
                    <a:pt x="8" y="260"/>
                  </a:lnTo>
                  <a:lnTo>
                    <a:pt x="8" y="124"/>
                  </a:lnTo>
                  <a:lnTo>
                    <a:pt x="8" y="108"/>
                  </a:lnTo>
                  <a:lnTo>
                    <a:pt x="8" y="87"/>
                  </a:lnTo>
                  <a:lnTo>
                    <a:pt x="7" y="62"/>
                  </a:lnTo>
                  <a:lnTo>
                    <a:pt x="4" y="33"/>
                  </a:lnTo>
                  <a:lnTo>
                    <a:pt x="0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9337624" y="432639"/>
              <a:ext cx="129884" cy="180911"/>
            </a:xfrm>
            <a:custGeom>
              <a:avLst/>
              <a:gdLst>
                <a:gd name="T0" fmla="*/ 124 w 168"/>
                <a:gd name="T1" fmla="*/ 0 h 234"/>
                <a:gd name="T2" fmla="*/ 141 w 168"/>
                <a:gd name="T3" fmla="*/ 1 h 234"/>
                <a:gd name="T4" fmla="*/ 155 w 168"/>
                <a:gd name="T5" fmla="*/ 2 h 234"/>
                <a:gd name="T6" fmla="*/ 168 w 168"/>
                <a:gd name="T7" fmla="*/ 4 h 234"/>
                <a:gd name="T8" fmla="*/ 168 w 168"/>
                <a:gd name="T9" fmla="*/ 52 h 234"/>
                <a:gd name="T10" fmla="*/ 147 w 168"/>
                <a:gd name="T11" fmla="*/ 49 h 234"/>
                <a:gd name="T12" fmla="*/ 127 w 168"/>
                <a:gd name="T13" fmla="*/ 48 h 234"/>
                <a:gd name="T14" fmla="*/ 108 w 168"/>
                <a:gd name="T15" fmla="*/ 49 h 234"/>
                <a:gd name="T16" fmla="*/ 91 w 168"/>
                <a:gd name="T17" fmla="*/ 55 h 234"/>
                <a:gd name="T18" fmla="*/ 78 w 168"/>
                <a:gd name="T19" fmla="*/ 63 h 234"/>
                <a:gd name="T20" fmla="*/ 67 w 168"/>
                <a:gd name="T21" fmla="*/ 74 h 234"/>
                <a:gd name="T22" fmla="*/ 61 w 168"/>
                <a:gd name="T23" fmla="*/ 90 h 234"/>
                <a:gd name="T24" fmla="*/ 59 w 168"/>
                <a:gd name="T25" fmla="*/ 108 h 234"/>
                <a:gd name="T26" fmla="*/ 61 w 168"/>
                <a:gd name="T27" fmla="*/ 129 h 234"/>
                <a:gd name="T28" fmla="*/ 69 w 168"/>
                <a:gd name="T29" fmla="*/ 149 h 234"/>
                <a:gd name="T30" fmla="*/ 79 w 168"/>
                <a:gd name="T31" fmla="*/ 165 h 234"/>
                <a:gd name="T32" fmla="*/ 95 w 168"/>
                <a:gd name="T33" fmla="*/ 177 h 234"/>
                <a:gd name="T34" fmla="*/ 114 w 168"/>
                <a:gd name="T35" fmla="*/ 184 h 234"/>
                <a:gd name="T36" fmla="*/ 139 w 168"/>
                <a:gd name="T37" fmla="*/ 187 h 234"/>
                <a:gd name="T38" fmla="*/ 167 w 168"/>
                <a:gd name="T39" fmla="*/ 184 h 234"/>
                <a:gd name="T40" fmla="*/ 167 w 168"/>
                <a:gd name="T41" fmla="*/ 230 h 234"/>
                <a:gd name="T42" fmla="*/ 129 w 168"/>
                <a:gd name="T43" fmla="*/ 234 h 234"/>
                <a:gd name="T44" fmla="*/ 105 w 168"/>
                <a:gd name="T45" fmla="*/ 233 h 234"/>
                <a:gd name="T46" fmla="*/ 82 w 168"/>
                <a:gd name="T47" fmla="*/ 228 h 234"/>
                <a:gd name="T48" fmla="*/ 59 w 168"/>
                <a:gd name="T49" fmla="*/ 217 h 234"/>
                <a:gd name="T50" fmla="*/ 41 w 168"/>
                <a:gd name="T51" fmla="*/ 204 h 234"/>
                <a:gd name="T52" fmla="*/ 24 w 168"/>
                <a:gd name="T53" fmla="*/ 187 h 234"/>
                <a:gd name="T54" fmla="*/ 11 w 168"/>
                <a:gd name="T55" fmla="*/ 165 h 234"/>
                <a:gd name="T56" fmla="*/ 3 w 168"/>
                <a:gd name="T57" fmla="*/ 139 h 234"/>
                <a:gd name="T58" fmla="*/ 0 w 168"/>
                <a:gd name="T59" fmla="*/ 108 h 234"/>
                <a:gd name="T60" fmla="*/ 3 w 168"/>
                <a:gd name="T61" fmla="*/ 82 h 234"/>
                <a:gd name="T62" fmla="*/ 10 w 168"/>
                <a:gd name="T63" fmla="*/ 60 h 234"/>
                <a:gd name="T64" fmla="*/ 20 w 168"/>
                <a:gd name="T65" fmla="*/ 42 h 234"/>
                <a:gd name="T66" fmla="*/ 33 w 168"/>
                <a:gd name="T67" fmla="*/ 27 h 234"/>
                <a:gd name="T68" fmla="*/ 50 w 168"/>
                <a:gd name="T69" fmla="*/ 17 h 234"/>
                <a:gd name="T70" fmla="*/ 67 w 168"/>
                <a:gd name="T71" fmla="*/ 9 h 234"/>
                <a:gd name="T72" fmla="*/ 86 w 168"/>
                <a:gd name="T73" fmla="*/ 4 h 234"/>
                <a:gd name="T74" fmla="*/ 105 w 168"/>
                <a:gd name="T75" fmla="*/ 1 h 234"/>
                <a:gd name="T76" fmla="*/ 124 w 168"/>
                <a:gd name="T7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234">
                  <a:moveTo>
                    <a:pt x="124" y="0"/>
                  </a:moveTo>
                  <a:lnTo>
                    <a:pt x="141" y="1"/>
                  </a:lnTo>
                  <a:lnTo>
                    <a:pt x="155" y="2"/>
                  </a:lnTo>
                  <a:lnTo>
                    <a:pt x="168" y="4"/>
                  </a:lnTo>
                  <a:lnTo>
                    <a:pt x="168" y="52"/>
                  </a:lnTo>
                  <a:lnTo>
                    <a:pt x="147" y="49"/>
                  </a:lnTo>
                  <a:lnTo>
                    <a:pt x="127" y="48"/>
                  </a:lnTo>
                  <a:lnTo>
                    <a:pt x="108" y="49"/>
                  </a:lnTo>
                  <a:lnTo>
                    <a:pt x="91" y="55"/>
                  </a:lnTo>
                  <a:lnTo>
                    <a:pt x="78" y="63"/>
                  </a:lnTo>
                  <a:lnTo>
                    <a:pt x="67" y="74"/>
                  </a:lnTo>
                  <a:lnTo>
                    <a:pt x="61" y="90"/>
                  </a:lnTo>
                  <a:lnTo>
                    <a:pt x="59" y="108"/>
                  </a:lnTo>
                  <a:lnTo>
                    <a:pt x="61" y="129"/>
                  </a:lnTo>
                  <a:lnTo>
                    <a:pt x="69" y="149"/>
                  </a:lnTo>
                  <a:lnTo>
                    <a:pt x="79" y="165"/>
                  </a:lnTo>
                  <a:lnTo>
                    <a:pt x="95" y="177"/>
                  </a:lnTo>
                  <a:lnTo>
                    <a:pt x="114" y="184"/>
                  </a:lnTo>
                  <a:lnTo>
                    <a:pt x="139" y="187"/>
                  </a:lnTo>
                  <a:lnTo>
                    <a:pt x="167" y="184"/>
                  </a:lnTo>
                  <a:lnTo>
                    <a:pt x="167" y="230"/>
                  </a:lnTo>
                  <a:lnTo>
                    <a:pt x="129" y="234"/>
                  </a:lnTo>
                  <a:lnTo>
                    <a:pt x="105" y="233"/>
                  </a:lnTo>
                  <a:lnTo>
                    <a:pt x="82" y="228"/>
                  </a:lnTo>
                  <a:lnTo>
                    <a:pt x="59" y="217"/>
                  </a:lnTo>
                  <a:lnTo>
                    <a:pt x="41" y="204"/>
                  </a:lnTo>
                  <a:lnTo>
                    <a:pt x="24" y="187"/>
                  </a:lnTo>
                  <a:lnTo>
                    <a:pt x="11" y="165"/>
                  </a:lnTo>
                  <a:lnTo>
                    <a:pt x="3" y="139"/>
                  </a:lnTo>
                  <a:lnTo>
                    <a:pt x="0" y="108"/>
                  </a:lnTo>
                  <a:lnTo>
                    <a:pt x="3" y="82"/>
                  </a:lnTo>
                  <a:lnTo>
                    <a:pt x="10" y="60"/>
                  </a:lnTo>
                  <a:lnTo>
                    <a:pt x="20" y="42"/>
                  </a:lnTo>
                  <a:lnTo>
                    <a:pt x="33" y="27"/>
                  </a:lnTo>
                  <a:lnTo>
                    <a:pt x="50" y="17"/>
                  </a:lnTo>
                  <a:lnTo>
                    <a:pt x="67" y="9"/>
                  </a:lnTo>
                  <a:lnTo>
                    <a:pt x="86" y="4"/>
                  </a:lnTo>
                  <a:lnTo>
                    <a:pt x="105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0" name="Freeform 21"/>
            <p:cNvSpPr>
              <a:spLocks noEditPoints="1"/>
            </p:cNvSpPr>
            <p:nvPr/>
          </p:nvSpPr>
          <p:spPr bwMode="auto">
            <a:xfrm>
              <a:off x="9486064" y="432639"/>
              <a:ext cx="160036" cy="180911"/>
            </a:xfrm>
            <a:custGeom>
              <a:avLst/>
              <a:gdLst>
                <a:gd name="T0" fmla="*/ 101 w 207"/>
                <a:gd name="T1" fmla="*/ 116 h 234"/>
                <a:gd name="T2" fmla="*/ 70 w 207"/>
                <a:gd name="T3" fmla="*/ 132 h 234"/>
                <a:gd name="T4" fmla="*/ 59 w 207"/>
                <a:gd name="T5" fmla="*/ 160 h 234"/>
                <a:gd name="T6" fmla="*/ 68 w 207"/>
                <a:gd name="T7" fmla="*/ 179 h 234"/>
                <a:gd name="T8" fmla="*/ 93 w 207"/>
                <a:gd name="T9" fmla="*/ 187 h 234"/>
                <a:gd name="T10" fmla="*/ 123 w 207"/>
                <a:gd name="T11" fmla="*/ 177 h 234"/>
                <a:gd name="T12" fmla="*/ 140 w 207"/>
                <a:gd name="T13" fmla="*/ 153 h 234"/>
                <a:gd name="T14" fmla="*/ 147 w 207"/>
                <a:gd name="T15" fmla="*/ 124 h 234"/>
                <a:gd name="T16" fmla="*/ 135 w 207"/>
                <a:gd name="T17" fmla="*/ 115 h 234"/>
                <a:gd name="T18" fmla="*/ 100 w 207"/>
                <a:gd name="T19" fmla="*/ 0 h 234"/>
                <a:gd name="T20" fmla="*/ 148 w 207"/>
                <a:gd name="T21" fmla="*/ 6 h 234"/>
                <a:gd name="T22" fmla="*/ 177 w 207"/>
                <a:gd name="T23" fmla="*/ 22 h 234"/>
                <a:gd name="T24" fmla="*/ 194 w 207"/>
                <a:gd name="T25" fmla="*/ 47 h 234"/>
                <a:gd name="T26" fmla="*/ 199 w 207"/>
                <a:gd name="T27" fmla="*/ 76 h 234"/>
                <a:gd name="T28" fmla="*/ 201 w 207"/>
                <a:gd name="T29" fmla="*/ 107 h 234"/>
                <a:gd name="T30" fmla="*/ 202 w 207"/>
                <a:gd name="T31" fmla="*/ 178 h 234"/>
                <a:gd name="T32" fmla="*/ 207 w 207"/>
                <a:gd name="T33" fmla="*/ 228 h 234"/>
                <a:gd name="T34" fmla="*/ 152 w 207"/>
                <a:gd name="T35" fmla="*/ 208 h 234"/>
                <a:gd name="T36" fmla="*/ 150 w 207"/>
                <a:gd name="T37" fmla="*/ 190 h 234"/>
                <a:gd name="T38" fmla="*/ 134 w 207"/>
                <a:gd name="T39" fmla="*/ 211 h 234"/>
                <a:gd name="T40" fmla="*/ 109 w 207"/>
                <a:gd name="T41" fmla="*/ 228 h 234"/>
                <a:gd name="T42" fmla="*/ 72 w 207"/>
                <a:gd name="T43" fmla="*/ 234 h 234"/>
                <a:gd name="T44" fmla="*/ 36 w 207"/>
                <a:gd name="T45" fmla="*/ 226 h 234"/>
                <a:gd name="T46" fmla="*/ 11 w 207"/>
                <a:gd name="T47" fmla="*/ 203 h 234"/>
                <a:gd name="T48" fmla="*/ 0 w 207"/>
                <a:gd name="T49" fmla="*/ 166 h 234"/>
                <a:gd name="T50" fmla="*/ 12 w 207"/>
                <a:gd name="T51" fmla="*/ 124 h 234"/>
                <a:gd name="T52" fmla="*/ 45 w 207"/>
                <a:gd name="T53" fmla="*/ 95 h 234"/>
                <a:gd name="T54" fmla="*/ 95 w 207"/>
                <a:gd name="T55" fmla="*/ 80 h 234"/>
                <a:gd name="T56" fmla="*/ 147 w 207"/>
                <a:gd name="T57" fmla="*/ 78 h 234"/>
                <a:gd name="T58" fmla="*/ 140 w 207"/>
                <a:gd name="T59" fmla="*/ 59 h 234"/>
                <a:gd name="T60" fmla="*/ 123 w 207"/>
                <a:gd name="T61" fmla="*/ 46 h 234"/>
                <a:gd name="T62" fmla="*/ 89 w 207"/>
                <a:gd name="T63" fmla="*/ 42 h 234"/>
                <a:gd name="T64" fmla="*/ 54 w 207"/>
                <a:gd name="T65" fmla="*/ 44 h 234"/>
                <a:gd name="T66" fmla="*/ 29 w 207"/>
                <a:gd name="T67" fmla="*/ 49 h 234"/>
                <a:gd name="T68" fmla="*/ 41 w 207"/>
                <a:gd name="T69" fmla="*/ 6 h 234"/>
                <a:gd name="T70" fmla="*/ 76 w 207"/>
                <a:gd name="T71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34">
                  <a:moveTo>
                    <a:pt x="123" y="115"/>
                  </a:moveTo>
                  <a:lnTo>
                    <a:pt x="101" y="116"/>
                  </a:lnTo>
                  <a:lnTo>
                    <a:pt x="84" y="123"/>
                  </a:lnTo>
                  <a:lnTo>
                    <a:pt x="70" y="132"/>
                  </a:lnTo>
                  <a:lnTo>
                    <a:pt x="62" y="145"/>
                  </a:lnTo>
                  <a:lnTo>
                    <a:pt x="59" y="160"/>
                  </a:lnTo>
                  <a:lnTo>
                    <a:pt x="62" y="170"/>
                  </a:lnTo>
                  <a:lnTo>
                    <a:pt x="68" y="179"/>
                  </a:lnTo>
                  <a:lnTo>
                    <a:pt x="80" y="184"/>
                  </a:lnTo>
                  <a:lnTo>
                    <a:pt x="93" y="187"/>
                  </a:lnTo>
                  <a:lnTo>
                    <a:pt x="110" y="184"/>
                  </a:lnTo>
                  <a:lnTo>
                    <a:pt x="123" y="177"/>
                  </a:lnTo>
                  <a:lnTo>
                    <a:pt x="134" y="166"/>
                  </a:lnTo>
                  <a:lnTo>
                    <a:pt x="140" y="153"/>
                  </a:lnTo>
                  <a:lnTo>
                    <a:pt x="146" y="139"/>
                  </a:lnTo>
                  <a:lnTo>
                    <a:pt x="147" y="124"/>
                  </a:lnTo>
                  <a:lnTo>
                    <a:pt x="147" y="118"/>
                  </a:lnTo>
                  <a:lnTo>
                    <a:pt x="135" y="115"/>
                  </a:lnTo>
                  <a:lnTo>
                    <a:pt x="123" y="115"/>
                  </a:lnTo>
                  <a:close/>
                  <a:moveTo>
                    <a:pt x="100" y="0"/>
                  </a:moveTo>
                  <a:lnTo>
                    <a:pt x="126" y="2"/>
                  </a:lnTo>
                  <a:lnTo>
                    <a:pt x="148" y="6"/>
                  </a:lnTo>
                  <a:lnTo>
                    <a:pt x="165" y="13"/>
                  </a:lnTo>
                  <a:lnTo>
                    <a:pt x="177" y="22"/>
                  </a:lnTo>
                  <a:lnTo>
                    <a:pt x="187" y="34"/>
                  </a:lnTo>
                  <a:lnTo>
                    <a:pt x="194" y="47"/>
                  </a:lnTo>
                  <a:lnTo>
                    <a:pt x="198" y="60"/>
                  </a:lnTo>
                  <a:lnTo>
                    <a:pt x="199" y="76"/>
                  </a:lnTo>
                  <a:lnTo>
                    <a:pt x="201" y="91"/>
                  </a:lnTo>
                  <a:lnTo>
                    <a:pt x="201" y="107"/>
                  </a:lnTo>
                  <a:lnTo>
                    <a:pt x="201" y="152"/>
                  </a:lnTo>
                  <a:lnTo>
                    <a:pt x="202" y="178"/>
                  </a:lnTo>
                  <a:lnTo>
                    <a:pt x="205" y="204"/>
                  </a:lnTo>
                  <a:lnTo>
                    <a:pt x="207" y="228"/>
                  </a:lnTo>
                  <a:lnTo>
                    <a:pt x="153" y="228"/>
                  </a:lnTo>
                  <a:lnTo>
                    <a:pt x="152" y="208"/>
                  </a:lnTo>
                  <a:lnTo>
                    <a:pt x="151" y="190"/>
                  </a:lnTo>
                  <a:lnTo>
                    <a:pt x="150" y="190"/>
                  </a:lnTo>
                  <a:lnTo>
                    <a:pt x="143" y="200"/>
                  </a:lnTo>
                  <a:lnTo>
                    <a:pt x="134" y="211"/>
                  </a:lnTo>
                  <a:lnTo>
                    <a:pt x="122" y="220"/>
                  </a:lnTo>
                  <a:lnTo>
                    <a:pt x="109" y="228"/>
                  </a:lnTo>
                  <a:lnTo>
                    <a:pt x="92" y="233"/>
                  </a:lnTo>
                  <a:lnTo>
                    <a:pt x="72" y="234"/>
                  </a:lnTo>
                  <a:lnTo>
                    <a:pt x="53" y="233"/>
                  </a:lnTo>
                  <a:lnTo>
                    <a:pt x="36" y="226"/>
                  </a:lnTo>
                  <a:lnTo>
                    <a:pt x="21" y="216"/>
                  </a:lnTo>
                  <a:lnTo>
                    <a:pt x="11" y="203"/>
                  </a:lnTo>
                  <a:lnTo>
                    <a:pt x="3" y="186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12" y="124"/>
                  </a:lnTo>
                  <a:lnTo>
                    <a:pt x="26" y="107"/>
                  </a:lnTo>
                  <a:lnTo>
                    <a:pt x="45" y="95"/>
                  </a:lnTo>
                  <a:lnTo>
                    <a:pt x="68" y="85"/>
                  </a:lnTo>
                  <a:lnTo>
                    <a:pt x="95" y="80"/>
                  </a:lnTo>
                  <a:lnTo>
                    <a:pt x="123" y="78"/>
                  </a:lnTo>
                  <a:lnTo>
                    <a:pt x="147" y="78"/>
                  </a:lnTo>
                  <a:lnTo>
                    <a:pt x="146" y="68"/>
                  </a:lnTo>
                  <a:lnTo>
                    <a:pt x="140" y="59"/>
                  </a:lnTo>
                  <a:lnTo>
                    <a:pt x="134" y="52"/>
                  </a:lnTo>
                  <a:lnTo>
                    <a:pt x="123" y="46"/>
                  </a:lnTo>
                  <a:lnTo>
                    <a:pt x="109" y="43"/>
                  </a:lnTo>
                  <a:lnTo>
                    <a:pt x="89" y="42"/>
                  </a:lnTo>
                  <a:lnTo>
                    <a:pt x="71" y="43"/>
                  </a:lnTo>
                  <a:lnTo>
                    <a:pt x="54" y="44"/>
                  </a:lnTo>
                  <a:lnTo>
                    <a:pt x="40" y="47"/>
                  </a:lnTo>
                  <a:lnTo>
                    <a:pt x="29" y="49"/>
                  </a:lnTo>
                  <a:lnTo>
                    <a:pt x="29" y="9"/>
                  </a:lnTo>
                  <a:lnTo>
                    <a:pt x="41" y="6"/>
                  </a:lnTo>
                  <a:lnTo>
                    <a:pt x="57" y="4"/>
                  </a:lnTo>
                  <a:lnTo>
                    <a:pt x="76" y="1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1" name="Freeform 22"/>
            <p:cNvSpPr>
              <a:spLocks/>
            </p:cNvSpPr>
            <p:nvPr/>
          </p:nvSpPr>
          <p:spPr bwMode="auto">
            <a:xfrm>
              <a:off x="9673932" y="432639"/>
              <a:ext cx="106691" cy="176272"/>
            </a:xfrm>
            <a:custGeom>
              <a:avLst/>
              <a:gdLst>
                <a:gd name="T0" fmla="*/ 126 w 138"/>
                <a:gd name="T1" fmla="*/ 0 h 228"/>
                <a:gd name="T2" fmla="*/ 131 w 138"/>
                <a:gd name="T3" fmla="*/ 0 h 228"/>
                <a:gd name="T4" fmla="*/ 135 w 138"/>
                <a:gd name="T5" fmla="*/ 1 h 228"/>
                <a:gd name="T6" fmla="*/ 138 w 138"/>
                <a:gd name="T7" fmla="*/ 49 h 228"/>
                <a:gd name="T8" fmla="*/ 132 w 138"/>
                <a:gd name="T9" fmla="*/ 49 h 228"/>
                <a:gd name="T10" fmla="*/ 126 w 138"/>
                <a:gd name="T11" fmla="*/ 48 h 228"/>
                <a:gd name="T12" fmla="*/ 121 w 138"/>
                <a:gd name="T13" fmla="*/ 48 h 228"/>
                <a:gd name="T14" fmla="*/ 102 w 138"/>
                <a:gd name="T15" fmla="*/ 49 h 228"/>
                <a:gd name="T16" fmla="*/ 89 w 138"/>
                <a:gd name="T17" fmla="*/ 56 h 228"/>
                <a:gd name="T18" fmla="*/ 80 w 138"/>
                <a:gd name="T19" fmla="*/ 64 h 228"/>
                <a:gd name="T20" fmla="*/ 75 w 138"/>
                <a:gd name="T21" fmla="*/ 76 h 228"/>
                <a:gd name="T22" fmla="*/ 72 w 138"/>
                <a:gd name="T23" fmla="*/ 90 h 228"/>
                <a:gd name="T24" fmla="*/ 71 w 138"/>
                <a:gd name="T25" fmla="*/ 107 h 228"/>
                <a:gd name="T26" fmla="*/ 71 w 138"/>
                <a:gd name="T27" fmla="*/ 125 h 228"/>
                <a:gd name="T28" fmla="*/ 71 w 138"/>
                <a:gd name="T29" fmla="*/ 153 h 228"/>
                <a:gd name="T30" fmla="*/ 71 w 138"/>
                <a:gd name="T31" fmla="*/ 169 h 228"/>
                <a:gd name="T32" fmla="*/ 72 w 138"/>
                <a:gd name="T33" fmla="*/ 188 h 228"/>
                <a:gd name="T34" fmla="*/ 72 w 138"/>
                <a:gd name="T35" fmla="*/ 208 h 228"/>
                <a:gd name="T36" fmla="*/ 73 w 138"/>
                <a:gd name="T37" fmla="*/ 228 h 228"/>
                <a:gd name="T38" fmla="*/ 11 w 138"/>
                <a:gd name="T39" fmla="*/ 228 h 228"/>
                <a:gd name="T40" fmla="*/ 13 w 138"/>
                <a:gd name="T41" fmla="*/ 153 h 228"/>
                <a:gd name="T42" fmla="*/ 13 w 138"/>
                <a:gd name="T43" fmla="*/ 101 h 228"/>
                <a:gd name="T44" fmla="*/ 11 w 138"/>
                <a:gd name="T45" fmla="*/ 70 h 228"/>
                <a:gd name="T46" fmla="*/ 7 w 138"/>
                <a:gd name="T47" fmla="*/ 40 h 228"/>
                <a:gd name="T48" fmla="*/ 0 w 138"/>
                <a:gd name="T49" fmla="*/ 10 h 228"/>
                <a:gd name="T50" fmla="*/ 58 w 138"/>
                <a:gd name="T51" fmla="*/ 5 h 228"/>
                <a:gd name="T52" fmla="*/ 62 w 138"/>
                <a:gd name="T53" fmla="*/ 21 h 228"/>
                <a:gd name="T54" fmla="*/ 64 w 138"/>
                <a:gd name="T55" fmla="*/ 39 h 228"/>
                <a:gd name="T56" fmla="*/ 64 w 138"/>
                <a:gd name="T57" fmla="*/ 39 h 228"/>
                <a:gd name="T58" fmla="*/ 75 w 138"/>
                <a:gd name="T59" fmla="*/ 25 h 228"/>
                <a:gd name="T60" fmla="*/ 89 w 138"/>
                <a:gd name="T61" fmla="*/ 11 h 228"/>
                <a:gd name="T62" fmla="*/ 107 w 138"/>
                <a:gd name="T63" fmla="*/ 4 h 228"/>
                <a:gd name="T64" fmla="*/ 126 w 13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28">
                  <a:moveTo>
                    <a:pt x="126" y="0"/>
                  </a:moveTo>
                  <a:lnTo>
                    <a:pt x="131" y="0"/>
                  </a:lnTo>
                  <a:lnTo>
                    <a:pt x="135" y="1"/>
                  </a:lnTo>
                  <a:lnTo>
                    <a:pt x="138" y="49"/>
                  </a:lnTo>
                  <a:lnTo>
                    <a:pt x="132" y="49"/>
                  </a:lnTo>
                  <a:lnTo>
                    <a:pt x="126" y="48"/>
                  </a:lnTo>
                  <a:lnTo>
                    <a:pt x="121" y="48"/>
                  </a:lnTo>
                  <a:lnTo>
                    <a:pt x="102" y="49"/>
                  </a:lnTo>
                  <a:lnTo>
                    <a:pt x="89" y="56"/>
                  </a:lnTo>
                  <a:lnTo>
                    <a:pt x="80" y="64"/>
                  </a:lnTo>
                  <a:lnTo>
                    <a:pt x="75" y="76"/>
                  </a:lnTo>
                  <a:lnTo>
                    <a:pt x="72" y="90"/>
                  </a:lnTo>
                  <a:lnTo>
                    <a:pt x="71" y="107"/>
                  </a:lnTo>
                  <a:lnTo>
                    <a:pt x="71" y="125"/>
                  </a:lnTo>
                  <a:lnTo>
                    <a:pt x="71" y="153"/>
                  </a:lnTo>
                  <a:lnTo>
                    <a:pt x="71" y="169"/>
                  </a:lnTo>
                  <a:lnTo>
                    <a:pt x="72" y="188"/>
                  </a:lnTo>
                  <a:lnTo>
                    <a:pt x="72" y="208"/>
                  </a:lnTo>
                  <a:lnTo>
                    <a:pt x="73" y="228"/>
                  </a:lnTo>
                  <a:lnTo>
                    <a:pt x="11" y="228"/>
                  </a:lnTo>
                  <a:lnTo>
                    <a:pt x="13" y="153"/>
                  </a:lnTo>
                  <a:lnTo>
                    <a:pt x="13" y="101"/>
                  </a:lnTo>
                  <a:lnTo>
                    <a:pt x="11" y="70"/>
                  </a:lnTo>
                  <a:lnTo>
                    <a:pt x="7" y="40"/>
                  </a:lnTo>
                  <a:lnTo>
                    <a:pt x="0" y="10"/>
                  </a:lnTo>
                  <a:lnTo>
                    <a:pt x="58" y="5"/>
                  </a:lnTo>
                  <a:lnTo>
                    <a:pt x="62" y="21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75" y="25"/>
                  </a:lnTo>
                  <a:lnTo>
                    <a:pt x="89" y="11"/>
                  </a:lnTo>
                  <a:lnTo>
                    <a:pt x="107" y="4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9789900" y="432639"/>
              <a:ext cx="162356" cy="180911"/>
            </a:xfrm>
            <a:custGeom>
              <a:avLst/>
              <a:gdLst>
                <a:gd name="T0" fmla="*/ 109 w 211"/>
                <a:gd name="T1" fmla="*/ 48 h 234"/>
                <a:gd name="T2" fmla="*/ 93 w 211"/>
                <a:gd name="T3" fmla="*/ 49 h 234"/>
                <a:gd name="T4" fmla="*/ 80 w 211"/>
                <a:gd name="T5" fmla="*/ 55 h 234"/>
                <a:gd name="T6" fmla="*/ 71 w 211"/>
                <a:gd name="T7" fmla="*/ 63 h 234"/>
                <a:gd name="T8" fmla="*/ 64 w 211"/>
                <a:gd name="T9" fmla="*/ 72 h 234"/>
                <a:gd name="T10" fmla="*/ 61 w 211"/>
                <a:gd name="T11" fmla="*/ 81 h 234"/>
                <a:gd name="T12" fmla="*/ 59 w 211"/>
                <a:gd name="T13" fmla="*/ 90 h 234"/>
                <a:gd name="T14" fmla="*/ 153 w 211"/>
                <a:gd name="T15" fmla="*/ 90 h 234"/>
                <a:gd name="T16" fmla="*/ 152 w 211"/>
                <a:gd name="T17" fmla="*/ 80 h 234"/>
                <a:gd name="T18" fmla="*/ 146 w 211"/>
                <a:gd name="T19" fmla="*/ 68 h 234"/>
                <a:gd name="T20" fmla="*/ 138 w 211"/>
                <a:gd name="T21" fmla="*/ 57 h 234"/>
                <a:gd name="T22" fmla="*/ 125 w 211"/>
                <a:gd name="T23" fmla="*/ 51 h 234"/>
                <a:gd name="T24" fmla="*/ 109 w 211"/>
                <a:gd name="T25" fmla="*/ 48 h 234"/>
                <a:gd name="T26" fmla="*/ 108 w 211"/>
                <a:gd name="T27" fmla="*/ 0 h 234"/>
                <a:gd name="T28" fmla="*/ 133 w 211"/>
                <a:gd name="T29" fmla="*/ 2 h 234"/>
                <a:gd name="T30" fmla="*/ 153 w 211"/>
                <a:gd name="T31" fmla="*/ 9 h 234"/>
                <a:gd name="T32" fmla="*/ 171 w 211"/>
                <a:gd name="T33" fmla="*/ 18 h 234"/>
                <a:gd name="T34" fmla="*/ 184 w 211"/>
                <a:gd name="T35" fmla="*/ 31 h 234"/>
                <a:gd name="T36" fmla="*/ 195 w 211"/>
                <a:gd name="T37" fmla="*/ 46 h 234"/>
                <a:gd name="T38" fmla="*/ 203 w 211"/>
                <a:gd name="T39" fmla="*/ 61 h 234"/>
                <a:gd name="T40" fmla="*/ 208 w 211"/>
                <a:gd name="T41" fmla="*/ 78 h 234"/>
                <a:gd name="T42" fmla="*/ 211 w 211"/>
                <a:gd name="T43" fmla="*/ 95 h 234"/>
                <a:gd name="T44" fmla="*/ 211 w 211"/>
                <a:gd name="T45" fmla="*/ 114 h 234"/>
                <a:gd name="T46" fmla="*/ 211 w 211"/>
                <a:gd name="T47" fmla="*/ 120 h 234"/>
                <a:gd name="T48" fmla="*/ 211 w 211"/>
                <a:gd name="T49" fmla="*/ 127 h 234"/>
                <a:gd name="T50" fmla="*/ 59 w 211"/>
                <a:gd name="T51" fmla="*/ 127 h 234"/>
                <a:gd name="T52" fmla="*/ 61 w 211"/>
                <a:gd name="T53" fmla="*/ 136 h 234"/>
                <a:gd name="T54" fmla="*/ 63 w 211"/>
                <a:gd name="T55" fmla="*/ 145 h 234"/>
                <a:gd name="T56" fmla="*/ 68 w 211"/>
                <a:gd name="T57" fmla="*/ 154 h 234"/>
                <a:gd name="T58" fmla="*/ 76 w 211"/>
                <a:gd name="T59" fmla="*/ 165 h 234"/>
                <a:gd name="T60" fmla="*/ 87 w 211"/>
                <a:gd name="T61" fmla="*/ 174 h 234"/>
                <a:gd name="T62" fmla="*/ 101 w 211"/>
                <a:gd name="T63" fmla="*/ 181 h 234"/>
                <a:gd name="T64" fmla="*/ 119 w 211"/>
                <a:gd name="T65" fmla="*/ 186 h 234"/>
                <a:gd name="T66" fmla="*/ 142 w 211"/>
                <a:gd name="T67" fmla="*/ 187 h 234"/>
                <a:gd name="T68" fmla="*/ 167 w 211"/>
                <a:gd name="T69" fmla="*/ 184 h 234"/>
                <a:gd name="T70" fmla="*/ 191 w 211"/>
                <a:gd name="T71" fmla="*/ 181 h 234"/>
                <a:gd name="T72" fmla="*/ 191 w 211"/>
                <a:gd name="T73" fmla="*/ 228 h 234"/>
                <a:gd name="T74" fmla="*/ 163 w 211"/>
                <a:gd name="T75" fmla="*/ 233 h 234"/>
                <a:gd name="T76" fmla="*/ 135 w 211"/>
                <a:gd name="T77" fmla="*/ 234 h 234"/>
                <a:gd name="T78" fmla="*/ 105 w 211"/>
                <a:gd name="T79" fmla="*/ 232 h 234"/>
                <a:gd name="T80" fmla="*/ 78 w 211"/>
                <a:gd name="T81" fmla="*/ 225 h 234"/>
                <a:gd name="T82" fmla="*/ 55 w 211"/>
                <a:gd name="T83" fmla="*/ 213 h 234"/>
                <a:gd name="T84" fmla="*/ 36 w 211"/>
                <a:gd name="T85" fmla="*/ 198 h 234"/>
                <a:gd name="T86" fmla="*/ 21 w 211"/>
                <a:gd name="T87" fmla="*/ 178 h 234"/>
                <a:gd name="T88" fmla="*/ 9 w 211"/>
                <a:gd name="T89" fmla="*/ 156 h 234"/>
                <a:gd name="T90" fmla="*/ 3 w 211"/>
                <a:gd name="T91" fmla="*/ 131 h 234"/>
                <a:gd name="T92" fmla="*/ 0 w 211"/>
                <a:gd name="T93" fmla="*/ 103 h 234"/>
                <a:gd name="T94" fmla="*/ 3 w 211"/>
                <a:gd name="T95" fmla="*/ 78 h 234"/>
                <a:gd name="T96" fmla="*/ 11 w 211"/>
                <a:gd name="T97" fmla="*/ 56 h 234"/>
                <a:gd name="T98" fmla="*/ 23 w 211"/>
                <a:gd name="T99" fmla="*/ 38 h 234"/>
                <a:gd name="T100" fmla="*/ 40 w 211"/>
                <a:gd name="T101" fmla="*/ 22 h 234"/>
                <a:gd name="T102" fmla="*/ 59 w 211"/>
                <a:gd name="T103" fmla="*/ 10 h 234"/>
                <a:gd name="T104" fmla="*/ 81 w 211"/>
                <a:gd name="T105" fmla="*/ 2 h 234"/>
                <a:gd name="T106" fmla="*/ 108 w 211"/>
                <a:gd name="T10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234">
                  <a:moveTo>
                    <a:pt x="109" y="48"/>
                  </a:moveTo>
                  <a:lnTo>
                    <a:pt x="93" y="49"/>
                  </a:lnTo>
                  <a:lnTo>
                    <a:pt x="80" y="55"/>
                  </a:lnTo>
                  <a:lnTo>
                    <a:pt x="71" y="63"/>
                  </a:lnTo>
                  <a:lnTo>
                    <a:pt x="64" y="72"/>
                  </a:lnTo>
                  <a:lnTo>
                    <a:pt x="61" y="81"/>
                  </a:lnTo>
                  <a:lnTo>
                    <a:pt x="59" y="90"/>
                  </a:lnTo>
                  <a:lnTo>
                    <a:pt x="153" y="90"/>
                  </a:lnTo>
                  <a:lnTo>
                    <a:pt x="152" y="80"/>
                  </a:lnTo>
                  <a:lnTo>
                    <a:pt x="146" y="68"/>
                  </a:lnTo>
                  <a:lnTo>
                    <a:pt x="138" y="57"/>
                  </a:lnTo>
                  <a:lnTo>
                    <a:pt x="125" y="51"/>
                  </a:lnTo>
                  <a:lnTo>
                    <a:pt x="109" y="48"/>
                  </a:lnTo>
                  <a:close/>
                  <a:moveTo>
                    <a:pt x="108" y="0"/>
                  </a:moveTo>
                  <a:lnTo>
                    <a:pt x="133" y="2"/>
                  </a:lnTo>
                  <a:lnTo>
                    <a:pt x="153" y="9"/>
                  </a:lnTo>
                  <a:lnTo>
                    <a:pt x="171" y="18"/>
                  </a:lnTo>
                  <a:lnTo>
                    <a:pt x="184" y="31"/>
                  </a:lnTo>
                  <a:lnTo>
                    <a:pt x="195" y="46"/>
                  </a:lnTo>
                  <a:lnTo>
                    <a:pt x="203" y="61"/>
                  </a:lnTo>
                  <a:lnTo>
                    <a:pt x="208" y="78"/>
                  </a:lnTo>
                  <a:lnTo>
                    <a:pt x="211" y="95"/>
                  </a:lnTo>
                  <a:lnTo>
                    <a:pt x="211" y="114"/>
                  </a:lnTo>
                  <a:lnTo>
                    <a:pt x="211" y="120"/>
                  </a:lnTo>
                  <a:lnTo>
                    <a:pt x="211" y="127"/>
                  </a:lnTo>
                  <a:lnTo>
                    <a:pt x="59" y="127"/>
                  </a:lnTo>
                  <a:lnTo>
                    <a:pt x="61" y="136"/>
                  </a:lnTo>
                  <a:lnTo>
                    <a:pt x="63" y="145"/>
                  </a:lnTo>
                  <a:lnTo>
                    <a:pt x="68" y="154"/>
                  </a:lnTo>
                  <a:lnTo>
                    <a:pt x="76" y="165"/>
                  </a:lnTo>
                  <a:lnTo>
                    <a:pt x="87" y="174"/>
                  </a:lnTo>
                  <a:lnTo>
                    <a:pt x="101" y="181"/>
                  </a:lnTo>
                  <a:lnTo>
                    <a:pt x="119" y="186"/>
                  </a:lnTo>
                  <a:lnTo>
                    <a:pt x="142" y="187"/>
                  </a:lnTo>
                  <a:lnTo>
                    <a:pt x="167" y="184"/>
                  </a:lnTo>
                  <a:lnTo>
                    <a:pt x="191" y="181"/>
                  </a:lnTo>
                  <a:lnTo>
                    <a:pt x="191" y="228"/>
                  </a:lnTo>
                  <a:lnTo>
                    <a:pt x="163" y="233"/>
                  </a:lnTo>
                  <a:lnTo>
                    <a:pt x="135" y="234"/>
                  </a:lnTo>
                  <a:lnTo>
                    <a:pt x="105" y="232"/>
                  </a:lnTo>
                  <a:lnTo>
                    <a:pt x="78" y="225"/>
                  </a:lnTo>
                  <a:lnTo>
                    <a:pt x="55" y="213"/>
                  </a:lnTo>
                  <a:lnTo>
                    <a:pt x="36" y="198"/>
                  </a:lnTo>
                  <a:lnTo>
                    <a:pt x="21" y="178"/>
                  </a:lnTo>
                  <a:lnTo>
                    <a:pt x="9" y="156"/>
                  </a:lnTo>
                  <a:lnTo>
                    <a:pt x="3" y="131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1" y="56"/>
                  </a:lnTo>
                  <a:lnTo>
                    <a:pt x="23" y="38"/>
                  </a:lnTo>
                  <a:lnTo>
                    <a:pt x="40" y="22"/>
                  </a:lnTo>
                  <a:lnTo>
                    <a:pt x="59" y="10"/>
                  </a:lnTo>
                  <a:lnTo>
                    <a:pt x="81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39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312994" y="3536586"/>
            <a:ext cx="3975897" cy="200988"/>
          </a:xfrm>
        </p:spPr>
        <p:txBody>
          <a:bodyPr>
            <a:spAutoFit/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11103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7475" y="6380891"/>
            <a:ext cx="890927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 b="0">
                <a:solidFill>
                  <a:schemeClr val="tx2"/>
                </a:solidFill>
              </a:defRPr>
            </a:lvl1pPr>
          </a:lstStyle>
          <a:p>
            <a:pPr defTabSz="914239"/>
            <a:fld id="{D34AE20F-330F-454C-9011-43B717E650F2}" type="slidenum">
              <a:rPr lang="en-GB" smtClean="0">
                <a:solidFill>
                  <a:srgbClr val="58595B"/>
                </a:solidFill>
              </a:rPr>
              <a:pPr defTabSz="914239"/>
              <a:t>‹#›</a:t>
            </a:fld>
            <a:endParaRPr lang="en-GB" dirty="0">
              <a:solidFill>
                <a:srgbClr val="58595B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5518" y="302387"/>
            <a:ext cx="7683648" cy="3126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06" y="1304503"/>
            <a:ext cx="8526346" cy="4570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gray">
          <a:xfrm>
            <a:off x="310158" y="326386"/>
            <a:ext cx="558863" cy="531752"/>
            <a:chOff x="1352" y="681"/>
            <a:chExt cx="3519" cy="3153"/>
          </a:xfrm>
        </p:grpSpPr>
        <p:sp>
          <p:nvSpPr>
            <p:cNvPr id="8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239"/>
              <a:endParaRPr lang="en-US">
                <a:solidFill>
                  <a:srgbClr val="1F497D"/>
                </a:solidFill>
              </a:endParaRPr>
            </a:p>
          </p:txBody>
        </p:sp>
        <p:sp>
          <p:nvSpPr>
            <p:cNvPr id="9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239"/>
              <a:endParaRPr lang="en-US">
                <a:solidFill>
                  <a:srgbClr val="1F497D"/>
                </a:solidFill>
              </a:endParaRPr>
            </a:p>
          </p:txBody>
        </p:sp>
        <p:sp>
          <p:nvSpPr>
            <p:cNvPr id="10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239"/>
              <a:endParaRPr lang="en-US">
                <a:solidFill>
                  <a:srgbClr val="1F497D"/>
                </a:solidFill>
              </a:endParaRPr>
            </a:p>
          </p:txBody>
        </p:sp>
        <p:sp>
          <p:nvSpPr>
            <p:cNvPr id="11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239"/>
              <a:endParaRPr lang="en-US">
                <a:solidFill>
                  <a:srgbClr val="1F497D"/>
                </a:solidFill>
              </a:endParaRPr>
            </a:p>
          </p:txBody>
        </p:sp>
        <p:sp>
          <p:nvSpPr>
            <p:cNvPr id="12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239"/>
              <a:endParaRPr lang="en-US">
                <a:solidFill>
                  <a:srgbClr val="1F497D"/>
                </a:solidFill>
              </a:endParaRPr>
            </a:p>
          </p:txBody>
        </p:sp>
        <p:sp>
          <p:nvSpPr>
            <p:cNvPr id="13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239"/>
              <a:endParaRPr lang="en-US">
                <a:solidFill>
                  <a:srgbClr val="1F497D"/>
                </a:solidFill>
              </a:endParaRPr>
            </a:p>
          </p:txBody>
        </p:sp>
        <p:sp>
          <p:nvSpPr>
            <p:cNvPr id="14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239"/>
              <a:endParaRPr lang="en-US">
                <a:solidFill>
                  <a:srgbClr val="1F497D"/>
                </a:solidFill>
              </a:endParaRPr>
            </a:p>
          </p:txBody>
        </p:sp>
        <p:sp>
          <p:nvSpPr>
            <p:cNvPr id="15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239"/>
              <a:endParaRPr lang="en-US">
                <a:solidFill>
                  <a:srgbClr val="1F497D"/>
                </a:solidFill>
              </a:endParaRPr>
            </a:p>
          </p:txBody>
        </p:sp>
        <p:sp>
          <p:nvSpPr>
            <p:cNvPr id="16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239"/>
              <a:endParaRPr lang="en-US">
                <a:solidFill>
                  <a:srgbClr val="1F497D"/>
                </a:solidFill>
              </a:endParaRPr>
            </a:p>
          </p:txBody>
        </p:sp>
        <p:sp>
          <p:nvSpPr>
            <p:cNvPr id="17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239"/>
              <a:endParaRPr lang="en-US">
                <a:solidFill>
                  <a:srgbClr val="1F497D"/>
                </a:solidFill>
              </a:endParaRPr>
            </a:p>
          </p:txBody>
        </p:sp>
        <p:sp>
          <p:nvSpPr>
            <p:cNvPr id="18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239"/>
              <a:endParaRPr lang="en-US">
                <a:solidFill>
                  <a:srgbClr val="1F497D"/>
                </a:solidFill>
              </a:endParaRPr>
            </a:p>
          </p:txBody>
        </p:sp>
        <p:sp>
          <p:nvSpPr>
            <p:cNvPr id="19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239"/>
              <a:endParaRPr lang="en-US">
                <a:solidFill>
                  <a:srgbClr val="1F497D"/>
                </a:solidFill>
              </a:endParaRPr>
            </a:p>
          </p:txBody>
        </p:sp>
        <p:sp>
          <p:nvSpPr>
            <p:cNvPr id="20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239"/>
              <a:endParaRPr lang="en-US">
                <a:solidFill>
                  <a:srgbClr val="1F497D"/>
                </a:solidFill>
              </a:endParaRPr>
            </a:p>
          </p:txBody>
        </p:sp>
        <p:sp>
          <p:nvSpPr>
            <p:cNvPr id="21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239"/>
              <a:endParaRPr lang="en-US">
                <a:solidFill>
                  <a:srgbClr val="1F497D"/>
                </a:solidFill>
              </a:endParaRPr>
            </a:p>
          </p:txBody>
        </p:sp>
        <p:sp>
          <p:nvSpPr>
            <p:cNvPr id="22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239"/>
              <a:endParaRPr lang="en-US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49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39" rtl="0" eaLnBrk="1" latinLnBrk="0" hangingPunct="1">
        <a:lnSpc>
          <a:spcPct val="80000"/>
        </a:lnSpc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9" rtl="0" eaLnBrk="1" latinLnBrk="0" hangingPunct="1">
        <a:lnSpc>
          <a:spcPct val="90000"/>
        </a:lnSpc>
        <a:spcBef>
          <a:spcPts val="0"/>
        </a:spcBef>
        <a:buFont typeface="Arial" pitchFamily="34" charset="0"/>
        <a:buNone/>
        <a:defRPr sz="1100" kern="1200">
          <a:solidFill>
            <a:schemeClr val="tx2"/>
          </a:solidFill>
          <a:latin typeface="+mn-lt"/>
          <a:ea typeface="+mn-ea"/>
          <a:cs typeface="+mn-cs"/>
        </a:defRPr>
      </a:lvl1pPr>
      <a:lvl2pPr marL="158625" indent="-158625" algn="l" defTabSz="914239" rtl="0" eaLnBrk="1" latinLnBrk="0" hangingPunct="1">
        <a:lnSpc>
          <a:spcPct val="9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317249" indent="-150276" algn="l" defTabSz="914239" rtl="0" eaLnBrk="1" latinLnBrk="0" hangingPunct="1">
        <a:lnSpc>
          <a:spcPct val="90000"/>
        </a:lnSpc>
        <a:spcBef>
          <a:spcPts val="0"/>
        </a:spcBef>
        <a:buFont typeface="Calibri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1599918" indent="-228560" algn="l" defTabSz="914239" rtl="0" eaLnBrk="1" latinLnBrk="0" hangingPunct="1">
        <a:lnSpc>
          <a:spcPct val="90000"/>
        </a:lnSpc>
        <a:spcBef>
          <a:spcPts val="0"/>
        </a:spcBef>
        <a:buFont typeface="Arial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037" indent="-228560" algn="l" defTabSz="914239" rtl="0" eaLnBrk="1" latinLnBrk="0" hangingPunct="1">
        <a:lnSpc>
          <a:spcPct val="90000"/>
        </a:lnSpc>
        <a:spcBef>
          <a:spcPts val="0"/>
        </a:spcBef>
        <a:buFont typeface="Arial" pitchFamily="34" charset="0"/>
        <a:buChar char="»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156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4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2995" y="2862489"/>
            <a:ext cx="3975897" cy="615553"/>
          </a:xfrm>
        </p:spPr>
        <p:txBody>
          <a:bodyPr/>
          <a:lstStyle/>
          <a:p>
            <a:r>
              <a:rPr lang="en-GB" dirty="0" smtClean="0"/>
              <a:t>Global Oncology Monitor</a:t>
            </a:r>
            <a:br>
              <a:rPr lang="en-GB" dirty="0" smtClean="0"/>
            </a:br>
            <a:r>
              <a:rPr lang="en-US" i="1" dirty="0"/>
              <a:t>How </a:t>
            </a:r>
            <a:r>
              <a:rPr lang="en-US" i="1" dirty="0" smtClean="0"/>
              <a:t>Representative is </a:t>
            </a:r>
            <a:r>
              <a:rPr lang="en-US" i="1" dirty="0"/>
              <a:t>it?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1</a:t>
            </a:fld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5920653" y="2732458"/>
            <a:ext cx="1540685" cy="1540684"/>
            <a:chOff x="4965701" y="1852614"/>
            <a:chExt cx="606425" cy="608013"/>
          </a:xfrm>
          <a:solidFill>
            <a:schemeClr val="accent4"/>
          </a:solidFill>
        </p:grpSpPr>
        <p:sp>
          <p:nvSpPr>
            <p:cNvPr id="8" name="Freeform 56"/>
            <p:cNvSpPr>
              <a:spLocks noEditPoints="1"/>
            </p:cNvSpPr>
            <p:nvPr/>
          </p:nvSpPr>
          <p:spPr bwMode="auto">
            <a:xfrm>
              <a:off x="4965701" y="1852614"/>
              <a:ext cx="606425" cy="608013"/>
            </a:xfrm>
            <a:custGeom>
              <a:avLst/>
              <a:gdLst/>
              <a:ahLst/>
              <a:cxnLst>
                <a:cxn ang="0">
                  <a:pos x="423" y="454"/>
                </a:cxn>
                <a:cxn ang="0">
                  <a:pos x="30" y="454"/>
                </a:cxn>
                <a:cxn ang="0">
                  <a:pos x="0" y="424"/>
                </a:cxn>
                <a:cxn ang="0">
                  <a:pos x="0" y="30"/>
                </a:cxn>
                <a:cxn ang="0">
                  <a:pos x="30" y="0"/>
                </a:cxn>
                <a:cxn ang="0">
                  <a:pos x="423" y="0"/>
                </a:cxn>
                <a:cxn ang="0">
                  <a:pos x="453" y="30"/>
                </a:cxn>
                <a:cxn ang="0">
                  <a:pos x="453" y="424"/>
                </a:cxn>
                <a:cxn ang="0">
                  <a:pos x="423" y="454"/>
                </a:cxn>
                <a:cxn ang="0">
                  <a:pos x="30" y="18"/>
                </a:cxn>
                <a:cxn ang="0">
                  <a:pos x="18" y="30"/>
                </a:cxn>
                <a:cxn ang="0">
                  <a:pos x="18" y="424"/>
                </a:cxn>
                <a:cxn ang="0">
                  <a:pos x="30" y="435"/>
                </a:cxn>
                <a:cxn ang="0">
                  <a:pos x="423" y="435"/>
                </a:cxn>
                <a:cxn ang="0">
                  <a:pos x="435" y="424"/>
                </a:cxn>
                <a:cxn ang="0">
                  <a:pos x="435" y="30"/>
                </a:cxn>
                <a:cxn ang="0">
                  <a:pos x="423" y="18"/>
                </a:cxn>
                <a:cxn ang="0">
                  <a:pos x="30" y="18"/>
                </a:cxn>
              </a:cxnLst>
              <a:rect l="0" t="0" r="r" b="b"/>
              <a:pathLst>
                <a:path w="453" h="454">
                  <a:moveTo>
                    <a:pt x="423" y="454"/>
                  </a:moveTo>
                  <a:cubicBezTo>
                    <a:pt x="30" y="454"/>
                    <a:pt x="30" y="454"/>
                    <a:pt x="30" y="454"/>
                  </a:cubicBezTo>
                  <a:cubicBezTo>
                    <a:pt x="13" y="454"/>
                    <a:pt x="0" y="440"/>
                    <a:pt x="0" y="42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40" y="0"/>
                    <a:pt x="453" y="13"/>
                    <a:pt x="453" y="30"/>
                  </a:cubicBezTo>
                  <a:cubicBezTo>
                    <a:pt x="453" y="424"/>
                    <a:pt x="453" y="424"/>
                    <a:pt x="453" y="424"/>
                  </a:cubicBezTo>
                  <a:cubicBezTo>
                    <a:pt x="453" y="440"/>
                    <a:pt x="440" y="454"/>
                    <a:pt x="423" y="454"/>
                  </a:cubicBezTo>
                  <a:close/>
                  <a:moveTo>
                    <a:pt x="30" y="18"/>
                  </a:moveTo>
                  <a:cubicBezTo>
                    <a:pt x="23" y="18"/>
                    <a:pt x="18" y="23"/>
                    <a:pt x="18" y="30"/>
                  </a:cubicBezTo>
                  <a:cubicBezTo>
                    <a:pt x="18" y="424"/>
                    <a:pt x="18" y="424"/>
                    <a:pt x="18" y="424"/>
                  </a:cubicBezTo>
                  <a:cubicBezTo>
                    <a:pt x="18" y="430"/>
                    <a:pt x="23" y="435"/>
                    <a:pt x="30" y="435"/>
                  </a:cubicBezTo>
                  <a:cubicBezTo>
                    <a:pt x="423" y="435"/>
                    <a:pt x="423" y="435"/>
                    <a:pt x="423" y="435"/>
                  </a:cubicBezTo>
                  <a:cubicBezTo>
                    <a:pt x="430" y="435"/>
                    <a:pt x="435" y="430"/>
                    <a:pt x="435" y="424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23"/>
                    <a:pt x="430" y="18"/>
                    <a:pt x="423" y="18"/>
                  </a:cubicBezTo>
                  <a:cubicBezTo>
                    <a:pt x="30" y="18"/>
                    <a:pt x="30" y="18"/>
                    <a:pt x="30" y="1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9" name="Freeform 96"/>
            <p:cNvSpPr>
              <a:spLocks/>
            </p:cNvSpPr>
            <p:nvPr/>
          </p:nvSpPr>
          <p:spPr bwMode="auto">
            <a:xfrm>
              <a:off x="5129213" y="2005014"/>
              <a:ext cx="136525" cy="74613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2" y="2"/>
                </a:cxn>
                <a:cxn ang="0">
                  <a:pos x="6" y="22"/>
                </a:cxn>
                <a:cxn ang="0">
                  <a:pos x="0" y="56"/>
                </a:cxn>
                <a:cxn ang="0">
                  <a:pos x="16" y="56"/>
                </a:cxn>
                <a:cxn ang="0">
                  <a:pos x="23" y="25"/>
                </a:cxn>
                <a:cxn ang="0">
                  <a:pos x="23" y="56"/>
                </a:cxn>
                <a:cxn ang="0">
                  <a:pos x="79" y="56"/>
                </a:cxn>
                <a:cxn ang="0">
                  <a:pos x="79" y="25"/>
                </a:cxn>
                <a:cxn ang="0">
                  <a:pos x="81" y="30"/>
                </a:cxn>
                <a:cxn ang="0">
                  <a:pos x="86" y="56"/>
                </a:cxn>
                <a:cxn ang="0">
                  <a:pos x="102" y="56"/>
                </a:cxn>
                <a:cxn ang="0">
                  <a:pos x="91" y="13"/>
                </a:cxn>
                <a:cxn ang="0">
                  <a:pos x="80" y="2"/>
                </a:cxn>
                <a:cxn ang="0">
                  <a:pos x="76" y="1"/>
                </a:cxn>
              </a:cxnLst>
              <a:rect l="0" t="0" r="r" b="b"/>
              <a:pathLst>
                <a:path w="102" h="56">
                  <a:moveTo>
                    <a:pt x="68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7" y="1"/>
                    <a:pt x="25" y="1"/>
                    <a:pt x="22" y="2"/>
                  </a:cubicBezTo>
                  <a:cubicBezTo>
                    <a:pt x="17" y="5"/>
                    <a:pt x="11" y="11"/>
                    <a:pt x="6" y="22"/>
                  </a:cubicBezTo>
                  <a:cubicBezTo>
                    <a:pt x="3" y="30"/>
                    <a:pt x="1" y="41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41"/>
                    <a:pt x="20" y="31"/>
                    <a:pt x="23" y="2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0" y="26"/>
                    <a:pt x="80" y="28"/>
                    <a:pt x="81" y="30"/>
                  </a:cubicBezTo>
                  <a:cubicBezTo>
                    <a:pt x="83" y="35"/>
                    <a:pt x="85" y="44"/>
                    <a:pt x="86" y="56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1" y="34"/>
                    <a:pt x="97" y="21"/>
                    <a:pt x="91" y="13"/>
                  </a:cubicBezTo>
                  <a:cubicBezTo>
                    <a:pt x="88" y="8"/>
                    <a:pt x="84" y="4"/>
                    <a:pt x="80" y="2"/>
                  </a:cubicBezTo>
                  <a:cubicBezTo>
                    <a:pt x="79" y="2"/>
                    <a:pt x="77" y="1"/>
                    <a:pt x="76" y="1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0" name="Freeform 97"/>
            <p:cNvSpPr>
              <a:spLocks/>
            </p:cNvSpPr>
            <p:nvPr/>
          </p:nvSpPr>
          <p:spPr bwMode="auto">
            <a:xfrm>
              <a:off x="5164138" y="1930401"/>
              <a:ext cx="68263" cy="68263"/>
            </a:xfrm>
            <a:custGeom>
              <a:avLst/>
              <a:gdLst/>
              <a:ahLst/>
              <a:cxnLst>
                <a:cxn ang="0">
                  <a:pos x="21" y="48"/>
                </a:cxn>
                <a:cxn ang="0">
                  <a:pos x="49" y="31"/>
                </a:cxn>
                <a:cxn ang="0">
                  <a:pos x="31" y="3"/>
                </a:cxn>
                <a:cxn ang="0">
                  <a:pos x="3" y="20"/>
                </a:cxn>
                <a:cxn ang="0">
                  <a:pos x="21" y="48"/>
                </a:cxn>
              </a:cxnLst>
              <a:rect l="0" t="0" r="r" b="b"/>
              <a:pathLst>
                <a:path w="52" h="51">
                  <a:moveTo>
                    <a:pt x="21" y="48"/>
                  </a:moveTo>
                  <a:cubicBezTo>
                    <a:pt x="33" y="51"/>
                    <a:pt x="46" y="44"/>
                    <a:pt x="49" y="31"/>
                  </a:cubicBezTo>
                  <a:cubicBezTo>
                    <a:pt x="52" y="19"/>
                    <a:pt x="44" y="6"/>
                    <a:pt x="31" y="3"/>
                  </a:cubicBezTo>
                  <a:cubicBezTo>
                    <a:pt x="19" y="0"/>
                    <a:pt x="6" y="8"/>
                    <a:pt x="3" y="20"/>
                  </a:cubicBezTo>
                  <a:cubicBezTo>
                    <a:pt x="0" y="33"/>
                    <a:pt x="8" y="46"/>
                    <a:pt x="21" y="4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1" name="Freeform 98"/>
            <p:cNvSpPr>
              <a:spLocks/>
            </p:cNvSpPr>
            <p:nvPr/>
          </p:nvSpPr>
          <p:spPr bwMode="auto">
            <a:xfrm>
              <a:off x="5265738" y="2005014"/>
              <a:ext cx="138113" cy="74613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3" y="2"/>
                </a:cxn>
                <a:cxn ang="0">
                  <a:pos x="7" y="22"/>
                </a:cxn>
                <a:cxn ang="0">
                  <a:pos x="0" y="56"/>
                </a:cxn>
                <a:cxn ang="0">
                  <a:pos x="17" y="56"/>
                </a:cxn>
                <a:cxn ang="0">
                  <a:pos x="23" y="25"/>
                </a:cxn>
                <a:cxn ang="0">
                  <a:pos x="23" y="56"/>
                </a:cxn>
                <a:cxn ang="0">
                  <a:pos x="79" y="56"/>
                </a:cxn>
                <a:cxn ang="0">
                  <a:pos x="79" y="25"/>
                </a:cxn>
                <a:cxn ang="0">
                  <a:pos x="81" y="30"/>
                </a:cxn>
                <a:cxn ang="0">
                  <a:pos x="86" y="56"/>
                </a:cxn>
                <a:cxn ang="0">
                  <a:pos x="103" y="56"/>
                </a:cxn>
                <a:cxn ang="0">
                  <a:pos x="91" y="13"/>
                </a:cxn>
                <a:cxn ang="0">
                  <a:pos x="80" y="2"/>
                </a:cxn>
                <a:cxn ang="0">
                  <a:pos x="76" y="1"/>
                </a:cxn>
              </a:cxnLst>
              <a:rect l="0" t="0" r="r" b="b"/>
              <a:pathLst>
                <a:path w="103" h="56">
                  <a:moveTo>
                    <a:pt x="69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27" y="1"/>
                    <a:pt x="25" y="1"/>
                    <a:pt x="23" y="2"/>
                  </a:cubicBezTo>
                  <a:cubicBezTo>
                    <a:pt x="17" y="5"/>
                    <a:pt x="11" y="11"/>
                    <a:pt x="7" y="22"/>
                  </a:cubicBezTo>
                  <a:cubicBezTo>
                    <a:pt x="4" y="30"/>
                    <a:pt x="1" y="41"/>
                    <a:pt x="0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8" y="41"/>
                    <a:pt x="21" y="31"/>
                    <a:pt x="23" y="2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0" y="26"/>
                    <a:pt x="81" y="28"/>
                    <a:pt x="81" y="30"/>
                  </a:cubicBezTo>
                  <a:cubicBezTo>
                    <a:pt x="83" y="35"/>
                    <a:pt x="85" y="44"/>
                    <a:pt x="86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1" y="34"/>
                    <a:pt x="97" y="21"/>
                    <a:pt x="91" y="13"/>
                  </a:cubicBezTo>
                  <a:cubicBezTo>
                    <a:pt x="88" y="8"/>
                    <a:pt x="84" y="4"/>
                    <a:pt x="80" y="2"/>
                  </a:cubicBezTo>
                  <a:cubicBezTo>
                    <a:pt x="79" y="2"/>
                    <a:pt x="78" y="1"/>
                    <a:pt x="76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2" name="Freeform 99"/>
            <p:cNvSpPr>
              <a:spLocks/>
            </p:cNvSpPr>
            <p:nvPr/>
          </p:nvSpPr>
          <p:spPr bwMode="auto">
            <a:xfrm>
              <a:off x="5300663" y="1930401"/>
              <a:ext cx="68263" cy="68263"/>
            </a:xfrm>
            <a:custGeom>
              <a:avLst/>
              <a:gdLst/>
              <a:ahLst/>
              <a:cxnLst>
                <a:cxn ang="0">
                  <a:pos x="20" y="48"/>
                </a:cxn>
                <a:cxn ang="0">
                  <a:pos x="48" y="31"/>
                </a:cxn>
                <a:cxn ang="0">
                  <a:pos x="31" y="3"/>
                </a:cxn>
                <a:cxn ang="0">
                  <a:pos x="3" y="20"/>
                </a:cxn>
                <a:cxn ang="0">
                  <a:pos x="20" y="48"/>
                </a:cxn>
              </a:cxnLst>
              <a:rect l="0" t="0" r="r" b="b"/>
              <a:pathLst>
                <a:path w="51" h="51">
                  <a:moveTo>
                    <a:pt x="20" y="48"/>
                  </a:moveTo>
                  <a:cubicBezTo>
                    <a:pt x="33" y="51"/>
                    <a:pt x="45" y="44"/>
                    <a:pt x="48" y="31"/>
                  </a:cubicBezTo>
                  <a:cubicBezTo>
                    <a:pt x="51" y="19"/>
                    <a:pt x="43" y="6"/>
                    <a:pt x="31" y="3"/>
                  </a:cubicBezTo>
                  <a:cubicBezTo>
                    <a:pt x="18" y="0"/>
                    <a:pt x="6" y="8"/>
                    <a:pt x="3" y="20"/>
                  </a:cubicBezTo>
                  <a:cubicBezTo>
                    <a:pt x="0" y="33"/>
                    <a:pt x="8" y="46"/>
                    <a:pt x="20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3" name="Freeform 100"/>
            <p:cNvSpPr>
              <a:spLocks/>
            </p:cNvSpPr>
            <p:nvPr/>
          </p:nvSpPr>
          <p:spPr bwMode="auto">
            <a:xfrm>
              <a:off x="5060951" y="2166939"/>
              <a:ext cx="138113" cy="7620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1" y="0"/>
                </a:cxn>
                <a:cxn ang="0">
                  <a:pos x="29" y="1"/>
                </a:cxn>
                <a:cxn ang="0">
                  <a:pos x="23" y="3"/>
                </a:cxn>
                <a:cxn ang="0">
                  <a:pos x="7" y="22"/>
                </a:cxn>
                <a:cxn ang="0">
                  <a:pos x="0" y="57"/>
                </a:cxn>
                <a:cxn ang="0">
                  <a:pos x="17" y="57"/>
                </a:cxn>
                <a:cxn ang="0">
                  <a:pos x="23" y="25"/>
                </a:cxn>
                <a:cxn ang="0">
                  <a:pos x="23" y="57"/>
                </a:cxn>
                <a:cxn ang="0">
                  <a:pos x="79" y="57"/>
                </a:cxn>
                <a:cxn ang="0">
                  <a:pos x="79" y="25"/>
                </a:cxn>
                <a:cxn ang="0">
                  <a:pos x="81" y="30"/>
                </a:cxn>
                <a:cxn ang="0">
                  <a:pos x="86" y="57"/>
                </a:cxn>
                <a:cxn ang="0">
                  <a:pos x="103" y="57"/>
                </a:cxn>
                <a:cxn ang="0">
                  <a:pos x="91" y="13"/>
                </a:cxn>
                <a:cxn ang="0">
                  <a:pos x="80" y="3"/>
                </a:cxn>
                <a:cxn ang="0">
                  <a:pos x="76" y="1"/>
                </a:cxn>
              </a:cxnLst>
              <a:rect l="0" t="0" r="r" b="b"/>
              <a:pathLst>
                <a:path w="103" h="57">
                  <a:moveTo>
                    <a:pt x="69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29" y="1"/>
                  </a:cubicBezTo>
                  <a:cubicBezTo>
                    <a:pt x="27" y="1"/>
                    <a:pt x="25" y="1"/>
                    <a:pt x="23" y="3"/>
                  </a:cubicBezTo>
                  <a:cubicBezTo>
                    <a:pt x="17" y="5"/>
                    <a:pt x="11" y="11"/>
                    <a:pt x="7" y="22"/>
                  </a:cubicBezTo>
                  <a:cubicBezTo>
                    <a:pt x="4" y="30"/>
                    <a:pt x="1" y="41"/>
                    <a:pt x="0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8" y="41"/>
                    <a:pt x="21" y="31"/>
                    <a:pt x="23" y="25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0" y="27"/>
                    <a:pt x="81" y="28"/>
                    <a:pt x="81" y="30"/>
                  </a:cubicBezTo>
                  <a:cubicBezTo>
                    <a:pt x="83" y="36"/>
                    <a:pt x="85" y="44"/>
                    <a:pt x="86" y="57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1" y="35"/>
                    <a:pt x="97" y="22"/>
                    <a:pt x="91" y="13"/>
                  </a:cubicBezTo>
                  <a:cubicBezTo>
                    <a:pt x="88" y="8"/>
                    <a:pt x="84" y="5"/>
                    <a:pt x="80" y="3"/>
                  </a:cubicBezTo>
                  <a:cubicBezTo>
                    <a:pt x="79" y="2"/>
                    <a:pt x="78" y="2"/>
                    <a:pt x="76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4" name="Freeform 101"/>
            <p:cNvSpPr>
              <a:spLocks/>
            </p:cNvSpPr>
            <p:nvPr/>
          </p:nvSpPr>
          <p:spPr bwMode="auto">
            <a:xfrm>
              <a:off x="5095876" y="2093914"/>
              <a:ext cx="68263" cy="68263"/>
            </a:xfrm>
            <a:custGeom>
              <a:avLst/>
              <a:gdLst/>
              <a:ahLst/>
              <a:cxnLst>
                <a:cxn ang="0">
                  <a:pos x="20" y="48"/>
                </a:cxn>
                <a:cxn ang="0">
                  <a:pos x="48" y="30"/>
                </a:cxn>
                <a:cxn ang="0">
                  <a:pos x="31" y="2"/>
                </a:cxn>
                <a:cxn ang="0">
                  <a:pos x="3" y="20"/>
                </a:cxn>
                <a:cxn ang="0">
                  <a:pos x="20" y="48"/>
                </a:cxn>
              </a:cxnLst>
              <a:rect l="0" t="0" r="r" b="b"/>
              <a:pathLst>
                <a:path w="51" h="51">
                  <a:moveTo>
                    <a:pt x="20" y="48"/>
                  </a:moveTo>
                  <a:cubicBezTo>
                    <a:pt x="33" y="51"/>
                    <a:pt x="45" y="43"/>
                    <a:pt x="48" y="30"/>
                  </a:cubicBezTo>
                  <a:cubicBezTo>
                    <a:pt x="51" y="18"/>
                    <a:pt x="43" y="5"/>
                    <a:pt x="31" y="2"/>
                  </a:cubicBezTo>
                  <a:cubicBezTo>
                    <a:pt x="18" y="0"/>
                    <a:pt x="6" y="7"/>
                    <a:pt x="3" y="20"/>
                  </a:cubicBezTo>
                  <a:cubicBezTo>
                    <a:pt x="0" y="32"/>
                    <a:pt x="8" y="45"/>
                    <a:pt x="20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5" name="Freeform 102"/>
            <p:cNvSpPr>
              <a:spLocks/>
            </p:cNvSpPr>
            <p:nvPr/>
          </p:nvSpPr>
          <p:spPr bwMode="auto">
            <a:xfrm>
              <a:off x="5197476" y="2166939"/>
              <a:ext cx="138113" cy="7620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2" y="0"/>
                </a:cxn>
                <a:cxn ang="0">
                  <a:pos x="29" y="1"/>
                </a:cxn>
                <a:cxn ang="0">
                  <a:pos x="23" y="3"/>
                </a:cxn>
                <a:cxn ang="0">
                  <a:pos x="7" y="22"/>
                </a:cxn>
                <a:cxn ang="0">
                  <a:pos x="0" y="57"/>
                </a:cxn>
                <a:cxn ang="0">
                  <a:pos x="17" y="57"/>
                </a:cxn>
                <a:cxn ang="0">
                  <a:pos x="24" y="25"/>
                </a:cxn>
                <a:cxn ang="0">
                  <a:pos x="24" y="57"/>
                </a:cxn>
                <a:cxn ang="0">
                  <a:pos x="80" y="57"/>
                </a:cxn>
                <a:cxn ang="0">
                  <a:pos x="80" y="25"/>
                </a:cxn>
                <a:cxn ang="0">
                  <a:pos x="82" y="30"/>
                </a:cxn>
                <a:cxn ang="0">
                  <a:pos x="86" y="57"/>
                </a:cxn>
                <a:cxn ang="0">
                  <a:pos x="103" y="57"/>
                </a:cxn>
                <a:cxn ang="0">
                  <a:pos x="92" y="13"/>
                </a:cxn>
                <a:cxn ang="0">
                  <a:pos x="81" y="3"/>
                </a:cxn>
                <a:cxn ang="0">
                  <a:pos x="77" y="1"/>
                </a:cxn>
              </a:cxnLst>
              <a:rect l="0" t="0" r="r" b="b"/>
              <a:pathLst>
                <a:path w="103" h="57">
                  <a:moveTo>
                    <a:pt x="69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0" y="0"/>
                    <a:pt x="29" y="1"/>
                  </a:cubicBezTo>
                  <a:cubicBezTo>
                    <a:pt x="27" y="1"/>
                    <a:pt x="25" y="1"/>
                    <a:pt x="23" y="3"/>
                  </a:cubicBezTo>
                  <a:cubicBezTo>
                    <a:pt x="17" y="5"/>
                    <a:pt x="11" y="11"/>
                    <a:pt x="7" y="22"/>
                  </a:cubicBezTo>
                  <a:cubicBezTo>
                    <a:pt x="4" y="30"/>
                    <a:pt x="1" y="41"/>
                    <a:pt x="0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8" y="41"/>
                    <a:pt x="21" y="31"/>
                    <a:pt x="24" y="25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7"/>
                    <a:pt x="81" y="28"/>
                    <a:pt x="82" y="30"/>
                  </a:cubicBezTo>
                  <a:cubicBezTo>
                    <a:pt x="84" y="36"/>
                    <a:pt x="86" y="44"/>
                    <a:pt x="86" y="57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2" y="35"/>
                    <a:pt x="97" y="22"/>
                    <a:pt x="92" y="13"/>
                  </a:cubicBezTo>
                  <a:cubicBezTo>
                    <a:pt x="88" y="8"/>
                    <a:pt x="84" y="5"/>
                    <a:pt x="81" y="3"/>
                  </a:cubicBezTo>
                  <a:cubicBezTo>
                    <a:pt x="79" y="2"/>
                    <a:pt x="78" y="2"/>
                    <a:pt x="77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6" name="Freeform 103"/>
            <p:cNvSpPr>
              <a:spLocks/>
            </p:cNvSpPr>
            <p:nvPr/>
          </p:nvSpPr>
          <p:spPr bwMode="auto">
            <a:xfrm>
              <a:off x="5232401" y="2093914"/>
              <a:ext cx="68263" cy="68263"/>
            </a:xfrm>
            <a:custGeom>
              <a:avLst/>
              <a:gdLst/>
              <a:ahLst/>
              <a:cxnLst>
                <a:cxn ang="0">
                  <a:pos x="20" y="48"/>
                </a:cxn>
                <a:cxn ang="0">
                  <a:pos x="48" y="30"/>
                </a:cxn>
                <a:cxn ang="0">
                  <a:pos x="31" y="2"/>
                </a:cxn>
                <a:cxn ang="0">
                  <a:pos x="3" y="20"/>
                </a:cxn>
                <a:cxn ang="0">
                  <a:pos x="20" y="48"/>
                </a:cxn>
              </a:cxnLst>
              <a:rect l="0" t="0" r="r" b="b"/>
              <a:pathLst>
                <a:path w="51" h="51">
                  <a:moveTo>
                    <a:pt x="20" y="48"/>
                  </a:moveTo>
                  <a:cubicBezTo>
                    <a:pt x="33" y="51"/>
                    <a:pt x="45" y="43"/>
                    <a:pt x="48" y="30"/>
                  </a:cubicBezTo>
                  <a:cubicBezTo>
                    <a:pt x="51" y="18"/>
                    <a:pt x="43" y="5"/>
                    <a:pt x="31" y="2"/>
                  </a:cubicBezTo>
                  <a:cubicBezTo>
                    <a:pt x="18" y="0"/>
                    <a:pt x="6" y="7"/>
                    <a:pt x="3" y="20"/>
                  </a:cubicBezTo>
                  <a:cubicBezTo>
                    <a:pt x="0" y="32"/>
                    <a:pt x="8" y="45"/>
                    <a:pt x="20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7" name="Freeform 104"/>
            <p:cNvSpPr>
              <a:spLocks/>
            </p:cNvSpPr>
            <p:nvPr/>
          </p:nvSpPr>
          <p:spPr bwMode="auto">
            <a:xfrm>
              <a:off x="5334001" y="2166939"/>
              <a:ext cx="136525" cy="7620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31" y="0"/>
                </a:cxn>
                <a:cxn ang="0">
                  <a:pos x="29" y="1"/>
                </a:cxn>
                <a:cxn ang="0">
                  <a:pos x="22" y="3"/>
                </a:cxn>
                <a:cxn ang="0">
                  <a:pos x="6" y="22"/>
                </a:cxn>
                <a:cxn ang="0">
                  <a:pos x="0" y="57"/>
                </a:cxn>
                <a:cxn ang="0">
                  <a:pos x="16" y="57"/>
                </a:cxn>
                <a:cxn ang="0">
                  <a:pos x="23" y="25"/>
                </a:cxn>
                <a:cxn ang="0">
                  <a:pos x="23" y="57"/>
                </a:cxn>
                <a:cxn ang="0">
                  <a:pos x="79" y="57"/>
                </a:cxn>
                <a:cxn ang="0">
                  <a:pos x="79" y="25"/>
                </a:cxn>
                <a:cxn ang="0">
                  <a:pos x="81" y="30"/>
                </a:cxn>
                <a:cxn ang="0">
                  <a:pos x="86" y="57"/>
                </a:cxn>
                <a:cxn ang="0">
                  <a:pos x="102" y="57"/>
                </a:cxn>
                <a:cxn ang="0">
                  <a:pos x="91" y="13"/>
                </a:cxn>
                <a:cxn ang="0">
                  <a:pos x="80" y="3"/>
                </a:cxn>
                <a:cxn ang="0">
                  <a:pos x="76" y="1"/>
                </a:cxn>
              </a:cxnLst>
              <a:rect l="0" t="0" r="r" b="b"/>
              <a:pathLst>
                <a:path w="102" h="57">
                  <a:moveTo>
                    <a:pt x="68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29" y="0"/>
                    <a:pt x="29" y="1"/>
                  </a:cubicBezTo>
                  <a:cubicBezTo>
                    <a:pt x="27" y="1"/>
                    <a:pt x="25" y="1"/>
                    <a:pt x="22" y="3"/>
                  </a:cubicBezTo>
                  <a:cubicBezTo>
                    <a:pt x="17" y="5"/>
                    <a:pt x="11" y="11"/>
                    <a:pt x="6" y="22"/>
                  </a:cubicBezTo>
                  <a:cubicBezTo>
                    <a:pt x="3" y="30"/>
                    <a:pt x="1" y="41"/>
                    <a:pt x="0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41"/>
                    <a:pt x="20" y="31"/>
                    <a:pt x="23" y="25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0" y="27"/>
                    <a:pt x="80" y="28"/>
                    <a:pt x="81" y="30"/>
                  </a:cubicBezTo>
                  <a:cubicBezTo>
                    <a:pt x="83" y="36"/>
                    <a:pt x="85" y="44"/>
                    <a:pt x="86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1" y="35"/>
                    <a:pt x="97" y="22"/>
                    <a:pt x="91" y="13"/>
                  </a:cubicBezTo>
                  <a:cubicBezTo>
                    <a:pt x="88" y="8"/>
                    <a:pt x="84" y="5"/>
                    <a:pt x="80" y="3"/>
                  </a:cubicBezTo>
                  <a:cubicBezTo>
                    <a:pt x="79" y="2"/>
                    <a:pt x="77" y="2"/>
                    <a:pt x="76" y="1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8" name="Freeform 105"/>
            <p:cNvSpPr>
              <a:spLocks/>
            </p:cNvSpPr>
            <p:nvPr/>
          </p:nvSpPr>
          <p:spPr bwMode="auto">
            <a:xfrm>
              <a:off x="5367338" y="2093914"/>
              <a:ext cx="69850" cy="68263"/>
            </a:xfrm>
            <a:custGeom>
              <a:avLst/>
              <a:gdLst/>
              <a:ahLst/>
              <a:cxnLst>
                <a:cxn ang="0">
                  <a:pos x="21" y="48"/>
                </a:cxn>
                <a:cxn ang="0">
                  <a:pos x="49" y="30"/>
                </a:cxn>
                <a:cxn ang="0">
                  <a:pos x="31" y="2"/>
                </a:cxn>
                <a:cxn ang="0">
                  <a:pos x="3" y="20"/>
                </a:cxn>
                <a:cxn ang="0">
                  <a:pos x="21" y="48"/>
                </a:cxn>
              </a:cxnLst>
              <a:rect l="0" t="0" r="r" b="b"/>
              <a:pathLst>
                <a:path w="52" h="51">
                  <a:moveTo>
                    <a:pt x="21" y="48"/>
                  </a:moveTo>
                  <a:cubicBezTo>
                    <a:pt x="33" y="51"/>
                    <a:pt x="46" y="43"/>
                    <a:pt x="49" y="30"/>
                  </a:cubicBezTo>
                  <a:cubicBezTo>
                    <a:pt x="52" y="18"/>
                    <a:pt x="44" y="5"/>
                    <a:pt x="31" y="2"/>
                  </a:cubicBezTo>
                  <a:cubicBezTo>
                    <a:pt x="19" y="0"/>
                    <a:pt x="6" y="7"/>
                    <a:pt x="3" y="20"/>
                  </a:cubicBezTo>
                  <a:cubicBezTo>
                    <a:pt x="0" y="32"/>
                    <a:pt x="8" y="45"/>
                    <a:pt x="21" y="4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19" name="Freeform 106"/>
            <p:cNvSpPr>
              <a:spLocks/>
            </p:cNvSpPr>
            <p:nvPr/>
          </p:nvSpPr>
          <p:spPr bwMode="auto">
            <a:xfrm>
              <a:off x="4992688" y="2330451"/>
              <a:ext cx="138113" cy="74613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3" y="2"/>
                </a:cxn>
                <a:cxn ang="0">
                  <a:pos x="7" y="21"/>
                </a:cxn>
                <a:cxn ang="0">
                  <a:pos x="0" y="56"/>
                </a:cxn>
                <a:cxn ang="0">
                  <a:pos x="17" y="56"/>
                </a:cxn>
                <a:cxn ang="0">
                  <a:pos x="24" y="25"/>
                </a:cxn>
                <a:cxn ang="0">
                  <a:pos x="24" y="56"/>
                </a:cxn>
                <a:cxn ang="0">
                  <a:pos x="80" y="56"/>
                </a:cxn>
                <a:cxn ang="0">
                  <a:pos x="80" y="25"/>
                </a:cxn>
                <a:cxn ang="0">
                  <a:pos x="82" y="29"/>
                </a:cxn>
                <a:cxn ang="0">
                  <a:pos x="86" y="56"/>
                </a:cxn>
                <a:cxn ang="0">
                  <a:pos x="103" y="56"/>
                </a:cxn>
                <a:cxn ang="0">
                  <a:pos x="92" y="12"/>
                </a:cxn>
                <a:cxn ang="0">
                  <a:pos x="81" y="2"/>
                </a:cxn>
                <a:cxn ang="0">
                  <a:pos x="77" y="1"/>
                </a:cxn>
              </a:cxnLst>
              <a:rect l="0" t="0" r="r" b="b"/>
              <a:pathLst>
                <a:path w="103" h="56">
                  <a:moveTo>
                    <a:pt x="69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27" y="0"/>
                    <a:pt x="25" y="1"/>
                    <a:pt x="23" y="2"/>
                  </a:cubicBezTo>
                  <a:cubicBezTo>
                    <a:pt x="17" y="5"/>
                    <a:pt x="11" y="11"/>
                    <a:pt x="7" y="21"/>
                  </a:cubicBezTo>
                  <a:cubicBezTo>
                    <a:pt x="4" y="30"/>
                    <a:pt x="1" y="41"/>
                    <a:pt x="0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8" y="40"/>
                    <a:pt x="21" y="30"/>
                    <a:pt x="24" y="2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6"/>
                    <a:pt x="81" y="27"/>
                    <a:pt x="82" y="29"/>
                  </a:cubicBezTo>
                  <a:cubicBezTo>
                    <a:pt x="84" y="35"/>
                    <a:pt x="85" y="44"/>
                    <a:pt x="86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2" y="34"/>
                    <a:pt x="97" y="21"/>
                    <a:pt x="92" y="12"/>
                  </a:cubicBezTo>
                  <a:cubicBezTo>
                    <a:pt x="88" y="7"/>
                    <a:pt x="84" y="4"/>
                    <a:pt x="81" y="2"/>
                  </a:cubicBezTo>
                  <a:cubicBezTo>
                    <a:pt x="79" y="1"/>
                    <a:pt x="78" y="1"/>
                    <a:pt x="77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0" name="Freeform 107"/>
            <p:cNvSpPr>
              <a:spLocks/>
            </p:cNvSpPr>
            <p:nvPr/>
          </p:nvSpPr>
          <p:spPr bwMode="auto">
            <a:xfrm>
              <a:off x="5027613" y="2255839"/>
              <a:ext cx="68263" cy="68263"/>
            </a:xfrm>
            <a:custGeom>
              <a:avLst/>
              <a:gdLst/>
              <a:ahLst/>
              <a:cxnLst>
                <a:cxn ang="0">
                  <a:pos x="20" y="48"/>
                </a:cxn>
                <a:cxn ang="0">
                  <a:pos x="48" y="31"/>
                </a:cxn>
                <a:cxn ang="0">
                  <a:pos x="31" y="3"/>
                </a:cxn>
                <a:cxn ang="0">
                  <a:pos x="3" y="20"/>
                </a:cxn>
                <a:cxn ang="0">
                  <a:pos x="20" y="48"/>
                </a:cxn>
              </a:cxnLst>
              <a:rect l="0" t="0" r="r" b="b"/>
              <a:pathLst>
                <a:path w="51" h="51">
                  <a:moveTo>
                    <a:pt x="20" y="48"/>
                  </a:moveTo>
                  <a:cubicBezTo>
                    <a:pt x="33" y="51"/>
                    <a:pt x="45" y="43"/>
                    <a:pt x="48" y="31"/>
                  </a:cubicBezTo>
                  <a:cubicBezTo>
                    <a:pt x="51" y="18"/>
                    <a:pt x="43" y="6"/>
                    <a:pt x="31" y="3"/>
                  </a:cubicBezTo>
                  <a:cubicBezTo>
                    <a:pt x="18" y="0"/>
                    <a:pt x="6" y="8"/>
                    <a:pt x="3" y="20"/>
                  </a:cubicBezTo>
                  <a:cubicBezTo>
                    <a:pt x="0" y="33"/>
                    <a:pt x="8" y="45"/>
                    <a:pt x="20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1" name="Freeform 108"/>
            <p:cNvSpPr>
              <a:spLocks/>
            </p:cNvSpPr>
            <p:nvPr/>
          </p:nvSpPr>
          <p:spPr bwMode="auto">
            <a:xfrm>
              <a:off x="5129213" y="2330451"/>
              <a:ext cx="136525" cy="74613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2" y="2"/>
                </a:cxn>
                <a:cxn ang="0">
                  <a:pos x="6" y="21"/>
                </a:cxn>
                <a:cxn ang="0">
                  <a:pos x="0" y="56"/>
                </a:cxn>
                <a:cxn ang="0">
                  <a:pos x="16" y="56"/>
                </a:cxn>
                <a:cxn ang="0">
                  <a:pos x="23" y="25"/>
                </a:cxn>
                <a:cxn ang="0">
                  <a:pos x="23" y="56"/>
                </a:cxn>
                <a:cxn ang="0">
                  <a:pos x="79" y="56"/>
                </a:cxn>
                <a:cxn ang="0">
                  <a:pos x="79" y="25"/>
                </a:cxn>
                <a:cxn ang="0">
                  <a:pos x="81" y="29"/>
                </a:cxn>
                <a:cxn ang="0">
                  <a:pos x="86" y="56"/>
                </a:cxn>
                <a:cxn ang="0">
                  <a:pos x="102" y="56"/>
                </a:cxn>
                <a:cxn ang="0">
                  <a:pos x="91" y="12"/>
                </a:cxn>
                <a:cxn ang="0">
                  <a:pos x="80" y="2"/>
                </a:cxn>
                <a:cxn ang="0">
                  <a:pos x="76" y="1"/>
                </a:cxn>
              </a:cxnLst>
              <a:rect l="0" t="0" r="r" b="b"/>
              <a:pathLst>
                <a:path w="102" h="56">
                  <a:moveTo>
                    <a:pt x="68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7" y="0"/>
                    <a:pt x="25" y="1"/>
                    <a:pt x="22" y="2"/>
                  </a:cubicBezTo>
                  <a:cubicBezTo>
                    <a:pt x="17" y="5"/>
                    <a:pt x="11" y="11"/>
                    <a:pt x="6" y="21"/>
                  </a:cubicBezTo>
                  <a:cubicBezTo>
                    <a:pt x="3" y="30"/>
                    <a:pt x="1" y="41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40"/>
                    <a:pt x="20" y="30"/>
                    <a:pt x="23" y="2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0" y="26"/>
                    <a:pt x="80" y="27"/>
                    <a:pt x="81" y="29"/>
                  </a:cubicBezTo>
                  <a:cubicBezTo>
                    <a:pt x="83" y="35"/>
                    <a:pt x="85" y="44"/>
                    <a:pt x="86" y="56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1" y="34"/>
                    <a:pt x="97" y="21"/>
                    <a:pt x="91" y="12"/>
                  </a:cubicBezTo>
                  <a:cubicBezTo>
                    <a:pt x="88" y="7"/>
                    <a:pt x="84" y="4"/>
                    <a:pt x="80" y="2"/>
                  </a:cubicBezTo>
                  <a:cubicBezTo>
                    <a:pt x="79" y="1"/>
                    <a:pt x="77" y="1"/>
                    <a:pt x="76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2" name="Freeform 109"/>
            <p:cNvSpPr>
              <a:spLocks/>
            </p:cNvSpPr>
            <p:nvPr/>
          </p:nvSpPr>
          <p:spPr bwMode="auto">
            <a:xfrm>
              <a:off x="5164138" y="2255839"/>
              <a:ext cx="68263" cy="68263"/>
            </a:xfrm>
            <a:custGeom>
              <a:avLst/>
              <a:gdLst/>
              <a:ahLst/>
              <a:cxnLst>
                <a:cxn ang="0">
                  <a:pos x="21" y="48"/>
                </a:cxn>
                <a:cxn ang="0">
                  <a:pos x="49" y="31"/>
                </a:cxn>
                <a:cxn ang="0">
                  <a:pos x="31" y="3"/>
                </a:cxn>
                <a:cxn ang="0">
                  <a:pos x="3" y="20"/>
                </a:cxn>
                <a:cxn ang="0">
                  <a:pos x="21" y="48"/>
                </a:cxn>
              </a:cxnLst>
              <a:rect l="0" t="0" r="r" b="b"/>
              <a:pathLst>
                <a:path w="52" h="51">
                  <a:moveTo>
                    <a:pt x="21" y="48"/>
                  </a:moveTo>
                  <a:cubicBezTo>
                    <a:pt x="33" y="51"/>
                    <a:pt x="46" y="43"/>
                    <a:pt x="49" y="31"/>
                  </a:cubicBezTo>
                  <a:cubicBezTo>
                    <a:pt x="52" y="18"/>
                    <a:pt x="44" y="6"/>
                    <a:pt x="31" y="3"/>
                  </a:cubicBezTo>
                  <a:cubicBezTo>
                    <a:pt x="19" y="0"/>
                    <a:pt x="6" y="8"/>
                    <a:pt x="3" y="20"/>
                  </a:cubicBezTo>
                  <a:cubicBezTo>
                    <a:pt x="0" y="33"/>
                    <a:pt x="8" y="45"/>
                    <a:pt x="21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5265738" y="2330451"/>
              <a:ext cx="138113" cy="74613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3" y="2"/>
                </a:cxn>
                <a:cxn ang="0">
                  <a:pos x="7" y="21"/>
                </a:cxn>
                <a:cxn ang="0">
                  <a:pos x="0" y="56"/>
                </a:cxn>
                <a:cxn ang="0">
                  <a:pos x="17" y="56"/>
                </a:cxn>
                <a:cxn ang="0">
                  <a:pos x="23" y="25"/>
                </a:cxn>
                <a:cxn ang="0">
                  <a:pos x="23" y="56"/>
                </a:cxn>
                <a:cxn ang="0">
                  <a:pos x="79" y="56"/>
                </a:cxn>
                <a:cxn ang="0">
                  <a:pos x="79" y="25"/>
                </a:cxn>
                <a:cxn ang="0">
                  <a:pos x="81" y="29"/>
                </a:cxn>
                <a:cxn ang="0">
                  <a:pos x="86" y="56"/>
                </a:cxn>
                <a:cxn ang="0">
                  <a:pos x="103" y="56"/>
                </a:cxn>
                <a:cxn ang="0">
                  <a:pos x="91" y="12"/>
                </a:cxn>
                <a:cxn ang="0">
                  <a:pos x="80" y="2"/>
                </a:cxn>
                <a:cxn ang="0">
                  <a:pos x="76" y="1"/>
                </a:cxn>
              </a:cxnLst>
              <a:rect l="0" t="0" r="r" b="b"/>
              <a:pathLst>
                <a:path w="103" h="56">
                  <a:moveTo>
                    <a:pt x="69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27" y="0"/>
                    <a:pt x="25" y="1"/>
                    <a:pt x="23" y="2"/>
                  </a:cubicBezTo>
                  <a:cubicBezTo>
                    <a:pt x="17" y="5"/>
                    <a:pt x="11" y="11"/>
                    <a:pt x="7" y="21"/>
                  </a:cubicBezTo>
                  <a:cubicBezTo>
                    <a:pt x="4" y="30"/>
                    <a:pt x="1" y="41"/>
                    <a:pt x="0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8" y="40"/>
                    <a:pt x="21" y="30"/>
                    <a:pt x="23" y="2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0" y="26"/>
                    <a:pt x="81" y="27"/>
                    <a:pt x="81" y="29"/>
                  </a:cubicBezTo>
                  <a:cubicBezTo>
                    <a:pt x="83" y="35"/>
                    <a:pt x="85" y="44"/>
                    <a:pt x="86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1" y="34"/>
                    <a:pt x="97" y="21"/>
                    <a:pt x="91" y="12"/>
                  </a:cubicBezTo>
                  <a:cubicBezTo>
                    <a:pt x="88" y="7"/>
                    <a:pt x="84" y="4"/>
                    <a:pt x="80" y="2"/>
                  </a:cubicBezTo>
                  <a:cubicBezTo>
                    <a:pt x="79" y="1"/>
                    <a:pt x="78" y="1"/>
                    <a:pt x="76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4" name="Freeform 111"/>
            <p:cNvSpPr>
              <a:spLocks/>
            </p:cNvSpPr>
            <p:nvPr/>
          </p:nvSpPr>
          <p:spPr bwMode="auto">
            <a:xfrm>
              <a:off x="5300663" y="2255839"/>
              <a:ext cx="68263" cy="68263"/>
            </a:xfrm>
            <a:custGeom>
              <a:avLst/>
              <a:gdLst/>
              <a:ahLst/>
              <a:cxnLst>
                <a:cxn ang="0">
                  <a:pos x="20" y="48"/>
                </a:cxn>
                <a:cxn ang="0">
                  <a:pos x="48" y="31"/>
                </a:cxn>
                <a:cxn ang="0">
                  <a:pos x="31" y="3"/>
                </a:cxn>
                <a:cxn ang="0">
                  <a:pos x="3" y="20"/>
                </a:cxn>
                <a:cxn ang="0">
                  <a:pos x="20" y="48"/>
                </a:cxn>
              </a:cxnLst>
              <a:rect l="0" t="0" r="r" b="b"/>
              <a:pathLst>
                <a:path w="51" h="51">
                  <a:moveTo>
                    <a:pt x="20" y="48"/>
                  </a:moveTo>
                  <a:cubicBezTo>
                    <a:pt x="33" y="51"/>
                    <a:pt x="45" y="43"/>
                    <a:pt x="48" y="31"/>
                  </a:cubicBezTo>
                  <a:cubicBezTo>
                    <a:pt x="51" y="18"/>
                    <a:pt x="43" y="6"/>
                    <a:pt x="31" y="3"/>
                  </a:cubicBezTo>
                  <a:cubicBezTo>
                    <a:pt x="18" y="0"/>
                    <a:pt x="6" y="8"/>
                    <a:pt x="3" y="20"/>
                  </a:cubicBezTo>
                  <a:cubicBezTo>
                    <a:pt x="0" y="33"/>
                    <a:pt x="8" y="45"/>
                    <a:pt x="20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5" name="Freeform 112"/>
            <p:cNvSpPr>
              <a:spLocks/>
            </p:cNvSpPr>
            <p:nvPr/>
          </p:nvSpPr>
          <p:spPr bwMode="auto">
            <a:xfrm>
              <a:off x="5400676" y="2330451"/>
              <a:ext cx="138113" cy="74613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3" y="2"/>
                </a:cxn>
                <a:cxn ang="0">
                  <a:pos x="7" y="21"/>
                </a:cxn>
                <a:cxn ang="0">
                  <a:pos x="0" y="56"/>
                </a:cxn>
                <a:cxn ang="0">
                  <a:pos x="17" y="56"/>
                </a:cxn>
                <a:cxn ang="0">
                  <a:pos x="24" y="25"/>
                </a:cxn>
                <a:cxn ang="0">
                  <a:pos x="24" y="56"/>
                </a:cxn>
                <a:cxn ang="0">
                  <a:pos x="80" y="56"/>
                </a:cxn>
                <a:cxn ang="0">
                  <a:pos x="80" y="25"/>
                </a:cxn>
                <a:cxn ang="0">
                  <a:pos x="82" y="29"/>
                </a:cxn>
                <a:cxn ang="0">
                  <a:pos x="86" y="56"/>
                </a:cxn>
                <a:cxn ang="0">
                  <a:pos x="103" y="56"/>
                </a:cxn>
                <a:cxn ang="0">
                  <a:pos x="92" y="12"/>
                </a:cxn>
                <a:cxn ang="0">
                  <a:pos x="81" y="2"/>
                </a:cxn>
                <a:cxn ang="0">
                  <a:pos x="77" y="1"/>
                </a:cxn>
              </a:cxnLst>
              <a:rect l="0" t="0" r="r" b="b"/>
              <a:pathLst>
                <a:path w="103" h="56">
                  <a:moveTo>
                    <a:pt x="69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27" y="0"/>
                    <a:pt x="25" y="1"/>
                    <a:pt x="23" y="2"/>
                  </a:cubicBezTo>
                  <a:cubicBezTo>
                    <a:pt x="17" y="5"/>
                    <a:pt x="11" y="11"/>
                    <a:pt x="7" y="21"/>
                  </a:cubicBezTo>
                  <a:cubicBezTo>
                    <a:pt x="4" y="30"/>
                    <a:pt x="1" y="41"/>
                    <a:pt x="0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8" y="40"/>
                    <a:pt x="21" y="30"/>
                    <a:pt x="24" y="2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6"/>
                    <a:pt x="81" y="27"/>
                    <a:pt x="82" y="29"/>
                  </a:cubicBezTo>
                  <a:cubicBezTo>
                    <a:pt x="84" y="35"/>
                    <a:pt x="86" y="44"/>
                    <a:pt x="86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2" y="34"/>
                    <a:pt x="97" y="21"/>
                    <a:pt x="92" y="12"/>
                  </a:cubicBezTo>
                  <a:cubicBezTo>
                    <a:pt x="88" y="7"/>
                    <a:pt x="84" y="4"/>
                    <a:pt x="81" y="2"/>
                  </a:cubicBezTo>
                  <a:cubicBezTo>
                    <a:pt x="79" y="1"/>
                    <a:pt x="78" y="1"/>
                    <a:pt x="77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26" name="Freeform 113"/>
            <p:cNvSpPr>
              <a:spLocks/>
            </p:cNvSpPr>
            <p:nvPr/>
          </p:nvSpPr>
          <p:spPr bwMode="auto">
            <a:xfrm>
              <a:off x="5435601" y="2255839"/>
              <a:ext cx="68263" cy="68263"/>
            </a:xfrm>
            <a:custGeom>
              <a:avLst/>
              <a:gdLst/>
              <a:ahLst/>
              <a:cxnLst>
                <a:cxn ang="0">
                  <a:pos x="20" y="48"/>
                </a:cxn>
                <a:cxn ang="0">
                  <a:pos x="48" y="31"/>
                </a:cxn>
                <a:cxn ang="0">
                  <a:pos x="31" y="3"/>
                </a:cxn>
                <a:cxn ang="0">
                  <a:pos x="3" y="20"/>
                </a:cxn>
                <a:cxn ang="0">
                  <a:pos x="20" y="48"/>
                </a:cxn>
              </a:cxnLst>
              <a:rect l="0" t="0" r="r" b="b"/>
              <a:pathLst>
                <a:path w="51" h="51">
                  <a:moveTo>
                    <a:pt x="20" y="48"/>
                  </a:moveTo>
                  <a:cubicBezTo>
                    <a:pt x="33" y="51"/>
                    <a:pt x="45" y="43"/>
                    <a:pt x="48" y="31"/>
                  </a:cubicBezTo>
                  <a:cubicBezTo>
                    <a:pt x="51" y="18"/>
                    <a:pt x="44" y="6"/>
                    <a:pt x="31" y="3"/>
                  </a:cubicBezTo>
                  <a:cubicBezTo>
                    <a:pt x="18" y="0"/>
                    <a:pt x="6" y="8"/>
                    <a:pt x="3" y="20"/>
                  </a:cubicBezTo>
                  <a:cubicBezTo>
                    <a:pt x="0" y="33"/>
                    <a:pt x="8" y="45"/>
                    <a:pt x="20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1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519" y="302388"/>
            <a:ext cx="7683648" cy="307777"/>
          </a:xfrm>
        </p:spPr>
        <p:txBody>
          <a:bodyPr/>
          <a:lstStyle/>
          <a:p>
            <a:r>
              <a:rPr lang="en-US" dirty="0"/>
              <a:t>The Most Representative Panel in the Industry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2</a:t>
            </a:fld>
            <a:endParaRPr lang="en-GB">
              <a:solidFill>
                <a:srgbClr val="58595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5322" y="1091064"/>
            <a:ext cx="7487070" cy="1997308"/>
          </a:xfrm>
          <a:prstGeom prst="rect">
            <a:avLst/>
          </a:prstGeom>
        </p:spPr>
        <p:txBody>
          <a:bodyPr wrap="square" lIns="80133" tIns="40067" rIns="80133" bIns="40067">
            <a:spAutoFit/>
          </a:bodyPr>
          <a:lstStyle/>
          <a:p>
            <a:pPr marL="0" lvl="1" defTabSz="914077">
              <a:spcBef>
                <a:spcPct val="30000"/>
              </a:spcBef>
            </a:pPr>
            <a:r>
              <a:rPr lang="en-US" dirty="0">
                <a:solidFill>
                  <a:srgbClr val="58595B">
                    <a:lumMod val="75000"/>
                  </a:srgbClr>
                </a:solidFill>
              </a:rPr>
              <a:t>Ipsos continuously verifies the representativeness of the oncology monitor panels.  </a:t>
            </a:r>
          </a:p>
          <a:p>
            <a:pPr marL="0" lvl="1" defTabSz="914077">
              <a:spcBef>
                <a:spcPct val="30000"/>
              </a:spcBef>
            </a:pPr>
            <a:r>
              <a:rPr lang="en-US" dirty="0">
                <a:solidFill>
                  <a:srgbClr val="58595B">
                    <a:lumMod val="75000"/>
                  </a:srgbClr>
                </a:solidFill>
              </a:rPr>
              <a:t>In regions where various specialties treat cancer market sizing studies are conducted to ensure the correct specialties are included. </a:t>
            </a:r>
          </a:p>
          <a:p>
            <a:pPr marL="707454" lvl="1" indent="-250416" defTabSz="914077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8595B">
                    <a:lumMod val="75000"/>
                  </a:srgbClr>
                </a:solidFill>
              </a:rPr>
              <a:t>In the US, this study has been conducted annually from 1991</a:t>
            </a:r>
          </a:p>
          <a:p>
            <a:pPr marL="707454" lvl="1" indent="-250416" defTabSz="914077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8595B">
                    <a:lumMod val="75000"/>
                  </a:srgbClr>
                </a:solidFill>
              </a:rPr>
              <a:t>Annual in EU, Japan and Australia</a:t>
            </a:r>
          </a:p>
        </p:txBody>
      </p: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9" y="4036459"/>
            <a:ext cx="2256326" cy="189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2079541" y="3555328"/>
            <a:ext cx="5240337" cy="32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985" tIns="42992" rIns="85985" bIns="42992">
            <a:spAutoFit/>
          </a:bodyPr>
          <a:lstStyle>
            <a:lvl1pPr marL="214313" indent="-214313" defTabSz="8604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604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604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604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604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1500" b="1">
                <a:solidFill>
                  <a:srgbClr val="FF6600"/>
                </a:solidFill>
              </a:rPr>
              <a:t>Which specialties treat cancer?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2625639" y="3972842"/>
            <a:ext cx="5719762" cy="32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985" tIns="42992" rIns="85985" bIns="42992">
            <a:spAutoFit/>
          </a:bodyPr>
          <a:lstStyle>
            <a:lvl1pPr marL="214313" indent="-214313" defTabSz="8604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604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604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604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604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1500" b="1">
                <a:solidFill>
                  <a:srgbClr val="FF6600"/>
                </a:solidFill>
              </a:rPr>
              <a:t>Who are the decision-makers for drug therapy?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000674" y="4407816"/>
            <a:ext cx="6038850" cy="32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985" tIns="42992" rIns="85985" bIns="42992">
            <a:spAutoFit/>
          </a:bodyPr>
          <a:lstStyle>
            <a:lvl1pPr marL="214313" indent="-214313" defTabSz="8604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604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604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604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604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1500" b="1">
                <a:solidFill>
                  <a:srgbClr val="FF6600"/>
                </a:solidFill>
              </a:rPr>
              <a:t>How many patients receive drug therapy in a typical month? </a:t>
            </a:r>
          </a:p>
        </p:txBody>
      </p:sp>
      <p:grpSp>
        <p:nvGrpSpPr>
          <p:cNvPr id="31" name="Group 6"/>
          <p:cNvGrpSpPr>
            <a:grpSpLocks/>
          </p:cNvGrpSpPr>
          <p:nvPr/>
        </p:nvGrpSpPr>
        <p:grpSpPr bwMode="auto">
          <a:xfrm>
            <a:off x="1965241" y="3537866"/>
            <a:ext cx="6607175" cy="1238250"/>
            <a:chOff x="932" y="1663"/>
            <a:chExt cx="4391" cy="837"/>
          </a:xfrm>
        </p:grpSpPr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932" y="1663"/>
              <a:ext cx="3727" cy="0"/>
            </a:xfrm>
            <a:prstGeom prst="line">
              <a:avLst/>
            </a:prstGeom>
            <a:noFill/>
            <a:ln w="28575">
              <a:solidFill>
                <a:srgbClr val="66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1275" y="1927"/>
              <a:ext cx="3638" cy="0"/>
            </a:xfrm>
            <a:prstGeom prst="line">
              <a:avLst/>
            </a:prstGeom>
            <a:noFill/>
            <a:ln w="28575">
              <a:solidFill>
                <a:srgbClr val="66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1563" y="2219"/>
              <a:ext cx="3552" cy="0"/>
            </a:xfrm>
            <a:prstGeom prst="line">
              <a:avLst/>
            </a:prstGeom>
            <a:noFill/>
            <a:ln w="28575">
              <a:solidFill>
                <a:srgbClr val="66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1827" y="2500"/>
              <a:ext cx="3496" cy="0"/>
            </a:xfrm>
            <a:prstGeom prst="line">
              <a:avLst/>
            </a:prstGeom>
            <a:noFill/>
            <a:ln w="28575">
              <a:solidFill>
                <a:srgbClr val="66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077"/>
              <a:endParaRPr lang="en-GB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20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4512832" y="1721435"/>
            <a:ext cx="3691387" cy="83252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91408" tIns="45704" rIns="91408" bIns="45704" anchor="ctr"/>
          <a:lstStyle/>
          <a:p>
            <a:pPr defTabSz="914077"/>
            <a:endParaRPr lang="en-US">
              <a:solidFill>
                <a:srgbClr val="1F497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519" y="302388"/>
            <a:ext cx="7683648" cy="307777"/>
          </a:xfrm>
        </p:spPr>
        <p:txBody>
          <a:bodyPr/>
          <a:lstStyle/>
          <a:p>
            <a:r>
              <a:rPr lang="en-US" dirty="0" smtClean="0"/>
              <a:t>Market Sizing Study – US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3</a:t>
            </a:fld>
            <a:endParaRPr lang="en-GB">
              <a:solidFill>
                <a:srgbClr val="58595B"/>
              </a:solidFill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192750" y="1737826"/>
            <a:ext cx="2720842" cy="108418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91408" tIns="45704" rIns="91408" bIns="45704" anchor="ctr"/>
          <a:lstStyle/>
          <a:p>
            <a:pPr defTabSz="914077"/>
            <a:endParaRPr lang="en-US">
              <a:solidFill>
                <a:srgbClr val="1F497D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69951" y="1029207"/>
            <a:ext cx="7485981" cy="377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08" tIns="45704" rIns="91408" bIns="45704"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682625" indent="-2254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defTabSz="914077">
              <a:buClr>
                <a:srgbClr val="000066"/>
              </a:buClr>
            </a:pPr>
            <a:r>
              <a:rPr lang="en-US" sz="18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In the US: Market Sizing Study conducted among 7 key specialties as well as others that may be increasing in importance</a:t>
            </a:r>
          </a:p>
          <a:p>
            <a:pPr marL="651081" lvl="1" indent="-250416" defTabSz="914077">
              <a:spcBef>
                <a:spcPct val="50000"/>
              </a:spcBef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MEDICAL ONCOLOGY</a:t>
            </a:r>
          </a:p>
          <a:p>
            <a:pPr marL="651081" lvl="1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ONCOLOGY/GYNECOLOGY</a:t>
            </a:r>
          </a:p>
          <a:p>
            <a:pPr marL="651081" lvl="1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HEMATOLOGY</a:t>
            </a:r>
          </a:p>
          <a:p>
            <a:pPr marL="651081" lvl="1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PEDIATRIC HEM/ONC</a:t>
            </a:r>
          </a:p>
          <a:p>
            <a:pPr marL="651081" lvl="1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RADIATION ONCOLOGY</a:t>
            </a:r>
          </a:p>
          <a:p>
            <a:pPr marL="651081" lvl="1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IM’s</a:t>
            </a:r>
          </a:p>
          <a:p>
            <a:pPr marL="651081" lvl="1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GP/FP/DO</a:t>
            </a:r>
          </a:p>
          <a:p>
            <a:pPr marL="651081" lvl="1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NEPHROLOGY</a:t>
            </a:r>
          </a:p>
          <a:p>
            <a:pPr marL="651081" lvl="1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GASTROENTEROLOGY</a:t>
            </a:r>
          </a:p>
          <a:p>
            <a:pPr marL="651081" lvl="1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MUSCULOSKELETAL ONCOLOGY</a:t>
            </a:r>
          </a:p>
          <a:p>
            <a:pPr marL="651081" lvl="1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SURGICAL ONCOLOGY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599019" y="1695412"/>
            <a:ext cx="4440237" cy="336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08" tIns="45704" rIns="91408" bIns="45704">
            <a:spAutoFit/>
          </a:bodyPr>
          <a:lstStyle>
            <a:lvl1pPr marL="233363" indent="-233363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50416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IM’S WITH SECONDARY IN ONCOLOGY</a:t>
            </a:r>
          </a:p>
          <a:p>
            <a:pPr marL="250416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UROLOGY</a:t>
            </a:r>
          </a:p>
          <a:p>
            <a:pPr marL="250416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HEMATOLOGY/ONCOLOGY</a:t>
            </a:r>
          </a:p>
          <a:p>
            <a:pPr marL="250416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GENERAL SURGERY</a:t>
            </a:r>
          </a:p>
          <a:p>
            <a:pPr marL="250416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COLORECTAL SURGERY</a:t>
            </a:r>
          </a:p>
          <a:p>
            <a:pPr marL="250416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THORACIC SURGERY</a:t>
            </a:r>
          </a:p>
          <a:p>
            <a:pPr marL="250416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HEAD &amp; NECK SURGERY</a:t>
            </a:r>
          </a:p>
          <a:p>
            <a:pPr marL="250416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DERMATOLOGISTS</a:t>
            </a:r>
          </a:p>
          <a:p>
            <a:pPr marL="250416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GYNECOLOGY</a:t>
            </a:r>
          </a:p>
          <a:p>
            <a:pPr marL="250416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ENDOCRINOLOGY</a:t>
            </a:r>
          </a:p>
          <a:p>
            <a:pPr marL="250416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PULMONOLOGY</a:t>
            </a:r>
          </a:p>
          <a:p>
            <a:pPr marL="250416" indent="-250416" defTabSz="914077">
              <a:spcAft>
                <a:spcPts val="175"/>
              </a:spcAft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8595B">
                    <a:lumMod val="75000"/>
                  </a:srgbClr>
                </a:solidFill>
                <a:latin typeface="Calibri"/>
              </a:rPr>
              <a:t>NUCLEAR RADIOLOGY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4900" y="5280245"/>
            <a:ext cx="7409318" cy="63491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0133" tIns="40067" rIns="80133" bIns="40067">
            <a:spAutoFit/>
          </a:bodyPr>
          <a:lstStyle/>
          <a:p>
            <a:pPr algn="ctr" defTabSz="914077">
              <a:spcBef>
                <a:spcPts val="2630"/>
              </a:spcBef>
              <a:buClr>
                <a:srgbClr val="000066"/>
              </a:buClr>
            </a:pPr>
            <a:r>
              <a:rPr lang="en-US" b="1" dirty="0">
                <a:solidFill>
                  <a:srgbClr val="58595B">
                    <a:lumMod val="75000"/>
                  </a:srgbClr>
                </a:solidFill>
              </a:rPr>
              <a:t>Study participants </a:t>
            </a:r>
            <a:r>
              <a:rPr lang="en-US" dirty="0">
                <a:solidFill>
                  <a:srgbClr val="58595B">
                    <a:lumMod val="75000"/>
                  </a:srgbClr>
                </a:solidFill>
              </a:rPr>
              <a:t>(MED/ONC; GYN/ONC; PED HEM/ONC; HEM; HEM/ONC; PCPS; UROLOGY) </a:t>
            </a:r>
            <a:r>
              <a:rPr lang="en-US" b="1" dirty="0">
                <a:solidFill>
                  <a:srgbClr val="58595B">
                    <a:lumMod val="75000"/>
                  </a:srgbClr>
                </a:solidFill>
              </a:rPr>
              <a:t>account for 94% of the anti-cancer drug therapy in the US</a:t>
            </a:r>
          </a:p>
        </p:txBody>
      </p:sp>
    </p:spTree>
    <p:extLst>
      <p:ext uri="{BB962C8B-B14F-4D97-AF65-F5344CB8AC3E}">
        <p14:creationId xmlns:p14="http://schemas.microsoft.com/office/powerpoint/2010/main" val="55496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518" y="302387"/>
            <a:ext cx="7513841" cy="615553"/>
          </a:xfrm>
        </p:spPr>
        <p:txBody>
          <a:bodyPr/>
          <a:lstStyle/>
          <a:p>
            <a:r>
              <a:rPr lang="en-US" dirty="0"/>
              <a:t>US Specialty Importance in Deciding Monthly Drug Therapy* - US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4</a:t>
            </a:fld>
            <a:endParaRPr lang="en-GB">
              <a:solidFill>
                <a:srgbClr val="58595B"/>
              </a:solidFill>
            </a:endParaRPr>
          </a:p>
        </p:txBody>
      </p:sp>
      <p:graphicFrame>
        <p:nvGraphicFramePr>
          <p:cNvPr id="1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506574"/>
              </p:ext>
            </p:extLst>
          </p:nvPr>
        </p:nvGraphicFramePr>
        <p:xfrm>
          <a:off x="2978152" y="2273302"/>
          <a:ext cx="3343275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hart" r:id="rId3" imgW="3343359" imgH="2371665" progId="MSGraph.Chart.8">
                  <p:embed followColorScheme="full"/>
                </p:oleObj>
              </mc:Choice>
              <mc:Fallback>
                <p:oleObj name="Chart" r:id="rId3" imgW="3343359" imgH="237166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2" y="2273302"/>
                        <a:ext cx="3343275" cy="237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5175955" y="4267200"/>
            <a:ext cx="1147942" cy="30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077"/>
            <a:r>
              <a:rPr lang="en-US" sz="1400" b="1">
                <a:solidFill>
                  <a:srgbClr val="1F497D"/>
                </a:solidFill>
              </a:rPr>
              <a:t>UROL  </a:t>
            </a:r>
            <a:r>
              <a:rPr lang="en-US" sz="1400">
                <a:solidFill>
                  <a:srgbClr val="1F497D"/>
                </a:solidFill>
              </a:rPr>
              <a:t>14%</a:t>
            </a:r>
          </a:p>
        </p:txBody>
      </p:sp>
      <p:sp>
        <p:nvSpPr>
          <p:cNvPr id="113" name="Text Box 5"/>
          <p:cNvSpPr txBox="1">
            <a:spLocks noChangeArrowheads="1"/>
          </p:cNvSpPr>
          <p:nvPr/>
        </p:nvSpPr>
        <p:spPr bwMode="auto">
          <a:xfrm>
            <a:off x="3743480" y="4419600"/>
            <a:ext cx="942822" cy="30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077"/>
            <a:r>
              <a:rPr lang="en-US" sz="1400" b="1">
                <a:solidFill>
                  <a:srgbClr val="1F497D"/>
                </a:solidFill>
              </a:rPr>
              <a:t>HEM  </a:t>
            </a:r>
            <a:r>
              <a:rPr lang="en-US" sz="1400">
                <a:solidFill>
                  <a:srgbClr val="1F497D"/>
                </a:solidFill>
              </a:rPr>
              <a:t>8%</a:t>
            </a:r>
          </a:p>
        </p:txBody>
      </p:sp>
      <p:sp>
        <p:nvSpPr>
          <p:cNvPr id="114" name="Text Box 6"/>
          <p:cNvSpPr txBox="1">
            <a:spLocks noChangeArrowheads="1"/>
          </p:cNvSpPr>
          <p:nvPr/>
        </p:nvSpPr>
        <p:spPr bwMode="auto">
          <a:xfrm>
            <a:off x="2039551" y="3505200"/>
            <a:ext cx="1491049" cy="30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077"/>
            <a:r>
              <a:rPr lang="en-US" sz="1400" b="1">
                <a:solidFill>
                  <a:srgbClr val="1F497D"/>
                </a:solidFill>
              </a:rPr>
              <a:t>HEM/ONC  </a:t>
            </a:r>
            <a:r>
              <a:rPr lang="en-US" sz="1400">
                <a:solidFill>
                  <a:srgbClr val="1F497D"/>
                </a:solidFill>
              </a:rPr>
              <a:t>36%</a:t>
            </a:r>
          </a:p>
        </p:txBody>
      </p:sp>
      <p:sp>
        <p:nvSpPr>
          <p:cNvPr id="115" name="Text Box 7"/>
          <p:cNvSpPr txBox="1">
            <a:spLocks noChangeArrowheads="1"/>
          </p:cNvSpPr>
          <p:nvPr/>
        </p:nvSpPr>
        <p:spPr bwMode="auto">
          <a:xfrm>
            <a:off x="2036451" y="2133600"/>
            <a:ext cx="1811650" cy="30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077"/>
            <a:r>
              <a:rPr lang="en-US" sz="1400" b="1">
                <a:solidFill>
                  <a:srgbClr val="1F497D"/>
                </a:solidFill>
              </a:rPr>
              <a:t>PED HEM/ONC  </a:t>
            </a:r>
            <a:r>
              <a:rPr lang="en-US" sz="1400">
                <a:solidFill>
                  <a:srgbClr val="1F497D"/>
                </a:solidFill>
              </a:rPr>
              <a:t>3%</a:t>
            </a:r>
          </a:p>
        </p:txBody>
      </p:sp>
      <p:sp>
        <p:nvSpPr>
          <p:cNvPr id="116" name="Text Box 8"/>
          <p:cNvSpPr txBox="1">
            <a:spLocks noChangeArrowheads="1"/>
          </p:cNvSpPr>
          <p:nvPr/>
        </p:nvSpPr>
        <p:spPr bwMode="auto">
          <a:xfrm>
            <a:off x="3500922" y="1752602"/>
            <a:ext cx="1022972" cy="52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077"/>
            <a:r>
              <a:rPr lang="en-US" sz="1400" b="1">
                <a:solidFill>
                  <a:srgbClr val="1F497D"/>
                </a:solidFill>
              </a:rPr>
              <a:t>GYN/ONC</a:t>
            </a:r>
          </a:p>
          <a:p>
            <a:pPr algn="ctr" defTabSz="914077"/>
            <a:r>
              <a:rPr lang="en-US" sz="1400" b="1">
                <a:solidFill>
                  <a:srgbClr val="1F497D"/>
                </a:solidFill>
              </a:rPr>
              <a:t>  </a:t>
            </a:r>
            <a:r>
              <a:rPr lang="en-US" sz="1400">
                <a:solidFill>
                  <a:srgbClr val="1F497D"/>
                </a:solidFill>
              </a:rPr>
              <a:t>1.0%</a:t>
            </a:r>
          </a:p>
        </p:txBody>
      </p:sp>
      <p:sp>
        <p:nvSpPr>
          <p:cNvPr id="117" name="Text Box 9"/>
          <p:cNvSpPr txBox="1">
            <a:spLocks noChangeArrowheads="1"/>
          </p:cNvSpPr>
          <p:nvPr/>
        </p:nvSpPr>
        <p:spPr bwMode="auto">
          <a:xfrm>
            <a:off x="4495800" y="1600200"/>
            <a:ext cx="184150" cy="31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08" tIns="45704" rIns="91408" bIns="45704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077"/>
            <a:endParaRPr lang="en-GB" sz="1400">
              <a:solidFill>
                <a:srgbClr val="1F497D"/>
              </a:solidFill>
            </a:endParaRPr>
          </a:p>
        </p:txBody>
      </p:sp>
      <p:sp>
        <p:nvSpPr>
          <p:cNvPr id="118" name="Line 10"/>
          <p:cNvSpPr>
            <a:spLocks noChangeShapeType="1"/>
          </p:cNvSpPr>
          <p:nvPr/>
        </p:nvSpPr>
        <p:spPr bwMode="auto">
          <a:xfrm>
            <a:off x="3810002" y="2438400"/>
            <a:ext cx="220663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8" tIns="45704" rIns="91408" bIns="45704"/>
          <a:lstStyle/>
          <a:p>
            <a:pPr defTabSz="914077"/>
            <a:endParaRPr lang="en-GB">
              <a:solidFill>
                <a:srgbClr val="1F497D"/>
              </a:solidFill>
            </a:endParaRPr>
          </a:p>
        </p:txBody>
      </p:sp>
      <p:sp>
        <p:nvSpPr>
          <p:cNvPr id="119" name="Line 11"/>
          <p:cNvSpPr>
            <a:spLocks noChangeShapeType="1"/>
          </p:cNvSpPr>
          <p:nvPr/>
        </p:nvSpPr>
        <p:spPr bwMode="auto">
          <a:xfrm>
            <a:off x="4068763" y="2276477"/>
            <a:ext cx="9525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8" tIns="45704" rIns="91408" bIns="45704"/>
          <a:lstStyle/>
          <a:p>
            <a:pPr defTabSz="914077"/>
            <a:endParaRPr lang="en-GB">
              <a:solidFill>
                <a:srgbClr val="1F497D"/>
              </a:solidFill>
            </a:endParaRPr>
          </a:p>
        </p:txBody>
      </p:sp>
      <p:sp>
        <p:nvSpPr>
          <p:cNvPr id="120" name="AutoShape 12"/>
          <p:cNvSpPr>
            <a:spLocks noChangeArrowheads="1"/>
          </p:cNvSpPr>
          <p:nvPr/>
        </p:nvSpPr>
        <p:spPr bwMode="gray">
          <a:xfrm>
            <a:off x="2705505" y="5029201"/>
            <a:ext cx="4044140" cy="432747"/>
          </a:xfrm>
          <a:prstGeom prst="roundRect">
            <a:avLst>
              <a:gd name="adj" fmla="val 50000"/>
            </a:avLst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lIns="91408" tIns="45704" rIns="91408" bIns="45704">
            <a:spAutoFit/>
          </a:bodyPr>
          <a:lstStyle/>
          <a:p>
            <a:pPr algn="ctr" defTabSz="914077" eaLnBrk="0" hangingPunct="0"/>
            <a:r>
              <a:rPr lang="en-US" sz="1400">
                <a:solidFill>
                  <a:srgbClr val="FFFFFF"/>
                </a:solidFill>
              </a:rPr>
              <a:t>Total number of “drug receiving” patients:  972,000</a:t>
            </a:r>
          </a:p>
        </p:txBody>
      </p:sp>
      <p:sp>
        <p:nvSpPr>
          <p:cNvPr id="121" name="Text Box 13"/>
          <p:cNvSpPr txBox="1">
            <a:spLocks noChangeArrowheads="1"/>
          </p:cNvSpPr>
          <p:nvPr/>
        </p:nvSpPr>
        <p:spPr bwMode="auto">
          <a:xfrm>
            <a:off x="5562601" y="2590801"/>
            <a:ext cx="1441356" cy="30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077"/>
            <a:r>
              <a:rPr lang="en-US" sz="1400" b="1">
                <a:solidFill>
                  <a:srgbClr val="1F497D"/>
                </a:solidFill>
              </a:rPr>
              <a:t>MED/ONC </a:t>
            </a:r>
            <a:r>
              <a:rPr lang="en-US" sz="1400">
                <a:solidFill>
                  <a:srgbClr val="1F497D"/>
                </a:solidFill>
              </a:rPr>
              <a:t>35%</a:t>
            </a:r>
          </a:p>
        </p:txBody>
      </p:sp>
      <p:sp>
        <p:nvSpPr>
          <p:cNvPr id="122" name="Text Box 14"/>
          <p:cNvSpPr txBox="1">
            <a:spLocks noChangeArrowheads="1"/>
          </p:cNvSpPr>
          <p:nvPr/>
        </p:nvSpPr>
        <p:spPr bwMode="auto">
          <a:xfrm>
            <a:off x="533400" y="990602"/>
            <a:ext cx="2209800" cy="40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4" rIns="91408" bIns="45704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077" eaLnBrk="1" hangingPunct="1">
              <a:spcBef>
                <a:spcPct val="50000"/>
              </a:spcBef>
            </a:pPr>
            <a:r>
              <a:rPr lang="en-US" sz="2000">
                <a:solidFill>
                  <a:srgbClr val="1F497D"/>
                </a:solidFill>
              </a:rPr>
              <a:t>[2009 - 2011]</a:t>
            </a:r>
          </a:p>
        </p:txBody>
      </p:sp>
      <p:sp>
        <p:nvSpPr>
          <p:cNvPr id="123" name="Text Box 15"/>
          <p:cNvSpPr txBox="1">
            <a:spLocks noChangeArrowheads="1"/>
          </p:cNvSpPr>
          <p:nvPr/>
        </p:nvSpPr>
        <p:spPr bwMode="auto">
          <a:xfrm>
            <a:off x="2644249" y="2590801"/>
            <a:ext cx="1013354" cy="30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077"/>
            <a:r>
              <a:rPr lang="en-US" sz="1400" b="1">
                <a:solidFill>
                  <a:srgbClr val="1F497D"/>
                </a:solidFill>
              </a:rPr>
              <a:t>PCPs  </a:t>
            </a:r>
            <a:r>
              <a:rPr lang="en-US" sz="1400">
                <a:solidFill>
                  <a:srgbClr val="1F497D"/>
                </a:solidFill>
              </a:rPr>
              <a:t>3%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330200" y="5768990"/>
            <a:ext cx="6400800" cy="40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08" tIns="45704" rIns="91408" bIns="45704">
            <a:spAutoFit/>
          </a:bodyPr>
          <a:lstStyle>
            <a:lvl1pPr marL="171450" indent="-1714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077"/>
            <a:r>
              <a:rPr lang="en-US" sz="1000" dirty="0">
                <a:solidFill>
                  <a:srgbClr val="1F497D"/>
                </a:solidFill>
              </a:rPr>
              <a:t>*  ANY DRUG WHICH EXERTS AN ANTI-TUMOR EFFECT, WHETHER CYTOTOXIC OR NON-CYTOTOXIC (I.E. HORMONAL THERAPY, BIOLOGICS, IMMUNOSUPRESSIVE etc.)</a:t>
            </a:r>
          </a:p>
        </p:txBody>
      </p:sp>
    </p:spTree>
    <p:extLst>
      <p:ext uri="{BB962C8B-B14F-4D97-AF65-F5344CB8AC3E}">
        <p14:creationId xmlns:p14="http://schemas.microsoft.com/office/powerpoint/2010/main" val="367198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519" y="302388"/>
            <a:ext cx="7683648" cy="307777"/>
          </a:xfrm>
        </p:spPr>
        <p:txBody>
          <a:bodyPr/>
          <a:lstStyle/>
          <a:p>
            <a:r>
              <a:rPr lang="en-GB" dirty="0"/>
              <a:t>Sample Case Studies - 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5</a:t>
            </a:fld>
            <a:endParaRPr lang="en-GB">
              <a:solidFill>
                <a:srgbClr val="58595B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16436" y="754134"/>
            <a:ext cx="3733800" cy="369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08" tIns="45704" rIns="91408" bIns="45704" anchor="ctr">
            <a:spAutoFit/>
          </a:bodyPr>
          <a:lstStyle/>
          <a:p>
            <a:pPr algn="ctr" defTabSz="972795"/>
            <a:r>
              <a:rPr lang="en-GB" b="1">
                <a:solidFill>
                  <a:srgbClr val="1F497D"/>
                </a:solidFill>
              </a:rPr>
              <a:t>Oncologist Universe 4,231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040237" y="1546724"/>
            <a:ext cx="3810000" cy="12002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08" tIns="45704" rIns="91408" bIns="45704" anchor="ctr">
            <a:spAutoFit/>
          </a:bodyPr>
          <a:lstStyle/>
          <a:p>
            <a:pPr algn="ctr" defTabSz="972795"/>
            <a:r>
              <a:rPr lang="en-GB" b="1">
                <a:solidFill>
                  <a:srgbClr val="1F497D"/>
                </a:solidFill>
              </a:rPr>
              <a:t>91% of oncologists treating cancer patients are the primary drug decision makers</a:t>
            </a:r>
          </a:p>
          <a:p>
            <a:pPr algn="ctr" defTabSz="972795"/>
            <a:r>
              <a:rPr lang="en-GB" b="1">
                <a:solidFill>
                  <a:srgbClr val="1F497D"/>
                </a:solidFill>
              </a:rPr>
              <a:t>~3,850 oncologists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40237" y="2916327"/>
            <a:ext cx="3810000" cy="9232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08" tIns="45704" rIns="91408" bIns="45704" anchor="ctr">
            <a:spAutoFit/>
          </a:bodyPr>
          <a:lstStyle/>
          <a:p>
            <a:pPr algn="ctr" defTabSz="972795"/>
            <a:r>
              <a:rPr lang="en-GB" b="1">
                <a:solidFill>
                  <a:srgbClr val="1F497D"/>
                </a:solidFill>
              </a:rPr>
              <a:t>Average number of patients per month = 81 patients (~393,000 pts/month)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0037" y="4320066"/>
            <a:ext cx="7010400" cy="6462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08" tIns="45704" rIns="91408" bIns="45704" anchor="ctr">
            <a:spAutoFit/>
          </a:bodyPr>
          <a:lstStyle/>
          <a:p>
            <a:pPr algn="ctr" defTabSz="972795"/>
            <a:r>
              <a:rPr lang="en-GB" b="1">
                <a:solidFill>
                  <a:srgbClr val="1F497D"/>
                </a:solidFill>
              </a:rPr>
              <a:t>Oncologists account for approximately 35% of total drug receiving patients</a:t>
            </a:r>
          </a:p>
        </p:txBody>
      </p:sp>
      <p:cxnSp>
        <p:nvCxnSpPr>
          <p:cNvPr id="11" name="AutoShape 7"/>
          <p:cNvCxnSpPr>
            <a:cxnSpLocks noChangeShapeType="1"/>
          </p:cNvCxnSpPr>
          <p:nvPr/>
        </p:nvCxnSpPr>
        <p:spPr bwMode="auto">
          <a:xfrm rot="5400000">
            <a:off x="3603130" y="1389935"/>
            <a:ext cx="533400" cy="1588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2" name="AutoShape 8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3945237" y="2747020"/>
            <a:ext cx="0" cy="16930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16236" y="5951313"/>
            <a:ext cx="5105400" cy="24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4" rIns="91408" bIns="45704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077" eaLnBrk="1" hangingPunct="1">
              <a:spcBef>
                <a:spcPct val="50000"/>
              </a:spcBef>
            </a:pPr>
            <a:r>
              <a:rPr lang="en-GB" sz="1000" b="1">
                <a:solidFill>
                  <a:srgbClr val="004E78"/>
                </a:solidFill>
              </a:rPr>
              <a:t>Notes: Universe population determined by AMA.  MSS results average of 3 years.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40037" y="5113113"/>
            <a:ext cx="7467600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4" rIns="91408" bIns="45704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077" eaLnBrk="1" hangingPunct="1">
              <a:spcBef>
                <a:spcPct val="50000"/>
              </a:spcBef>
            </a:pPr>
            <a:r>
              <a:rPr lang="en-GB" sz="1800">
                <a:solidFill>
                  <a:srgbClr val="1F497D"/>
                </a:solidFill>
              </a:rPr>
              <a:t>The US Monitor samples ~3% of the total drug treated patient universe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926438" y="3208114"/>
            <a:ext cx="685800" cy="3810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08" tIns="45704" rIns="91408" bIns="45704" rtlCol="0" anchor="ctr"/>
          <a:lstStyle/>
          <a:p>
            <a:pPr algn="ctr" defTabSz="914077"/>
            <a:endParaRPr lang="en-GB">
              <a:solidFill>
                <a:srgbClr val="1F497D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840838" y="2664335"/>
            <a:ext cx="2057400" cy="128996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08" tIns="45704" rIns="91408" bIns="45704" rtlCol="0" anchor="ctr"/>
          <a:lstStyle/>
          <a:p>
            <a:pPr algn="ctr" defTabSz="914077"/>
            <a:r>
              <a:rPr lang="en-US" sz="1400" dirty="0">
                <a:solidFill>
                  <a:srgbClr val="1F497D"/>
                </a:solidFill>
              </a:rPr>
              <a:t>Patients treated by oncologists in US database will be projected to ~393,000 patients per month</a:t>
            </a:r>
            <a:endParaRPr lang="en-GB" sz="1400" dirty="0">
              <a:solidFill>
                <a:srgbClr val="1F497D"/>
              </a:solidFill>
            </a:endParaRPr>
          </a:p>
        </p:txBody>
      </p:sp>
      <p:cxnSp>
        <p:nvCxnSpPr>
          <p:cNvPr id="17" name="AutoShape 8"/>
          <p:cNvCxnSpPr>
            <a:cxnSpLocks noChangeShapeType="1"/>
            <a:stCxn id="9" idx="2"/>
            <a:endCxn id="10" idx="0"/>
          </p:cNvCxnSpPr>
          <p:nvPr/>
        </p:nvCxnSpPr>
        <p:spPr bwMode="auto">
          <a:xfrm>
            <a:off x="3945237" y="3839624"/>
            <a:ext cx="0" cy="480442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1016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519" y="302388"/>
            <a:ext cx="7683648" cy="307777"/>
          </a:xfrm>
        </p:spPr>
        <p:txBody>
          <a:bodyPr/>
          <a:lstStyle/>
          <a:p>
            <a:r>
              <a:rPr lang="en-US" dirty="0"/>
              <a:t>Monthly Projection Factor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6</a:t>
            </a:fld>
            <a:endParaRPr lang="en-GB">
              <a:solidFill>
                <a:srgbClr val="58595B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2" y="1295402"/>
            <a:ext cx="8001000" cy="4720503"/>
          </a:xfrm>
          <a:prstGeom prst="rect">
            <a:avLst/>
          </a:prstGeom>
          <a:extLst/>
        </p:spPr>
        <p:txBody>
          <a:bodyPr vert="horz" wrap="square" lIns="80133" tIns="40067" rIns="80133" bIns="40067" numCol="1" anchor="t" anchorCtr="0" compatLnSpc="1">
            <a:prstTxWarp prst="textNoShape">
              <a:avLst/>
            </a:prstTxWarp>
          </a:bodyPr>
          <a:lstStyle>
            <a:lvl1pPr marL="0" indent="0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1950" indent="-171450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sz="2000">
                <a:solidFill>
                  <a:srgbClr val="58595B"/>
                </a:solidFill>
              </a:rPr>
              <a:t>Based on the annual Market Sizing Study</a:t>
            </a:r>
          </a:p>
          <a:p>
            <a:pPr lvl="2">
              <a:defRPr/>
            </a:pPr>
            <a:r>
              <a:rPr lang="en-US" sz="1800">
                <a:solidFill>
                  <a:srgbClr val="58595B"/>
                </a:solidFill>
              </a:rPr>
              <a:t>AMA physician counts - By specialty / office vs. hospital</a:t>
            </a:r>
          </a:p>
          <a:p>
            <a:pPr lvl="2">
              <a:defRPr/>
            </a:pPr>
            <a:r>
              <a:rPr lang="en-US" sz="1800">
                <a:solidFill>
                  <a:srgbClr val="58595B"/>
                </a:solidFill>
              </a:rPr>
              <a:t>Correct % deciding on anti-cancer therapy</a:t>
            </a:r>
          </a:p>
          <a:p>
            <a:pPr lvl="2">
              <a:defRPr/>
            </a:pPr>
            <a:r>
              <a:rPr lang="en-US" sz="1800">
                <a:solidFill>
                  <a:srgbClr val="58595B"/>
                </a:solidFill>
              </a:rPr>
              <a:t>Number of patients treated in a month – incorporates growth</a:t>
            </a:r>
          </a:p>
          <a:p>
            <a:pPr lvl="2">
              <a:defRPr/>
            </a:pPr>
            <a:r>
              <a:rPr lang="en-US" sz="1800">
                <a:solidFill>
                  <a:srgbClr val="58595B"/>
                </a:solidFill>
              </a:rPr>
              <a:t>Frequency of patient visits: each patient’s weight adjusted based on probability of showing up in database (eg 14-day cycle length weighted up)</a:t>
            </a:r>
          </a:p>
          <a:p>
            <a:pPr lvl="1">
              <a:spcBef>
                <a:spcPct val="50000"/>
              </a:spcBef>
              <a:defRPr/>
            </a:pPr>
            <a:endParaRPr lang="en-US" sz="2000">
              <a:solidFill>
                <a:srgbClr val="58595B"/>
              </a:solidFill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sz="2000">
                <a:solidFill>
                  <a:srgbClr val="58595B"/>
                </a:solidFill>
              </a:rPr>
              <a:t>Most often used when:</a:t>
            </a:r>
          </a:p>
          <a:p>
            <a:pPr lvl="2">
              <a:defRPr/>
            </a:pPr>
            <a:r>
              <a:rPr lang="en-US" sz="1800">
                <a:solidFill>
                  <a:srgbClr val="58595B"/>
                </a:solidFill>
              </a:rPr>
              <a:t>Trending Market Penetration</a:t>
            </a:r>
          </a:p>
          <a:p>
            <a:pPr lvl="2">
              <a:defRPr/>
            </a:pPr>
            <a:r>
              <a:rPr lang="en-US" sz="1800">
                <a:solidFill>
                  <a:srgbClr val="58595B"/>
                </a:solidFill>
              </a:rPr>
              <a:t>New Product Uptake</a:t>
            </a:r>
          </a:p>
          <a:p>
            <a:pPr lvl="2">
              <a:defRPr/>
            </a:pPr>
            <a:r>
              <a:rPr lang="en-US" sz="1800">
                <a:solidFill>
                  <a:srgbClr val="58595B"/>
                </a:solidFill>
              </a:rPr>
              <a:t>Individual Drug Dosing / Scheduling</a:t>
            </a:r>
          </a:p>
          <a:p>
            <a:pPr lvl="1">
              <a:defRPr/>
            </a:pPr>
            <a:r>
              <a:rPr lang="en-US" sz="2000">
                <a:solidFill>
                  <a:srgbClr val="58595B"/>
                </a:solidFill>
              </a:rPr>
              <a:t>Notes:</a:t>
            </a:r>
          </a:p>
          <a:p>
            <a:pPr lvl="2">
              <a:defRPr/>
            </a:pPr>
            <a:r>
              <a:rPr lang="en-US" sz="1800">
                <a:solidFill>
                  <a:srgbClr val="58595B"/>
                </a:solidFill>
              </a:rPr>
              <a:t>In certain markets (eg China), additional factors are incorporated into the monthly projections, due to the need for more extensive market sizing (eg China: 17 cities covered, MSS and weighting done on city-specific level)</a:t>
            </a:r>
          </a:p>
          <a:p>
            <a:pPr>
              <a:defRPr/>
            </a:pPr>
            <a:endParaRPr lang="en-US" sz="2200">
              <a:solidFill>
                <a:srgbClr val="58595B"/>
              </a:solidFill>
            </a:endParaRPr>
          </a:p>
          <a:p>
            <a:pPr>
              <a:defRPr/>
            </a:pPr>
            <a:endParaRPr lang="en-US" sz="2200">
              <a:solidFill>
                <a:srgbClr val="58595B"/>
              </a:solidFill>
            </a:endParaRPr>
          </a:p>
          <a:p>
            <a:pPr>
              <a:defRPr/>
            </a:pPr>
            <a:endParaRPr lang="en-US" sz="2400" dirty="0">
              <a:solidFill>
                <a:srgbClr val="58595B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8200" y="2991892"/>
            <a:ext cx="7315200" cy="457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08" tIns="45704" rIns="91408" bIns="45704" rtlCol="0" anchor="ctr"/>
          <a:lstStyle/>
          <a:p>
            <a:pPr algn="ctr" defTabSz="914077"/>
            <a:r>
              <a:rPr lang="en-US" sz="2000" b="1" dirty="0">
                <a:solidFill>
                  <a:srgbClr val="1F497D"/>
                </a:solidFill>
              </a:rPr>
              <a:t>All projections are calculated on a patient-by-patient basis</a:t>
            </a:r>
            <a:endParaRPr lang="en-GB" sz="20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3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519" y="302388"/>
            <a:ext cx="7683648" cy="307777"/>
          </a:xfrm>
        </p:spPr>
        <p:txBody>
          <a:bodyPr/>
          <a:lstStyle/>
          <a:p>
            <a:r>
              <a:rPr lang="en-US" dirty="0"/>
              <a:t>Annual Treatment/Patient Projection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7</a:t>
            </a:fld>
            <a:endParaRPr lang="en-GB">
              <a:solidFill>
                <a:srgbClr val="58595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3946" y="972433"/>
            <a:ext cx="7740000" cy="482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 marL="0" indent="0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1950" indent="-171450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263"/>
              </a:spcAft>
              <a:tabLst>
                <a:tab pos="6055762" algn="l"/>
              </a:tabLst>
            </a:pPr>
            <a:r>
              <a:rPr lang="en-US" sz="1600">
                <a:solidFill>
                  <a:srgbClr val="58595B"/>
                </a:solidFill>
              </a:rPr>
              <a:t>The purpose of these projection factors is to determine the number of anti-cancer treatments that are administered to the number of patients within a year </a:t>
            </a:r>
          </a:p>
          <a:p>
            <a:pPr lvl="1">
              <a:lnSpc>
                <a:spcPct val="100000"/>
              </a:lnSpc>
              <a:spcAft>
                <a:spcPts val="263"/>
              </a:spcAft>
              <a:tabLst>
                <a:tab pos="6055762" algn="l"/>
              </a:tabLst>
            </a:pPr>
            <a:r>
              <a:rPr lang="en-US" sz="1600">
                <a:solidFill>
                  <a:srgbClr val="58595B"/>
                </a:solidFill>
              </a:rPr>
              <a:t>Every record is individually weighted based on the following specific parameters:</a:t>
            </a:r>
          </a:p>
          <a:p>
            <a:pPr lvl="2">
              <a:lnSpc>
                <a:spcPct val="100000"/>
              </a:lnSpc>
              <a:spcAft>
                <a:spcPts val="263"/>
              </a:spcAft>
              <a:buFont typeface="Wingdings" pitchFamily="2" charset="2"/>
              <a:buChar char="§"/>
              <a:tabLst>
                <a:tab pos="6055762" algn="l"/>
              </a:tabLst>
            </a:pPr>
            <a:r>
              <a:rPr lang="en-US" sz="1600">
                <a:solidFill>
                  <a:srgbClr val="58595B"/>
                </a:solidFill>
              </a:rPr>
              <a:t>Current and previous cycle information: </a:t>
            </a:r>
          </a:p>
          <a:p>
            <a:pPr lvl="3">
              <a:lnSpc>
                <a:spcPct val="100000"/>
              </a:lnSpc>
              <a:spcAft>
                <a:spcPts val="263"/>
              </a:spcAft>
              <a:buFont typeface="Courier New" pitchFamily="49" charset="0"/>
              <a:buChar char="o"/>
              <a:tabLst>
                <a:tab pos="6055762" algn="l"/>
              </a:tabLst>
            </a:pPr>
            <a:r>
              <a:rPr lang="en-US" sz="1600">
                <a:solidFill>
                  <a:srgbClr val="58595B"/>
                </a:solidFill>
              </a:rPr>
              <a:t>Cycle Length</a:t>
            </a:r>
          </a:p>
          <a:p>
            <a:pPr lvl="3">
              <a:lnSpc>
                <a:spcPct val="100000"/>
              </a:lnSpc>
              <a:spcAft>
                <a:spcPts val="263"/>
              </a:spcAft>
              <a:buFont typeface="Courier New" pitchFamily="49" charset="0"/>
              <a:buChar char="o"/>
              <a:tabLst>
                <a:tab pos="6055762" algn="l"/>
              </a:tabLst>
            </a:pPr>
            <a:r>
              <a:rPr lang="en-US" sz="1600">
                <a:solidFill>
                  <a:srgbClr val="58595B"/>
                </a:solidFill>
              </a:rPr>
              <a:t>Number of Cycles Given + Additional Planned (how long the patient is involved in drug treatment)</a:t>
            </a:r>
          </a:p>
          <a:p>
            <a:pPr lvl="3">
              <a:lnSpc>
                <a:spcPct val="100000"/>
              </a:lnSpc>
              <a:spcAft>
                <a:spcPts val="263"/>
              </a:spcAft>
              <a:buFont typeface="Courier New" pitchFamily="49" charset="0"/>
              <a:buChar char="o"/>
              <a:tabLst>
                <a:tab pos="6055762" algn="l"/>
              </a:tabLst>
            </a:pPr>
            <a:r>
              <a:rPr lang="en-US" sz="1600">
                <a:solidFill>
                  <a:srgbClr val="58595B"/>
                </a:solidFill>
              </a:rPr>
              <a:t>Effectively, the longer Tx length, the smaller the difference between the monthly and annual projections (as the same patients will be treated month after month)</a:t>
            </a:r>
          </a:p>
          <a:p>
            <a:pPr lvl="2">
              <a:lnSpc>
                <a:spcPct val="100000"/>
              </a:lnSpc>
              <a:spcAft>
                <a:spcPts val="263"/>
              </a:spcAft>
              <a:buFont typeface="Wingdings" pitchFamily="2" charset="2"/>
              <a:buChar char="§"/>
              <a:tabLst>
                <a:tab pos="6055762" algn="l"/>
              </a:tabLst>
            </a:pPr>
            <a:r>
              <a:rPr lang="en-US" sz="1600">
                <a:solidFill>
                  <a:srgbClr val="58595B"/>
                </a:solidFill>
              </a:rPr>
              <a:t>If full Tx length information is not available (eg planned ‘until progression’), the patient is weighted as a patient with average Tx length for that tumor type and regimen type</a:t>
            </a:r>
          </a:p>
          <a:p>
            <a:pPr lvl="1">
              <a:lnSpc>
                <a:spcPct val="100000"/>
              </a:lnSpc>
              <a:spcAft>
                <a:spcPts val="263"/>
              </a:spcAft>
              <a:tabLst>
                <a:tab pos="6055762" algn="l"/>
              </a:tabLst>
            </a:pPr>
            <a:r>
              <a:rPr lang="en-US" sz="1600">
                <a:solidFill>
                  <a:srgbClr val="58595B"/>
                </a:solidFill>
              </a:rPr>
              <a:t>Additional tumor-specific adjustments made for some cancers/segments on the basis of historic trends in our data, to correct for outliers:</a:t>
            </a:r>
          </a:p>
          <a:p>
            <a:pPr lvl="2">
              <a:lnSpc>
                <a:spcPct val="100000"/>
              </a:lnSpc>
              <a:spcAft>
                <a:spcPts val="263"/>
              </a:spcAft>
              <a:buFont typeface="Wingdings" pitchFamily="2" charset="2"/>
              <a:buChar char="§"/>
              <a:tabLst>
                <a:tab pos="6055762" algn="l"/>
              </a:tabLst>
            </a:pPr>
            <a:r>
              <a:rPr lang="en-US" sz="1600">
                <a:solidFill>
                  <a:srgbClr val="58595B"/>
                </a:solidFill>
              </a:rPr>
              <a:t>Cancer type</a:t>
            </a:r>
          </a:p>
          <a:p>
            <a:pPr lvl="2">
              <a:lnSpc>
                <a:spcPct val="100000"/>
              </a:lnSpc>
              <a:spcAft>
                <a:spcPts val="263"/>
              </a:spcAft>
              <a:buFont typeface="Wingdings" pitchFamily="2" charset="2"/>
              <a:buChar char="§"/>
              <a:tabLst>
                <a:tab pos="6055762" algn="l"/>
              </a:tabLst>
            </a:pPr>
            <a:r>
              <a:rPr lang="en-US" sz="1600">
                <a:solidFill>
                  <a:srgbClr val="58595B"/>
                </a:solidFill>
              </a:rPr>
              <a:t>Stage </a:t>
            </a:r>
          </a:p>
          <a:p>
            <a:pPr lvl="2">
              <a:lnSpc>
                <a:spcPct val="100000"/>
              </a:lnSpc>
              <a:spcAft>
                <a:spcPts val="263"/>
              </a:spcAft>
              <a:buFont typeface="Wingdings" pitchFamily="2" charset="2"/>
              <a:buChar char="§"/>
              <a:tabLst>
                <a:tab pos="6055762" algn="l"/>
              </a:tabLst>
            </a:pPr>
            <a:r>
              <a:rPr lang="en-US" sz="1600">
                <a:solidFill>
                  <a:srgbClr val="58595B"/>
                </a:solidFill>
              </a:rPr>
              <a:t>Line of Drug Therapy	</a:t>
            </a:r>
          </a:p>
          <a:p>
            <a:pPr lvl="1">
              <a:lnSpc>
                <a:spcPct val="100000"/>
              </a:lnSpc>
              <a:spcAft>
                <a:spcPts val="263"/>
              </a:spcAft>
              <a:tabLst>
                <a:tab pos="6055762" algn="l"/>
              </a:tabLst>
            </a:pPr>
            <a:endParaRPr lang="en-US" sz="1600">
              <a:solidFill>
                <a:srgbClr val="58595B"/>
              </a:solidFill>
            </a:endParaRPr>
          </a:p>
          <a:p>
            <a:pPr lvl="1">
              <a:lnSpc>
                <a:spcPct val="100000"/>
              </a:lnSpc>
              <a:spcAft>
                <a:spcPts val="263"/>
              </a:spcAft>
              <a:tabLst>
                <a:tab pos="6055762" algn="l"/>
              </a:tabLst>
            </a:pPr>
            <a:endParaRPr lang="en-US" sz="16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4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519" y="302387"/>
            <a:ext cx="7683648" cy="615553"/>
          </a:xfrm>
        </p:spPr>
        <p:txBody>
          <a:bodyPr/>
          <a:lstStyle/>
          <a:p>
            <a:r>
              <a:rPr lang="en-US" dirty="0"/>
              <a:t>Distinction between Annual Treatments and Annual Patients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8</a:t>
            </a:fld>
            <a:endParaRPr lang="en-GB">
              <a:solidFill>
                <a:srgbClr val="58595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61997" y="818570"/>
            <a:ext cx="7276155" cy="241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33" tIns="40067" rIns="80133" bIns="40067" numCol="1" anchor="t" anchorCtr="0" compatLnSpc="1">
            <a:prstTxWarp prst="textNoShape">
              <a:avLst/>
            </a:prstTxWarp>
          </a:bodyPr>
          <a:lstStyle>
            <a:lvl1pPr marL="0" indent="0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1950" indent="-171450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sz="1600" dirty="0">
                <a:solidFill>
                  <a:srgbClr val="58595B"/>
                </a:solidFill>
              </a:rPr>
              <a:t>The Annual Treatment Projection estimates the unique </a:t>
            </a:r>
            <a:r>
              <a:rPr lang="en-US" sz="1600" u="sng" dirty="0">
                <a:solidFill>
                  <a:srgbClr val="58595B"/>
                </a:solidFill>
              </a:rPr>
              <a:t>number of regimens</a:t>
            </a:r>
            <a:r>
              <a:rPr lang="en-US" sz="1600" dirty="0">
                <a:solidFill>
                  <a:srgbClr val="58595B"/>
                </a:solidFill>
              </a:rPr>
              <a:t> a single patient revives within a year.</a:t>
            </a:r>
          </a:p>
          <a:p>
            <a:pPr lvl="1">
              <a:buFontTx/>
              <a:buChar char="•"/>
            </a:pPr>
            <a:r>
              <a:rPr lang="en-US" sz="1600" dirty="0">
                <a:solidFill>
                  <a:srgbClr val="58595B"/>
                </a:solidFill>
              </a:rPr>
              <a:t>As more drug therapy options become available the number of treatments has the potential to increase at a greater rate than patients.</a:t>
            </a:r>
          </a:p>
          <a:p>
            <a:pPr lvl="1">
              <a:buFontTx/>
              <a:buChar char="•"/>
            </a:pPr>
            <a:endParaRPr lang="en-US" sz="1600" dirty="0">
              <a:solidFill>
                <a:srgbClr val="58595B"/>
              </a:solidFill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srgbClr val="58595B"/>
                </a:solidFill>
              </a:rPr>
              <a:t>The Annual Patient Projection is our best estimate to the number of </a:t>
            </a:r>
            <a:r>
              <a:rPr lang="en-US" sz="1600" u="sng" dirty="0">
                <a:solidFill>
                  <a:srgbClr val="58595B"/>
                </a:solidFill>
              </a:rPr>
              <a:t>unique patients</a:t>
            </a:r>
            <a:r>
              <a:rPr lang="en-US" sz="1600" dirty="0">
                <a:solidFill>
                  <a:srgbClr val="58595B"/>
                </a:solidFill>
              </a:rPr>
              <a:t> receiving anti-cancer drug therapy within a year</a:t>
            </a:r>
          </a:p>
          <a:p>
            <a:pPr>
              <a:buFontTx/>
              <a:buChar char="•"/>
            </a:pPr>
            <a:endParaRPr lang="en-US" sz="1600" dirty="0">
              <a:solidFill>
                <a:srgbClr val="58595B"/>
              </a:solidFill>
            </a:endParaRPr>
          </a:p>
        </p:txBody>
      </p:sp>
      <p:graphicFrame>
        <p:nvGraphicFramePr>
          <p:cNvPr id="7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79506"/>
              </p:ext>
            </p:extLst>
          </p:nvPr>
        </p:nvGraphicFramePr>
        <p:xfrm>
          <a:off x="304800" y="2678578"/>
          <a:ext cx="8381999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hart" r:id="rId3" imgW="9953743" imgH="6153144" progId="MSGraph.Chart.8">
                  <p:embed followColorScheme="full"/>
                </p:oleObj>
              </mc:Choice>
              <mc:Fallback>
                <p:oleObj name="Chart" r:id="rId3" imgW="9953743" imgH="6153144" progId="MSGraph.Chart.8">
                  <p:embed followColorScheme="full"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/>
                      <a:srcRect t="5199" r="1868"/>
                      <a:stretch>
                        <a:fillRect/>
                      </a:stretch>
                    </p:blipFill>
                    <p:spPr bwMode="auto">
                      <a:xfrm>
                        <a:off x="304800" y="2678578"/>
                        <a:ext cx="8381999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38400" y="6182290"/>
            <a:ext cx="3733800" cy="369300"/>
          </a:xfrm>
          <a:prstGeom prst="rect">
            <a:avLst/>
          </a:prstGeom>
          <a:noFill/>
        </p:spPr>
        <p:txBody>
          <a:bodyPr wrap="square" lIns="91408" tIns="45704" rIns="91408" bIns="45704" rtlCol="0">
            <a:spAutoFit/>
          </a:bodyPr>
          <a:lstStyle/>
          <a:p>
            <a:pPr algn="ctr" defTabSz="914077"/>
            <a:r>
              <a:rPr lang="en-US" b="1" u="sng" dirty="0">
                <a:solidFill>
                  <a:srgbClr val="1F497D"/>
                </a:solidFill>
              </a:rPr>
              <a:t>US Oncology Monitor, Full Year 2011</a:t>
            </a:r>
            <a:endParaRPr lang="en-GB" b="1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2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9</a:t>
            </a:fld>
            <a:endParaRPr lang="en-GB">
              <a:solidFill>
                <a:srgbClr val="58595B"/>
              </a:solidFill>
            </a:endParaRPr>
          </a:p>
        </p:txBody>
      </p:sp>
      <p:sp>
        <p:nvSpPr>
          <p:cNvPr id="25" name="TextBox 47"/>
          <p:cNvSpPr txBox="1">
            <a:spLocks noChangeArrowheads="1"/>
          </p:cNvSpPr>
          <p:nvPr/>
        </p:nvSpPr>
        <p:spPr bwMode="auto">
          <a:xfrm>
            <a:off x="693126" y="1521750"/>
            <a:ext cx="781910" cy="26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33" tIns="40067" rIns="80133" bIns="40067">
            <a:spAutoFit/>
          </a:bodyPr>
          <a:lstStyle/>
          <a:p>
            <a:pPr algn="r" defTabSz="914077"/>
            <a:r>
              <a:rPr lang="en-US" sz="1200" b="1" dirty="0">
                <a:solidFill>
                  <a:srgbClr val="58595B">
                    <a:lumMod val="75000"/>
                  </a:srgbClr>
                </a:solidFill>
                <a:ea typeface="Arial Unicode MS" pitchFamily="34" charset="-128"/>
                <a:cs typeface="Arial Unicode MS" pitchFamily="34" charset="-128"/>
              </a:rPr>
              <a:t>Office</a:t>
            </a:r>
          </a:p>
        </p:txBody>
      </p:sp>
      <p:sp>
        <p:nvSpPr>
          <p:cNvPr id="26" name="TextBox 48"/>
          <p:cNvSpPr txBox="1">
            <a:spLocks noChangeArrowheads="1"/>
          </p:cNvSpPr>
          <p:nvPr/>
        </p:nvSpPr>
        <p:spPr bwMode="auto">
          <a:xfrm>
            <a:off x="430323" y="1892370"/>
            <a:ext cx="1033044" cy="38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33" tIns="40067" rIns="80133" bIns="40067">
            <a:spAutoFit/>
          </a:bodyPr>
          <a:lstStyle/>
          <a:p>
            <a:pPr algn="r" defTabSz="914077">
              <a:lnSpc>
                <a:spcPts val="1227"/>
              </a:lnSpc>
            </a:pPr>
            <a:r>
              <a:rPr lang="en-US" sz="1200" b="1" dirty="0">
                <a:solidFill>
                  <a:srgbClr val="58595B">
                    <a:lumMod val="75000"/>
                  </a:srgbClr>
                </a:solidFill>
                <a:ea typeface="Arial Unicode MS" pitchFamily="34" charset="-128"/>
                <a:cs typeface="Arial Unicode MS" pitchFamily="34" charset="-128"/>
              </a:rPr>
              <a:t>Community Hospital</a:t>
            </a:r>
          </a:p>
        </p:txBody>
      </p:sp>
      <p:sp>
        <p:nvSpPr>
          <p:cNvPr id="27" name="TextBox 50"/>
          <p:cNvSpPr txBox="1">
            <a:spLocks noChangeArrowheads="1"/>
          </p:cNvSpPr>
          <p:nvPr/>
        </p:nvSpPr>
        <p:spPr bwMode="auto">
          <a:xfrm>
            <a:off x="430323" y="2325485"/>
            <a:ext cx="1033044" cy="38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33" tIns="40067" rIns="80133" bIns="40067">
            <a:spAutoFit/>
          </a:bodyPr>
          <a:lstStyle/>
          <a:p>
            <a:pPr algn="r" defTabSz="914077">
              <a:lnSpc>
                <a:spcPts val="1227"/>
              </a:lnSpc>
            </a:pPr>
            <a:r>
              <a:rPr lang="en-US" sz="1200" b="1" dirty="0">
                <a:solidFill>
                  <a:srgbClr val="58595B">
                    <a:lumMod val="75000"/>
                  </a:srgbClr>
                </a:solidFill>
                <a:ea typeface="Arial Unicode MS" pitchFamily="34" charset="-128"/>
                <a:cs typeface="Arial Unicode MS" pitchFamily="34" charset="-128"/>
              </a:rPr>
              <a:t>University Hospital</a:t>
            </a:r>
          </a:p>
        </p:txBody>
      </p:sp>
      <p:sp>
        <p:nvSpPr>
          <p:cNvPr id="28" name="TextBox 51"/>
          <p:cNvSpPr txBox="1">
            <a:spLocks noChangeArrowheads="1"/>
          </p:cNvSpPr>
          <p:nvPr/>
        </p:nvSpPr>
        <p:spPr bwMode="auto">
          <a:xfrm>
            <a:off x="430323" y="3254905"/>
            <a:ext cx="1033044" cy="26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33" tIns="40067" rIns="80133" bIns="40067">
            <a:spAutoFit/>
          </a:bodyPr>
          <a:lstStyle/>
          <a:p>
            <a:pPr algn="r" defTabSz="914077"/>
            <a:r>
              <a:rPr lang="en-US" sz="1200" b="1" dirty="0">
                <a:solidFill>
                  <a:srgbClr val="58595B">
                    <a:lumMod val="75000"/>
                  </a:srgbClr>
                </a:solidFill>
                <a:ea typeface="Arial Unicode MS" pitchFamily="34" charset="-128"/>
                <a:cs typeface="Arial Unicode MS" pitchFamily="34" charset="-128"/>
              </a:rPr>
              <a:t>VA/Military</a:t>
            </a:r>
          </a:p>
        </p:txBody>
      </p:sp>
      <p:sp>
        <p:nvSpPr>
          <p:cNvPr id="29" name="TextBox 52"/>
          <p:cNvSpPr txBox="1">
            <a:spLocks noChangeArrowheads="1"/>
          </p:cNvSpPr>
          <p:nvPr/>
        </p:nvSpPr>
        <p:spPr bwMode="auto">
          <a:xfrm>
            <a:off x="124565" y="2767024"/>
            <a:ext cx="1349337" cy="38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33" tIns="40067" rIns="80133" bIns="40067">
            <a:spAutoFit/>
          </a:bodyPr>
          <a:lstStyle/>
          <a:p>
            <a:pPr algn="r" defTabSz="914077">
              <a:lnSpc>
                <a:spcPts val="1227"/>
              </a:lnSpc>
            </a:pPr>
            <a:r>
              <a:rPr lang="en-US" sz="1200" b="1" dirty="0">
                <a:solidFill>
                  <a:srgbClr val="58595B">
                    <a:lumMod val="75000"/>
                  </a:srgbClr>
                </a:solidFill>
                <a:ea typeface="Arial Unicode MS" pitchFamily="34" charset="-128"/>
                <a:cs typeface="Arial Unicode MS" pitchFamily="34" charset="-128"/>
              </a:rPr>
              <a:t>Comprehensive Cancer Center</a:t>
            </a:r>
          </a:p>
        </p:txBody>
      </p:sp>
      <p:sp>
        <p:nvSpPr>
          <p:cNvPr id="55" name="TextBox 104"/>
          <p:cNvSpPr txBox="1">
            <a:spLocks noChangeArrowheads="1"/>
          </p:cNvSpPr>
          <p:nvPr/>
        </p:nvSpPr>
        <p:spPr bwMode="auto">
          <a:xfrm>
            <a:off x="1793570" y="1137042"/>
            <a:ext cx="2040693" cy="30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133" tIns="40067" rIns="80133" bIns="40067">
            <a:spAutoFit/>
          </a:bodyPr>
          <a:lstStyle/>
          <a:p>
            <a:pPr defTabSz="914077"/>
            <a:r>
              <a:rPr lang="en-US" sz="1400" b="1" dirty="0">
                <a:solidFill>
                  <a:srgbClr val="58595B">
                    <a:lumMod val="75000"/>
                  </a:srgbClr>
                </a:solidFill>
                <a:ea typeface="Arial Unicode MS" pitchFamily="34" charset="-128"/>
                <a:cs typeface="Arial Unicode MS" pitchFamily="34" charset="-128"/>
              </a:rPr>
              <a:t>PRIMARY PRACTICE TYPE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46"/>
              </p:ext>
            </p:extLst>
          </p:nvPr>
        </p:nvGraphicFramePr>
        <p:xfrm>
          <a:off x="374475" y="3846360"/>
          <a:ext cx="3408068" cy="2281844"/>
        </p:xfrm>
        <a:graphic>
          <a:graphicData uri="http://schemas.openxmlformats.org/drawingml/2006/table">
            <a:tbl>
              <a:tblPr/>
              <a:tblGrid>
                <a:gridCol w="1121489"/>
                <a:gridCol w="600712"/>
                <a:gridCol w="542578"/>
                <a:gridCol w="609788"/>
                <a:gridCol w="533501"/>
              </a:tblGrid>
              <a:tr h="3927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MDs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2010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MDs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2011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MDs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2012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MDs</a:t>
                      </a:r>
                      <a:br>
                        <a:rPr lang="en-US" sz="1300" b="1" i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300" b="1" i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2013</a:t>
                      </a:r>
                      <a:endParaRPr lang="en-US" sz="1300" b="1" i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MED/HEM ONC</a:t>
                      </a:r>
                    </a:p>
                  </a:txBody>
                  <a:tcPr marL="54139" marR="5413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350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360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362</a:t>
                      </a:r>
                      <a:endParaRPr lang="en-US" sz="1300" b="1" i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339</a:t>
                      </a:r>
                      <a:endParaRPr lang="en-US" sz="1300" b="1" i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88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GYN ONC</a:t>
                      </a:r>
                    </a:p>
                  </a:txBody>
                  <a:tcPr marL="54139" marR="5413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en-US" sz="1300" b="1" i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en-US" sz="1300" b="1" i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88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PED HEM/ONC</a:t>
                      </a:r>
                    </a:p>
                  </a:txBody>
                  <a:tcPr marL="54139" marR="5413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300" b="1" i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300" b="1" i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88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HEM</a:t>
                      </a:r>
                    </a:p>
                  </a:txBody>
                  <a:tcPr marL="54139" marR="5413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35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29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23</a:t>
                      </a:r>
                      <a:endParaRPr lang="en-US" sz="1300" b="1" i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300" b="1" i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88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IM w/SEC ONC</a:t>
                      </a:r>
                    </a:p>
                  </a:txBody>
                  <a:tcPr marL="54139" marR="5413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27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27</a:t>
                      </a:r>
                      <a:endParaRPr lang="en-US" sz="1300" b="1" i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300" b="1" i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88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UROL</a:t>
                      </a:r>
                    </a:p>
                  </a:txBody>
                  <a:tcPr marL="54139" marR="5413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65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52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67</a:t>
                      </a:r>
                      <a:endParaRPr lang="en-US" sz="1300" b="1" i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63</a:t>
                      </a:r>
                      <a:endParaRPr lang="en-US" sz="1300" b="1" i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88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</a:p>
                  </a:txBody>
                  <a:tcPr marL="54139" marR="5413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505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504</a:t>
                      </a:r>
                      <a:endParaRPr 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499</a:t>
                      </a:r>
                      <a:endParaRPr lang="en-US" sz="1300" b="1" i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2760" algn="dec"/>
                        </a:tabLst>
                      </a:pPr>
                      <a:r>
                        <a:rPr lang="en-US" sz="1300" b="1" i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468</a:t>
                      </a:r>
                      <a:endParaRPr lang="en-US" sz="1300" b="1" i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4139" marR="54139" marT="0" marB="0" anchor="ctr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4987932" y="1193756"/>
            <a:ext cx="3641139" cy="217705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marL="250416" indent="-250416" defTabSz="641343">
              <a:lnSpc>
                <a:spcPct val="90000"/>
              </a:lnSpc>
              <a:spcAft>
                <a:spcPts val="1052"/>
              </a:spcAft>
              <a:buClr>
                <a:srgbClr val="1F497D"/>
              </a:buClr>
              <a:buFont typeface="Arial" panose="020B0604020202020204" pitchFamily="34" charset="0"/>
              <a:buChar char="•"/>
              <a:tabLst>
                <a:tab pos="1573445" algn="l"/>
              </a:tabLst>
              <a:defRPr/>
            </a:pPr>
            <a:r>
              <a:rPr lang="en-US" sz="1400" dirty="0">
                <a:solidFill>
                  <a:srgbClr val="58595B">
                    <a:lumMod val="75000"/>
                  </a:srgbClr>
                </a:solidFill>
                <a:ea typeface="Arial Unicode MS" pitchFamily="34" charset="-128"/>
              </a:rPr>
              <a:t>~500 Physicians </a:t>
            </a:r>
          </a:p>
          <a:p>
            <a:pPr marL="250416" indent="-250416" defTabSz="641343">
              <a:lnSpc>
                <a:spcPct val="90000"/>
              </a:lnSpc>
              <a:spcAft>
                <a:spcPts val="1052"/>
              </a:spcAft>
              <a:buClr>
                <a:srgbClr val="1F497D"/>
              </a:buClr>
              <a:buFont typeface="Arial" panose="020B0604020202020204" pitchFamily="34" charset="0"/>
              <a:buChar char="•"/>
              <a:tabLst>
                <a:tab pos="1573445" algn="l"/>
              </a:tabLst>
              <a:defRPr/>
            </a:pPr>
            <a:r>
              <a:rPr lang="en-US" sz="1400" dirty="0">
                <a:solidFill>
                  <a:srgbClr val="58595B">
                    <a:lumMod val="75000"/>
                  </a:srgbClr>
                </a:solidFill>
                <a:ea typeface="Arial Unicode MS" pitchFamily="34" charset="-128"/>
              </a:rPr>
              <a:t>Approximately 475 Unique Sites</a:t>
            </a:r>
          </a:p>
          <a:p>
            <a:pPr marL="250416" indent="-250416" defTabSz="641343">
              <a:lnSpc>
                <a:spcPct val="90000"/>
              </a:lnSpc>
              <a:spcAft>
                <a:spcPts val="1052"/>
              </a:spcAft>
              <a:buClr>
                <a:srgbClr val="1F497D"/>
              </a:buClr>
              <a:buFont typeface="Arial" panose="020B0604020202020204" pitchFamily="34" charset="0"/>
              <a:buChar char="•"/>
              <a:tabLst>
                <a:tab pos="1573445" algn="l"/>
              </a:tabLst>
              <a:defRPr/>
            </a:pPr>
            <a:r>
              <a:rPr lang="en-US" sz="1400" dirty="0">
                <a:solidFill>
                  <a:srgbClr val="58595B">
                    <a:lumMod val="75000"/>
                  </a:srgbClr>
                </a:solidFill>
                <a:ea typeface="Arial Unicode MS" pitchFamily="34" charset="-128"/>
              </a:rPr>
              <a:t>Includes Oncology Co-Op Groups (US Oncology, Kaiser etc.), Major Cancer Centers (MSK, Duke, Fred Hutch, Dana Farber, MD Anderson, etc.)</a:t>
            </a:r>
          </a:p>
          <a:p>
            <a:pPr marL="250416" indent="-250416" defTabSz="641343">
              <a:lnSpc>
                <a:spcPct val="90000"/>
              </a:lnSpc>
              <a:spcAft>
                <a:spcPts val="1052"/>
              </a:spcAft>
              <a:buClr>
                <a:srgbClr val="1F497D"/>
              </a:buClr>
              <a:buFont typeface="Arial" panose="020B0604020202020204" pitchFamily="34" charset="0"/>
              <a:buChar char="•"/>
              <a:tabLst>
                <a:tab pos="1573445" algn="l"/>
              </a:tabLst>
              <a:defRPr/>
            </a:pPr>
            <a:r>
              <a:rPr lang="en-US" sz="1400" dirty="0">
                <a:solidFill>
                  <a:srgbClr val="58595B">
                    <a:lumMod val="75000"/>
                  </a:srgbClr>
                </a:solidFill>
                <a:ea typeface="Arial Unicode MS" pitchFamily="34" charset="-128"/>
              </a:rPr>
              <a:t>All Cancer Treating Physicians</a:t>
            </a:r>
          </a:p>
          <a:p>
            <a:pPr marL="211462" indent="-211462" defTabSz="641343">
              <a:lnSpc>
                <a:spcPct val="90000"/>
              </a:lnSpc>
              <a:spcAft>
                <a:spcPct val="20000"/>
              </a:spcAft>
              <a:buClr>
                <a:srgbClr val="1F497D"/>
              </a:buClr>
              <a:buFontTx/>
              <a:buChar char="•"/>
              <a:tabLst>
                <a:tab pos="1573445" algn="l"/>
              </a:tabLst>
              <a:defRPr/>
            </a:pPr>
            <a:endParaRPr lang="en-US" sz="1400" dirty="0">
              <a:solidFill>
                <a:srgbClr val="58595B">
                  <a:lumMod val="75000"/>
                </a:srgbClr>
              </a:solidFill>
              <a:ea typeface="Arial Unicode MS" pitchFamily="34" charset="-128"/>
            </a:endParaRPr>
          </a:p>
          <a:p>
            <a:pPr marL="250416" indent="-250416" defTabSz="641343">
              <a:lnSpc>
                <a:spcPct val="90000"/>
              </a:lnSpc>
              <a:spcAft>
                <a:spcPts val="1052"/>
              </a:spcAft>
              <a:buClr>
                <a:srgbClr val="1F497D"/>
              </a:buClr>
              <a:buFont typeface="Arial" panose="020B0604020202020204" pitchFamily="34" charset="0"/>
              <a:buChar char="•"/>
              <a:tabLst>
                <a:tab pos="1573445" algn="l"/>
              </a:tabLst>
              <a:defRPr/>
            </a:pPr>
            <a:endParaRPr lang="en-US" sz="1400" dirty="0">
              <a:solidFill>
                <a:srgbClr val="58595B">
                  <a:lumMod val="75000"/>
                </a:srgbClr>
              </a:solidFill>
              <a:ea typeface="Arial Unicode MS" pitchFamily="34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87850" y="1444108"/>
            <a:ext cx="3502348" cy="2266083"/>
            <a:chOff x="6346210" y="3851075"/>
            <a:chExt cx="4095801" cy="2498462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203903699"/>
                </p:ext>
              </p:extLst>
            </p:nvPr>
          </p:nvGraphicFramePr>
          <p:xfrm>
            <a:off x="6346210" y="3851075"/>
            <a:ext cx="3979010" cy="24984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0" name="TextBox 99"/>
            <p:cNvSpPr txBox="1">
              <a:spLocks noChangeArrowheads="1"/>
            </p:cNvSpPr>
            <p:nvPr/>
          </p:nvSpPr>
          <p:spPr bwMode="auto">
            <a:xfrm>
              <a:off x="9738748" y="3920790"/>
              <a:ext cx="703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077"/>
              <a:r>
                <a:rPr lang="en-US" sz="1400" b="1" dirty="0">
                  <a:solidFill>
                    <a:srgbClr val="58595B">
                      <a:lumMod val="75000"/>
                    </a:srgbClr>
                  </a:solidFill>
                  <a:ea typeface="Arial Unicode MS" pitchFamily="34" charset="-128"/>
                  <a:cs typeface="Arial Unicode MS" pitchFamily="34" charset="-128"/>
                </a:rPr>
                <a:t>72%</a:t>
              </a:r>
            </a:p>
          </p:txBody>
        </p:sp>
        <p:sp>
          <p:nvSpPr>
            <p:cNvPr id="51" name="TextBox 100"/>
            <p:cNvSpPr txBox="1">
              <a:spLocks noChangeArrowheads="1"/>
            </p:cNvSpPr>
            <p:nvPr/>
          </p:nvSpPr>
          <p:spPr bwMode="auto">
            <a:xfrm>
              <a:off x="6948318" y="4379294"/>
              <a:ext cx="703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077"/>
              <a:r>
                <a:rPr lang="en-US" sz="1400" b="1" dirty="0">
                  <a:solidFill>
                    <a:srgbClr val="58595B">
                      <a:lumMod val="75000"/>
                    </a:srgbClr>
                  </a:solidFill>
                  <a:ea typeface="Arial Unicode MS" pitchFamily="34" charset="-128"/>
                  <a:cs typeface="Arial Unicode MS" pitchFamily="34" charset="-128"/>
                </a:rPr>
                <a:t>11%</a:t>
              </a:r>
            </a:p>
          </p:txBody>
        </p:sp>
        <p:sp>
          <p:nvSpPr>
            <p:cNvPr id="52" name="TextBox 101"/>
            <p:cNvSpPr txBox="1">
              <a:spLocks noChangeArrowheads="1"/>
            </p:cNvSpPr>
            <p:nvPr/>
          </p:nvSpPr>
          <p:spPr bwMode="auto">
            <a:xfrm>
              <a:off x="6828944" y="4878065"/>
              <a:ext cx="703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077"/>
              <a:r>
                <a:rPr lang="en-US" sz="1400" b="1" dirty="0">
                  <a:solidFill>
                    <a:srgbClr val="58595B">
                      <a:lumMod val="75000"/>
                    </a:srgbClr>
                  </a:solidFill>
                  <a:ea typeface="Arial Unicode MS" pitchFamily="34" charset="-128"/>
                  <a:cs typeface="Arial Unicode MS" pitchFamily="34" charset="-128"/>
                </a:rPr>
                <a:t>8%</a:t>
              </a:r>
            </a:p>
          </p:txBody>
        </p:sp>
        <p:sp>
          <p:nvSpPr>
            <p:cNvPr id="53" name="TextBox 102"/>
            <p:cNvSpPr txBox="1">
              <a:spLocks noChangeArrowheads="1"/>
            </p:cNvSpPr>
            <p:nvPr/>
          </p:nvSpPr>
          <p:spPr bwMode="auto">
            <a:xfrm>
              <a:off x="6566563" y="5835991"/>
              <a:ext cx="703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077"/>
              <a:r>
                <a:rPr lang="en-US" sz="1400" b="1" dirty="0">
                  <a:solidFill>
                    <a:srgbClr val="58595B">
                      <a:lumMod val="75000"/>
                    </a:srgbClr>
                  </a:solidFill>
                  <a:ea typeface="Arial Unicode MS" pitchFamily="34" charset="-128"/>
                  <a:cs typeface="Arial Unicode MS" pitchFamily="34" charset="-128"/>
                </a:rPr>
                <a:t>2%</a:t>
              </a:r>
            </a:p>
          </p:txBody>
        </p:sp>
        <p:sp>
          <p:nvSpPr>
            <p:cNvPr id="54" name="TextBox 103"/>
            <p:cNvSpPr txBox="1">
              <a:spLocks noChangeArrowheads="1"/>
            </p:cNvSpPr>
            <p:nvPr/>
          </p:nvSpPr>
          <p:spPr bwMode="auto">
            <a:xfrm>
              <a:off x="6734028" y="5350411"/>
              <a:ext cx="703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077"/>
              <a:r>
                <a:rPr lang="en-US" sz="1400" b="1" dirty="0">
                  <a:solidFill>
                    <a:srgbClr val="58595B">
                      <a:lumMod val="75000"/>
                    </a:srgbClr>
                  </a:solidFill>
                  <a:ea typeface="Arial Unicode MS" pitchFamily="34" charset="-128"/>
                  <a:cs typeface="Arial Unicode MS" pitchFamily="34" charset="-128"/>
                </a:rPr>
                <a:t>6%</a:t>
              </a:r>
            </a:p>
          </p:txBody>
        </p:sp>
        <p:sp>
          <p:nvSpPr>
            <p:cNvPr id="68" name="TextBox 47"/>
            <p:cNvSpPr txBox="1">
              <a:spLocks noChangeArrowheads="1"/>
            </p:cNvSpPr>
            <p:nvPr/>
          </p:nvSpPr>
          <p:spPr bwMode="auto">
            <a:xfrm>
              <a:off x="6481216" y="3943873"/>
              <a:ext cx="1912155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4077"/>
              <a:r>
                <a:rPr lang="en-US" sz="1100" dirty="0">
                  <a:solidFill>
                    <a:srgbClr val="58595B">
                      <a:lumMod val="75000"/>
                    </a:srgbClr>
                  </a:solidFill>
                  <a:ea typeface="Arial Unicode MS" pitchFamily="34" charset="-128"/>
                  <a:cs typeface="Arial Unicode MS" pitchFamily="34" charset="-128"/>
                </a:rPr>
                <a:t>47%  privately owned</a:t>
              </a:r>
            </a:p>
          </p:txBody>
        </p:sp>
        <p:sp>
          <p:nvSpPr>
            <p:cNvPr id="69" name="TextBox 47"/>
            <p:cNvSpPr txBox="1">
              <a:spLocks noChangeArrowheads="1"/>
            </p:cNvSpPr>
            <p:nvPr/>
          </p:nvSpPr>
          <p:spPr bwMode="auto">
            <a:xfrm>
              <a:off x="8557984" y="3905201"/>
              <a:ext cx="1227460" cy="549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4077">
                <a:lnSpc>
                  <a:spcPct val="80000"/>
                </a:lnSpc>
                <a:tabLst>
                  <a:tab pos="346409" algn="l"/>
                </a:tabLst>
              </a:pPr>
              <a:r>
                <a:rPr lang="en-US" sz="1100" dirty="0">
                  <a:solidFill>
                    <a:srgbClr val="58595B">
                      <a:lumMod val="75000"/>
                    </a:srgbClr>
                  </a:solidFill>
                  <a:ea typeface="Arial Unicode MS" pitchFamily="34" charset="-128"/>
                  <a:cs typeface="Arial Unicode MS" pitchFamily="34" charset="-128"/>
                </a:rPr>
                <a:t>25%  hospital 	 	owned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946607" y="3001991"/>
            <a:ext cx="5018103" cy="3319663"/>
            <a:chOff x="1928046" y="2598656"/>
            <a:chExt cx="5868393" cy="3660082"/>
          </a:xfrm>
        </p:grpSpPr>
        <p:sp>
          <p:nvSpPr>
            <p:cNvPr id="92" name="Rectangle 91"/>
            <p:cNvSpPr/>
            <p:nvPr/>
          </p:nvSpPr>
          <p:spPr>
            <a:xfrm>
              <a:off x="2006843" y="2598656"/>
              <a:ext cx="5744467" cy="3660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077"/>
              <a:endParaRPr lang="en-US" sz="1100" dirty="0">
                <a:solidFill>
                  <a:srgbClr val="FFFFFF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213002" y="2703067"/>
              <a:ext cx="4869513" cy="3331632"/>
              <a:chOff x="503283" y="305962"/>
              <a:chExt cx="7901116" cy="5569022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248768" y="1684360"/>
                <a:ext cx="1159707" cy="2685222"/>
                <a:chOff x="1125936" y="1752600"/>
                <a:chExt cx="1159707" cy="268522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59" name="Freeform 41"/>
                <p:cNvSpPr>
                  <a:spLocks/>
                </p:cNvSpPr>
                <p:nvPr/>
              </p:nvSpPr>
              <p:spPr bwMode="auto">
                <a:xfrm>
                  <a:off x="1444215" y="1752600"/>
                  <a:ext cx="841428" cy="603626"/>
                </a:xfrm>
                <a:custGeom>
                  <a:avLst/>
                  <a:gdLst>
                    <a:gd name="T0" fmla="*/ 264 w 460"/>
                    <a:gd name="T1" fmla="*/ 306 h 330"/>
                    <a:gd name="T2" fmla="*/ 150 w 460"/>
                    <a:gd name="T3" fmla="*/ 312 h 330"/>
                    <a:gd name="T4" fmla="*/ 120 w 460"/>
                    <a:gd name="T5" fmla="*/ 294 h 330"/>
                    <a:gd name="T6" fmla="*/ 36 w 460"/>
                    <a:gd name="T7" fmla="*/ 288 h 330"/>
                    <a:gd name="T8" fmla="*/ 48 w 460"/>
                    <a:gd name="T9" fmla="*/ 258 h 330"/>
                    <a:gd name="T10" fmla="*/ 30 w 460"/>
                    <a:gd name="T11" fmla="*/ 222 h 330"/>
                    <a:gd name="T12" fmla="*/ 0 w 460"/>
                    <a:gd name="T13" fmla="*/ 192 h 330"/>
                    <a:gd name="T14" fmla="*/ 30 w 460"/>
                    <a:gd name="T15" fmla="*/ 18 h 330"/>
                    <a:gd name="T16" fmla="*/ 108 w 460"/>
                    <a:gd name="T17" fmla="*/ 48 h 330"/>
                    <a:gd name="T18" fmla="*/ 78 w 460"/>
                    <a:gd name="T19" fmla="*/ 114 h 330"/>
                    <a:gd name="T20" fmla="*/ 102 w 460"/>
                    <a:gd name="T21" fmla="*/ 156 h 330"/>
                    <a:gd name="T22" fmla="*/ 168 w 460"/>
                    <a:gd name="T23" fmla="*/ 96 h 330"/>
                    <a:gd name="T24" fmla="*/ 174 w 460"/>
                    <a:gd name="T25" fmla="*/ 0 h 330"/>
                    <a:gd name="T26" fmla="*/ 460 w 460"/>
                    <a:gd name="T27" fmla="*/ 72 h 330"/>
                    <a:gd name="T28" fmla="*/ 412 w 460"/>
                    <a:gd name="T29" fmla="*/ 330 h 330"/>
                    <a:gd name="T30" fmla="*/ 264 w 460"/>
                    <a:gd name="T31" fmla="*/ 306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60" h="330">
                      <a:moveTo>
                        <a:pt x="264" y="306"/>
                      </a:moveTo>
                      <a:lnTo>
                        <a:pt x="150" y="312"/>
                      </a:lnTo>
                      <a:lnTo>
                        <a:pt x="120" y="294"/>
                      </a:lnTo>
                      <a:lnTo>
                        <a:pt x="36" y="288"/>
                      </a:lnTo>
                      <a:lnTo>
                        <a:pt x="48" y="258"/>
                      </a:lnTo>
                      <a:lnTo>
                        <a:pt x="30" y="222"/>
                      </a:lnTo>
                      <a:lnTo>
                        <a:pt x="0" y="192"/>
                      </a:lnTo>
                      <a:lnTo>
                        <a:pt x="30" y="18"/>
                      </a:lnTo>
                      <a:lnTo>
                        <a:pt x="108" y="48"/>
                      </a:lnTo>
                      <a:lnTo>
                        <a:pt x="78" y="114"/>
                      </a:lnTo>
                      <a:lnTo>
                        <a:pt x="102" y="156"/>
                      </a:lnTo>
                      <a:lnTo>
                        <a:pt x="168" y="96"/>
                      </a:lnTo>
                      <a:lnTo>
                        <a:pt x="174" y="0"/>
                      </a:lnTo>
                      <a:lnTo>
                        <a:pt x="460" y="72"/>
                      </a:lnTo>
                      <a:lnTo>
                        <a:pt x="412" y="330"/>
                      </a:lnTo>
                      <a:lnTo>
                        <a:pt x="264" y="3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60" name="Freeform 42"/>
                <p:cNvSpPr>
                  <a:spLocks/>
                </p:cNvSpPr>
                <p:nvPr/>
              </p:nvSpPr>
              <p:spPr bwMode="auto">
                <a:xfrm>
                  <a:off x="1180812" y="2158676"/>
                  <a:ext cx="1060931" cy="801177"/>
                </a:xfrm>
                <a:custGeom>
                  <a:avLst/>
                  <a:gdLst>
                    <a:gd name="T0" fmla="*/ 0 w 580"/>
                    <a:gd name="T1" fmla="*/ 324 h 438"/>
                    <a:gd name="T2" fmla="*/ 12 w 580"/>
                    <a:gd name="T3" fmla="*/ 282 h 438"/>
                    <a:gd name="T4" fmla="*/ 144 w 580"/>
                    <a:gd name="T5" fmla="*/ 6 h 438"/>
                    <a:gd name="T6" fmla="*/ 162 w 580"/>
                    <a:gd name="T7" fmla="*/ 0 h 438"/>
                    <a:gd name="T8" fmla="*/ 180 w 580"/>
                    <a:gd name="T9" fmla="*/ 36 h 438"/>
                    <a:gd name="T10" fmla="*/ 174 w 580"/>
                    <a:gd name="T11" fmla="*/ 66 h 438"/>
                    <a:gd name="T12" fmla="*/ 264 w 580"/>
                    <a:gd name="T13" fmla="*/ 72 h 438"/>
                    <a:gd name="T14" fmla="*/ 294 w 580"/>
                    <a:gd name="T15" fmla="*/ 90 h 438"/>
                    <a:gd name="T16" fmla="*/ 402 w 580"/>
                    <a:gd name="T17" fmla="*/ 84 h 438"/>
                    <a:gd name="T18" fmla="*/ 556 w 580"/>
                    <a:gd name="T19" fmla="*/ 108 h 438"/>
                    <a:gd name="T20" fmla="*/ 580 w 580"/>
                    <a:gd name="T21" fmla="*/ 168 h 438"/>
                    <a:gd name="T22" fmla="*/ 514 w 580"/>
                    <a:gd name="T23" fmla="*/ 240 h 438"/>
                    <a:gd name="T24" fmla="*/ 532 w 580"/>
                    <a:gd name="T25" fmla="*/ 282 h 438"/>
                    <a:gd name="T26" fmla="*/ 514 w 580"/>
                    <a:gd name="T27" fmla="*/ 294 h 438"/>
                    <a:gd name="T28" fmla="*/ 484 w 580"/>
                    <a:gd name="T29" fmla="*/ 438 h 438"/>
                    <a:gd name="T30" fmla="*/ 252 w 580"/>
                    <a:gd name="T31" fmla="*/ 384 h 438"/>
                    <a:gd name="T32" fmla="*/ 0 w 580"/>
                    <a:gd name="T33" fmla="*/ 324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80" h="438">
                      <a:moveTo>
                        <a:pt x="0" y="324"/>
                      </a:moveTo>
                      <a:lnTo>
                        <a:pt x="12" y="282"/>
                      </a:lnTo>
                      <a:lnTo>
                        <a:pt x="144" y="6"/>
                      </a:lnTo>
                      <a:lnTo>
                        <a:pt x="162" y="0"/>
                      </a:lnTo>
                      <a:lnTo>
                        <a:pt x="180" y="36"/>
                      </a:lnTo>
                      <a:lnTo>
                        <a:pt x="174" y="66"/>
                      </a:lnTo>
                      <a:lnTo>
                        <a:pt x="264" y="72"/>
                      </a:lnTo>
                      <a:lnTo>
                        <a:pt x="294" y="90"/>
                      </a:lnTo>
                      <a:lnTo>
                        <a:pt x="402" y="84"/>
                      </a:lnTo>
                      <a:lnTo>
                        <a:pt x="556" y="108"/>
                      </a:lnTo>
                      <a:lnTo>
                        <a:pt x="580" y="168"/>
                      </a:lnTo>
                      <a:lnTo>
                        <a:pt x="514" y="240"/>
                      </a:lnTo>
                      <a:lnTo>
                        <a:pt x="532" y="282"/>
                      </a:lnTo>
                      <a:lnTo>
                        <a:pt x="514" y="294"/>
                      </a:lnTo>
                      <a:lnTo>
                        <a:pt x="484" y="438"/>
                      </a:lnTo>
                      <a:lnTo>
                        <a:pt x="252" y="384"/>
                      </a:lnTo>
                      <a:lnTo>
                        <a:pt x="0" y="3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61" name="Freeform 43"/>
                <p:cNvSpPr>
                  <a:spLocks/>
                </p:cNvSpPr>
                <p:nvPr/>
              </p:nvSpPr>
              <p:spPr bwMode="auto">
                <a:xfrm>
                  <a:off x="1125936" y="2751327"/>
                  <a:ext cx="1049956" cy="1686495"/>
                </a:xfrm>
                <a:custGeom>
                  <a:avLst/>
                  <a:gdLst>
                    <a:gd name="T0" fmla="*/ 222 w 574"/>
                    <a:gd name="T1" fmla="*/ 322 h 922"/>
                    <a:gd name="T2" fmla="*/ 550 w 574"/>
                    <a:gd name="T3" fmla="*/ 718 h 922"/>
                    <a:gd name="T4" fmla="*/ 550 w 574"/>
                    <a:gd name="T5" fmla="*/ 766 h 922"/>
                    <a:gd name="T6" fmla="*/ 574 w 574"/>
                    <a:gd name="T7" fmla="*/ 790 h 922"/>
                    <a:gd name="T8" fmla="*/ 550 w 574"/>
                    <a:gd name="T9" fmla="*/ 814 h 922"/>
                    <a:gd name="T10" fmla="*/ 526 w 574"/>
                    <a:gd name="T11" fmla="*/ 892 h 922"/>
                    <a:gd name="T12" fmla="*/ 538 w 574"/>
                    <a:gd name="T13" fmla="*/ 922 h 922"/>
                    <a:gd name="T14" fmla="*/ 366 w 574"/>
                    <a:gd name="T15" fmla="*/ 916 h 922"/>
                    <a:gd name="T16" fmla="*/ 336 w 574"/>
                    <a:gd name="T17" fmla="*/ 796 h 922"/>
                    <a:gd name="T18" fmla="*/ 282 w 574"/>
                    <a:gd name="T19" fmla="*/ 754 h 922"/>
                    <a:gd name="T20" fmla="*/ 204 w 574"/>
                    <a:gd name="T21" fmla="*/ 724 h 922"/>
                    <a:gd name="T22" fmla="*/ 174 w 574"/>
                    <a:gd name="T23" fmla="*/ 682 h 922"/>
                    <a:gd name="T24" fmla="*/ 132 w 574"/>
                    <a:gd name="T25" fmla="*/ 676 h 922"/>
                    <a:gd name="T26" fmla="*/ 54 w 574"/>
                    <a:gd name="T27" fmla="*/ 508 h 922"/>
                    <a:gd name="T28" fmla="*/ 78 w 574"/>
                    <a:gd name="T29" fmla="*/ 478 h 922"/>
                    <a:gd name="T30" fmla="*/ 48 w 574"/>
                    <a:gd name="T31" fmla="*/ 436 h 922"/>
                    <a:gd name="T32" fmla="*/ 48 w 574"/>
                    <a:gd name="T33" fmla="*/ 406 h 922"/>
                    <a:gd name="T34" fmla="*/ 72 w 574"/>
                    <a:gd name="T35" fmla="*/ 388 h 922"/>
                    <a:gd name="T36" fmla="*/ 54 w 574"/>
                    <a:gd name="T37" fmla="*/ 358 h 922"/>
                    <a:gd name="T38" fmla="*/ 36 w 574"/>
                    <a:gd name="T39" fmla="*/ 364 h 922"/>
                    <a:gd name="T40" fmla="*/ 24 w 574"/>
                    <a:gd name="T41" fmla="*/ 316 h 922"/>
                    <a:gd name="T42" fmla="*/ 0 w 574"/>
                    <a:gd name="T43" fmla="*/ 274 h 922"/>
                    <a:gd name="T44" fmla="*/ 6 w 574"/>
                    <a:gd name="T45" fmla="*/ 172 h 922"/>
                    <a:gd name="T46" fmla="*/ 0 w 574"/>
                    <a:gd name="T47" fmla="*/ 132 h 922"/>
                    <a:gd name="T48" fmla="*/ 30 w 574"/>
                    <a:gd name="T49" fmla="*/ 0 h 922"/>
                    <a:gd name="T50" fmla="*/ 282 w 574"/>
                    <a:gd name="T51" fmla="*/ 60 h 922"/>
                    <a:gd name="T52" fmla="*/ 222 w 574"/>
                    <a:gd name="T53" fmla="*/ 322 h 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74" h="922">
                      <a:moveTo>
                        <a:pt x="222" y="322"/>
                      </a:moveTo>
                      <a:lnTo>
                        <a:pt x="550" y="718"/>
                      </a:lnTo>
                      <a:lnTo>
                        <a:pt x="550" y="766"/>
                      </a:lnTo>
                      <a:lnTo>
                        <a:pt x="574" y="790"/>
                      </a:lnTo>
                      <a:lnTo>
                        <a:pt x="550" y="814"/>
                      </a:lnTo>
                      <a:lnTo>
                        <a:pt x="526" y="892"/>
                      </a:lnTo>
                      <a:lnTo>
                        <a:pt x="538" y="922"/>
                      </a:lnTo>
                      <a:lnTo>
                        <a:pt x="366" y="916"/>
                      </a:lnTo>
                      <a:lnTo>
                        <a:pt x="336" y="796"/>
                      </a:lnTo>
                      <a:lnTo>
                        <a:pt x="282" y="754"/>
                      </a:lnTo>
                      <a:lnTo>
                        <a:pt x="204" y="724"/>
                      </a:lnTo>
                      <a:lnTo>
                        <a:pt x="174" y="682"/>
                      </a:lnTo>
                      <a:lnTo>
                        <a:pt x="132" y="676"/>
                      </a:lnTo>
                      <a:lnTo>
                        <a:pt x="54" y="508"/>
                      </a:lnTo>
                      <a:lnTo>
                        <a:pt x="78" y="478"/>
                      </a:lnTo>
                      <a:lnTo>
                        <a:pt x="48" y="436"/>
                      </a:lnTo>
                      <a:lnTo>
                        <a:pt x="48" y="406"/>
                      </a:lnTo>
                      <a:lnTo>
                        <a:pt x="72" y="388"/>
                      </a:lnTo>
                      <a:lnTo>
                        <a:pt x="54" y="358"/>
                      </a:lnTo>
                      <a:lnTo>
                        <a:pt x="36" y="364"/>
                      </a:lnTo>
                      <a:lnTo>
                        <a:pt x="24" y="316"/>
                      </a:lnTo>
                      <a:lnTo>
                        <a:pt x="0" y="274"/>
                      </a:lnTo>
                      <a:lnTo>
                        <a:pt x="6" y="172"/>
                      </a:lnTo>
                      <a:lnTo>
                        <a:pt x="0" y="132"/>
                      </a:lnTo>
                      <a:lnTo>
                        <a:pt x="30" y="0"/>
                      </a:lnTo>
                      <a:lnTo>
                        <a:pt x="282" y="60"/>
                      </a:lnTo>
                      <a:lnTo>
                        <a:pt x="222" y="32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1777680" y="1895275"/>
                <a:ext cx="2242588" cy="2893748"/>
                <a:chOff x="1777680" y="1895275"/>
                <a:chExt cx="2242588" cy="2893748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51" name="Freeform 44"/>
                <p:cNvSpPr>
                  <a:spLocks/>
                </p:cNvSpPr>
                <p:nvPr/>
              </p:nvSpPr>
              <p:spPr bwMode="auto">
                <a:xfrm>
                  <a:off x="1777680" y="2874725"/>
                  <a:ext cx="852403" cy="1203594"/>
                </a:xfrm>
                <a:custGeom>
                  <a:avLst/>
                  <a:gdLst>
                    <a:gd name="T0" fmla="*/ 292 w 466"/>
                    <a:gd name="T1" fmla="*/ 54 h 658"/>
                    <a:gd name="T2" fmla="*/ 466 w 466"/>
                    <a:gd name="T3" fmla="*/ 84 h 658"/>
                    <a:gd name="T4" fmla="*/ 394 w 466"/>
                    <a:gd name="T5" fmla="*/ 502 h 658"/>
                    <a:gd name="T6" fmla="*/ 388 w 466"/>
                    <a:gd name="T7" fmla="*/ 592 h 658"/>
                    <a:gd name="T8" fmla="*/ 364 w 466"/>
                    <a:gd name="T9" fmla="*/ 592 h 658"/>
                    <a:gd name="T10" fmla="*/ 328 w 466"/>
                    <a:gd name="T11" fmla="*/ 658 h 658"/>
                    <a:gd name="T12" fmla="*/ 0 w 466"/>
                    <a:gd name="T13" fmla="*/ 262 h 658"/>
                    <a:gd name="T14" fmla="*/ 60 w 466"/>
                    <a:gd name="T15" fmla="*/ 0 h 658"/>
                    <a:gd name="T16" fmla="*/ 292 w 466"/>
                    <a:gd name="T17" fmla="*/ 54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6" h="658">
                      <a:moveTo>
                        <a:pt x="292" y="54"/>
                      </a:moveTo>
                      <a:lnTo>
                        <a:pt x="466" y="84"/>
                      </a:lnTo>
                      <a:lnTo>
                        <a:pt x="394" y="502"/>
                      </a:lnTo>
                      <a:lnTo>
                        <a:pt x="388" y="592"/>
                      </a:lnTo>
                      <a:lnTo>
                        <a:pt x="364" y="592"/>
                      </a:lnTo>
                      <a:lnTo>
                        <a:pt x="328" y="658"/>
                      </a:lnTo>
                      <a:lnTo>
                        <a:pt x="0" y="262"/>
                      </a:lnTo>
                      <a:lnTo>
                        <a:pt x="60" y="0"/>
                      </a:lnTo>
                      <a:lnTo>
                        <a:pt x="292" y="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52" name="Freeform 45"/>
                <p:cNvSpPr>
                  <a:spLocks/>
                </p:cNvSpPr>
                <p:nvPr/>
              </p:nvSpPr>
              <p:spPr bwMode="auto">
                <a:xfrm>
                  <a:off x="2311804" y="1897948"/>
                  <a:ext cx="691434" cy="1181644"/>
                </a:xfrm>
                <a:custGeom>
                  <a:avLst/>
                  <a:gdLst>
                    <a:gd name="T0" fmla="*/ 120 w 378"/>
                    <a:gd name="T1" fmla="*/ 0 h 646"/>
                    <a:gd name="T2" fmla="*/ 174 w 378"/>
                    <a:gd name="T3" fmla="*/ 0 h 646"/>
                    <a:gd name="T4" fmla="*/ 162 w 378"/>
                    <a:gd name="T5" fmla="*/ 78 h 646"/>
                    <a:gd name="T6" fmla="*/ 174 w 378"/>
                    <a:gd name="T7" fmla="*/ 156 h 646"/>
                    <a:gd name="T8" fmla="*/ 234 w 378"/>
                    <a:gd name="T9" fmla="*/ 234 h 646"/>
                    <a:gd name="T10" fmla="*/ 216 w 378"/>
                    <a:gd name="T11" fmla="*/ 300 h 646"/>
                    <a:gd name="T12" fmla="*/ 204 w 378"/>
                    <a:gd name="T13" fmla="*/ 318 h 646"/>
                    <a:gd name="T14" fmla="*/ 210 w 378"/>
                    <a:gd name="T15" fmla="*/ 336 h 646"/>
                    <a:gd name="T16" fmla="*/ 234 w 378"/>
                    <a:gd name="T17" fmla="*/ 330 h 646"/>
                    <a:gd name="T18" fmla="*/ 276 w 378"/>
                    <a:gd name="T19" fmla="*/ 438 h 646"/>
                    <a:gd name="T20" fmla="*/ 306 w 378"/>
                    <a:gd name="T21" fmla="*/ 432 h 646"/>
                    <a:gd name="T22" fmla="*/ 366 w 378"/>
                    <a:gd name="T23" fmla="*/ 438 h 646"/>
                    <a:gd name="T24" fmla="*/ 372 w 378"/>
                    <a:gd name="T25" fmla="*/ 432 h 646"/>
                    <a:gd name="T26" fmla="*/ 378 w 378"/>
                    <a:gd name="T27" fmla="*/ 438 h 646"/>
                    <a:gd name="T28" fmla="*/ 354 w 378"/>
                    <a:gd name="T29" fmla="*/ 646 h 646"/>
                    <a:gd name="T30" fmla="*/ 174 w 378"/>
                    <a:gd name="T31" fmla="*/ 618 h 646"/>
                    <a:gd name="T32" fmla="*/ 0 w 378"/>
                    <a:gd name="T33" fmla="*/ 588 h 646"/>
                    <a:gd name="T34" fmla="*/ 30 w 378"/>
                    <a:gd name="T35" fmla="*/ 444 h 646"/>
                    <a:gd name="T36" fmla="*/ 48 w 378"/>
                    <a:gd name="T37" fmla="*/ 432 h 646"/>
                    <a:gd name="T38" fmla="*/ 30 w 378"/>
                    <a:gd name="T39" fmla="*/ 390 h 646"/>
                    <a:gd name="T40" fmla="*/ 96 w 378"/>
                    <a:gd name="T41" fmla="*/ 318 h 646"/>
                    <a:gd name="T42" fmla="*/ 72 w 378"/>
                    <a:gd name="T43" fmla="*/ 258 h 646"/>
                    <a:gd name="T44" fmla="*/ 120 w 378"/>
                    <a:gd name="T45" fmla="*/ 0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78" h="646">
                      <a:moveTo>
                        <a:pt x="120" y="0"/>
                      </a:moveTo>
                      <a:lnTo>
                        <a:pt x="174" y="0"/>
                      </a:lnTo>
                      <a:lnTo>
                        <a:pt x="162" y="78"/>
                      </a:lnTo>
                      <a:lnTo>
                        <a:pt x="174" y="156"/>
                      </a:lnTo>
                      <a:lnTo>
                        <a:pt x="234" y="234"/>
                      </a:lnTo>
                      <a:lnTo>
                        <a:pt x="216" y="300"/>
                      </a:lnTo>
                      <a:lnTo>
                        <a:pt x="204" y="318"/>
                      </a:lnTo>
                      <a:lnTo>
                        <a:pt x="210" y="336"/>
                      </a:lnTo>
                      <a:lnTo>
                        <a:pt x="234" y="330"/>
                      </a:lnTo>
                      <a:lnTo>
                        <a:pt x="276" y="438"/>
                      </a:lnTo>
                      <a:lnTo>
                        <a:pt x="306" y="432"/>
                      </a:lnTo>
                      <a:lnTo>
                        <a:pt x="366" y="438"/>
                      </a:lnTo>
                      <a:lnTo>
                        <a:pt x="372" y="432"/>
                      </a:lnTo>
                      <a:lnTo>
                        <a:pt x="378" y="438"/>
                      </a:lnTo>
                      <a:lnTo>
                        <a:pt x="354" y="646"/>
                      </a:lnTo>
                      <a:lnTo>
                        <a:pt x="174" y="618"/>
                      </a:lnTo>
                      <a:lnTo>
                        <a:pt x="0" y="588"/>
                      </a:lnTo>
                      <a:lnTo>
                        <a:pt x="30" y="444"/>
                      </a:lnTo>
                      <a:lnTo>
                        <a:pt x="48" y="432"/>
                      </a:lnTo>
                      <a:lnTo>
                        <a:pt x="30" y="390"/>
                      </a:lnTo>
                      <a:lnTo>
                        <a:pt x="96" y="318"/>
                      </a:lnTo>
                      <a:lnTo>
                        <a:pt x="72" y="25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53" name="Freeform 46"/>
                <p:cNvSpPr>
                  <a:spLocks/>
                </p:cNvSpPr>
                <p:nvPr/>
              </p:nvSpPr>
              <p:spPr bwMode="auto">
                <a:xfrm>
                  <a:off x="2498382" y="3014728"/>
                  <a:ext cx="680459" cy="852393"/>
                </a:xfrm>
                <a:custGeom>
                  <a:avLst/>
                  <a:gdLst>
                    <a:gd name="T0" fmla="*/ 72 w 372"/>
                    <a:gd name="T1" fmla="*/ 0 h 466"/>
                    <a:gd name="T2" fmla="*/ 252 w 372"/>
                    <a:gd name="T3" fmla="*/ 28 h 466"/>
                    <a:gd name="T4" fmla="*/ 240 w 372"/>
                    <a:gd name="T5" fmla="*/ 118 h 466"/>
                    <a:gd name="T6" fmla="*/ 372 w 372"/>
                    <a:gd name="T7" fmla="*/ 142 h 466"/>
                    <a:gd name="T8" fmla="*/ 318 w 372"/>
                    <a:gd name="T9" fmla="*/ 466 h 466"/>
                    <a:gd name="T10" fmla="*/ 0 w 372"/>
                    <a:gd name="T11" fmla="*/ 418 h 466"/>
                    <a:gd name="T12" fmla="*/ 72 w 372"/>
                    <a:gd name="T13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2" h="466">
                      <a:moveTo>
                        <a:pt x="72" y="0"/>
                      </a:moveTo>
                      <a:lnTo>
                        <a:pt x="252" y="28"/>
                      </a:lnTo>
                      <a:lnTo>
                        <a:pt x="240" y="118"/>
                      </a:lnTo>
                      <a:lnTo>
                        <a:pt x="372" y="142"/>
                      </a:lnTo>
                      <a:lnTo>
                        <a:pt x="318" y="466"/>
                      </a:lnTo>
                      <a:lnTo>
                        <a:pt x="0" y="418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54" name="Freeform 47"/>
                <p:cNvSpPr>
                  <a:spLocks/>
                </p:cNvSpPr>
                <p:nvPr/>
              </p:nvSpPr>
              <p:spPr bwMode="auto">
                <a:xfrm>
                  <a:off x="2333755" y="3779321"/>
                  <a:ext cx="746310" cy="1009702"/>
                </a:xfrm>
                <a:custGeom>
                  <a:avLst/>
                  <a:gdLst>
                    <a:gd name="T0" fmla="*/ 24 w 408"/>
                    <a:gd name="T1" fmla="*/ 156 h 552"/>
                    <a:gd name="T2" fmla="*/ 60 w 408"/>
                    <a:gd name="T3" fmla="*/ 90 h 552"/>
                    <a:gd name="T4" fmla="*/ 84 w 408"/>
                    <a:gd name="T5" fmla="*/ 90 h 552"/>
                    <a:gd name="T6" fmla="*/ 90 w 408"/>
                    <a:gd name="T7" fmla="*/ 0 h 552"/>
                    <a:gd name="T8" fmla="*/ 408 w 408"/>
                    <a:gd name="T9" fmla="*/ 48 h 552"/>
                    <a:gd name="T10" fmla="*/ 354 w 408"/>
                    <a:gd name="T11" fmla="*/ 552 h 552"/>
                    <a:gd name="T12" fmla="*/ 234 w 408"/>
                    <a:gd name="T13" fmla="*/ 534 h 552"/>
                    <a:gd name="T14" fmla="*/ 24 w 408"/>
                    <a:gd name="T15" fmla="*/ 408 h 552"/>
                    <a:gd name="T16" fmla="*/ 42 w 408"/>
                    <a:gd name="T17" fmla="*/ 378 h 552"/>
                    <a:gd name="T18" fmla="*/ 12 w 408"/>
                    <a:gd name="T19" fmla="*/ 360 h 552"/>
                    <a:gd name="T20" fmla="*/ 0 w 408"/>
                    <a:gd name="T21" fmla="*/ 330 h 552"/>
                    <a:gd name="T22" fmla="*/ 24 w 408"/>
                    <a:gd name="T23" fmla="*/ 252 h 552"/>
                    <a:gd name="T24" fmla="*/ 48 w 408"/>
                    <a:gd name="T25" fmla="*/ 228 h 552"/>
                    <a:gd name="T26" fmla="*/ 24 w 408"/>
                    <a:gd name="T27" fmla="*/ 204 h 552"/>
                    <a:gd name="T28" fmla="*/ 24 w 408"/>
                    <a:gd name="T29" fmla="*/ 156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08" h="552">
                      <a:moveTo>
                        <a:pt x="24" y="156"/>
                      </a:moveTo>
                      <a:lnTo>
                        <a:pt x="60" y="90"/>
                      </a:lnTo>
                      <a:lnTo>
                        <a:pt x="84" y="90"/>
                      </a:lnTo>
                      <a:lnTo>
                        <a:pt x="90" y="0"/>
                      </a:lnTo>
                      <a:lnTo>
                        <a:pt x="408" y="48"/>
                      </a:lnTo>
                      <a:lnTo>
                        <a:pt x="354" y="552"/>
                      </a:lnTo>
                      <a:lnTo>
                        <a:pt x="234" y="534"/>
                      </a:lnTo>
                      <a:lnTo>
                        <a:pt x="24" y="408"/>
                      </a:lnTo>
                      <a:lnTo>
                        <a:pt x="42" y="378"/>
                      </a:lnTo>
                      <a:lnTo>
                        <a:pt x="12" y="360"/>
                      </a:lnTo>
                      <a:lnTo>
                        <a:pt x="0" y="330"/>
                      </a:lnTo>
                      <a:lnTo>
                        <a:pt x="24" y="252"/>
                      </a:lnTo>
                      <a:lnTo>
                        <a:pt x="48" y="228"/>
                      </a:lnTo>
                      <a:lnTo>
                        <a:pt x="24" y="204"/>
                      </a:lnTo>
                      <a:lnTo>
                        <a:pt x="24" y="15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55" name="Freeform 48"/>
                <p:cNvSpPr>
                  <a:spLocks/>
                </p:cNvSpPr>
                <p:nvPr/>
              </p:nvSpPr>
              <p:spPr bwMode="auto">
                <a:xfrm>
                  <a:off x="2608133" y="1895275"/>
                  <a:ext cx="1280434" cy="801177"/>
                </a:xfrm>
                <a:custGeom>
                  <a:avLst/>
                  <a:gdLst>
                    <a:gd name="T0" fmla="*/ 12 w 700"/>
                    <a:gd name="T1" fmla="*/ 0 h 438"/>
                    <a:gd name="T2" fmla="*/ 700 w 700"/>
                    <a:gd name="T3" fmla="*/ 102 h 438"/>
                    <a:gd name="T4" fmla="*/ 682 w 700"/>
                    <a:gd name="T5" fmla="*/ 372 h 438"/>
                    <a:gd name="T6" fmla="*/ 670 w 700"/>
                    <a:gd name="T7" fmla="*/ 438 h 438"/>
                    <a:gd name="T8" fmla="*/ 228 w 700"/>
                    <a:gd name="T9" fmla="*/ 396 h 438"/>
                    <a:gd name="T10" fmla="*/ 216 w 700"/>
                    <a:gd name="T11" fmla="*/ 432 h 438"/>
                    <a:gd name="T12" fmla="*/ 210 w 700"/>
                    <a:gd name="T13" fmla="*/ 426 h 438"/>
                    <a:gd name="T14" fmla="*/ 204 w 700"/>
                    <a:gd name="T15" fmla="*/ 432 h 438"/>
                    <a:gd name="T16" fmla="*/ 144 w 700"/>
                    <a:gd name="T17" fmla="*/ 426 h 438"/>
                    <a:gd name="T18" fmla="*/ 114 w 700"/>
                    <a:gd name="T19" fmla="*/ 432 h 438"/>
                    <a:gd name="T20" fmla="*/ 72 w 700"/>
                    <a:gd name="T21" fmla="*/ 324 h 438"/>
                    <a:gd name="T22" fmla="*/ 48 w 700"/>
                    <a:gd name="T23" fmla="*/ 330 h 438"/>
                    <a:gd name="T24" fmla="*/ 42 w 700"/>
                    <a:gd name="T25" fmla="*/ 312 h 438"/>
                    <a:gd name="T26" fmla="*/ 54 w 700"/>
                    <a:gd name="T27" fmla="*/ 294 h 438"/>
                    <a:gd name="T28" fmla="*/ 72 w 700"/>
                    <a:gd name="T29" fmla="*/ 228 h 438"/>
                    <a:gd name="T30" fmla="*/ 12 w 700"/>
                    <a:gd name="T31" fmla="*/ 150 h 438"/>
                    <a:gd name="T32" fmla="*/ 0 w 700"/>
                    <a:gd name="T33" fmla="*/ 72 h 438"/>
                    <a:gd name="T34" fmla="*/ 12 w 700"/>
                    <a:gd name="T35" fmla="*/ 0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00" h="438">
                      <a:moveTo>
                        <a:pt x="12" y="0"/>
                      </a:moveTo>
                      <a:lnTo>
                        <a:pt x="700" y="102"/>
                      </a:lnTo>
                      <a:lnTo>
                        <a:pt x="682" y="372"/>
                      </a:lnTo>
                      <a:lnTo>
                        <a:pt x="670" y="438"/>
                      </a:lnTo>
                      <a:lnTo>
                        <a:pt x="228" y="396"/>
                      </a:lnTo>
                      <a:lnTo>
                        <a:pt x="216" y="432"/>
                      </a:lnTo>
                      <a:lnTo>
                        <a:pt x="210" y="426"/>
                      </a:lnTo>
                      <a:lnTo>
                        <a:pt x="204" y="432"/>
                      </a:lnTo>
                      <a:lnTo>
                        <a:pt x="144" y="426"/>
                      </a:lnTo>
                      <a:lnTo>
                        <a:pt x="114" y="432"/>
                      </a:lnTo>
                      <a:lnTo>
                        <a:pt x="72" y="324"/>
                      </a:lnTo>
                      <a:lnTo>
                        <a:pt x="48" y="330"/>
                      </a:lnTo>
                      <a:lnTo>
                        <a:pt x="42" y="312"/>
                      </a:lnTo>
                      <a:lnTo>
                        <a:pt x="54" y="294"/>
                      </a:lnTo>
                      <a:lnTo>
                        <a:pt x="72" y="228"/>
                      </a:lnTo>
                      <a:lnTo>
                        <a:pt x="12" y="150"/>
                      </a:lnTo>
                      <a:lnTo>
                        <a:pt x="0" y="7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56" name="Freeform 49"/>
                <p:cNvSpPr>
                  <a:spLocks/>
                </p:cNvSpPr>
                <p:nvPr/>
              </p:nvSpPr>
              <p:spPr bwMode="auto">
                <a:xfrm>
                  <a:off x="2937388" y="2619627"/>
                  <a:ext cx="896304" cy="709718"/>
                </a:xfrm>
                <a:custGeom>
                  <a:avLst/>
                  <a:gdLst>
                    <a:gd name="T0" fmla="*/ 490 w 490"/>
                    <a:gd name="T1" fmla="*/ 42 h 388"/>
                    <a:gd name="T2" fmla="*/ 490 w 490"/>
                    <a:gd name="T3" fmla="*/ 204 h 388"/>
                    <a:gd name="T4" fmla="*/ 472 w 490"/>
                    <a:gd name="T5" fmla="*/ 388 h 388"/>
                    <a:gd name="T6" fmla="*/ 132 w 490"/>
                    <a:gd name="T7" fmla="*/ 358 h 388"/>
                    <a:gd name="T8" fmla="*/ 0 w 490"/>
                    <a:gd name="T9" fmla="*/ 334 h 388"/>
                    <a:gd name="T10" fmla="*/ 12 w 490"/>
                    <a:gd name="T11" fmla="*/ 244 h 388"/>
                    <a:gd name="T12" fmla="*/ 36 w 490"/>
                    <a:gd name="T13" fmla="*/ 36 h 388"/>
                    <a:gd name="T14" fmla="*/ 48 w 490"/>
                    <a:gd name="T15" fmla="*/ 0 h 388"/>
                    <a:gd name="T16" fmla="*/ 490 w 490"/>
                    <a:gd name="T17" fmla="*/ 42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0" h="388">
                      <a:moveTo>
                        <a:pt x="490" y="42"/>
                      </a:moveTo>
                      <a:lnTo>
                        <a:pt x="490" y="204"/>
                      </a:lnTo>
                      <a:lnTo>
                        <a:pt x="472" y="388"/>
                      </a:lnTo>
                      <a:lnTo>
                        <a:pt x="132" y="358"/>
                      </a:lnTo>
                      <a:lnTo>
                        <a:pt x="0" y="334"/>
                      </a:lnTo>
                      <a:lnTo>
                        <a:pt x="12" y="244"/>
                      </a:lnTo>
                      <a:lnTo>
                        <a:pt x="36" y="36"/>
                      </a:lnTo>
                      <a:lnTo>
                        <a:pt x="48" y="0"/>
                      </a:lnTo>
                      <a:lnTo>
                        <a:pt x="490" y="4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57" name="Freeform 50"/>
                <p:cNvSpPr>
                  <a:spLocks/>
                </p:cNvSpPr>
                <p:nvPr/>
              </p:nvSpPr>
              <p:spPr bwMode="auto">
                <a:xfrm>
                  <a:off x="3080064" y="3274470"/>
                  <a:ext cx="940204" cy="669476"/>
                </a:xfrm>
                <a:custGeom>
                  <a:avLst/>
                  <a:gdLst>
                    <a:gd name="T0" fmla="*/ 54 w 514"/>
                    <a:gd name="T1" fmla="*/ 0 h 366"/>
                    <a:gd name="T2" fmla="*/ 394 w 514"/>
                    <a:gd name="T3" fmla="*/ 30 h 366"/>
                    <a:gd name="T4" fmla="*/ 514 w 514"/>
                    <a:gd name="T5" fmla="*/ 36 h 366"/>
                    <a:gd name="T6" fmla="*/ 514 w 514"/>
                    <a:gd name="T7" fmla="*/ 132 h 366"/>
                    <a:gd name="T8" fmla="*/ 508 w 514"/>
                    <a:gd name="T9" fmla="*/ 366 h 366"/>
                    <a:gd name="T10" fmla="*/ 442 w 514"/>
                    <a:gd name="T11" fmla="*/ 360 h 366"/>
                    <a:gd name="T12" fmla="*/ 0 w 514"/>
                    <a:gd name="T13" fmla="*/ 324 h 366"/>
                    <a:gd name="T14" fmla="*/ 54 w 514"/>
                    <a:gd name="T1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14" h="366">
                      <a:moveTo>
                        <a:pt x="54" y="0"/>
                      </a:moveTo>
                      <a:lnTo>
                        <a:pt x="394" y="30"/>
                      </a:lnTo>
                      <a:lnTo>
                        <a:pt x="514" y="36"/>
                      </a:lnTo>
                      <a:lnTo>
                        <a:pt x="514" y="132"/>
                      </a:lnTo>
                      <a:lnTo>
                        <a:pt x="508" y="366"/>
                      </a:lnTo>
                      <a:lnTo>
                        <a:pt x="442" y="360"/>
                      </a:lnTo>
                      <a:lnTo>
                        <a:pt x="0" y="324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58" name="Freeform 51"/>
                <p:cNvSpPr>
                  <a:spLocks/>
                </p:cNvSpPr>
                <p:nvPr/>
              </p:nvSpPr>
              <p:spPr bwMode="auto">
                <a:xfrm>
                  <a:off x="2981288" y="3867121"/>
                  <a:ext cx="907279" cy="921902"/>
                </a:xfrm>
                <a:custGeom>
                  <a:avLst/>
                  <a:gdLst>
                    <a:gd name="T0" fmla="*/ 54 w 496"/>
                    <a:gd name="T1" fmla="*/ 0 h 504"/>
                    <a:gd name="T2" fmla="*/ 496 w 496"/>
                    <a:gd name="T3" fmla="*/ 36 h 504"/>
                    <a:gd name="T4" fmla="*/ 496 w 496"/>
                    <a:gd name="T5" fmla="*/ 72 h 504"/>
                    <a:gd name="T6" fmla="*/ 472 w 496"/>
                    <a:gd name="T7" fmla="*/ 498 h 504"/>
                    <a:gd name="T8" fmla="*/ 244 w 496"/>
                    <a:gd name="T9" fmla="*/ 486 h 504"/>
                    <a:gd name="T10" fmla="*/ 84 w 496"/>
                    <a:gd name="T11" fmla="*/ 480 h 504"/>
                    <a:gd name="T12" fmla="*/ 66 w 496"/>
                    <a:gd name="T13" fmla="*/ 504 h 504"/>
                    <a:gd name="T14" fmla="*/ 0 w 496"/>
                    <a:gd name="T15" fmla="*/ 504 h 504"/>
                    <a:gd name="T16" fmla="*/ 54 w 496"/>
                    <a:gd name="T17" fmla="*/ 0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6" h="504">
                      <a:moveTo>
                        <a:pt x="54" y="0"/>
                      </a:moveTo>
                      <a:lnTo>
                        <a:pt x="496" y="36"/>
                      </a:lnTo>
                      <a:lnTo>
                        <a:pt x="496" y="72"/>
                      </a:lnTo>
                      <a:lnTo>
                        <a:pt x="472" y="498"/>
                      </a:lnTo>
                      <a:lnTo>
                        <a:pt x="244" y="486"/>
                      </a:lnTo>
                      <a:lnTo>
                        <a:pt x="84" y="480"/>
                      </a:lnTo>
                      <a:lnTo>
                        <a:pt x="66" y="504"/>
                      </a:lnTo>
                      <a:lnTo>
                        <a:pt x="0" y="504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3896302" y="1904144"/>
                <a:ext cx="1858458" cy="2048670"/>
                <a:chOff x="3800766" y="2026976"/>
                <a:chExt cx="1858458" cy="204867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4" name="Freeform 52"/>
                <p:cNvSpPr>
                  <a:spLocks/>
                </p:cNvSpPr>
                <p:nvPr/>
              </p:nvSpPr>
              <p:spPr bwMode="auto">
                <a:xfrm>
                  <a:off x="3855641" y="2081851"/>
                  <a:ext cx="819478" cy="493876"/>
                </a:xfrm>
                <a:custGeom>
                  <a:avLst/>
                  <a:gdLst>
                    <a:gd name="T0" fmla="*/ 18 w 448"/>
                    <a:gd name="T1" fmla="*/ 0 h 270"/>
                    <a:gd name="T2" fmla="*/ 406 w 448"/>
                    <a:gd name="T3" fmla="*/ 12 h 270"/>
                    <a:gd name="T4" fmla="*/ 424 w 448"/>
                    <a:gd name="T5" fmla="*/ 48 h 270"/>
                    <a:gd name="T6" fmla="*/ 424 w 448"/>
                    <a:gd name="T7" fmla="*/ 78 h 270"/>
                    <a:gd name="T8" fmla="*/ 442 w 448"/>
                    <a:gd name="T9" fmla="*/ 132 h 270"/>
                    <a:gd name="T10" fmla="*/ 442 w 448"/>
                    <a:gd name="T11" fmla="*/ 168 h 270"/>
                    <a:gd name="T12" fmla="*/ 448 w 448"/>
                    <a:gd name="T13" fmla="*/ 198 h 270"/>
                    <a:gd name="T14" fmla="*/ 448 w 448"/>
                    <a:gd name="T15" fmla="*/ 270 h 270"/>
                    <a:gd name="T16" fmla="*/ 0 w 448"/>
                    <a:gd name="T17" fmla="*/ 270 h 270"/>
                    <a:gd name="T18" fmla="*/ 18 w 448"/>
                    <a:gd name="T19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48" h="270">
                      <a:moveTo>
                        <a:pt x="18" y="0"/>
                      </a:moveTo>
                      <a:lnTo>
                        <a:pt x="406" y="12"/>
                      </a:lnTo>
                      <a:lnTo>
                        <a:pt x="424" y="48"/>
                      </a:lnTo>
                      <a:lnTo>
                        <a:pt x="424" y="78"/>
                      </a:lnTo>
                      <a:lnTo>
                        <a:pt x="442" y="132"/>
                      </a:lnTo>
                      <a:lnTo>
                        <a:pt x="442" y="168"/>
                      </a:lnTo>
                      <a:lnTo>
                        <a:pt x="448" y="198"/>
                      </a:lnTo>
                      <a:lnTo>
                        <a:pt x="448" y="270"/>
                      </a:lnTo>
                      <a:lnTo>
                        <a:pt x="0" y="27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45" name="Freeform 53"/>
                <p:cNvSpPr>
                  <a:spLocks/>
                </p:cNvSpPr>
                <p:nvPr/>
              </p:nvSpPr>
              <p:spPr bwMode="auto">
                <a:xfrm>
                  <a:off x="3833691" y="2575727"/>
                  <a:ext cx="896304" cy="523143"/>
                </a:xfrm>
                <a:custGeom>
                  <a:avLst/>
                  <a:gdLst>
                    <a:gd name="T0" fmla="*/ 12 w 490"/>
                    <a:gd name="T1" fmla="*/ 0 h 286"/>
                    <a:gd name="T2" fmla="*/ 460 w 490"/>
                    <a:gd name="T3" fmla="*/ 0 h 286"/>
                    <a:gd name="T4" fmla="*/ 466 w 490"/>
                    <a:gd name="T5" fmla="*/ 24 h 286"/>
                    <a:gd name="T6" fmla="*/ 460 w 490"/>
                    <a:gd name="T7" fmla="*/ 54 h 286"/>
                    <a:gd name="T8" fmla="*/ 478 w 490"/>
                    <a:gd name="T9" fmla="*/ 60 h 286"/>
                    <a:gd name="T10" fmla="*/ 478 w 490"/>
                    <a:gd name="T11" fmla="*/ 204 h 286"/>
                    <a:gd name="T12" fmla="*/ 484 w 490"/>
                    <a:gd name="T13" fmla="*/ 240 h 286"/>
                    <a:gd name="T14" fmla="*/ 466 w 490"/>
                    <a:gd name="T15" fmla="*/ 256 h 286"/>
                    <a:gd name="T16" fmla="*/ 490 w 490"/>
                    <a:gd name="T17" fmla="*/ 286 h 286"/>
                    <a:gd name="T18" fmla="*/ 460 w 490"/>
                    <a:gd name="T19" fmla="*/ 268 h 286"/>
                    <a:gd name="T20" fmla="*/ 412 w 490"/>
                    <a:gd name="T21" fmla="*/ 256 h 286"/>
                    <a:gd name="T22" fmla="*/ 388 w 490"/>
                    <a:gd name="T23" fmla="*/ 256 h 286"/>
                    <a:gd name="T24" fmla="*/ 346 w 490"/>
                    <a:gd name="T25" fmla="*/ 240 h 286"/>
                    <a:gd name="T26" fmla="*/ 0 w 490"/>
                    <a:gd name="T27" fmla="*/ 228 h 286"/>
                    <a:gd name="T28" fmla="*/ 0 w 490"/>
                    <a:gd name="T29" fmla="*/ 66 h 286"/>
                    <a:gd name="T30" fmla="*/ 12 w 490"/>
                    <a:gd name="T31" fmla="*/ 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90" h="286">
                      <a:moveTo>
                        <a:pt x="12" y="0"/>
                      </a:moveTo>
                      <a:lnTo>
                        <a:pt x="460" y="0"/>
                      </a:lnTo>
                      <a:lnTo>
                        <a:pt x="466" y="24"/>
                      </a:lnTo>
                      <a:lnTo>
                        <a:pt x="460" y="54"/>
                      </a:lnTo>
                      <a:lnTo>
                        <a:pt x="478" y="60"/>
                      </a:lnTo>
                      <a:lnTo>
                        <a:pt x="478" y="204"/>
                      </a:lnTo>
                      <a:lnTo>
                        <a:pt x="484" y="240"/>
                      </a:lnTo>
                      <a:lnTo>
                        <a:pt x="466" y="256"/>
                      </a:lnTo>
                      <a:lnTo>
                        <a:pt x="490" y="286"/>
                      </a:lnTo>
                      <a:lnTo>
                        <a:pt x="460" y="268"/>
                      </a:lnTo>
                      <a:lnTo>
                        <a:pt x="412" y="256"/>
                      </a:lnTo>
                      <a:lnTo>
                        <a:pt x="388" y="256"/>
                      </a:lnTo>
                      <a:lnTo>
                        <a:pt x="346" y="240"/>
                      </a:lnTo>
                      <a:lnTo>
                        <a:pt x="0" y="228"/>
                      </a:lnTo>
                      <a:lnTo>
                        <a:pt x="0" y="66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46" name="Freeform 54"/>
                <p:cNvSpPr>
                  <a:spLocks/>
                </p:cNvSpPr>
                <p:nvPr/>
              </p:nvSpPr>
              <p:spPr bwMode="auto">
                <a:xfrm>
                  <a:off x="3800766" y="2992778"/>
                  <a:ext cx="1086539" cy="523143"/>
                </a:xfrm>
                <a:custGeom>
                  <a:avLst/>
                  <a:gdLst>
                    <a:gd name="T0" fmla="*/ 120 w 594"/>
                    <a:gd name="T1" fmla="*/ 190 h 286"/>
                    <a:gd name="T2" fmla="*/ 0 w 594"/>
                    <a:gd name="T3" fmla="*/ 184 h 286"/>
                    <a:gd name="T4" fmla="*/ 18 w 594"/>
                    <a:gd name="T5" fmla="*/ 0 h 286"/>
                    <a:gd name="T6" fmla="*/ 364 w 594"/>
                    <a:gd name="T7" fmla="*/ 12 h 286"/>
                    <a:gd name="T8" fmla="*/ 406 w 594"/>
                    <a:gd name="T9" fmla="*/ 28 h 286"/>
                    <a:gd name="T10" fmla="*/ 430 w 594"/>
                    <a:gd name="T11" fmla="*/ 28 h 286"/>
                    <a:gd name="T12" fmla="*/ 478 w 594"/>
                    <a:gd name="T13" fmla="*/ 40 h 286"/>
                    <a:gd name="T14" fmla="*/ 508 w 594"/>
                    <a:gd name="T15" fmla="*/ 58 h 286"/>
                    <a:gd name="T16" fmla="*/ 526 w 594"/>
                    <a:gd name="T17" fmla="*/ 118 h 286"/>
                    <a:gd name="T18" fmla="*/ 550 w 594"/>
                    <a:gd name="T19" fmla="*/ 172 h 286"/>
                    <a:gd name="T20" fmla="*/ 550 w 594"/>
                    <a:gd name="T21" fmla="*/ 202 h 286"/>
                    <a:gd name="T22" fmla="*/ 562 w 594"/>
                    <a:gd name="T23" fmla="*/ 232 h 286"/>
                    <a:gd name="T24" fmla="*/ 562 w 594"/>
                    <a:gd name="T25" fmla="*/ 256 h 286"/>
                    <a:gd name="T26" fmla="*/ 594 w 594"/>
                    <a:gd name="T27" fmla="*/ 286 h 286"/>
                    <a:gd name="T28" fmla="*/ 120 w 594"/>
                    <a:gd name="T29" fmla="*/ 286 h 286"/>
                    <a:gd name="T30" fmla="*/ 120 w 594"/>
                    <a:gd name="T31" fmla="*/ 19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94" h="286">
                      <a:moveTo>
                        <a:pt x="120" y="190"/>
                      </a:moveTo>
                      <a:lnTo>
                        <a:pt x="0" y="184"/>
                      </a:lnTo>
                      <a:lnTo>
                        <a:pt x="18" y="0"/>
                      </a:lnTo>
                      <a:lnTo>
                        <a:pt x="364" y="12"/>
                      </a:lnTo>
                      <a:lnTo>
                        <a:pt x="406" y="28"/>
                      </a:lnTo>
                      <a:lnTo>
                        <a:pt x="430" y="28"/>
                      </a:lnTo>
                      <a:lnTo>
                        <a:pt x="478" y="40"/>
                      </a:lnTo>
                      <a:lnTo>
                        <a:pt x="508" y="58"/>
                      </a:lnTo>
                      <a:lnTo>
                        <a:pt x="526" y="118"/>
                      </a:lnTo>
                      <a:lnTo>
                        <a:pt x="550" y="172"/>
                      </a:lnTo>
                      <a:lnTo>
                        <a:pt x="550" y="202"/>
                      </a:lnTo>
                      <a:lnTo>
                        <a:pt x="562" y="232"/>
                      </a:lnTo>
                      <a:lnTo>
                        <a:pt x="562" y="256"/>
                      </a:lnTo>
                      <a:lnTo>
                        <a:pt x="594" y="286"/>
                      </a:lnTo>
                      <a:lnTo>
                        <a:pt x="120" y="286"/>
                      </a:lnTo>
                      <a:lnTo>
                        <a:pt x="120" y="19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47" name="Freeform 55"/>
                <p:cNvSpPr>
                  <a:spLocks/>
                </p:cNvSpPr>
                <p:nvPr/>
              </p:nvSpPr>
              <p:spPr bwMode="auto">
                <a:xfrm>
                  <a:off x="4009294" y="3515920"/>
                  <a:ext cx="962155" cy="428026"/>
                </a:xfrm>
                <a:custGeom>
                  <a:avLst/>
                  <a:gdLst>
                    <a:gd name="T0" fmla="*/ 6 w 526"/>
                    <a:gd name="T1" fmla="*/ 0 h 234"/>
                    <a:gd name="T2" fmla="*/ 480 w 526"/>
                    <a:gd name="T3" fmla="*/ 0 h 234"/>
                    <a:gd name="T4" fmla="*/ 502 w 526"/>
                    <a:gd name="T5" fmla="*/ 18 h 234"/>
                    <a:gd name="T6" fmla="*/ 484 w 526"/>
                    <a:gd name="T7" fmla="*/ 30 h 234"/>
                    <a:gd name="T8" fmla="*/ 526 w 526"/>
                    <a:gd name="T9" fmla="*/ 72 h 234"/>
                    <a:gd name="T10" fmla="*/ 526 w 526"/>
                    <a:gd name="T11" fmla="*/ 234 h 234"/>
                    <a:gd name="T12" fmla="*/ 0 w 526"/>
                    <a:gd name="T13" fmla="*/ 234 h 234"/>
                    <a:gd name="T14" fmla="*/ 6 w 526"/>
                    <a:gd name="T15" fmla="*/ 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6" h="234">
                      <a:moveTo>
                        <a:pt x="6" y="0"/>
                      </a:moveTo>
                      <a:lnTo>
                        <a:pt x="480" y="0"/>
                      </a:lnTo>
                      <a:lnTo>
                        <a:pt x="502" y="18"/>
                      </a:lnTo>
                      <a:lnTo>
                        <a:pt x="484" y="30"/>
                      </a:lnTo>
                      <a:lnTo>
                        <a:pt x="526" y="72"/>
                      </a:lnTo>
                      <a:lnTo>
                        <a:pt x="526" y="234"/>
                      </a:lnTo>
                      <a:lnTo>
                        <a:pt x="0" y="23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48" name="Freeform 58"/>
                <p:cNvSpPr>
                  <a:spLocks/>
                </p:cNvSpPr>
                <p:nvPr/>
              </p:nvSpPr>
              <p:spPr bwMode="auto">
                <a:xfrm>
                  <a:off x="4598293" y="2026976"/>
                  <a:ext cx="775577" cy="921902"/>
                </a:xfrm>
                <a:custGeom>
                  <a:avLst/>
                  <a:gdLst>
                    <a:gd name="T0" fmla="*/ 300 w 424"/>
                    <a:gd name="T1" fmla="*/ 228 h 504"/>
                    <a:gd name="T2" fmla="*/ 300 w 424"/>
                    <a:gd name="T3" fmla="*/ 282 h 504"/>
                    <a:gd name="T4" fmla="*/ 270 w 424"/>
                    <a:gd name="T5" fmla="*/ 312 h 504"/>
                    <a:gd name="T6" fmla="*/ 288 w 424"/>
                    <a:gd name="T7" fmla="*/ 324 h 504"/>
                    <a:gd name="T8" fmla="*/ 276 w 424"/>
                    <a:gd name="T9" fmla="*/ 384 h 504"/>
                    <a:gd name="T10" fmla="*/ 330 w 424"/>
                    <a:gd name="T11" fmla="*/ 438 h 504"/>
                    <a:gd name="T12" fmla="*/ 366 w 424"/>
                    <a:gd name="T13" fmla="*/ 456 h 504"/>
                    <a:gd name="T14" fmla="*/ 378 w 424"/>
                    <a:gd name="T15" fmla="*/ 486 h 504"/>
                    <a:gd name="T16" fmla="*/ 60 w 424"/>
                    <a:gd name="T17" fmla="*/ 504 h 504"/>
                    <a:gd name="T18" fmla="*/ 60 w 424"/>
                    <a:gd name="T19" fmla="*/ 360 h 504"/>
                    <a:gd name="T20" fmla="*/ 42 w 424"/>
                    <a:gd name="T21" fmla="*/ 354 h 504"/>
                    <a:gd name="T22" fmla="*/ 48 w 424"/>
                    <a:gd name="T23" fmla="*/ 324 h 504"/>
                    <a:gd name="T24" fmla="*/ 42 w 424"/>
                    <a:gd name="T25" fmla="*/ 300 h 504"/>
                    <a:gd name="T26" fmla="*/ 42 w 424"/>
                    <a:gd name="T27" fmla="*/ 228 h 504"/>
                    <a:gd name="T28" fmla="*/ 36 w 424"/>
                    <a:gd name="T29" fmla="*/ 198 h 504"/>
                    <a:gd name="T30" fmla="*/ 36 w 424"/>
                    <a:gd name="T31" fmla="*/ 180 h 504"/>
                    <a:gd name="T32" fmla="*/ 36 w 424"/>
                    <a:gd name="T33" fmla="*/ 162 h 504"/>
                    <a:gd name="T34" fmla="*/ 18 w 424"/>
                    <a:gd name="T35" fmla="*/ 108 h 504"/>
                    <a:gd name="T36" fmla="*/ 18 w 424"/>
                    <a:gd name="T37" fmla="*/ 78 h 504"/>
                    <a:gd name="T38" fmla="*/ 0 w 424"/>
                    <a:gd name="T39" fmla="*/ 42 h 504"/>
                    <a:gd name="T40" fmla="*/ 126 w 424"/>
                    <a:gd name="T41" fmla="*/ 30 h 504"/>
                    <a:gd name="T42" fmla="*/ 144 w 424"/>
                    <a:gd name="T43" fmla="*/ 0 h 504"/>
                    <a:gd name="T44" fmla="*/ 162 w 424"/>
                    <a:gd name="T45" fmla="*/ 54 h 504"/>
                    <a:gd name="T46" fmla="*/ 252 w 424"/>
                    <a:gd name="T47" fmla="*/ 72 h 504"/>
                    <a:gd name="T48" fmla="*/ 288 w 424"/>
                    <a:gd name="T49" fmla="*/ 108 h 504"/>
                    <a:gd name="T50" fmla="*/ 360 w 424"/>
                    <a:gd name="T51" fmla="*/ 96 h 504"/>
                    <a:gd name="T52" fmla="*/ 372 w 424"/>
                    <a:gd name="T53" fmla="*/ 108 h 504"/>
                    <a:gd name="T54" fmla="*/ 424 w 424"/>
                    <a:gd name="T55" fmla="*/ 108 h 504"/>
                    <a:gd name="T56" fmla="*/ 312 w 424"/>
                    <a:gd name="T57" fmla="*/ 222 h 504"/>
                    <a:gd name="T58" fmla="*/ 300 w 424"/>
                    <a:gd name="T59" fmla="*/ 228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24" h="504">
                      <a:moveTo>
                        <a:pt x="300" y="228"/>
                      </a:moveTo>
                      <a:lnTo>
                        <a:pt x="300" y="282"/>
                      </a:lnTo>
                      <a:lnTo>
                        <a:pt x="270" y="312"/>
                      </a:lnTo>
                      <a:lnTo>
                        <a:pt x="288" y="324"/>
                      </a:lnTo>
                      <a:lnTo>
                        <a:pt x="276" y="384"/>
                      </a:lnTo>
                      <a:lnTo>
                        <a:pt x="330" y="438"/>
                      </a:lnTo>
                      <a:lnTo>
                        <a:pt x="366" y="456"/>
                      </a:lnTo>
                      <a:lnTo>
                        <a:pt x="378" y="486"/>
                      </a:lnTo>
                      <a:lnTo>
                        <a:pt x="60" y="504"/>
                      </a:lnTo>
                      <a:lnTo>
                        <a:pt x="60" y="360"/>
                      </a:lnTo>
                      <a:lnTo>
                        <a:pt x="42" y="354"/>
                      </a:lnTo>
                      <a:lnTo>
                        <a:pt x="48" y="324"/>
                      </a:lnTo>
                      <a:lnTo>
                        <a:pt x="42" y="300"/>
                      </a:lnTo>
                      <a:lnTo>
                        <a:pt x="42" y="228"/>
                      </a:lnTo>
                      <a:lnTo>
                        <a:pt x="36" y="198"/>
                      </a:lnTo>
                      <a:lnTo>
                        <a:pt x="36" y="180"/>
                      </a:lnTo>
                      <a:lnTo>
                        <a:pt x="36" y="162"/>
                      </a:lnTo>
                      <a:lnTo>
                        <a:pt x="18" y="108"/>
                      </a:lnTo>
                      <a:lnTo>
                        <a:pt x="18" y="78"/>
                      </a:lnTo>
                      <a:lnTo>
                        <a:pt x="0" y="42"/>
                      </a:lnTo>
                      <a:lnTo>
                        <a:pt x="126" y="30"/>
                      </a:lnTo>
                      <a:lnTo>
                        <a:pt x="144" y="0"/>
                      </a:lnTo>
                      <a:lnTo>
                        <a:pt x="162" y="54"/>
                      </a:lnTo>
                      <a:lnTo>
                        <a:pt x="252" y="72"/>
                      </a:lnTo>
                      <a:lnTo>
                        <a:pt x="288" y="108"/>
                      </a:lnTo>
                      <a:lnTo>
                        <a:pt x="360" y="96"/>
                      </a:lnTo>
                      <a:lnTo>
                        <a:pt x="372" y="108"/>
                      </a:lnTo>
                      <a:lnTo>
                        <a:pt x="424" y="108"/>
                      </a:lnTo>
                      <a:lnTo>
                        <a:pt x="312" y="222"/>
                      </a:lnTo>
                      <a:lnTo>
                        <a:pt x="300" y="22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49" name="Freeform 59"/>
                <p:cNvSpPr>
                  <a:spLocks/>
                </p:cNvSpPr>
                <p:nvPr/>
              </p:nvSpPr>
              <p:spPr bwMode="auto">
                <a:xfrm>
                  <a:off x="4686094" y="2915952"/>
                  <a:ext cx="742652" cy="545093"/>
                </a:xfrm>
                <a:custGeom>
                  <a:avLst/>
                  <a:gdLst>
                    <a:gd name="T0" fmla="*/ 360 w 406"/>
                    <a:gd name="T1" fmla="*/ 70 h 298"/>
                    <a:gd name="T2" fmla="*/ 376 w 406"/>
                    <a:gd name="T3" fmla="*/ 70 h 298"/>
                    <a:gd name="T4" fmla="*/ 382 w 406"/>
                    <a:gd name="T5" fmla="*/ 88 h 298"/>
                    <a:gd name="T6" fmla="*/ 394 w 406"/>
                    <a:gd name="T7" fmla="*/ 112 h 298"/>
                    <a:gd name="T8" fmla="*/ 406 w 406"/>
                    <a:gd name="T9" fmla="*/ 130 h 298"/>
                    <a:gd name="T10" fmla="*/ 382 w 406"/>
                    <a:gd name="T11" fmla="*/ 184 h 298"/>
                    <a:gd name="T12" fmla="*/ 360 w 406"/>
                    <a:gd name="T13" fmla="*/ 214 h 298"/>
                    <a:gd name="T14" fmla="*/ 354 w 406"/>
                    <a:gd name="T15" fmla="*/ 224 h 298"/>
                    <a:gd name="T16" fmla="*/ 342 w 406"/>
                    <a:gd name="T17" fmla="*/ 256 h 298"/>
                    <a:gd name="T18" fmla="*/ 336 w 406"/>
                    <a:gd name="T19" fmla="*/ 298 h 298"/>
                    <a:gd name="T20" fmla="*/ 318 w 406"/>
                    <a:gd name="T21" fmla="*/ 274 h 298"/>
                    <a:gd name="T22" fmla="*/ 78 w 406"/>
                    <a:gd name="T23" fmla="*/ 298 h 298"/>
                    <a:gd name="T24" fmla="*/ 78 w 406"/>
                    <a:gd name="T25" fmla="*/ 274 h 298"/>
                    <a:gd name="T26" fmla="*/ 66 w 406"/>
                    <a:gd name="T27" fmla="*/ 244 h 298"/>
                    <a:gd name="T28" fmla="*/ 66 w 406"/>
                    <a:gd name="T29" fmla="*/ 214 h 298"/>
                    <a:gd name="T30" fmla="*/ 42 w 406"/>
                    <a:gd name="T31" fmla="*/ 160 h 298"/>
                    <a:gd name="T32" fmla="*/ 24 w 406"/>
                    <a:gd name="T33" fmla="*/ 100 h 298"/>
                    <a:gd name="T34" fmla="*/ 0 w 406"/>
                    <a:gd name="T35" fmla="*/ 70 h 298"/>
                    <a:gd name="T36" fmla="*/ 18 w 406"/>
                    <a:gd name="T37" fmla="*/ 54 h 298"/>
                    <a:gd name="T38" fmla="*/ 12 w 406"/>
                    <a:gd name="T39" fmla="*/ 18 h 298"/>
                    <a:gd name="T40" fmla="*/ 330 w 406"/>
                    <a:gd name="T41" fmla="*/ 0 h 298"/>
                    <a:gd name="T42" fmla="*/ 354 w 406"/>
                    <a:gd name="T43" fmla="*/ 18 h 298"/>
                    <a:gd name="T44" fmla="*/ 342 w 406"/>
                    <a:gd name="T45" fmla="*/ 42 h 298"/>
                    <a:gd name="T46" fmla="*/ 360 w 406"/>
                    <a:gd name="T47" fmla="*/ 7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06" h="298">
                      <a:moveTo>
                        <a:pt x="360" y="70"/>
                      </a:moveTo>
                      <a:lnTo>
                        <a:pt x="376" y="70"/>
                      </a:lnTo>
                      <a:lnTo>
                        <a:pt x="382" y="88"/>
                      </a:lnTo>
                      <a:lnTo>
                        <a:pt x="394" y="112"/>
                      </a:lnTo>
                      <a:lnTo>
                        <a:pt x="406" y="130"/>
                      </a:lnTo>
                      <a:lnTo>
                        <a:pt x="382" y="184"/>
                      </a:lnTo>
                      <a:lnTo>
                        <a:pt x="360" y="214"/>
                      </a:lnTo>
                      <a:lnTo>
                        <a:pt x="354" y="224"/>
                      </a:lnTo>
                      <a:lnTo>
                        <a:pt x="342" y="256"/>
                      </a:lnTo>
                      <a:lnTo>
                        <a:pt x="336" y="298"/>
                      </a:lnTo>
                      <a:lnTo>
                        <a:pt x="318" y="274"/>
                      </a:lnTo>
                      <a:lnTo>
                        <a:pt x="78" y="298"/>
                      </a:lnTo>
                      <a:lnTo>
                        <a:pt x="78" y="274"/>
                      </a:lnTo>
                      <a:lnTo>
                        <a:pt x="66" y="244"/>
                      </a:lnTo>
                      <a:lnTo>
                        <a:pt x="66" y="214"/>
                      </a:lnTo>
                      <a:lnTo>
                        <a:pt x="42" y="160"/>
                      </a:lnTo>
                      <a:lnTo>
                        <a:pt x="24" y="100"/>
                      </a:lnTo>
                      <a:lnTo>
                        <a:pt x="0" y="70"/>
                      </a:lnTo>
                      <a:lnTo>
                        <a:pt x="18" y="54"/>
                      </a:lnTo>
                      <a:lnTo>
                        <a:pt x="12" y="18"/>
                      </a:lnTo>
                      <a:lnTo>
                        <a:pt x="330" y="0"/>
                      </a:lnTo>
                      <a:lnTo>
                        <a:pt x="354" y="18"/>
                      </a:lnTo>
                      <a:lnTo>
                        <a:pt x="342" y="42"/>
                      </a:lnTo>
                      <a:lnTo>
                        <a:pt x="360" y="7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50" name="Freeform 60"/>
                <p:cNvSpPr>
                  <a:spLocks/>
                </p:cNvSpPr>
                <p:nvPr/>
              </p:nvSpPr>
              <p:spPr bwMode="auto">
                <a:xfrm>
                  <a:off x="4828771" y="3417145"/>
                  <a:ext cx="830453" cy="658501"/>
                </a:xfrm>
                <a:custGeom>
                  <a:avLst/>
                  <a:gdLst>
                    <a:gd name="T0" fmla="*/ 364 w 454"/>
                    <a:gd name="T1" fmla="*/ 318 h 360"/>
                    <a:gd name="T2" fmla="*/ 84 w 454"/>
                    <a:gd name="T3" fmla="*/ 348 h 360"/>
                    <a:gd name="T4" fmla="*/ 78 w 454"/>
                    <a:gd name="T5" fmla="*/ 288 h 360"/>
                    <a:gd name="T6" fmla="*/ 78 w 454"/>
                    <a:gd name="T7" fmla="*/ 126 h 360"/>
                    <a:gd name="T8" fmla="*/ 36 w 454"/>
                    <a:gd name="T9" fmla="*/ 84 h 360"/>
                    <a:gd name="T10" fmla="*/ 54 w 454"/>
                    <a:gd name="T11" fmla="*/ 72 h 360"/>
                    <a:gd name="T12" fmla="*/ 0 w 454"/>
                    <a:gd name="T13" fmla="*/ 24 h 360"/>
                    <a:gd name="T14" fmla="*/ 240 w 454"/>
                    <a:gd name="T15" fmla="*/ 0 h 360"/>
                    <a:gd name="T16" fmla="*/ 258 w 454"/>
                    <a:gd name="T17" fmla="*/ 24 h 360"/>
                    <a:gd name="T18" fmla="*/ 264 w 454"/>
                    <a:gd name="T19" fmla="*/ 54 h 360"/>
                    <a:gd name="T20" fmla="*/ 316 w 454"/>
                    <a:gd name="T21" fmla="*/ 126 h 360"/>
                    <a:gd name="T22" fmla="*/ 340 w 454"/>
                    <a:gd name="T23" fmla="*/ 126 h 360"/>
                    <a:gd name="T24" fmla="*/ 352 w 454"/>
                    <a:gd name="T25" fmla="*/ 126 h 360"/>
                    <a:gd name="T26" fmla="*/ 346 w 454"/>
                    <a:gd name="T27" fmla="*/ 168 h 360"/>
                    <a:gd name="T28" fmla="*/ 382 w 454"/>
                    <a:gd name="T29" fmla="*/ 198 h 360"/>
                    <a:gd name="T30" fmla="*/ 412 w 454"/>
                    <a:gd name="T31" fmla="*/ 216 h 360"/>
                    <a:gd name="T32" fmla="*/ 400 w 454"/>
                    <a:gd name="T33" fmla="*/ 246 h 360"/>
                    <a:gd name="T34" fmla="*/ 412 w 454"/>
                    <a:gd name="T35" fmla="*/ 270 h 360"/>
                    <a:gd name="T36" fmla="*/ 436 w 454"/>
                    <a:gd name="T37" fmla="*/ 270 h 360"/>
                    <a:gd name="T38" fmla="*/ 442 w 454"/>
                    <a:gd name="T39" fmla="*/ 258 h 360"/>
                    <a:gd name="T40" fmla="*/ 454 w 454"/>
                    <a:gd name="T41" fmla="*/ 288 h 360"/>
                    <a:gd name="T42" fmla="*/ 436 w 454"/>
                    <a:gd name="T43" fmla="*/ 312 h 360"/>
                    <a:gd name="T44" fmla="*/ 400 w 454"/>
                    <a:gd name="T45" fmla="*/ 360 h 360"/>
                    <a:gd name="T46" fmla="*/ 364 w 454"/>
                    <a:gd name="T47" fmla="*/ 354 h 360"/>
                    <a:gd name="T48" fmla="*/ 382 w 454"/>
                    <a:gd name="T49" fmla="*/ 342 h 360"/>
                    <a:gd name="T50" fmla="*/ 364 w 454"/>
                    <a:gd name="T51" fmla="*/ 318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54" h="360">
                      <a:moveTo>
                        <a:pt x="364" y="318"/>
                      </a:moveTo>
                      <a:lnTo>
                        <a:pt x="84" y="348"/>
                      </a:lnTo>
                      <a:lnTo>
                        <a:pt x="78" y="288"/>
                      </a:lnTo>
                      <a:lnTo>
                        <a:pt x="78" y="126"/>
                      </a:lnTo>
                      <a:lnTo>
                        <a:pt x="36" y="84"/>
                      </a:lnTo>
                      <a:lnTo>
                        <a:pt x="54" y="72"/>
                      </a:lnTo>
                      <a:lnTo>
                        <a:pt x="0" y="24"/>
                      </a:lnTo>
                      <a:lnTo>
                        <a:pt x="240" y="0"/>
                      </a:lnTo>
                      <a:lnTo>
                        <a:pt x="258" y="24"/>
                      </a:lnTo>
                      <a:lnTo>
                        <a:pt x="264" y="54"/>
                      </a:lnTo>
                      <a:lnTo>
                        <a:pt x="316" y="126"/>
                      </a:lnTo>
                      <a:lnTo>
                        <a:pt x="340" y="126"/>
                      </a:lnTo>
                      <a:lnTo>
                        <a:pt x="352" y="126"/>
                      </a:lnTo>
                      <a:lnTo>
                        <a:pt x="346" y="168"/>
                      </a:lnTo>
                      <a:lnTo>
                        <a:pt x="382" y="198"/>
                      </a:lnTo>
                      <a:lnTo>
                        <a:pt x="412" y="216"/>
                      </a:lnTo>
                      <a:lnTo>
                        <a:pt x="400" y="246"/>
                      </a:lnTo>
                      <a:lnTo>
                        <a:pt x="412" y="270"/>
                      </a:lnTo>
                      <a:lnTo>
                        <a:pt x="436" y="270"/>
                      </a:lnTo>
                      <a:lnTo>
                        <a:pt x="442" y="258"/>
                      </a:lnTo>
                      <a:lnTo>
                        <a:pt x="454" y="288"/>
                      </a:lnTo>
                      <a:lnTo>
                        <a:pt x="436" y="312"/>
                      </a:lnTo>
                      <a:lnTo>
                        <a:pt x="400" y="360"/>
                      </a:lnTo>
                      <a:lnTo>
                        <a:pt x="364" y="354"/>
                      </a:lnTo>
                      <a:lnTo>
                        <a:pt x="382" y="342"/>
                      </a:lnTo>
                      <a:lnTo>
                        <a:pt x="364" y="3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3495851" y="4042155"/>
                <a:ext cx="2319414" cy="1832829"/>
                <a:chOff x="3427611" y="3932971"/>
                <a:chExt cx="2319414" cy="183282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0" name="Freeform 56"/>
                <p:cNvSpPr>
                  <a:spLocks/>
                </p:cNvSpPr>
                <p:nvPr/>
              </p:nvSpPr>
              <p:spPr bwMode="auto">
                <a:xfrm>
                  <a:off x="3888567" y="3932971"/>
                  <a:ext cx="1126782" cy="625576"/>
                </a:xfrm>
                <a:custGeom>
                  <a:avLst/>
                  <a:gdLst>
                    <a:gd name="T0" fmla="*/ 66 w 616"/>
                    <a:gd name="T1" fmla="*/ 6 h 342"/>
                    <a:gd name="T2" fmla="*/ 592 w 616"/>
                    <a:gd name="T3" fmla="*/ 6 h 342"/>
                    <a:gd name="T4" fmla="*/ 598 w 616"/>
                    <a:gd name="T5" fmla="*/ 66 h 342"/>
                    <a:gd name="T6" fmla="*/ 610 w 616"/>
                    <a:gd name="T7" fmla="*/ 138 h 342"/>
                    <a:gd name="T8" fmla="*/ 616 w 616"/>
                    <a:gd name="T9" fmla="*/ 240 h 342"/>
                    <a:gd name="T10" fmla="*/ 610 w 616"/>
                    <a:gd name="T11" fmla="*/ 324 h 342"/>
                    <a:gd name="T12" fmla="*/ 616 w 616"/>
                    <a:gd name="T13" fmla="*/ 342 h 342"/>
                    <a:gd name="T14" fmla="*/ 568 w 616"/>
                    <a:gd name="T15" fmla="*/ 318 h 342"/>
                    <a:gd name="T16" fmla="*/ 532 w 616"/>
                    <a:gd name="T17" fmla="*/ 318 h 342"/>
                    <a:gd name="T18" fmla="*/ 484 w 616"/>
                    <a:gd name="T19" fmla="*/ 342 h 342"/>
                    <a:gd name="T20" fmla="*/ 478 w 616"/>
                    <a:gd name="T21" fmla="*/ 318 h 342"/>
                    <a:gd name="T22" fmla="*/ 436 w 616"/>
                    <a:gd name="T23" fmla="*/ 312 h 342"/>
                    <a:gd name="T24" fmla="*/ 424 w 616"/>
                    <a:gd name="T25" fmla="*/ 336 h 342"/>
                    <a:gd name="T26" fmla="*/ 382 w 616"/>
                    <a:gd name="T27" fmla="*/ 288 h 342"/>
                    <a:gd name="T28" fmla="*/ 346 w 616"/>
                    <a:gd name="T29" fmla="*/ 294 h 342"/>
                    <a:gd name="T30" fmla="*/ 340 w 616"/>
                    <a:gd name="T31" fmla="*/ 282 h 342"/>
                    <a:gd name="T32" fmla="*/ 256 w 616"/>
                    <a:gd name="T33" fmla="*/ 264 h 342"/>
                    <a:gd name="T34" fmla="*/ 210 w 616"/>
                    <a:gd name="T35" fmla="*/ 234 h 342"/>
                    <a:gd name="T36" fmla="*/ 198 w 616"/>
                    <a:gd name="T37" fmla="*/ 222 h 342"/>
                    <a:gd name="T38" fmla="*/ 204 w 616"/>
                    <a:gd name="T39" fmla="*/ 60 h 342"/>
                    <a:gd name="T40" fmla="*/ 0 w 616"/>
                    <a:gd name="T41" fmla="*/ 36 h 342"/>
                    <a:gd name="T42" fmla="*/ 0 w 616"/>
                    <a:gd name="T43" fmla="*/ 0 h 342"/>
                    <a:gd name="T44" fmla="*/ 66 w 616"/>
                    <a:gd name="T45" fmla="*/ 6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16" h="342">
                      <a:moveTo>
                        <a:pt x="66" y="6"/>
                      </a:moveTo>
                      <a:lnTo>
                        <a:pt x="592" y="6"/>
                      </a:lnTo>
                      <a:lnTo>
                        <a:pt x="598" y="66"/>
                      </a:lnTo>
                      <a:lnTo>
                        <a:pt x="610" y="138"/>
                      </a:lnTo>
                      <a:lnTo>
                        <a:pt x="616" y="240"/>
                      </a:lnTo>
                      <a:lnTo>
                        <a:pt x="610" y="324"/>
                      </a:lnTo>
                      <a:lnTo>
                        <a:pt x="616" y="342"/>
                      </a:lnTo>
                      <a:lnTo>
                        <a:pt x="568" y="318"/>
                      </a:lnTo>
                      <a:lnTo>
                        <a:pt x="532" y="318"/>
                      </a:lnTo>
                      <a:lnTo>
                        <a:pt x="484" y="342"/>
                      </a:lnTo>
                      <a:lnTo>
                        <a:pt x="478" y="318"/>
                      </a:lnTo>
                      <a:lnTo>
                        <a:pt x="436" y="312"/>
                      </a:lnTo>
                      <a:lnTo>
                        <a:pt x="424" y="336"/>
                      </a:lnTo>
                      <a:lnTo>
                        <a:pt x="382" y="288"/>
                      </a:lnTo>
                      <a:lnTo>
                        <a:pt x="346" y="294"/>
                      </a:lnTo>
                      <a:lnTo>
                        <a:pt x="340" y="282"/>
                      </a:lnTo>
                      <a:lnTo>
                        <a:pt x="256" y="264"/>
                      </a:lnTo>
                      <a:lnTo>
                        <a:pt x="210" y="234"/>
                      </a:lnTo>
                      <a:lnTo>
                        <a:pt x="198" y="222"/>
                      </a:lnTo>
                      <a:lnTo>
                        <a:pt x="204" y="60"/>
                      </a:lnTo>
                      <a:lnTo>
                        <a:pt x="0" y="36"/>
                      </a:lnTo>
                      <a:lnTo>
                        <a:pt x="0" y="0"/>
                      </a:lnTo>
                      <a:lnTo>
                        <a:pt x="66" y="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41" name="Freeform 57"/>
                <p:cNvSpPr>
                  <a:spLocks/>
                </p:cNvSpPr>
                <p:nvPr/>
              </p:nvSpPr>
              <p:spPr bwMode="auto">
                <a:xfrm>
                  <a:off x="3427611" y="3998821"/>
                  <a:ext cx="1719440" cy="1766979"/>
                </a:xfrm>
                <a:custGeom>
                  <a:avLst/>
                  <a:gdLst>
                    <a:gd name="T0" fmla="*/ 252 w 940"/>
                    <a:gd name="T1" fmla="*/ 0 h 966"/>
                    <a:gd name="T2" fmla="*/ 456 w 940"/>
                    <a:gd name="T3" fmla="*/ 24 h 966"/>
                    <a:gd name="T4" fmla="*/ 450 w 940"/>
                    <a:gd name="T5" fmla="*/ 186 h 966"/>
                    <a:gd name="T6" fmla="*/ 462 w 940"/>
                    <a:gd name="T7" fmla="*/ 198 h 966"/>
                    <a:gd name="T8" fmla="*/ 508 w 940"/>
                    <a:gd name="T9" fmla="*/ 228 h 966"/>
                    <a:gd name="T10" fmla="*/ 592 w 940"/>
                    <a:gd name="T11" fmla="*/ 246 h 966"/>
                    <a:gd name="T12" fmla="*/ 598 w 940"/>
                    <a:gd name="T13" fmla="*/ 258 h 966"/>
                    <a:gd name="T14" fmla="*/ 634 w 940"/>
                    <a:gd name="T15" fmla="*/ 252 h 966"/>
                    <a:gd name="T16" fmla="*/ 676 w 940"/>
                    <a:gd name="T17" fmla="*/ 300 h 966"/>
                    <a:gd name="T18" fmla="*/ 688 w 940"/>
                    <a:gd name="T19" fmla="*/ 276 h 966"/>
                    <a:gd name="T20" fmla="*/ 730 w 940"/>
                    <a:gd name="T21" fmla="*/ 282 h 966"/>
                    <a:gd name="T22" fmla="*/ 736 w 940"/>
                    <a:gd name="T23" fmla="*/ 306 h 966"/>
                    <a:gd name="T24" fmla="*/ 784 w 940"/>
                    <a:gd name="T25" fmla="*/ 282 h 966"/>
                    <a:gd name="T26" fmla="*/ 820 w 940"/>
                    <a:gd name="T27" fmla="*/ 282 h 966"/>
                    <a:gd name="T28" fmla="*/ 868 w 940"/>
                    <a:gd name="T29" fmla="*/ 306 h 966"/>
                    <a:gd name="T30" fmla="*/ 892 w 940"/>
                    <a:gd name="T31" fmla="*/ 306 h 966"/>
                    <a:gd name="T32" fmla="*/ 892 w 940"/>
                    <a:gd name="T33" fmla="*/ 348 h 966"/>
                    <a:gd name="T34" fmla="*/ 910 w 940"/>
                    <a:gd name="T35" fmla="*/ 426 h 966"/>
                    <a:gd name="T36" fmla="*/ 928 w 940"/>
                    <a:gd name="T37" fmla="*/ 462 h 966"/>
                    <a:gd name="T38" fmla="*/ 940 w 940"/>
                    <a:gd name="T39" fmla="*/ 510 h 966"/>
                    <a:gd name="T40" fmla="*/ 916 w 940"/>
                    <a:gd name="T41" fmla="*/ 612 h 966"/>
                    <a:gd name="T42" fmla="*/ 874 w 940"/>
                    <a:gd name="T43" fmla="*/ 630 h 966"/>
                    <a:gd name="T44" fmla="*/ 844 w 940"/>
                    <a:gd name="T45" fmla="*/ 624 h 966"/>
                    <a:gd name="T46" fmla="*/ 826 w 940"/>
                    <a:gd name="T47" fmla="*/ 672 h 966"/>
                    <a:gd name="T48" fmla="*/ 766 w 940"/>
                    <a:gd name="T49" fmla="*/ 678 h 966"/>
                    <a:gd name="T50" fmla="*/ 664 w 940"/>
                    <a:gd name="T51" fmla="*/ 768 h 966"/>
                    <a:gd name="T52" fmla="*/ 658 w 940"/>
                    <a:gd name="T53" fmla="*/ 906 h 966"/>
                    <a:gd name="T54" fmla="*/ 682 w 940"/>
                    <a:gd name="T55" fmla="*/ 966 h 966"/>
                    <a:gd name="T56" fmla="*/ 526 w 940"/>
                    <a:gd name="T57" fmla="*/ 936 h 966"/>
                    <a:gd name="T58" fmla="*/ 496 w 940"/>
                    <a:gd name="T59" fmla="*/ 882 h 966"/>
                    <a:gd name="T60" fmla="*/ 496 w 940"/>
                    <a:gd name="T61" fmla="*/ 816 h 966"/>
                    <a:gd name="T62" fmla="*/ 354 w 940"/>
                    <a:gd name="T63" fmla="*/ 600 h 966"/>
                    <a:gd name="T64" fmla="*/ 258 w 940"/>
                    <a:gd name="T65" fmla="*/ 600 h 966"/>
                    <a:gd name="T66" fmla="*/ 216 w 940"/>
                    <a:gd name="T67" fmla="*/ 672 h 966"/>
                    <a:gd name="T68" fmla="*/ 126 w 940"/>
                    <a:gd name="T69" fmla="*/ 606 h 966"/>
                    <a:gd name="T70" fmla="*/ 120 w 940"/>
                    <a:gd name="T71" fmla="*/ 522 h 966"/>
                    <a:gd name="T72" fmla="*/ 54 w 940"/>
                    <a:gd name="T73" fmla="*/ 504 h 966"/>
                    <a:gd name="T74" fmla="*/ 0 w 940"/>
                    <a:gd name="T75" fmla="*/ 414 h 966"/>
                    <a:gd name="T76" fmla="*/ 228 w 940"/>
                    <a:gd name="T77" fmla="*/ 426 h 966"/>
                    <a:gd name="T78" fmla="*/ 252 w 940"/>
                    <a:gd name="T79" fmla="*/ 0 h 9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40" h="966">
                      <a:moveTo>
                        <a:pt x="252" y="0"/>
                      </a:moveTo>
                      <a:lnTo>
                        <a:pt x="456" y="24"/>
                      </a:lnTo>
                      <a:lnTo>
                        <a:pt x="450" y="186"/>
                      </a:lnTo>
                      <a:lnTo>
                        <a:pt x="462" y="198"/>
                      </a:lnTo>
                      <a:lnTo>
                        <a:pt x="508" y="228"/>
                      </a:lnTo>
                      <a:lnTo>
                        <a:pt x="592" y="246"/>
                      </a:lnTo>
                      <a:lnTo>
                        <a:pt x="598" y="258"/>
                      </a:lnTo>
                      <a:lnTo>
                        <a:pt x="634" y="252"/>
                      </a:lnTo>
                      <a:lnTo>
                        <a:pt x="676" y="300"/>
                      </a:lnTo>
                      <a:lnTo>
                        <a:pt x="688" y="276"/>
                      </a:lnTo>
                      <a:lnTo>
                        <a:pt x="730" y="282"/>
                      </a:lnTo>
                      <a:lnTo>
                        <a:pt x="736" y="306"/>
                      </a:lnTo>
                      <a:lnTo>
                        <a:pt x="784" y="282"/>
                      </a:lnTo>
                      <a:lnTo>
                        <a:pt x="820" y="282"/>
                      </a:lnTo>
                      <a:lnTo>
                        <a:pt x="868" y="306"/>
                      </a:lnTo>
                      <a:lnTo>
                        <a:pt x="892" y="306"/>
                      </a:lnTo>
                      <a:lnTo>
                        <a:pt x="892" y="348"/>
                      </a:lnTo>
                      <a:lnTo>
                        <a:pt x="910" y="426"/>
                      </a:lnTo>
                      <a:lnTo>
                        <a:pt x="928" y="462"/>
                      </a:lnTo>
                      <a:lnTo>
                        <a:pt x="940" y="510"/>
                      </a:lnTo>
                      <a:lnTo>
                        <a:pt x="916" y="612"/>
                      </a:lnTo>
                      <a:lnTo>
                        <a:pt x="874" y="630"/>
                      </a:lnTo>
                      <a:lnTo>
                        <a:pt x="844" y="624"/>
                      </a:lnTo>
                      <a:lnTo>
                        <a:pt x="826" y="672"/>
                      </a:lnTo>
                      <a:lnTo>
                        <a:pt x="766" y="678"/>
                      </a:lnTo>
                      <a:lnTo>
                        <a:pt x="664" y="768"/>
                      </a:lnTo>
                      <a:lnTo>
                        <a:pt x="658" y="906"/>
                      </a:lnTo>
                      <a:lnTo>
                        <a:pt x="682" y="966"/>
                      </a:lnTo>
                      <a:lnTo>
                        <a:pt x="526" y="936"/>
                      </a:lnTo>
                      <a:lnTo>
                        <a:pt x="496" y="882"/>
                      </a:lnTo>
                      <a:lnTo>
                        <a:pt x="496" y="816"/>
                      </a:lnTo>
                      <a:lnTo>
                        <a:pt x="354" y="600"/>
                      </a:lnTo>
                      <a:lnTo>
                        <a:pt x="258" y="600"/>
                      </a:lnTo>
                      <a:lnTo>
                        <a:pt x="216" y="672"/>
                      </a:lnTo>
                      <a:lnTo>
                        <a:pt x="126" y="606"/>
                      </a:lnTo>
                      <a:lnTo>
                        <a:pt x="120" y="522"/>
                      </a:lnTo>
                      <a:lnTo>
                        <a:pt x="54" y="504"/>
                      </a:lnTo>
                      <a:lnTo>
                        <a:pt x="0" y="414"/>
                      </a:lnTo>
                      <a:lnTo>
                        <a:pt x="228" y="426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42" name="Freeform 61"/>
                <p:cNvSpPr>
                  <a:spLocks/>
                </p:cNvSpPr>
                <p:nvPr/>
              </p:nvSpPr>
              <p:spPr bwMode="auto">
                <a:xfrm>
                  <a:off x="4982423" y="3998821"/>
                  <a:ext cx="578024" cy="636551"/>
                </a:xfrm>
                <a:custGeom>
                  <a:avLst/>
                  <a:gdLst>
                    <a:gd name="T0" fmla="*/ 280 w 316"/>
                    <a:gd name="T1" fmla="*/ 36 h 348"/>
                    <a:gd name="T2" fmla="*/ 316 w 316"/>
                    <a:gd name="T3" fmla="*/ 42 h 348"/>
                    <a:gd name="T4" fmla="*/ 304 w 316"/>
                    <a:gd name="T5" fmla="*/ 108 h 348"/>
                    <a:gd name="T6" fmla="*/ 304 w 316"/>
                    <a:gd name="T7" fmla="*/ 138 h 348"/>
                    <a:gd name="T8" fmla="*/ 280 w 316"/>
                    <a:gd name="T9" fmla="*/ 174 h 348"/>
                    <a:gd name="T10" fmla="*/ 256 w 316"/>
                    <a:gd name="T11" fmla="*/ 220 h 348"/>
                    <a:gd name="T12" fmla="*/ 238 w 316"/>
                    <a:gd name="T13" fmla="*/ 258 h 348"/>
                    <a:gd name="T14" fmla="*/ 244 w 316"/>
                    <a:gd name="T15" fmla="*/ 306 h 348"/>
                    <a:gd name="T16" fmla="*/ 238 w 316"/>
                    <a:gd name="T17" fmla="*/ 330 h 348"/>
                    <a:gd name="T18" fmla="*/ 42 w 316"/>
                    <a:gd name="T19" fmla="*/ 348 h 348"/>
                    <a:gd name="T20" fmla="*/ 42 w 316"/>
                    <a:gd name="T21" fmla="*/ 306 h 348"/>
                    <a:gd name="T22" fmla="*/ 18 w 316"/>
                    <a:gd name="T23" fmla="*/ 306 h 348"/>
                    <a:gd name="T24" fmla="*/ 12 w 316"/>
                    <a:gd name="T25" fmla="*/ 288 h 348"/>
                    <a:gd name="T26" fmla="*/ 18 w 316"/>
                    <a:gd name="T27" fmla="*/ 204 h 348"/>
                    <a:gd name="T28" fmla="*/ 12 w 316"/>
                    <a:gd name="T29" fmla="*/ 102 h 348"/>
                    <a:gd name="T30" fmla="*/ 0 w 316"/>
                    <a:gd name="T31" fmla="*/ 30 h 348"/>
                    <a:gd name="T32" fmla="*/ 280 w 316"/>
                    <a:gd name="T33" fmla="*/ 0 h 348"/>
                    <a:gd name="T34" fmla="*/ 298 w 316"/>
                    <a:gd name="T35" fmla="*/ 24 h 348"/>
                    <a:gd name="T36" fmla="*/ 280 w 316"/>
                    <a:gd name="T37" fmla="*/ 3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6" h="348">
                      <a:moveTo>
                        <a:pt x="280" y="36"/>
                      </a:moveTo>
                      <a:lnTo>
                        <a:pt x="316" y="42"/>
                      </a:lnTo>
                      <a:lnTo>
                        <a:pt x="304" y="108"/>
                      </a:lnTo>
                      <a:lnTo>
                        <a:pt x="304" y="138"/>
                      </a:lnTo>
                      <a:lnTo>
                        <a:pt x="280" y="174"/>
                      </a:lnTo>
                      <a:lnTo>
                        <a:pt x="256" y="220"/>
                      </a:lnTo>
                      <a:lnTo>
                        <a:pt x="238" y="258"/>
                      </a:lnTo>
                      <a:lnTo>
                        <a:pt x="244" y="306"/>
                      </a:lnTo>
                      <a:lnTo>
                        <a:pt x="238" y="330"/>
                      </a:lnTo>
                      <a:lnTo>
                        <a:pt x="42" y="348"/>
                      </a:lnTo>
                      <a:lnTo>
                        <a:pt x="42" y="306"/>
                      </a:lnTo>
                      <a:lnTo>
                        <a:pt x="18" y="306"/>
                      </a:lnTo>
                      <a:lnTo>
                        <a:pt x="12" y="288"/>
                      </a:lnTo>
                      <a:lnTo>
                        <a:pt x="18" y="204"/>
                      </a:lnTo>
                      <a:lnTo>
                        <a:pt x="12" y="102"/>
                      </a:lnTo>
                      <a:lnTo>
                        <a:pt x="0" y="30"/>
                      </a:lnTo>
                      <a:lnTo>
                        <a:pt x="280" y="0"/>
                      </a:lnTo>
                      <a:lnTo>
                        <a:pt x="298" y="24"/>
                      </a:lnTo>
                      <a:lnTo>
                        <a:pt x="280" y="3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43" name="Freeform 62"/>
                <p:cNvSpPr>
                  <a:spLocks/>
                </p:cNvSpPr>
                <p:nvPr/>
              </p:nvSpPr>
              <p:spPr bwMode="auto">
                <a:xfrm>
                  <a:off x="5059249" y="4602448"/>
                  <a:ext cx="687776" cy="559726"/>
                </a:xfrm>
                <a:custGeom>
                  <a:avLst/>
                  <a:gdLst>
                    <a:gd name="T0" fmla="*/ 196 w 376"/>
                    <a:gd name="T1" fmla="*/ 0 h 306"/>
                    <a:gd name="T2" fmla="*/ 220 w 376"/>
                    <a:gd name="T3" fmla="*/ 60 h 306"/>
                    <a:gd name="T4" fmla="*/ 190 w 376"/>
                    <a:gd name="T5" fmla="*/ 114 h 306"/>
                    <a:gd name="T6" fmla="*/ 178 w 376"/>
                    <a:gd name="T7" fmla="*/ 162 h 306"/>
                    <a:gd name="T8" fmla="*/ 316 w 376"/>
                    <a:gd name="T9" fmla="*/ 156 h 306"/>
                    <a:gd name="T10" fmla="*/ 316 w 376"/>
                    <a:gd name="T11" fmla="*/ 186 h 306"/>
                    <a:gd name="T12" fmla="*/ 340 w 376"/>
                    <a:gd name="T13" fmla="*/ 210 h 306"/>
                    <a:gd name="T14" fmla="*/ 292 w 376"/>
                    <a:gd name="T15" fmla="*/ 216 h 306"/>
                    <a:gd name="T16" fmla="*/ 286 w 376"/>
                    <a:gd name="T17" fmla="*/ 222 h 306"/>
                    <a:gd name="T18" fmla="*/ 334 w 376"/>
                    <a:gd name="T19" fmla="*/ 258 h 306"/>
                    <a:gd name="T20" fmla="*/ 376 w 376"/>
                    <a:gd name="T21" fmla="*/ 306 h 306"/>
                    <a:gd name="T22" fmla="*/ 328 w 376"/>
                    <a:gd name="T23" fmla="*/ 282 h 306"/>
                    <a:gd name="T24" fmla="*/ 316 w 376"/>
                    <a:gd name="T25" fmla="*/ 306 h 306"/>
                    <a:gd name="T26" fmla="*/ 238 w 376"/>
                    <a:gd name="T27" fmla="*/ 306 h 306"/>
                    <a:gd name="T28" fmla="*/ 238 w 376"/>
                    <a:gd name="T29" fmla="*/ 294 h 306"/>
                    <a:gd name="T30" fmla="*/ 226 w 376"/>
                    <a:gd name="T31" fmla="*/ 276 h 306"/>
                    <a:gd name="T32" fmla="*/ 202 w 376"/>
                    <a:gd name="T33" fmla="*/ 282 h 306"/>
                    <a:gd name="T34" fmla="*/ 178 w 376"/>
                    <a:gd name="T35" fmla="*/ 264 h 306"/>
                    <a:gd name="T36" fmla="*/ 156 w 376"/>
                    <a:gd name="T37" fmla="*/ 270 h 306"/>
                    <a:gd name="T38" fmla="*/ 156 w 376"/>
                    <a:gd name="T39" fmla="*/ 288 h 306"/>
                    <a:gd name="T40" fmla="*/ 24 w 376"/>
                    <a:gd name="T41" fmla="*/ 282 h 306"/>
                    <a:gd name="T42" fmla="*/ 48 w 376"/>
                    <a:gd name="T43" fmla="*/ 180 h 306"/>
                    <a:gd name="T44" fmla="*/ 36 w 376"/>
                    <a:gd name="T45" fmla="*/ 132 h 306"/>
                    <a:gd name="T46" fmla="*/ 18 w 376"/>
                    <a:gd name="T47" fmla="*/ 96 h 306"/>
                    <a:gd name="T48" fmla="*/ 0 w 376"/>
                    <a:gd name="T49" fmla="*/ 18 h 306"/>
                    <a:gd name="T50" fmla="*/ 196 w 376"/>
                    <a:gd name="T51" fmla="*/ 0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76" h="306">
                      <a:moveTo>
                        <a:pt x="196" y="0"/>
                      </a:moveTo>
                      <a:lnTo>
                        <a:pt x="220" y="60"/>
                      </a:lnTo>
                      <a:lnTo>
                        <a:pt x="190" y="114"/>
                      </a:lnTo>
                      <a:lnTo>
                        <a:pt x="178" y="162"/>
                      </a:lnTo>
                      <a:lnTo>
                        <a:pt x="316" y="156"/>
                      </a:lnTo>
                      <a:lnTo>
                        <a:pt x="316" y="186"/>
                      </a:lnTo>
                      <a:lnTo>
                        <a:pt x="340" y="210"/>
                      </a:lnTo>
                      <a:lnTo>
                        <a:pt x="292" y="216"/>
                      </a:lnTo>
                      <a:lnTo>
                        <a:pt x="286" y="222"/>
                      </a:lnTo>
                      <a:lnTo>
                        <a:pt x="334" y="258"/>
                      </a:lnTo>
                      <a:lnTo>
                        <a:pt x="376" y="306"/>
                      </a:lnTo>
                      <a:lnTo>
                        <a:pt x="328" y="282"/>
                      </a:lnTo>
                      <a:lnTo>
                        <a:pt x="316" y="306"/>
                      </a:lnTo>
                      <a:lnTo>
                        <a:pt x="238" y="306"/>
                      </a:lnTo>
                      <a:lnTo>
                        <a:pt x="238" y="294"/>
                      </a:lnTo>
                      <a:lnTo>
                        <a:pt x="226" y="276"/>
                      </a:lnTo>
                      <a:lnTo>
                        <a:pt x="202" y="282"/>
                      </a:lnTo>
                      <a:lnTo>
                        <a:pt x="178" y="264"/>
                      </a:lnTo>
                      <a:lnTo>
                        <a:pt x="156" y="270"/>
                      </a:lnTo>
                      <a:lnTo>
                        <a:pt x="156" y="288"/>
                      </a:lnTo>
                      <a:lnTo>
                        <a:pt x="24" y="282"/>
                      </a:lnTo>
                      <a:lnTo>
                        <a:pt x="48" y="180"/>
                      </a:lnTo>
                      <a:lnTo>
                        <a:pt x="36" y="132"/>
                      </a:lnTo>
                      <a:lnTo>
                        <a:pt x="18" y="96"/>
                      </a:lnTo>
                      <a:lnTo>
                        <a:pt x="0" y="18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5575917" y="3529568"/>
                <a:ext cx="1236533" cy="1470654"/>
                <a:chOff x="5384845" y="3515920"/>
                <a:chExt cx="1236533" cy="1470654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6" name="Freeform 65"/>
                <p:cNvSpPr>
                  <a:spLocks/>
                </p:cNvSpPr>
                <p:nvPr/>
              </p:nvSpPr>
              <p:spPr bwMode="auto">
                <a:xfrm>
                  <a:off x="5384845" y="4207347"/>
                  <a:ext cx="482906" cy="779227"/>
                </a:xfrm>
                <a:custGeom>
                  <a:avLst/>
                  <a:gdLst>
                    <a:gd name="T0" fmla="*/ 84 w 264"/>
                    <a:gd name="T1" fmla="*/ 24 h 426"/>
                    <a:gd name="T2" fmla="*/ 228 w 264"/>
                    <a:gd name="T3" fmla="*/ 0 h 426"/>
                    <a:gd name="T4" fmla="*/ 246 w 264"/>
                    <a:gd name="T5" fmla="*/ 12 h 426"/>
                    <a:gd name="T6" fmla="*/ 246 w 264"/>
                    <a:gd name="T7" fmla="*/ 288 h 426"/>
                    <a:gd name="T8" fmla="*/ 264 w 264"/>
                    <a:gd name="T9" fmla="*/ 408 h 426"/>
                    <a:gd name="T10" fmla="*/ 204 w 264"/>
                    <a:gd name="T11" fmla="*/ 414 h 426"/>
                    <a:gd name="T12" fmla="*/ 162 w 264"/>
                    <a:gd name="T13" fmla="*/ 426 h 426"/>
                    <a:gd name="T14" fmla="*/ 138 w 264"/>
                    <a:gd name="T15" fmla="*/ 402 h 426"/>
                    <a:gd name="T16" fmla="*/ 138 w 264"/>
                    <a:gd name="T17" fmla="*/ 372 h 426"/>
                    <a:gd name="T18" fmla="*/ 0 w 264"/>
                    <a:gd name="T19" fmla="*/ 378 h 426"/>
                    <a:gd name="T20" fmla="*/ 12 w 264"/>
                    <a:gd name="T21" fmla="*/ 330 h 426"/>
                    <a:gd name="T22" fmla="*/ 42 w 264"/>
                    <a:gd name="T23" fmla="*/ 276 h 426"/>
                    <a:gd name="T24" fmla="*/ 18 w 264"/>
                    <a:gd name="T25" fmla="*/ 216 h 426"/>
                    <a:gd name="T26" fmla="*/ 24 w 264"/>
                    <a:gd name="T27" fmla="*/ 192 h 426"/>
                    <a:gd name="T28" fmla="*/ 18 w 264"/>
                    <a:gd name="T29" fmla="*/ 144 h 426"/>
                    <a:gd name="T30" fmla="*/ 36 w 264"/>
                    <a:gd name="T31" fmla="*/ 102 h 426"/>
                    <a:gd name="T32" fmla="*/ 60 w 264"/>
                    <a:gd name="T33" fmla="*/ 60 h 426"/>
                    <a:gd name="T34" fmla="*/ 84 w 264"/>
                    <a:gd name="T35" fmla="*/ 24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64" h="426">
                      <a:moveTo>
                        <a:pt x="84" y="24"/>
                      </a:moveTo>
                      <a:lnTo>
                        <a:pt x="228" y="0"/>
                      </a:lnTo>
                      <a:lnTo>
                        <a:pt x="246" y="12"/>
                      </a:lnTo>
                      <a:lnTo>
                        <a:pt x="246" y="288"/>
                      </a:lnTo>
                      <a:lnTo>
                        <a:pt x="264" y="408"/>
                      </a:lnTo>
                      <a:lnTo>
                        <a:pt x="204" y="414"/>
                      </a:lnTo>
                      <a:lnTo>
                        <a:pt x="162" y="426"/>
                      </a:lnTo>
                      <a:lnTo>
                        <a:pt x="138" y="402"/>
                      </a:lnTo>
                      <a:lnTo>
                        <a:pt x="138" y="372"/>
                      </a:lnTo>
                      <a:lnTo>
                        <a:pt x="0" y="378"/>
                      </a:lnTo>
                      <a:lnTo>
                        <a:pt x="12" y="330"/>
                      </a:lnTo>
                      <a:lnTo>
                        <a:pt x="42" y="276"/>
                      </a:lnTo>
                      <a:lnTo>
                        <a:pt x="18" y="216"/>
                      </a:lnTo>
                      <a:lnTo>
                        <a:pt x="24" y="192"/>
                      </a:lnTo>
                      <a:lnTo>
                        <a:pt x="18" y="144"/>
                      </a:lnTo>
                      <a:lnTo>
                        <a:pt x="36" y="102"/>
                      </a:lnTo>
                      <a:lnTo>
                        <a:pt x="60" y="60"/>
                      </a:lnTo>
                      <a:lnTo>
                        <a:pt x="8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37" name="Freeform 69"/>
                <p:cNvSpPr>
                  <a:spLocks/>
                </p:cNvSpPr>
                <p:nvPr/>
              </p:nvSpPr>
              <p:spPr bwMode="auto">
                <a:xfrm>
                  <a:off x="5626298" y="3515920"/>
                  <a:ext cx="940204" cy="471926"/>
                </a:xfrm>
                <a:custGeom>
                  <a:avLst/>
                  <a:gdLst>
                    <a:gd name="T0" fmla="*/ 18 w 514"/>
                    <a:gd name="T1" fmla="*/ 234 h 258"/>
                    <a:gd name="T2" fmla="*/ 6 w 514"/>
                    <a:gd name="T3" fmla="*/ 204 h 258"/>
                    <a:gd name="T4" fmla="*/ 48 w 514"/>
                    <a:gd name="T5" fmla="*/ 192 h 258"/>
                    <a:gd name="T6" fmla="*/ 42 w 514"/>
                    <a:gd name="T7" fmla="*/ 186 h 258"/>
                    <a:gd name="T8" fmla="*/ 72 w 514"/>
                    <a:gd name="T9" fmla="*/ 162 h 258"/>
                    <a:gd name="T10" fmla="*/ 72 w 514"/>
                    <a:gd name="T11" fmla="*/ 132 h 258"/>
                    <a:gd name="T12" fmla="*/ 132 w 514"/>
                    <a:gd name="T13" fmla="*/ 120 h 258"/>
                    <a:gd name="T14" fmla="*/ 156 w 514"/>
                    <a:gd name="T15" fmla="*/ 132 h 258"/>
                    <a:gd name="T16" fmla="*/ 198 w 514"/>
                    <a:gd name="T17" fmla="*/ 120 h 258"/>
                    <a:gd name="T18" fmla="*/ 210 w 514"/>
                    <a:gd name="T19" fmla="*/ 90 h 258"/>
                    <a:gd name="T20" fmla="*/ 246 w 514"/>
                    <a:gd name="T21" fmla="*/ 90 h 258"/>
                    <a:gd name="T22" fmla="*/ 270 w 514"/>
                    <a:gd name="T23" fmla="*/ 48 h 258"/>
                    <a:gd name="T24" fmla="*/ 312 w 514"/>
                    <a:gd name="T25" fmla="*/ 30 h 258"/>
                    <a:gd name="T26" fmla="*/ 312 w 514"/>
                    <a:gd name="T27" fmla="*/ 18 h 258"/>
                    <a:gd name="T28" fmla="*/ 336 w 514"/>
                    <a:gd name="T29" fmla="*/ 0 h 258"/>
                    <a:gd name="T30" fmla="*/ 390 w 514"/>
                    <a:gd name="T31" fmla="*/ 30 h 258"/>
                    <a:gd name="T32" fmla="*/ 436 w 514"/>
                    <a:gd name="T33" fmla="*/ 18 h 258"/>
                    <a:gd name="T34" fmla="*/ 454 w 514"/>
                    <a:gd name="T35" fmla="*/ 30 h 258"/>
                    <a:gd name="T36" fmla="*/ 466 w 514"/>
                    <a:gd name="T37" fmla="*/ 72 h 258"/>
                    <a:gd name="T38" fmla="*/ 478 w 514"/>
                    <a:gd name="T39" fmla="*/ 102 h 258"/>
                    <a:gd name="T40" fmla="*/ 514 w 514"/>
                    <a:gd name="T41" fmla="*/ 114 h 258"/>
                    <a:gd name="T42" fmla="*/ 414 w 514"/>
                    <a:gd name="T43" fmla="*/ 204 h 258"/>
                    <a:gd name="T44" fmla="*/ 0 w 514"/>
                    <a:gd name="T45" fmla="*/ 258 h 258"/>
                    <a:gd name="T46" fmla="*/ 18 w 514"/>
                    <a:gd name="T47" fmla="*/ 234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14" h="258">
                      <a:moveTo>
                        <a:pt x="18" y="234"/>
                      </a:moveTo>
                      <a:lnTo>
                        <a:pt x="6" y="204"/>
                      </a:lnTo>
                      <a:lnTo>
                        <a:pt x="48" y="192"/>
                      </a:lnTo>
                      <a:lnTo>
                        <a:pt x="42" y="186"/>
                      </a:lnTo>
                      <a:lnTo>
                        <a:pt x="72" y="162"/>
                      </a:lnTo>
                      <a:lnTo>
                        <a:pt x="72" y="132"/>
                      </a:lnTo>
                      <a:lnTo>
                        <a:pt x="132" y="120"/>
                      </a:lnTo>
                      <a:lnTo>
                        <a:pt x="156" y="132"/>
                      </a:lnTo>
                      <a:lnTo>
                        <a:pt x="198" y="120"/>
                      </a:lnTo>
                      <a:lnTo>
                        <a:pt x="210" y="90"/>
                      </a:lnTo>
                      <a:lnTo>
                        <a:pt x="246" y="90"/>
                      </a:lnTo>
                      <a:lnTo>
                        <a:pt x="270" y="48"/>
                      </a:lnTo>
                      <a:lnTo>
                        <a:pt x="312" y="30"/>
                      </a:lnTo>
                      <a:lnTo>
                        <a:pt x="312" y="18"/>
                      </a:lnTo>
                      <a:lnTo>
                        <a:pt x="336" y="0"/>
                      </a:lnTo>
                      <a:lnTo>
                        <a:pt x="390" y="30"/>
                      </a:lnTo>
                      <a:lnTo>
                        <a:pt x="436" y="18"/>
                      </a:lnTo>
                      <a:lnTo>
                        <a:pt x="454" y="30"/>
                      </a:lnTo>
                      <a:lnTo>
                        <a:pt x="466" y="72"/>
                      </a:lnTo>
                      <a:lnTo>
                        <a:pt x="478" y="102"/>
                      </a:lnTo>
                      <a:lnTo>
                        <a:pt x="514" y="114"/>
                      </a:lnTo>
                      <a:lnTo>
                        <a:pt x="414" y="204"/>
                      </a:lnTo>
                      <a:lnTo>
                        <a:pt x="0" y="258"/>
                      </a:lnTo>
                      <a:lnTo>
                        <a:pt x="18" y="23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38" name="Freeform 70"/>
                <p:cNvSpPr>
                  <a:spLocks/>
                </p:cNvSpPr>
                <p:nvPr/>
              </p:nvSpPr>
              <p:spPr bwMode="auto">
                <a:xfrm>
                  <a:off x="5538497" y="3834196"/>
                  <a:ext cx="1082881" cy="417051"/>
                </a:xfrm>
                <a:custGeom>
                  <a:avLst/>
                  <a:gdLst>
                    <a:gd name="T0" fmla="*/ 12 w 592"/>
                    <a:gd name="T1" fmla="*/ 132 h 228"/>
                    <a:gd name="T2" fmla="*/ 48 w 592"/>
                    <a:gd name="T3" fmla="*/ 84 h 228"/>
                    <a:gd name="T4" fmla="*/ 462 w 592"/>
                    <a:gd name="T5" fmla="*/ 30 h 228"/>
                    <a:gd name="T6" fmla="*/ 592 w 592"/>
                    <a:gd name="T7" fmla="*/ 0 h 228"/>
                    <a:gd name="T8" fmla="*/ 568 w 592"/>
                    <a:gd name="T9" fmla="*/ 54 h 228"/>
                    <a:gd name="T10" fmla="*/ 544 w 592"/>
                    <a:gd name="T11" fmla="*/ 54 h 228"/>
                    <a:gd name="T12" fmla="*/ 456 w 592"/>
                    <a:gd name="T13" fmla="*/ 126 h 228"/>
                    <a:gd name="T14" fmla="*/ 438 w 592"/>
                    <a:gd name="T15" fmla="*/ 162 h 228"/>
                    <a:gd name="T16" fmla="*/ 362 w 592"/>
                    <a:gd name="T17" fmla="*/ 174 h 228"/>
                    <a:gd name="T18" fmla="*/ 144 w 592"/>
                    <a:gd name="T19" fmla="*/ 204 h 228"/>
                    <a:gd name="T20" fmla="*/ 0 w 592"/>
                    <a:gd name="T21" fmla="*/ 228 h 228"/>
                    <a:gd name="T22" fmla="*/ 0 w 592"/>
                    <a:gd name="T23" fmla="*/ 198 h 228"/>
                    <a:gd name="T24" fmla="*/ 12 w 592"/>
                    <a:gd name="T25" fmla="*/ 132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92" h="228">
                      <a:moveTo>
                        <a:pt x="12" y="132"/>
                      </a:moveTo>
                      <a:lnTo>
                        <a:pt x="48" y="84"/>
                      </a:lnTo>
                      <a:lnTo>
                        <a:pt x="462" y="30"/>
                      </a:lnTo>
                      <a:lnTo>
                        <a:pt x="592" y="0"/>
                      </a:lnTo>
                      <a:lnTo>
                        <a:pt x="568" y="54"/>
                      </a:lnTo>
                      <a:lnTo>
                        <a:pt x="544" y="54"/>
                      </a:lnTo>
                      <a:lnTo>
                        <a:pt x="456" y="126"/>
                      </a:lnTo>
                      <a:lnTo>
                        <a:pt x="438" y="162"/>
                      </a:lnTo>
                      <a:lnTo>
                        <a:pt x="362" y="174"/>
                      </a:lnTo>
                      <a:lnTo>
                        <a:pt x="144" y="204"/>
                      </a:lnTo>
                      <a:lnTo>
                        <a:pt x="0" y="228"/>
                      </a:lnTo>
                      <a:lnTo>
                        <a:pt x="0" y="198"/>
                      </a:lnTo>
                      <a:lnTo>
                        <a:pt x="12" y="1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39" name="Freeform 71"/>
                <p:cNvSpPr>
                  <a:spLocks/>
                </p:cNvSpPr>
                <p:nvPr/>
              </p:nvSpPr>
              <p:spPr bwMode="auto">
                <a:xfrm>
                  <a:off x="5801901" y="4152472"/>
                  <a:ext cx="537782" cy="823127"/>
                </a:xfrm>
                <a:custGeom>
                  <a:avLst/>
                  <a:gdLst>
                    <a:gd name="T0" fmla="*/ 270 w 294"/>
                    <a:gd name="T1" fmla="*/ 198 h 450"/>
                    <a:gd name="T2" fmla="*/ 294 w 294"/>
                    <a:gd name="T3" fmla="*/ 246 h 450"/>
                    <a:gd name="T4" fmla="*/ 270 w 294"/>
                    <a:gd name="T5" fmla="*/ 288 h 450"/>
                    <a:gd name="T6" fmla="*/ 282 w 294"/>
                    <a:gd name="T7" fmla="*/ 360 h 450"/>
                    <a:gd name="T8" fmla="*/ 84 w 294"/>
                    <a:gd name="T9" fmla="*/ 378 h 450"/>
                    <a:gd name="T10" fmla="*/ 102 w 294"/>
                    <a:gd name="T11" fmla="*/ 402 h 450"/>
                    <a:gd name="T12" fmla="*/ 114 w 294"/>
                    <a:gd name="T13" fmla="*/ 414 h 450"/>
                    <a:gd name="T14" fmla="*/ 72 w 294"/>
                    <a:gd name="T15" fmla="*/ 450 h 450"/>
                    <a:gd name="T16" fmla="*/ 66 w 294"/>
                    <a:gd name="T17" fmla="*/ 402 h 450"/>
                    <a:gd name="T18" fmla="*/ 36 w 294"/>
                    <a:gd name="T19" fmla="*/ 438 h 450"/>
                    <a:gd name="T20" fmla="*/ 18 w 294"/>
                    <a:gd name="T21" fmla="*/ 318 h 450"/>
                    <a:gd name="T22" fmla="*/ 18 w 294"/>
                    <a:gd name="T23" fmla="*/ 42 h 450"/>
                    <a:gd name="T24" fmla="*/ 0 w 294"/>
                    <a:gd name="T25" fmla="*/ 30 h 450"/>
                    <a:gd name="T26" fmla="*/ 216 w 294"/>
                    <a:gd name="T27" fmla="*/ 0 h 450"/>
                    <a:gd name="T28" fmla="*/ 270 w 294"/>
                    <a:gd name="T29" fmla="*/ 198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94" h="450">
                      <a:moveTo>
                        <a:pt x="270" y="198"/>
                      </a:moveTo>
                      <a:lnTo>
                        <a:pt x="294" y="246"/>
                      </a:lnTo>
                      <a:lnTo>
                        <a:pt x="270" y="288"/>
                      </a:lnTo>
                      <a:lnTo>
                        <a:pt x="282" y="360"/>
                      </a:lnTo>
                      <a:lnTo>
                        <a:pt x="84" y="378"/>
                      </a:lnTo>
                      <a:lnTo>
                        <a:pt x="102" y="402"/>
                      </a:lnTo>
                      <a:lnTo>
                        <a:pt x="114" y="414"/>
                      </a:lnTo>
                      <a:lnTo>
                        <a:pt x="72" y="450"/>
                      </a:lnTo>
                      <a:lnTo>
                        <a:pt x="66" y="402"/>
                      </a:lnTo>
                      <a:lnTo>
                        <a:pt x="36" y="438"/>
                      </a:lnTo>
                      <a:lnTo>
                        <a:pt x="18" y="318"/>
                      </a:lnTo>
                      <a:lnTo>
                        <a:pt x="18" y="42"/>
                      </a:lnTo>
                      <a:lnTo>
                        <a:pt x="0" y="30"/>
                      </a:lnTo>
                      <a:lnTo>
                        <a:pt x="216" y="0"/>
                      </a:lnTo>
                      <a:lnTo>
                        <a:pt x="270" y="19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5337839" y="2156852"/>
                <a:ext cx="1540178" cy="1576745"/>
                <a:chOff x="5187711" y="2266036"/>
                <a:chExt cx="1540178" cy="1576745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0" name="Freeform 63"/>
                <p:cNvSpPr>
                  <a:spLocks/>
                </p:cNvSpPr>
                <p:nvPr/>
              </p:nvSpPr>
              <p:spPr bwMode="auto">
                <a:xfrm>
                  <a:off x="5187711" y="2342861"/>
                  <a:ext cx="654850" cy="665818"/>
                </a:xfrm>
                <a:custGeom>
                  <a:avLst/>
                  <a:gdLst>
                    <a:gd name="T0" fmla="*/ 72 w 358"/>
                    <a:gd name="T1" fmla="*/ 24 h 364"/>
                    <a:gd name="T2" fmla="*/ 132 w 358"/>
                    <a:gd name="T3" fmla="*/ 0 h 364"/>
                    <a:gd name="T4" fmla="*/ 126 w 358"/>
                    <a:gd name="T5" fmla="*/ 30 h 364"/>
                    <a:gd name="T6" fmla="*/ 144 w 358"/>
                    <a:gd name="T7" fmla="*/ 30 h 364"/>
                    <a:gd name="T8" fmla="*/ 220 w 358"/>
                    <a:gd name="T9" fmla="*/ 60 h 364"/>
                    <a:gd name="T10" fmla="*/ 274 w 358"/>
                    <a:gd name="T11" fmla="*/ 72 h 364"/>
                    <a:gd name="T12" fmla="*/ 298 w 358"/>
                    <a:gd name="T13" fmla="*/ 84 h 364"/>
                    <a:gd name="T14" fmla="*/ 298 w 358"/>
                    <a:gd name="T15" fmla="*/ 114 h 364"/>
                    <a:gd name="T16" fmla="*/ 322 w 358"/>
                    <a:gd name="T17" fmla="*/ 126 h 364"/>
                    <a:gd name="T18" fmla="*/ 322 w 358"/>
                    <a:gd name="T19" fmla="*/ 192 h 364"/>
                    <a:gd name="T20" fmla="*/ 358 w 358"/>
                    <a:gd name="T21" fmla="*/ 144 h 364"/>
                    <a:gd name="T22" fmla="*/ 328 w 358"/>
                    <a:gd name="T23" fmla="*/ 246 h 364"/>
                    <a:gd name="T24" fmla="*/ 340 w 358"/>
                    <a:gd name="T25" fmla="*/ 334 h 364"/>
                    <a:gd name="T26" fmla="*/ 160 w 358"/>
                    <a:gd name="T27" fmla="*/ 364 h 364"/>
                    <a:gd name="T28" fmla="*/ 154 w 358"/>
                    <a:gd name="T29" fmla="*/ 346 h 364"/>
                    <a:gd name="T30" fmla="*/ 138 w 358"/>
                    <a:gd name="T31" fmla="*/ 346 h 364"/>
                    <a:gd name="T32" fmla="*/ 120 w 358"/>
                    <a:gd name="T33" fmla="*/ 318 h 364"/>
                    <a:gd name="T34" fmla="*/ 132 w 358"/>
                    <a:gd name="T35" fmla="*/ 294 h 364"/>
                    <a:gd name="T36" fmla="*/ 108 w 358"/>
                    <a:gd name="T37" fmla="*/ 276 h 364"/>
                    <a:gd name="T38" fmla="*/ 96 w 358"/>
                    <a:gd name="T39" fmla="*/ 246 h 364"/>
                    <a:gd name="T40" fmla="*/ 60 w 358"/>
                    <a:gd name="T41" fmla="*/ 228 h 364"/>
                    <a:gd name="T42" fmla="*/ 6 w 358"/>
                    <a:gd name="T43" fmla="*/ 174 h 364"/>
                    <a:gd name="T44" fmla="*/ 18 w 358"/>
                    <a:gd name="T45" fmla="*/ 114 h 364"/>
                    <a:gd name="T46" fmla="*/ 0 w 358"/>
                    <a:gd name="T47" fmla="*/ 102 h 364"/>
                    <a:gd name="T48" fmla="*/ 30 w 358"/>
                    <a:gd name="T49" fmla="*/ 72 h 364"/>
                    <a:gd name="T50" fmla="*/ 30 w 358"/>
                    <a:gd name="T51" fmla="*/ 18 h 364"/>
                    <a:gd name="T52" fmla="*/ 42 w 358"/>
                    <a:gd name="T53" fmla="*/ 12 h 364"/>
                    <a:gd name="T54" fmla="*/ 72 w 358"/>
                    <a:gd name="T55" fmla="*/ 2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8" h="364">
                      <a:moveTo>
                        <a:pt x="72" y="24"/>
                      </a:moveTo>
                      <a:lnTo>
                        <a:pt x="132" y="0"/>
                      </a:lnTo>
                      <a:lnTo>
                        <a:pt x="126" y="30"/>
                      </a:lnTo>
                      <a:lnTo>
                        <a:pt x="144" y="30"/>
                      </a:lnTo>
                      <a:lnTo>
                        <a:pt x="220" y="60"/>
                      </a:lnTo>
                      <a:lnTo>
                        <a:pt x="274" y="72"/>
                      </a:lnTo>
                      <a:lnTo>
                        <a:pt x="298" y="84"/>
                      </a:lnTo>
                      <a:lnTo>
                        <a:pt x="298" y="114"/>
                      </a:lnTo>
                      <a:lnTo>
                        <a:pt x="322" y="126"/>
                      </a:lnTo>
                      <a:lnTo>
                        <a:pt x="322" y="192"/>
                      </a:lnTo>
                      <a:lnTo>
                        <a:pt x="358" y="144"/>
                      </a:lnTo>
                      <a:lnTo>
                        <a:pt x="328" y="246"/>
                      </a:lnTo>
                      <a:lnTo>
                        <a:pt x="340" y="334"/>
                      </a:lnTo>
                      <a:lnTo>
                        <a:pt x="160" y="364"/>
                      </a:lnTo>
                      <a:lnTo>
                        <a:pt x="154" y="346"/>
                      </a:lnTo>
                      <a:lnTo>
                        <a:pt x="138" y="346"/>
                      </a:lnTo>
                      <a:lnTo>
                        <a:pt x="120" y="318"/>
                      </a:lnTo>
                      <a:lnTo>
                        <a:pt x="132" y="294"/>
                      </a:lnTo>
                      <a:lnTo>
                        <a:pt x="108" y="276"/>
                      </a:lnTo>
                      <a:lnTo>
                        <a:pt x="96" y="246"/>
                      </a:lnTo>
                      <a:lnTo>
                        <a:pt x="60" y="228"/>
                      </a:lnTo>
                      <a:lnTo>
                        <a:pt x="6" y="174"/>
                      </a:lnTo>
                      <a:lnTo>
                        <a:pt x="18" y="114"/>
                      </a:lnTo>
                      <a:lnTo>
                        <a:pt x="0" y="102"/>
                      </a:lnTo>
                      <a:lnTo>
                        <a:pt x="30" y="72"/>
                      </a:lnTo>
                      <a:lnTo>
                        <a:pt x="30" y="18"/>
                      </a:lnTo>
                      <a:lnTo>
                        <a:pt x="42" y="12"/>
                      </a:lnTo>
                      <a:lnTo>
                        <a:pt x="72" y="2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31" name="Freeform 64"/>
                <p:cNvSpPr>
                  <a:spLocks/>
                </p:cNvSpPr>
                <p:nvPr/>
              </p:nvSpPr>
              <p:spPr bwMode="auto">
                <a:xfrm>
                  <a:off x="5396238" y="2953804"/>
                  <a:ext cx="534124" cy="888977"/>
                </a:xfrm>
                <a:custGeom>
                  <a:avLst/>
                  <a:gdLst>
                    <a:gd name="T0" fmla="*/ 0 w 292"/>
                    <a:gd name="T1" fmla="*/ 240 h 486"/>
                    <a:gd name="T2" fmla="*/ 6 w 292"/>
                    <a:gd name="T3" fmla="*/ 198 h 486"/>
                    <a:gd name="T4" fmla="*/ 24 w 292"/>
                    <a:gd name="T5" fmla="*/ 156 h 486"/>
                    <a:gd name="T6" fmla="*/ 46 w 292"/>
                    <a:gd name="T7" fmla="*/ 126 h 486"/>
                    <a:gd name="T8" fmla="*/ 70 w 292"/>
                    <a:gd name="T9" fmla="*/ 72 h 486"/>
                    <a:gd name="T10" fmla="*/ 58 w 292"/>
                    <a:gd name="T11" fmla="*/ 54 h 486"/>
                    <a:gd name="T12" fmla="*/ 46 w 292"/>
                    <a:gd name="T13" fmla="*/ 30 h 486"/>
                    <a:gd name="T14" fmla="*/ 226 w 292"/>
                    <a:gd name="T15" fmla="*/ 0 h 486"/>
                    <a:gd name="T16" fmla="*/ 226 w 292"/>
                    <a:gd name="T17" fmla="*/ 72 h 486"/>
                    <a:gd name="T18" fmla="*/ 250 w 292"/>
                    <a:gd name="T19" fmla="*/ 84 h 486"/>
                    <a:gd name="T20" fmla="*/ 274 w 292"/>
                    <a:gd name="T21" fmla="*/ 300 h 486"/>
                    <a:gd name="T22" fmla="*/ 292 w 292"/>
                    <a:gd name="T23" fmla="*/ 342 h 486"/>
                    <a:gd name="T24" fmla="*/ 250 w 292"/>
                    <a:gd name="T25" fmla="*/ 402 h 486"/>
                    <a:gd name="T26" fmla="*/ 250 w 292"/>
                    <a:gd name="T27" fmla="*/ 432 h 486"/>
                    <a:gd name="T28" fmla="*/ 220 w 292"/>
                    <a:gd name="T29" fmla="*/ 456 h 486"/>
                    <a:gd name="T30" fmla="*/ 226 w 292"/>
                    <a:gd name="T31" fmla="*/ 462 h 486"/>
                    <a:gd name="T32" fmla="*/ 184 w 292"/>
                    <a:gd name="T33" fmla="*/ 474 h 486"/>
                    <a:gd name="T34" fmla="*/ 178 w 292"/>
                    <a:gd name="T35" fmla="*/ 486 h 486"/>
                    <a:gd name="T36" fmla="*/ 154 w 292"/>
                    <a:gd name="T37" fmla="*/ 486 h 486"/>
                    <a:gd name="T38" fmla="*/ 142 w 292"/>
                    <a:gd name="T39" fmla="*/ 462 h 486"/>
                    <a:gd name="T40" fmla="*/ 154 w 292"/>
                    <a:gd name="T41" fmla="*/ 432 h 486"/>
                    <a:gd name="T42" fmla="*/ 124 w 292"/>
                    <a:gd name="T43" fmla="*/ 414 h 486"/>
                    <a:gd name="T44" fmla="*/ 88 w 292"/>
                    <a:gd name="T45" fmla="*/ 384 h 486"/>
                    <a:gd name="T46" fmla="*/ 94 w 292"/>
                    <a:gd name="T47" fmla="*/ 342 h 486"/>
                    <a:gd name="T48" fmla="*/ 82 w 292"/>
                    <a:gd name="T49" fmla="*/ 342 h 486"/>
                    <a:gd name="T50" fmla="*/ 58 w 292"/>
                    <a:gd name="T51" fmla="*/ 342 h 486"/>
                    <a:gd name="T52" fmla="*/ 6 w 292"/>
                    <a:gd name="T53" fmla="*/ 270 h 486"/>
                    <a:gd name="T54" fmla="*/ 0 w 292"/>
                    <a:gd name="T55" fmla="*/ 240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92" h="486">
                      <a:moveTo>
                        <a:pt x="0" y="240"/>
                      </a:moveTo>
                      <a:lnTo>
                        <a:pt x="6" y="198"/>
                      </a:lnTo>
                      <a:lnTo>
                        <a:pt x="24" y="156"/>
                      </a:lnTo>
                      <a:lnTo>
                        <a:pt x="46" y="126"/>
                      </a:lnTo>
                      <a:lnTo>
                        <a:pt x="70" y="72"/>
                      </a:lnTo>
                      <a:lnTo>
                        <a:pt x="58" y="54"/>
                      </a:lnTo>
                      <a:lnTo>
                        <a:pt x="46" y="30"/>
                      </a:lnTo>
                      <a:lnTo>
                        <a:pt x="226" y="0"/>
                      </a:lnTo>
                      <a:lnTo>
                        <a:pt x="226" y="72"/>
                      </a:lnTo>
                      <a:lnTo>
                        <a:pt x="250" y="84"/>
                      </a:lnTo>
                      <a:lnTo>
                        <a:pt x="274" y="300"/>
                      </a:lnTo>
                      <a:lnTo>
                        <a:pt x="292" y="342"/>
                      </a:lnTo>
                      <a:lnTo>
                        <a:pt x="250" y="402"/>
                      </a:lnTo>
                      <a:lnTo>
                        <a:pt x="250" y="432"/>
                      </a:lnTo>
                      <a:lnTo>
                        <a:pt x="220" y="456"/>
                      </a:lnTo>
                      <a:lnTo>
                        <a:pt x="226" y="462"/>
                      </a:lnTo>
                      <a:lnTo>
                        <a:pt x="184" y="474"/>
                      </a:lnTo>
                      <a:lnTo>
                        <a:pt x="178" y="486"/>
                      </a:lnTo>
                      <a:lnTo>
                        <a:pt x="154" y="486"/>
                      </a:lnTo>
                      <a:lnTo>
                        <a:pt x="142" y="462"/>
                      </a:lnTo>
                      <a:lnTo>
                        <a:pt x="154" y="432"/>
                      </a:lnTo>
                      <a:lnTo>
                        <a:pt x="124" y="414"/>
                      </a:lnTo>
                      <a:lnTo>
                        <a:pt x="88" y="384"/>
                      </a:lnTo>
                      <a:lnTo>
                        <a:pt x="94" y="342"/>
                      </a:lnTo>
                      <a:lnTo>
                        <a:pt x="82" y="342"/>
                      </a:lnTo>
                      <a:lnTo>
                        <a:pt x="58" y="342"/>
                      </a:lnTo>
                      <a:lnTo>
                        <a:pt x="6" y="270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32" name="Freeform 66"/>
                <p:cNvSpPr>
                  <a:spLocks/>
                </p:cNvSpPr>
                <p:nvPr/>
              </p:nvSpPr>
              <p:spPr bwMode="auto">
                <a:xfrm>
                  <a:off x="5458431" y="2266036"/>
                  <a:ext cx="746310" cy="307301"/>
                </a:xfrm>
                <a:custGeom>
                  <a:avLst/>
                  <a:gdLst>
                    <a:gd name="T0" fmla="*/ 108 w 408"/>
                    <a:gd name="T1" fmla="*/ 48 h 168"/>
                    <a:gd name="T2" fmla="*/ 162 w 408"/>
                    <a:gd name="T3" fmla="*/ 30 h 168"/>
                    <a:gd name="T4" fmla="*/ 162 w 408"/>
                    <a:gd name="T5" fmla="*/ 54 h 168"/>
                    <a:gd name="T6" fmla="*/ 234 w 408"/>
                    <a:gd name="T7" fmla="*/ 72 h 168"/>
                    <a:gd name="T8" fmla="*/ 252 w 408"/>
                    <a:gd name="T9" fmla="*/ 42 h 168"/>
                    <a:gd name="T10" fmla="*/ 324 w 408"/>
                    <a:gd name="T11" fmla="*/ 24 h 168"/>
                    <a:gd name="T12" fmla="*/ 390 w 408"/>
                    <a:gd name="T13" fmla="*/ 42 h 168"/>
                    <a:gd name="T14" fmla="*/ 408 w 408"/>
                    <a:gd name="T15" fmla="*/ 66 h 168"/>
                    <a:gd name="T16" fmla="*/ 372 w 408"/>
                    <a:gd name="T17" fmla="*/ 84 h 168"/>
                    <a:gd name="T18" fmla="*/ 330 w 408"/>
                    <a:gd name="T19" fmla="*/ 72 h 168"/>
                    <a:gd name="T20" fmla="*/ 228 w 408"/>
                    <a:gd name="T21" fmla="*/ 114 h 168"/>
                    <a:gd name="T22" fmla="*/ 174 w 408"/>
                    <a:gd name="T23" fmla="*/ 168 h 168"/>
                    <a:gd name="T24" fmla="*/ 150 w 408"/>
                    <a:gd name="T25" fmla="*/ 156 h 168"/>
                    <a:gd name="T26" fmla="*/ 150 w 408"/>
                    <a:gd name="T27" fmla="*/ 126 h 168"/>
                    <a:gd name="T28" fmla="*/ 126 w 408"/>
                    <a:gd name="T29" fmla="*/ 114 h 168"/>
                    <a:gd name="T30" fmla="*/ 72 w 408"/>
                    <a:gd name="T31" fmla="*/ 96 h 168"/>
                    <a:gd name="T32" fmla="*/ 0 w 408"/>
                    <a:gd name="T33" fmla="*/ 72 h 168"/>
                    <a:gd name="T34" fmla="*/ 108 w 408"/>
                    <a:gd name="T35" fmla="*/ 0 h 168"/>
                    <a:gd name="T36" fmla="*/ 108 w 408"/>
                    <a:gd name="T37" fmla="*/ 4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08" h="168">
                      <a:moveTo>
                        <a:pt x="108" y="48"/>
                      </a:moveTo>
                      <a:lnTo>
                        <a:pt x="162" y="30"/>
                      </a:lnTo>
                      <a:lnTo>
                        <a:pt x="162" y="54"/>
                      </a:lnTo>
                      <a:lnTo>
                        <a:pt x="234" y="72"/>
                      </a:lnTo>
                      <a:lnTo>
                        <a:pt x="252" y="42"/>
                      </a:lnTo>
                      <a:lnTo>
                        <a:pt x="324" y="24"/>
                      </a:lnTo>
                      <a:lnTo>
                        <a:pt x="390" y="42"/>
                      </a:lnTo>
                      <a:lnTo>
                        <a:pt x="408" y="66"/>
                      </a:lnTo>
                      <a:lnTo>
                        <a:pt x="372" y="84"/>
                      </a:lnTo>
                      <a:lnTo>
                        <a:pt x="330" y="72"/>
                      </a:lnTo>
                      <a:lnTo>
                        <a:pt x="228" y="114"/>
                      </a:lnTo>
                      <a:lnTo>
                        <a:pt x="174" y="168"/>
                      </a:lnTo>
                      <a:lnTo>
                        <a:pt x="150" y="156"/>
                      </a:lnTo>
                      <a:lnTo>
                        <a:pt x="150" y="126"/>
                      </a:lnTo>
                      <a:lnTo>
                        <a:pt x="126" y="114"/>
                      </a:lnTo>
                      <a:lnTo>
                        <a:pt x="72" y="96"/>
                      </a:lnTo>
                      <a:lnTo>
                        <a:pt x="0" y="72"/>
                      </a:lnTo>
                      <a:lnTo>
                        <a:pt x="108" y="0"/>
                      </a:lnTo>
                      <a:lnTo>
                        <a:pt x="108" y="4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33" name="Freeform 67"/>
                <p:cNvSpPr>
                  <a:spLocks/>
                </p:cNvSpPr>
                <p:nvPr/>
              </p:nvSpPr>
              <p:spPr bwMode="auto">
                <a:xfrm>
                  <a:off x="5963288" y="2474562"/>
                  <a:ext cx="493882" cy="610943"/>
                </a:xfrm>
                <a:custGeom>
                  <a:avLst/>
                  <a:gdLst>
                    <a:gd name="T0" fmla="*/ 120 w 270"/>
                    <a:gd name="T1" fmla="*/ 0 h 334"/>
                    <a:gd name="T2" fmla="*/ 180 w 270"/>
                    <a:gd name="T3" fmla="*/ 12 h 334"/>
                    <a:gd name="T4" fmla="*/ 204 w 270"/>
                    <a:gd name="T5" fmla="*/ 72 h 334"/>
                    <a:gd name="T6" fmla="*/ 192 w 270"/>
                    <a:gd name="T7" fmla="*/ 102 h 334"/>
                    <a:gd name="T8" fmla="*/ 180 w 270"/>
                    <a:gd name="T9" fmla="*/ 114 h 334"/>
                    <a:gd name="T10" fmla="*/ 180 w 270"/>
                    <a:gd name="T11" fmla="*/ 132 h 334"/>
                    <a:gd name="T12" fmla="*/ 234 w 270"/>
                    <a:gd name="T13" fmla="*/ 102 h 334"/>
                    <a:gd name="T14" fmla="*/ 270 w 270"/>
                    <a:gd name="T15" fmla="*/ 162 h 334"/>
                    <a:gd name="T16" fmla="*/ 228 w 270"/>
                    <a:gd name="T17" fmla="*/ 292 h 334"/>
                    <a:gd name="T18" fmla="*/ 144 w 270"/>
                    <a:gd name="T19" fmla="*/ 316 h 334"/>
                    <a:gd name="T20" fmla="*/ 0 w 270"/>
                    <a:gd name="T21" fmla="*/ 334 h 334"/>
                    <a:gd name="T22" fmla="*/ 24 w 270"/>
                    <a:gd name="T23" fmla="*/ 316 h 334"/>
                    <a:gd name="T24" fmla="*/ 36 w 270"/>
                    <a:gd name="T25" fmla="*/ 228 h 334"/>
                    <a:gd name="T26" fmla="*/ 0 w 270"/>
                    <a:gd name="T27" fmla="*/ 162 h 334"/>
                    <a:gd name="T28" fmla="*/ 6 w 270"/>
                    <a:gd name="T29" fmla="*/ 84 h 334"/>
                    <a:gd name="T30" fmla="*/ 30 w 270"/>
                    <a:gd name="T31" fmla="*/ 48 h 334"/>
                    <a:gd name="T32" fmla="*/ 48 w 270"/>
                    <a:gd name="T33" fmla="*/ 72 h 334"/>
                    <a:gd name="T34" fmla="*/ 66 w 270"/>
                    <a:gd name="T35" fmla="*/ 24 h 334"/>
                    <a:gd name="T36" fmla="*/ 120 w 270"/>
                    <a:gd name="T37" fmla="*/ 0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0" h="334">
                      <a:moveTo>
                        <a:pt x="120" y="0"/>
                      </a:moveTo>
                      <a:lnTo>
                        <a:pt x="180" y="12"/>
                      </a:lnTo>
                      <a:lnTo>
                        <a:pt x="204" y="72"/>
                      </a:lnTo>
                      <a:lnTo>
                        <a:pt x="192" y="102"/>
                      </a:lnTo>
                      <a:lnTo>
                        <a:pt x="180" y="114"/>
                      </a:lnTo>
                      <a:lnTo>
                        <a:pt x="180" y="132"/>
                      </a:lnTo>
                      <a:lnTo>
                        <a:pt x="234" y="102"/>
                      </a:lnTo>
                      <a:lnTo>
                        <a:pt x="270" y="162"/>
                      </a:lnTo>
                      <a:lnTo>
                        <a:pt x="228" y="292"/>
                      </a:lnTo>
                      <a:lnTo>
                        <a:pt x="144" y="316"/>
                      </a:lnTo>
                      <a:lnTo>
                        <a:pt x="0" y="334"/>
                      </a:lnTo>
                      <a:lnTo>
                        <a:pt x="24" y="316"/>
                      </a:lnTo>
                      <a:lnTo>
                        <a:pt x="36" y="228"/>
                      </a:lnTo>
                      <a:lnTo>
                        <a:pt x="0" y="162"/>
                      </a:lnTo>
                      <a:lnTo>
                        <a:pt x="6" y="84"/>
                      </a:lnTo>
                      <a:lnTo>
                        <a:pt x="30" y="48"/>
                      </a:lnTo>
                      <a:lnTo>
                        <a:pt x="48" y="72"/>
                      </a:lnTo>
                      <a:lnTo>
                        <a:pt x="66" y="24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34" name="Freeform 68"/>
                <p:cNvSpPr>
                  <a:spLocks/>
                </p:cNvSpPr>
                <p:nvPr/>
              </p:nvSpPr>
              <p:spPr bwMode="auto">
                <a:xfrm>
                  <a:off x="5853536" y="3052580"/>
                  <a:ext cx="439006" cy="636551"/>
                </a:xfrm>
                <a:custGeom>
                  <a:avLst/>
                  <a:gdLst>
                    <a:gd name="T0" fmla="*/ 60 w 240"/>
                    <a:gd name="T1" fmla="*/ 18 h 348"/>
                    <a:gd name="T2" fmla="*/ 204 w 240"/>
                    <a:gd name="T3" fmla="*/ 0 h 348"/>
                    <a:gd name="T4" fmla="*/ 240 w 240"/>
                    <a:gd name="T5" fmla="*/ 234 h 348"/>
                    <a:gd name="T6" fmla="*/ 240 w 240"/>
                    <a:gd name="T7" fmla="*/ 246 h 348"/>
                    <a:gd name="T8" fmla="*/ 198 w 240"/>
                    <a:gd name="T9" fmla="*/ 264 h 348"/>
                    <a:gd name="T10" fmla="*/ 174 w 240"/>
                    <a:gd name="T11" fmla="*/ 306 h 348"/>
                    <a:gd name="T12" fmla="*/ 138 w 240"/>
                    <a:gd name="T13" fmla="*/ 306 h 348"/>
                    <a:gd name="T14" fmla="*/ 126 w 240"/>
                    <a:gd name="T15" fmla="*/ 336 h 348"/>
                    <a:gd name="T16" fmla="*/ 84 w 240"/>
                    <a:gd name="T17" fmla="*/ 348 h 348"/>
                    <a:gd name="T18" fmla="*/ 60 w 240"/>
                    <a:gd name="T19" fmla="*/ 336 h 348"/>
                    <a:gd name="T20" fmla="*/ 0 w 240"/>
                    <a:gd name="T21" fmla="*/ 348 h 348"/>
                    <a:gd name="T22" fmla="*/ 42 w 240"/>
                    <a:gd name="T23" fmla="*/ 288 h 348"/>
                    <a:gd name="T24" fmla="*/ 24 w 240"/>
                    <a:gd name="T25" fmla="*/ 246 h 348"/>
                    <a:gd name="T26" fmla="*/ 0 w 240"/>
                    <a:gd name="T27" fmla="*/ 30 h 348"/>
                    <a:gd name="T28" fmla="*/ 42 w 240"/>
                    <a:gd name="T29" fmla="*/ 42 h 348"/>
                    <a:gd name="T30" fmla="*/ 60 w 240"/>
                    <a:gd name="T31" fmla="*/ 18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40" h="348">
                      <a:moveTo>
                        <a:pt x="60" y="18"/>
                      </a:moveTo>
                      <a:lnTo>
                        <a:pt x="204" y="0"/>
                      </a:lnTo>
                      <a:lnTo>
                        <a:pt x="240" y="234"/>
                      </a:lnTo>
                      <a:lnTo>
                        <a:pt x="240" y="246"/>
                      </a:lnTo>
                      <a:lnTo>
                        <a:pt x="198" y="264"/>
                      </a:lnTo>
                      <a:lnTo>
                        <a:pt x="174" y="306"/>
                      </a:lnTo>
                      <a:lnTo>
                        <a:pt x="138" y="306"/>
                      </a:lnTo>
                      <a:lnTo>
                        <a:pt x="126" y="336"/>
                      </a:lnTo>
                      <a:lnTo>
                        <a:pt x="84" y="348"/>
                      </a:lnTo>
                      <a:lnTo>
                        <a:pt x="60" y="336"/>
                      </a:lnTo>
                      <a:lnTo>
                        <a:pt x="0" y="348"/>
                      </a:lnTo>
                      <a:lnTo>
                        <a:pt x="42" y="288"/>
                      </a:lnTo>
                      <a:lnTo>
                        <a:pt x="24" y="246"/>
                      </a:lnTo>
                      <a:lnTo>
                        <a:pt x="0" y="30"/>
                      </a:lnTo>
                      <a:lnTo>
                        <a:pt x="42" y="42"/>
                      </a:lnTo>
                      <a:lnTo>
                        <a:pt x="60" y="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35" name="Freeform 73"/>
                <p:cNvSpPr>
                  <a:spLocks/>
                </p:cNvSpPr>
                <p:nvPr/>
              </p:nvSpPr>
              <p:spPr bwMode="auto">
                <a:xfrm>
                  <a:off x="6226691" y="2924538"/>
                  <a:ext cx="501198" cy="578018"/>
                </a:xfrm>
                <a:custGeom>
                  <a:avLst/>
                  <a:gdLst>
                    <a:gd name="T0" fmla="*/ 84 w 274"/>
                    <a:gd name="T1" fmla="*/ 46 h 316"/>
                    <a:gd name="T2" fmla="*/ 126 w 274"/>
                    <a:gd name="T3" fmla="*/ 58 h 316"/>
                    <a:gd name="T4" fmla="*/ 132 w 274"/>
                    <a:gd name="T5" fmla="*/ 70 h 316"/>
                    <a:gd name="T6" fmla="*/ 214 w 274"/>
                    <a:gd name="T7" fmla="*/ 40 h 316"/>
                    <a:gd name="T8" fmla="*/ 220 w 274"/>
                    <a:gd name="T9" fmla="*/ 12 h 316"/>
                    <a:gd name="T10" fmla="*/ 262 w 274"/>
                    <a:gd name="T11" fmla="*/ 0 h 316"/>
                    <a:gd name="T12" fmla="*/ 274 w 274"/>
                    <a:gd name="T13" fmla="*/ 100 h 316"/>
                    <a:gd name="T14" fmla="*/ 274 w 274"/>
                    <a:gd name="T15" fmla="*/ 214 h 316"/>
                    <a:gd name="T16" fmla="*/ 244 w 274"/>
                    <a:gd name="T17" fmla="*/ 244 h 316"/>
                    <a:gd name="T18" fmla="*/ 202 w 274"/>
                    <a:gd name="T19" fmla="*/ 304 h 316"/>
                    <a:gd name="T20" fmla="*/ 178 w 274"/>
                    <a:gd name="T21" fmla="*/ 316 h 316"/>
                    <a:gd name="T22" fmla="*/ 160 w 274"/>
                    <a:gd name="T23" fmla="*/ 304 h 316"/>
                    <a:gd name="T24" fmla="*/ 114 w 274"/>
                    <a:gd name="T25" fmla="*/ 316 h 316"/>
                    <a:gd name="T26" fmla="*/ 60 w 274"/>
                    <a:gd name="T27" fmla="*/ 286 h 316"/>
                    <a:gd name="T28" fmla="*/ 36 w 274"/>
                    <a:gd name="T29" fmla="*/ 304 h 316"/>
                    <a:gd name="T30" fmla="*/ 0 w 274"/>
                    <a:gd name="T31" fmla="*/ 70 h 316"/>
                    <a:gd name="T32" fmla="*/ 84 w 274"/>
                    <a:gd name="T33" fmla="*/ 46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74" h="316">
                      <a:moveTo>
                        <a:pt x="84" y="46"/>
                      </a:moveTo>
                      <a:lnTo>
                        <a:pt x="126" y="58"/>
                      </a:lnTo>
                      <a:lnTo>
                        <a:pt x="132" y="70"/>
                      </a:lnTo>
                      <a:lnTo>
                        <a:pt x="214" y="40"/>
                      </a:lnTo>
                      <a:lnTo>
                        <a:pt x="220" y="12"/>
                      </a:lnTo>
                      <a:lnTo>
                        <a:pt x="262" y="0"/>
                      </a:lnTo>
                      <a:lnTo>
                        <a:pt x="274" y="100"/>
                      </a:lnTo>
                      <a:lnTo>
                        <a:pt x="274" y="214"/>
                      </a:lnTo>
                      <a:lnTo>
                        <a:pt x="244" y="244"/>
                      </a:lnTo>
                      <a:lnTo>
                        <a:pt x="202" y="304"/>
                      </a:lnTo>
                      <a:lnTo>
                        <a:pt x="178" y="316"/>
                      </a:lnTo>
                      <a:lnTo>
                        <a:pt x="160" y="304"/>
                      </a:lnTo>
                      <a:lnTo>
                        <a:pt x="114" y="316"/>
                      </a:lnTo>
                      <a:lnTo>
                        <a:pt x="60" y="286"/>
                      </a:lnTo>
                      <a:lnTo>
                        <a:pt x="36" y="304"/>
                      </a:lnTo>
                      <a:lnTo>
                        <a:pt x="0" y="70"/>
                      </a:lnTo>
                      <a:lnTo>
                        <a:pt x="84" y="4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6978899" y="2260690"/>
                <a:ext cx="1006055" cy="1006044"/>
                <a:chOff x="6610403" y="2260690"/>
                <a:chExt cx="1006055" cy="1006044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7" name="Freeform 81"/>
                <p:cNvSpPr>
                  <a:spLocks/>
                </p:cNvSpPr>
                <p:nvPr/>
              </p:nvSpPr>
              <p:spPr bwMode="auto">
                <a:xfrm>
                  <a:off x="6610403" y="2765541"/>
                  <a:ext cx="768260" cy="501193"/>
                </a:xfrm>
                <a:custGeom>
                  <a:avLst/>
                  <a:gdLst>
                    <a:gd name="T0" fmla="*/ 0 w 420"/>
                    <a:gd name="T1" fmla="*/ 72 h 274"/>
                    <a:gd name="T2" fmla="*/ 42 w 420"/>
                    <a:gd name="T3" fmla="*/ 30 h 274"/>
                    <a:gd name="T4" fmla="*/ 48 w 420"/>
                    <a:gd name="T5" fmla="*/ 60 h 274"/>
                    <a:gd name="T6" fmla="*/ 330 w 420"/>
                    <a:gd name="T7" fmla="*/ 0 h 274"/>
                    <a:gd name="T8" fmla="*/ 348 w 420"/>
                    <a:gd name="T9" fmla="*/ 0 h 274"/>
                    <a:gd name="T10" fmla="*/ 372 w 420"/>
                    <a:gd name="T11" fmla="*/ 12 h 274"/>
                    <a:gd name="T12" fmla="*/ 372 w 420"/>
                    <a:gd name="T13" fmla="*/ 42 h 274"/>
                    <a:gd name="T14" fmla="*/ 402 w 420"/>
                    <a:gd name="T15" fmla="*/ 42 h 274"/>
                    <a:gd name="T16" fmla="*/ 372 w 420"/>
                    <a:gd name="T17" fmla="*/ 84 h 274"/>
                    <a:gd name="T18" fmla="*/ 390 w 420"/>
                    <a:gd name="T19" fmla="*/ 112 h 274"/>
                    <a:gd name="T20" fmla="*/ 420 w 420"/>
                    <a:gd name="T21" fmla="*/ 124 h 274"/>
                    <a:gd name="T22" fmla="*/ 390 w 420"/>
                    <a:gd name="T23" fmla="*/ 160 h 274"/>
                    <a:gd name="T24" fmla="*/ 366 w 420"/>
                    <a:gd name="T25" fmla="*/ 190 h 274"/>
                    <a:gd name="T26" fmla="*/ 102 w 420"/>
                    <a:gd name="T27" fmla="*/ 262 h 274"/>
                    <a:gd name="T28" fmla="*/ 42 w 420"/>
                    <a:gd name="T29" fmla="*/ 274 h 274"/>
                    <a:gd name="T30" fmla="*/ 12 w 420"/>
                    <a:gd name="T31" fmla="*/ 172 h 274"/>
                    <a:gd name="T32" fmla="*/ 0 w 420"/>
                    <a:gd name="T33" fmla="*/ 72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20" h="274">
                      <a:moveTo>
                        <a:pt x="0" y="72"/>
                      </a:moveTo>
                      <a:lnTo>
                        <a:pt x="42" y="30"/>
                      </a:lnTo>
                      <a:lnTo>
                        <a:pt x="48" y="60"/>
                      </a:lnTo>
                      <a:lnTo>
                        <a:pt x="330" y="0"/>
                      </a:lnTo>
                      <a:lnTo>
                        <a:pt x="348" y="0"/>
                      </a:lnTo>
                      <a:lnTo>
                        <a:pt x="372" y="12"/>
                      </a:lnTo>
                      <a:lnTo>
                        <a:pt x="372" y="42"/>
                      </a:lnTo>
                      <a:lnTo>
                        <a:pt x="402" y="42"/>
                      </a:lnTo>
                      <a:lnTo>
                        <a:pt x="372" y="84"/>
                      </a:lnTo>
                      <a:lnTo>
                        <a:pt x="390" y="112"/>
                      </a:lnTo>
                      <a:lnTo>
                        <a:pt x="420" y="124"/>
                      </a:lnTo>
                      <a:lnTo>
                        <a:pt x="390" y="160"/>
                      </a:lnTo>
                      <a:lnTo>
                        <a:pt x="366" y="190"/>
                      </a:lnTo>
                      <a:lnTo>
                        <a:pt x="102" y="262"/>
                      </a:lnTo>
                      <a:lnTo>
                        <a:pt x="42" y="274"/>
                      </a:lnTo>
                      <a:lnTo>
                        <a:pt x="12" y="172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28" name="Freeform 82"/>
                <p:cNvSpPr>
                  <a:spLocks/>
                </p:cNvSpPr>
                <p:nvPr/>
              </p:nvSpPr>
              <p:spPr bwMode="auto">
                <a:xfrm>
                  <a:off x="6687229" y="2260690"/>
                  <a:ext cx="929229" cy="658501"/>
                </a:xfrm>
                <a:custGeom>
                  <a:avLst/>
                  <a:gdLst>
                    <a:gd name="T0" fmla="*/ 36 w 508"/>
                    <a:gd name="T1" fmla="*/ 252 h 360"/>
                    <a:gd name="T2" fmla="*/ 36 w 508"/>
                    <a:gd name="T3" fmla="*/ 216 h 360"/>
                    <a:gd name="T4" fmla="*/ 78 w 508"/>
                    <a:gd name="T5" fmla="*/ 192 h 360"/>
                    <a:gd name="T6" fmla="*/ 138 w 508"/>
                    <a:gd name="T7" fmla="*/ 204 h 360"/>
                    <a:gd name="T8" fmla="*/ 168 w 508"/>
                    <a:gd name="T9" fmla="*/ 186 h 360"/>
                    <a:gd name="T10" fmla="*/ 216 w 508"/>
                    <a:gd name="T11" fmla="*/ 150 h 360"/>
                    <a:gd name="T12" fmla="*/ 192 w 508"/>
                    <a:gd name="T13" fmla="*/ 102 h 360"/>
                    <a:gd name="T14" fmla="*/ 210 w 508"/>
                    <a:gd name="T15" fmla="*/ 102 h 360"/>
                    <a:gd name="T16" fmla="*/ 252 w 508"/>
                    <a:gd name="T17" fmla="*/ 36 h 360"/>
                    <a:gd name="T18" fmla="*/ 390 w 508"/>
                    <a:gd name="T19" fmla="*/ 0 h 360"/>
                    <a:gd name="T20" fmla="*/ 396 w 508"/>
                    <a:gd name="T21" fmla="*/ 108 h 360"/>
                    <a:gd name="T22" fmla="*/ 420 w 508"/>
                    <a:gd name="T23" fmla="*/ 126 h 360"/>
                    <a:gd name="T24" fmla="*/ 436 w 508"/>
                    <a:gd name="T25" fmla="*/ 174 h 360"/>
                    <a:gd name="T26" fmla="*/ 436 w 508"/>
                    <a:gd name="T27" fmla="*/ 228 h 360"/>
                    <a:gd name="T28" fmla="*/ 448 w 508"/>
                    <a:gd name="T29" fmla="*/ 294 h 360"/>
                    <a:gd name="T30" fmla="*/ 436 w 508"/>
                    <a:gd name="T31" fmla="*/ 330 h 360"/>
                    <a:gd name="T32" fmla="*/ 478 w 508"/>
                    <a:gd name="T33" fmla="*/ 318 h 360"/>
                    <a:gd name="T34" fmla="*/ 502 w 508"/>
                    <a:gd name="T35" fmla="*/ 288 h 360"/>
                    <a:gd name="T36" fmla="*/ 508 w 508"/>
                    <a:gd name="T37" fmla="*/ 294 h 360"/>
                    <a:gd name="T38" fmla="*/ 436 w 508"/>
                    <a:gd name="T39" fmla="*/ 360 h 360"/>
                    <a:gd name="T40" fmla="*/ 436 w 508"/>
                    <a:gd name="T41" fmla="*/ 330 h 360"/>
                    <a:gd name="T42" fmla="*/ 366 w 508"/>
                    <a:gd name="T43" fmla="*/ 318 h 360"/>
                    <a:gd name="T44" fmla="*/ 330 w 508"/>
                    <a:gd name="T45" fmla="*/ 318 h 360"/>
                    <a:gd name="T46" fmla="*/ 330 w 508"/>
                    <a:gd name="T47" fmla="*/ 288 h 360"/>
                    <a:gd name="T48" fmla="*/ 306 w 508"/>
                    <a:gd name="T49" fmla="*/ 276 h 360"/>
                    <a:gd name="T50" fmla="*/ 288 w 508"/>
                    <a:gd name="T51" fmla="*/ 276 h 360"/>
                    <a:gd name="T52" fmla="*/ 6 w 508"/>
                    <a:gd name="T53" fmla="*/ 336 h 360"/>
                    <a:gd name="T54" fmla="*/ 0 w 508"/>
                    <a:gd name="T55" fmla="*/ 306 h 360"/>
                    <a:gd name="T56" fmla="*/ 36 w 508"/>
                    <a:gd name="T57" fmla="*/ 252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08" h="360">
                      <a:moveTo>
                        <a:pt x="36" y="252"/>
                      </a:moveTo>
                      <a:lnTo>
                        <a:pt x="36" y="216"/>
                      </a:lnTo>
                      <a:lnTo>
                        <a:pt x="78" y="192"/>
                      </a:lnTo>
                      <a:lnTo>
                        <a:pt x="138" y="204"/>
                      </a:lnTo>
                      <a:lnTo>
                        <a:pt x="168" y="186"/>
                      </a:lnTo>
                      <a:lnTo>
                        <a:pt x="216" y="150"/>
                      </a:lnTo>
                      <a:lnTo>
                        <a:pt x="192" y="102"/>
                      </a:lnTo>
                      <a:lnTo>
                        <a:pt x="210" y="102"/>
                      </a:lnTo>
                      <a:lnTo>
                        <a:pt x="252" y="36"/>
                      </a:lnTo>
                      <a:lnTo>
                        <a:pt x="390" y="0"/>
                      </a:lnTo>
                      <a:lnTo>
                        <a:pt x="396" y="108"/>
                      </a:lnTo>
                      <a:lnTo>
                        <a:pt x="420" y="126"/>
                      </a:lnTo>
                      <a:lnTo>
                        <a:pt x="436" y="174"/>
                      </a:lnTo>
                      <a:lnTo>
                        <a:pt x="436" y="228"/>
                      </a:lnTo>
                      <a:lnTo>
                        <a:pt x="448" y="294"/>
                      </a:lnTo>
                      <a:lnTo>
                        <a:pt x="436" y="330"/>
                      </a:lnTo>
                      <a:lnTo>
                        <a:pt x="478" y="318"/>
                      </a:lnTo>
                      <a:lnTo>
                        <a:pt x="502" y="288"/>
                      </a:lnTo>
                      <a:lnTo>
                        <a:pt x="508" y="294"/>
                      </a:lnTo>
                      <a:lnTo>
                        <a:pt x="436" y="360"/>
                      </a:lnTo>
                      <a:lnTo>
                        <a:pt x="436" y="330"/>
                      </a:lnTo>
                      <a:lnTo>
                        <a:pt x="366" y="318"/>
                      </a:lnTo>
                      <a:lnTo>
                        <a:pt x="330" y="318"/>
                      </a:lnTo>
                      <a:lnTo>
                        <a:pt x="330" y="288"/>
                      </a:lnTo>
                      <a:lnTo>
                        <a:pt x="306" y="276"/>
                      </a:lnTo>
                      <a:lnTo>
                        <a:pt x="288" y="276"/>
                      </a:lnTo>
                      <a:lnTo>
                        <a:pt x="6" y="336"/>
                      </a:lnTo>
                      <a:lnTo>
                        <a:pt x="0" y="306"/>
                      </a:lnTo>
                      <a:lnTo>
                        <a:pt x="36" y="25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29" name="Freeform 83"/>
                <p:cNvSpPr>
                  <a:spLocks/>
                </p:cNvSpPr>
                <p:nvPr/>
              </p:nvSpPr>
              <p:spPr bwMode="auto">
                <a:xfrm>
                  <a:off x="7279887" y="2842366"/>
                  <a:ext cx="204869" cy="369492"/>
                </a:xfrm>
                <a:custGeom>
                  <a:avLst/>
                  <a:gdLst>
                    <a:gd name="T0" fmla="*/ 24 w 112"/>
                    <a:gd name="T1" fmla="*/ 172 h 202"/>
                    <a:gd name="T2" fmla="*/ 0 w 112"/>
                    <a:gd name="T3" fmla="*/ 148 h 202"/>
                    <a:gd name="T4" fmla="*/ 24 w 112"/>
                    <a:gd name="T5" fmla="*/ 118 h 202"/>
                    <a:gd name="T6" fmla="*/ 54 w 112"/>
                    <a:gd name="T7" fmla="*/ 82 h 202"/>
                    <a:gd name="T8" fmla="*/ 24 w 112"/>
                    <a:gd name="T9" fmla="*/ 70 h 202"/>
                    <a:gd name="T10" fmla="*/ 6 w 112"/>
                    <a:gd name="T11" fmla="*/ 42 h 202"/>
                    <a:gd name="T12" fmla="*/ 36 w 112"/>
                    <a:gd name="T13" fmla="*/ 0 h 202"/>
                    <a:gd name="T14" fmla="*/ 42 w 112"/>
                    <a:gd name="T15" fmla="*/ 0 h 202"/>
                    <a:gd name="T16" fmla="*/ 112 w 112"/>
                    <a:gd name="T17" fmla="*/ 12 h 202"/>
                    <a:gd name="T18" fmla="*/ 112 w 112"/>
                    <a:gd name="T19" fmla="*/ 18 h 202"/>
                    <a:gd name="T20" fmla="*/ 112 w 112"/>
                    <a:gd name="T21" fmla="*/ 12 h 202"/>
                    <a:gd name="T22" fmla="*/ 96 w 112"/>
                    <a:gd name="T23" fmla="*/ 58 h 202"/>
                    <a:gd name="T24" fmla="*/ 112 w 112"/>
                    <a:gd name="T25" fmla="*/ 100 h 202"/>
                    <a:gd name="T26" fmla="*/ 84 w 112"/>
                    <a:gd name="T27" fmla="*/ 202 h 202"/>
                    <a:gd name="T28" fmla="*/ 36 w 112"/>
                    <a:gd name="T29" fmla="*/ 184 h 202"/>
                    <a:gd name="T30" fmla="*/ 24 w 112"/>
                    <a:gd name="T31" fmla="*/ 172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2" h="202">
                      <a:moveTo>
                        <a:pt x="24" y="172"/>
                      </a:moveTo>
                      <a:lnTo>
                        <a:pt x="0" y="148"/>
                      </a:lnTo>
                      <a:lnTo>
                        <a:pt x="24" y="118"/>
                      </a:lnTo>
                      <a:lnTo>
                        <a:pt x="54" y="82"/>
                      </a:lnTo>
                      <a:lnTo>
                        <a:pt x="24" y="70"/>
                      </a:lnTo>
                      <a:lnTo>
                        <a:pt x="6" y="42"/>
                      </a:lnTo>
                      <a:lnTo>
                        <a:pt x="36" y="0"/>
                      </a:lnTo>
                      <a:lnTo>
                        <a:pt x="42" y="0"/>
                      </a:lnTo>
                      <a:lnTo>
                        <a:pt x="112" y="12"/>
                      </a:lnTo>
                      <a:lnTo>
                        <a:pt x="112" y="18"/>
                      </a:lnTo>
                      <a:lnTo>
                        <a:pt x="112" y="12"/>
                      </a:lnTo>
                      <a:lnTo>
                        <a:pt x="96" y="58"/>
                      </a:lnTo>
                      <a:lnTo>
                        <a:pt x="112" y="100"/>
                      </a:lnTo>
                      <a:lnTo>
                        <a:pt x="84" y="202"/>
                      </a:lnTo>
                      <a:lnTo>
                        <a:pt x="36" y="184"/>
                      </a:lnTo>
                      <a:lnTo>
                        <a:pt x="24" y="1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7837350" y="1668322"/>
                <a:ext cx="567049" cy="1075552"/>
                <a:chOff x="7523446" y="1777506"/>
                <a:chExt cx="567049" cy="107555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1" name="Freeform 84"/>
                <p:cNvSpPr>
                  <a:spLocks/>
                </p:cNvSpPr>
                <p:nvPr/>
              </p:nvSpPr>
              <p:spPr bwMode="auto">
                <a:xfrm>
                  <a:off x="7523446" y="2260407"/>
                  <a:ext cx="139019" cy="373151"/>
                </a:xfrm>
                <a:custGeom>
                  <a:avLst/>
                  <a:gdLst>
                    <a:gd name="T0" fmla="*/ 0 w 76"/>
                    <a:gd name="T1" fmla="*/ 30 h 204"/>
                    <a:gd name="T2" fmla="*/ 76 w 76"/>
                    <a:gd name="T3" fmla="*/ 0 h 204"/>
                    <a:gd name="T4" fmla="*/ 76 w 76"/>
                    <a:gd name="T5" fmla="*/ 30 h 204"/>
                    <a:gd name="T6" fmla="*/ 76 w 76"/>
                    <a:gd name="T7" fmla="*/ 66 h 204"/>
                    <a:gd name="T8" fmla="*/ 76 w 76"/>
                    <a:gd name="T9" fmla="*/ 174 h 204"/>
                    <a:gd name="T10" fmla="*/ 76 w 76"/>
                    <a:gd name="T11" fmla="*/ 204 h 204"/>
                    <a:gd name="T12" fmla="*/ 46 w 76"/>
                    <a:gd name="T13" fmla="*/ 204 h 204"/>
                    <a:gd name="T14" fmla="*/ 30 w 76"/>
                    <a:gd name="T15" fmla="*/ 156 h 204"/>
                    <a:gd name="T16" fmla="*/ 6 w 76"/>
                    <a:gd name="T17" fmla="*/ 138 h 204"/>
                    <a:gd name="T18" fmla="*/ 0 w 76"/>
                    <a:gd name="T19" fmla="*/ 30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6" h="204">
                      <a:moveTo>
                        <a:pt x="0" y="30"/>
                      </a:moveTo>
                      <a:lnTo>
                        <a:pt x="76" y="0"/>
                      </a:lnTo>
                      <a:lnTo>
                        <a:pt x="76" y="30"/>
                      </a:lnTo>
                      <a:lnTo>
                        <a:pt x="76" y="66"/>
                      </a:lnTo>
                      <a:lnTo>
                        <a:pt x="76" y="174"/>
                      </a:lnTo>
                      <a:lnTo>
                        <a:pt x="76" y="204"/>
                      </a:lnTo>
                      <a:lnTo>
                        <a:pt x="46" y="204"/>
                      </a:lnTo>
                      <a:lnTo>
                        <a:pt x="30" y="156"/>
                      </a:lnTo>
                      <a:lnTo>
                        <a:pt x="6" y="138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22" name="Freeform 85"/>
                <p:cNvSpPr>
                  <a:spLocks/>
                </p:cNvSpPr>
                <p:nvPr/>
              </p:nvSpPr>
              <p:spPr bwMode="auto">
                <a:xfrm>
                  <a:off x="7607589" y="2710383"/>
                  <a:ext cx="186577" cy="142675"/>
                </a:xfrm>
                <a:custGeom>
                  <a:avLst/>
                  <a:gdLst>
                    <a:gd name="T0" fmla="*/ 0 w 102"/>
                    <a:gd name="T1" fmla="*/ 12 h 78"/>
                    <a:gd name="T2" fmla="*/ 96 w 102"/>
                    <a:gd name="T3" fmla="*/ 0 h 78"/>
                    <a:gd name="T4" fmla="*/ 102 w 102"/>
                    <a:gd name="T5" fmla="*/ 48 h 78"/>
                    <a:gd name="T6" fmla="*/ 12 w 102"/>
                    <a:gd name="T7" fmla="*/ 78 h 78"/>
                    <a:gd name="T8" fmla="*/ 0 w 102"/>
                    <a:gd name="T9" fmla="*/ 1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78">
                      <a:moveTo>
                        <a:pt x="0" y="12"/>
                      </a:moveTo>
                      <a:lnTo>
                        <a:pt x="96" y="0"/>
                      </a:lnTo>
                      <a:lnTo>
                        <a:pt x="102" y="48"/>
                      </a:lnTo>
                      <a:lnTo>
                        <a:pt x="12" y="7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23" name="Freeform 86"/>
                <p:cNvSpPr>
                  <a:spLocks/>
                </p:cNvSpPr>
                <p:nvPr/>
              </p:nvSpPr>
              <p:spPr bwMode="auto">
                <a:xfrm>
                  <a:off x="7607589" y="2589658"/>
                  <a:ext cx="351205" cy="142675"/>
                </a:xfrm>
                <a:custGeom>
                  <a:avLst/>
                  <a:gdLst>
                    <a:gd name="T0" fmla="*/ 30 w 192"/>
                    <a:gd name="T1" fmla="*/ 24 h 78"/>
                    <a:gd name="T2" fmla="*/ 126 w 192"/>
                    <a:gd name="T3" fmla="*/ 0 h 78"/>
                    <a:gd name="T4" fmla="*/ 162 w 192"/>
                    <a:gd name="T5" fmla="*/ 42 h 78"/>
                    <a:gd name="T6" fmla="*/ 180 w 192"/>
                    <a:gd name="T7" fmla="*/ 36 h 78"/>
                    <a:gd name="T8" fmla="*/ 192 w 192"/>
                    <a:gd name="T9" fmla="*/ 24 h 78"/>
                    <a:gd name="T10" fmla="*/ 192 w 192"/>
                    <a:gd name="T11" fmla="*/ 54 h 78"/>
                    <a:gd name="T12" fmla="*/ 180 w 192"/>
                    <a:gd name="T13" fmla="*/ 66 h 78"/>
                    <a:gd name="T14" fmla="*/ 144 w 192"/>
                    <a:gd name="T15" fmla="*/ 66 h 78"/>
                    <a:gd name="T16" fmla="*/ 120 w 192"/>
                    <a:gd name="T17" fmla="*/ 54 h 78"/>
                    <a:gd name="T18" fmla="*/ 96 w 192"/>
                    <a:gd name="T19" fmla="*/ 66 h 78"/>
                    <a:gd name="T20" fmla="*/ 0 w 192"/>
                    <a:gd name="T21" fmla="*/ 78 h 78"/>
                    <a:gd name="T22" fmla="*/ 0 w 192"/>
                    <a:gd name="T23" fmla="*/ 24 h 78"/>
                    <a:gd name="T24" fmla="*/ 30 w 192"/>
                    <a:gd name="T25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2" h="78">
                      <a:moveTo>
                        <a:pt x="30" y="24"/>
                      </a:moveTo>
                      <a:lnTo>
                        <a:pt x="126" y="0"/>
                      </a:lnTo>
                      <a:lnTo>
                        <a:pt x="162" y="42"/>
                      </a:lnTo>
                      <a:lnTo>
                        <a:pt x="180" y="36"/>
                      </a:lnTo>
                      <a:lnTo>
                        <a:pt x="192" y="24"/>
                      </a:lnTo>
                      <a:lnTo>
                        <a:pt x="192" y="54"/>
                      </a:lnTo>
                      <a:lnTo>
                        <a:pt x="180" y="66"/>
                      </a:lnTo>
                      <a:lnTo>
                        <a:pt x="144" y="66"/>
                      </a:lnTo>
                      <a:lnTo>
                        <a:pt x="120" y="54"/>
                      </a:lnTo>
                      <a:lnTo>
                        <a:pt x="96" y="66"/>
                      </a:lnTo>
                      <a:lnTo>
                        <a:pt x="0" y="78"/>
                      </a:lnTo>
                      <a:lnTo>
                        <a:pt x="0" y="24"/>
                      </a:lnTo>
                      <a:lnTo>
                        <a:pt x="30" y="2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24" name="Freeform 87"/>
                <p:cNvSpPr>
                  <a:spLocks/>
                </p:cNvSpPr>
                <p:nvPr/>
              </p:nvSpPr>
              <p:spPr bwMode="auto">
                <a:xfrm>
                  <a:off x="7783191" y="2688433"/>
                  <a:ext cx="87801" cy="109750"/>
                </a:xfrm>
                <a:custGeom>
                  <a:avLst/>
                  <a:gdLst>
                    <a:gd name="T0" fmla="*/ 48 w 48"/>
                    <a:gd name="T1" fmla="*/ 12 h 60"/>
                    <a:gd name="T2" fmla="*/ 6 w 48"/>
                    <a:gd name="T3" fmla="*/ 60 h 60"/>
                    <a:gd name="T4" fmla="*/ 0 w 48"/>
                    <a:gd name="T5" fmla="*/ 12 h 60"/>
                    <a:gd name="T6" fmla="*/ 24 w 48"/>
                    <a:gd name="T7" fmla="*/ 0 h 60"/>
                    <a:gd name="T8" fmla="*/ 48 w 48"/>
                    <a:gd name="T9" fmla="*/ 12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60">
                      <a:moveTo>
                        <a:pt x="48" y="12"/>
                      </a:moveTo>
                      <a:lnTo>
                        <a:pt x="6" y="60"/>
                      </a:lnTo>
                      <a:lnTo>
                        <a:pt x="0" y="12"/>
                      </a:lnTo>
                      <a:lnTo>
                        <a:pt x="24" y="0"/>
                      </a:lnTo>
                      <a:lnTo>
                        <a:pt x="48" y="1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25" name="Freeform 88"/>
                <p:cNvSpPr>
                  <a:spLocks/>
                </p:cNvSpPr>
                <p:nvPr/>
              </p:nvSpPr>
              <p:spPr bwMode="auto">
                <a:xfrm>
                  <a:off x="7662464" y="2183582"/>
                  <a:ext cx="175602" cy="449976"/>
                </a:xfrm>
                <a:custGeom>
                  <a:avLst/>
                  <a:gdLst>
                    <a:gd name="T0" fmla="*/ 0 w 96"/>
                    <a:gd name="T1" fmla="*/ 6 h 246"/>
                    <a:gd name="T2" fmla="*/ 36 w 96"/>
                    <a:gd name="T3" fmla="*/ 0 h 246"/>
                    <a:gd name="T4" fmla="*/ 90 w 96"/>
                    <a:gd name="T5" fmla="*/ 162 h 246"/>
                    <a:gd name="T6" fmla="*/ 96 w 96"/>
                    <a:gd name="T7" fmla="*/ 222 h 246"/>
                    <a:gd name="T8" fmla="*/ 0 w 96"/>
                    <a:gd name="T9" fmla="*/ 246 h 246"/>
                    <a:gd name="T10" fmla="*/ 0 w 96"/>
                    <a:gd name="T11" fmla="*/ 216 h 246"/>
                    <a:gd name="T12" fmla="*/ 0 w 96"/>
                    <a:gd name="T13" fmla="*/ 108 h 246"/>
                    <a:gd name="T14" fmla="*/ 0 w 96"/>
                    <a:gd name="T15" fmla="*/ 72 h 246"/>
                    <a:gd name="T16" fmla="*/ 0 w 96"/>
                    <a:gd name="T17" fmla="*/ 42 h 246"/>
                    <a:gd name="T18" fmla="*/ 0 w 96"/>
                    <a:gd name="T19" fmla="*/ 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246">
                      <a:moveTo>
                        <a:pt x="0" y="6"/>
                      </a:moveTo>
                      <a:lnTo>
                        <a:pt x="36" y="0"/>
                      </a:lnTo>
                      <a:lnTo>
                        <a:pt x="90" y="162"/>
                      </a:lnTo>
                      <a:lnTo>
                        <a:pt x="96" y="222"/>
                      </a:lnTo>
                      <a:lnTo>
                        <a:pt x="0" y="246"/>
                      </a:lnTo>
                      <a:lnTo>
                        <a:pt x="0" y="216"/>
                      </a:lnTo>
                      <a:lnTo>
                        <a:pt x="0" y="108"/>
                      </a:lnTo>
                      <a:lnTo>
                        <a:pt x="0" y="72"/>
                      </a:lnTo>
                      <a:lnTo>
                        <a:pt x="0" y="42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26" name="Freeform 89"/>
                <p:cNvSpPr>
                  <a:spLocks/>
                </p:cNvSpPr>
                <p:nvPr/>
              </p:nvSpPr>
              <p:spPr bwMode="auto">
                <a:xfrm>
                  <a:off x="7728315" y="1777506"/>
                  <a:ext cx="362180" cy="702401"/>
                </a:xfrm>
                <a:custGeom>
                  <a:avLst/>
                  <a:gdLst>
                    <a:gd name="T0" fmla="*/ 60 w 198"/>
                    <a:gd name="T1" fmla="*/ 12 h 384"/>
                    <a:gd name="T2" fmla="*/ 90 w 198"/>
                    <a:gd name="T3" fmla="*/ 0 h 384"/>
                    <a:gd name="T4" fmla="*/ 114 w 198"/>
                    <a:gd name="T5" fmla="*/ 6 h 384"/>
                    <a:gd name="T6" fmla="*/ 150 w 198"/>
                    <a:gd name="T7" fmla="*/ 138 h 384"/>
                    <a:gd name="T8" fmla="*/ 198 w 198"/>
                    <a:gd name="T9" fmla="*/ 174 h 384"/>
                    <a:gd name="T10" fmla="*/ 198 w 198"/>
                    <a:gd name="T11" fmla="*/ 186 h 384"/>
                    <a:gd name="T12" fmla="*/ 198 w 198"/>
                    <a:gd name="T13" fmla="*/ 222 h 384"/>
                    <a:gd name="T14" fmla="*/ 138 w 198"/>
                    <a:gd name="T15" fmla="*/ 252 h 384"/>
                    <a:gd name="T16" fmla="*/ 126 w 198"/>
                    <a:gd name="T17" fmla="*/ 276 h 384"/>
                    <a:gd name="T18" fmla="*/ 60 w 198"/>
                    <a:gd name="T19" fmla="*/ 324 h 384"/>
                    <a:gd name="T20" fmla="*/ 54 w 198"/>
                    <a:gd name="T21" fmla="*/ 384 h 384"/>
                    <a:gd name="T22" fmla="*/ 0 w 198"/>
                    <a:gd name="T23" fmla="*/ 222 h 384"/>
                    <a:gd name="T24" fmla="*/ 18 w 198"/>
                    <a:gd name="T25" fmla="*/ 126 h 384"/>
                    <a:gd name="T26" fmla="*/ 6 w 198"/>
                    <a:gd name="T27" fmla="*/ 48 h 384"/>
                    <a:gd name="T28" fmla="*/ 36 w 198"/>
                    <a:gd name="T29" fmla="*/ 6 h 384"/>
                    <a:gd name="T30" fmla="*/ 60 w 198"/>
                    <a:gd name="T31" fmla="*/ 12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8" h="384">
                      <a:moveTo>
                        <a:pt x="60" y="12"/>
                      </a:moveTo>
                      <a:lnTo>
                        <a:pt x="90" y="0"/>
                      </a:lnTo>
                      <a:lnTo>
                        <a:pt x="114" y="6"/>
                      </a:lnTo>
                      <a:lnTo>
                        <a:pt x="150" y="138"/>
                      </a:lnTo>
                      <a:lnTo>
                        <a:pt x="198" y="174"/>
                      </a:lnTo>
                      <a:lnTo>
                        <a:pt x="198" y="186"/>
                      </a:lnTo>
                      <a:lnTo>
                        <a:pt x="198" y="222"/>
                      </a:lnTo>
                      <a:lnTo>
                        <a:pt x="138" y="252"/>
                      </a:lnTo>
                      <a:lnTo>
                        <a:pt x="126" y="276"/>
                      </a:lnTo>
                      <a:lnTo>
                        <a:pt x="60" y="324"/>
                      </a:lnTo>
                      <a:lnTo>
                        <a:pt x="54" y="384"/>
                      </a:lnTo>
                      <a:lnTo>
                        <a:pt x="0" y="222"/>
                      </a:lnTo>
                      <a:lnTo>
                        <a:pt x="18" y="126"/>
                      </a:lnTo>
                      <a:lnTo>
                        <a:pt x="6" y="48"/>
                      </a:lnTo>
                      <a:lnTo>
                        <a:pt x="36" y="6"/>
                      </a:lnTo>
                      <a:lnTo>
                        <a:pt x="60" y="1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6310401" y="3312175"/>
                <a:ext cx="1499937" cy="2425480"/>
                <a:chOff x="5955553" y="3175695"/>
                <a:chExt cx="1499937" cy="242548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2" name="Freeform 72"/>
                <p:cNvSpPr>
                  <a:spLocks/>
                </p:cNvSpPr>
                <p:nvPr/>
              </p:nvSpPr>
              <p:spPr bwMode="auto">
                <a:xfrm>
                  <a:off x="5955553" y="4767073"/>
                  <a:ext cx="1148732" cy="834102"/>
                </a:xfrm>
                <a:custGeom>
                  <a:avLst/>
                  <a:gdLst>
                    <a:gd name="T0" fmla="*/ 0 w 628"/>
                    <a:gd name="T1" fmla="*/ 42 h 456"/>
                    <a:gd name="T2" fmla="*/ 198 w 628"/>
                    <a:gd name="T3" fmla="*/ 24 h 456"/>
                    <a:gd name="T4" fmla="*/ 210 w 628"/>
                    <a:gd name="T5" fmla="*/ 36 h 456"/>
                    <a:gd name="T6" fmla="*/ 406 w 628"/>
                    <a:gd name="T7" fmla="*/ 42 h 456"/>
                    <a:gd name="T8" fmla="*/ 412 w 628"/>
                    <a:gd name="T9" fmla="*/ 0 h 456"/>
                    <a:gd name="T10" fmla="*/ 448 w 628"/>
                    <a:gd name="T11" fmla="*/ 0 h 456"/>
                    <a:gd name="T12" fmla="*/ 586 w 628"/>
                    <a:gd name="T13" fmla="*/ 234 h 456"/>
                    <a:gd name="T14" fmla="*/ 616 w 628"/>
                    <a:gd name="T15" fmla="*/ 282 h 456"/>
                    <a:gd name="T16" fmla="*/ 628 w 628"/>
                    <a:gd name="T17" fmla="*/ 372 h 456"/>
                    <a:gd name="T18" fmla="*/ 598 w 628"/>
                    <a:gd name="T19" fmla="*/ 444 h 456"/>
                    <a:gd name="T20" fmla="*/ 562 w 628"/>
                    <a:gd name="T21" fmla="*/ 456 h 456"/>
                    <a:gd name="T22" fmla="*/ 538 w 628"/>
                    <a:gd name="T23" fmla="*/ 408 h 456"/>
                    <a:gd name="T24" fmla="*/ 496 w 628"/>
                    <a:gd name="T25" fmla="*/ 402 h 456"/>
                    <a:gd name="T26" fmla="*/ 472 w 628"/>
                    <a:gd name="T27" fmla="*/ 306 h 456"/>
                    <a:gd name="T28" fmla="*/ 448 w 628"/>
                    <a:gd name="T29" fmla="*/ 306 h 456"/>
                    <a:gd name="T30" fmla="*/ 424 w 628"/>
                    <a:gd name="T31" fmla="*/ 276 h 456"/>
                    <a:gd name="T32" fmla="*/ 424 w 628"/>
                    <a:gd name="T33" fmla="*/ 240 h 456"/>
                    <a:gd name="T34" fmla="*/ 400 w 628"/>
                    <a:gd name="T35" fmla="*/ 234 h 456"/>
                    <a:gd name="T36" fmla="*/ 406 w 628"/>
                    <a:gd name="T37" fmla="*/ 186 h 456"/>
                    <a:gd name="T38" fmla="*/ 388 w 628"/>
                    <a:gd name="T39" fmla="*/ 138 h 456"/>
                    <a:gd name="T40" fmla="*/ 340 w 628"/>
                    <a:gd name="T41" fmla="*/ 102 h 456"/>
                    <a:gd name="T42" fmla="*/ 286 w 628"/>
                    <a:gd name="T43" fmla="*/ 66 h 456"/>
                    <a:gd name="T44" fmla="*/ 204 w 628"/>
                    <a:gd name="T45" fmla="*/ 126 h 456"/>
                    <a:gd name="T46" fmla="*/ 162 w 628"/>
                    <a:gd name="T47" fmla="*/ 84 h 456"/>
                    <a:gd name="T48" fmla="*/ 120 w 628"/>
                    <a:gd name="T49" fmla="*/ 72 h 456"/>
                    <a:gd name="T50" fmla="*/ 84 w 628"/>
                    <a:gd name="T51" fmla="*/ 96 h 456"/>
                    <a:gd name="T52" fmla="*/ 30 w 628"/>
                    <a:gd name="T53" fmla="*/ 78 h 456"/>
                    <a:gd name="T54" fmla="*/ 18 w 628"/>
                    <a:gd name="T55" fmla="*/ 66 h 456"/>
                    <a:gd name="T56" fmla="*/ 0 w 628"/>
                    <a:gd name="T57" fmla="*/ 42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28" h="456">
                      <a:moveTo>
                        <a:pt x="0" y="42"/>
                      </a:moveTo>
                      <a:lnTo>
                        <a:pt x="198" y="24"/>
                      </a:lnTo>
                      <a:lnTo>
                        <a:pt x="210" y="36"/>
                      </a:lnTo>
                      <a:lnTo>
                        <a:pt x="406" y="42"/>
                      </a:lnTo>
                      <a:lnTo>
                        <a:pt x="412" y="0"/>
                      </a:lnTo>
                      <a:lnTo>
                        <a:pt x="448" y="0"/>
                      </a:lnTo>
                      <a:lnTo>
                        <a:pt x="586" y="234"/>
                      </a:lnTo>
                      <a:lnTo>
                        <a:pt x="616" y="282"/>
                      </a:lnTo>
                      <a:lnTo>
                        <a:pt x="628" y="372"/>
                      </a:lnTo>
                      <a:lnTo>
                        <a:pt x="598" y="444"/>
                      </a:lnTo>
                      <a:lnTo>
                        <a:pt x="562" y="456"/>
                      </a:lnTo>
                      <a:lnTo>
                        <a:pt x="538" y="408"/>
                      </a:lnTo>
                      <a:lnTo>
                        <a:pt x="496" y="402"/>
                      </a:lnTo>
                      <a:lnTo>
                        <a:pt x="472" y="306"/>
                      </a:lnTo>
                      <a:lnTo>
                        <a:pt x="448" y="306"/>
                      </a:lnTo>
                      <a:lnTo>
                        <a:pt x="424" y="276"/>
                      </a:lnTo>
                      <a:lnTo>
                        <a:pt x="424" y="240"/>
                      </a:lnTo>
                      <a:lnTo>
                        <a:pt x="400" y="234"/>
                      </a:lnTo>
                      <a:lnTo>
                        <a:pt x="406" y="186"/>
                      </a:lnTo>
                      <a:lnTo>
                        <a:pt x="388" y="138"/>
                      </a:lnTo>
                      <a:lnTo>
                        <a:pt x="340" y="102"/>
                      </a:lnTo>
                      <a:lnTo>
                        <a:pt x="286" y="66"/>
                      </a:lnTo>
                      <a:lnTo>
                        <a:pt x="204" y="126"/>
                      </a:lnTo>
                      <a:lnTo>
                        <a:pt x="162" y="84"/>
                      </a:lnTo>
                      <a:lnTo>
                        <a:pt x="120" y="72"/>
                      </a:lnTo>
                      <a:lnTo>
                        <a:pt x="84" y="96"/>
                      </a:lnTo>
                      <a:lnTo>
                        <a:pt x="30" y="78"/>
                      </a:lnTo>
                      <a:lnTo>
                        <a:pt x="18" y="66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13" name="Freeform 74"/>
                <p:cNvSpPr>
                  <a:spLocks/>
                </p:cNvSpPr>
                <p:nvPr/>
              </p:nvSpPr>
              <p:spPr bwMode="auto">
                <a:xfrm>
                  <a:off x="6197006" y="4097597"/>
                  <a:ext cx="632900" cy="746302"/>
                </a:xfrm>
                <a:custGeom>
                  <a:avLst/>
                  <a:gdLst>
                    <a:gd name="T0" fmla="*/ 0 w 346"/>
                    <a:gd name="T1" fmla="*/ 30 h 408"/>
                    <a:gd name="T2" fmla="*/ 78 w 346"/>
                    <a:gd name="T3" fmla="*/ 18 h 408"/>
                    <a:gd name="T4" fmla="*/ 160 w 346"/>
                    <a:gd name="T5" fmla="*/ 0 h 408"/>
                    <a:gd name="T6" fmla="*/ 154 w 346"/>
                    <a:gd name="T7" fmla="*/ 48 h 408"/>
                    <a:gd name="T8" fmla="*/ 190 w 346"/>
                    <a:gd name="T9" fmla="*/ 54 h 408"/>
                    <a:gd name="T10" fmla="*/ 202 w 346"/>
                    <a:gd name="T11" fmla="*/ 84 h 408"/>
                    <a:gd name="T12" fmla="*/ 232 w 346"/>
                    <a:gd name="T13" fmla="*/ 120 h 408"/>
                    <a:gd name="T14" fmla="*/ 268 w 346"/>
                    <a:gd name="T15" fmla="*/ 156 h 408"/>
                    <a:gd name="T16" fmla="*/ 298 w 346"/>
                    <a:gd name="T17" fmla="*/ 186 h 408"/>
                    <a:gd name="T18" fmla="*/ 298 w 346"/>
                    <a:gd name="T19" fmla="*/ 204 h 408"/>
                    <a:gd name="T20" fmla="*/ 322 w 346"/>
                    <a:gd name="T21" fmla="*/ 216 h 408"/>
                    <a:gd name="T22" fmla="*/ 322 w 346"/>
                    <a:gd name="T23" fmla="*/ 234 h 408"/>
                    <a:gd name="T24" fmla="*/ 344 w 346"/>
                    <a:gd name="T25" fmla="*/ 248 h 408"/>
                    <a:gd name="T26" fmla="*/ 346 w 346"/>
                    <a:gd name="T27" fmla="*/ 234 h 408"/>
                    <a:gd name="T28" fmla="*/ 316 w 346"/>
                    <a:gd name="T29" fmla="*/ 366 h 408"/>
                    <a:gd name="T30" fmla="*/ 280 w 346"/>
                    <a:gd name="T31" fmla="*/ 366 h 408"/>
                    <a:gd name="T32" fmla="*/ 274 w 346"/>
                    <a:gd name="T33" fmla="*/ 408 h 408"/>
                    <a:gd name="T34" fmla="*/ 78 w 346"/>
                    <a:gd name="T35" fmla="*/ 402 h 408"/>
                    <a:gd name="T36" fmla="*/ 66 w 346"/>
                    <a:gd name="T37" fmla="*/ 390 h 408"/>
                    <a:gd name="T38" fmla="*/ 54 w 346"/>
                    <a:gd name="T39" fmla="*/ 318 h 408"/>
                    <a:gd name="T40" fmla="*/ 78 w 346"/>
                    <a:gd name="T41" fmla="*/ 276 h 408"/>
                    <a:gd name="T42" fmla="*/ 54 w 346"/>
                    <a:gd name="T43" fmla="*/ 228 h 408"/>
                    <a:gd name="T44" fmla="*/ 0 w 346"/>
                    <a:gd name="T45" fmla="*/ 30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6" h="408">
                      <a:moveTo>
                        <a:pt x="0" y="30"/>
                      </a:moveTo>
                      <a:lnTo>
                        <a:pt x="78" y="18"/>
                      </a:lnTo>
                      <a:lnTo>
                        <a:pt x="160" y="0"/>
                      </a:lnTo>
                      <a:lnTo>
                        <a:pt x="154" y="48"/>
                      </a:lnTo>
                      <a:lnTo>
                        <a:pt x="190" y="54"/>
                      </a:lnTo>
                      <a:lnTo>
                        <a:pt x="202" y="84"/>
                      </a:lnTo>
                      <a:lnTo>
                        <a:pt x="232" y="120"/>
                      </a:lnTo>
                      <a:lnTo>
                        <a:pt x="268" y="156"/>
                      </a:lnTo>
                      <a:lnTo>
                        <a:pt x="298" y="186"/>
                      </a:lnTo>
                      <a:lnTo>
                        <a:pt x="298" y="204"/>
                      </a:lnTo>
                      <a:lnTo>
                        <a:pt x="322" y="216"/>
                      </a:lnTo>
                      <a:lnTo>
                        <a:pt x="322" y="234"/>
                      </a:lnTo>
                      <a:lnTo>
                        <a:pt x="344" y="248"/>
                      </a:lnTo>
                      <a:lnTo>
                        <a:pt x="346" y="234"/>
                      </a:lnTo>
                      <a:lnTo>
                        <a:pt x="316" y="366"/>
                      </a:lnTo>
                      <a:lnTo>
                        <a:pt x="280" y="366"/>
                      </a:lnTo>
                      <a:lnTo>
                        <a:pt x="274" y="408"/>
                      </a:lnTo>
                      <a:lnTo>
                        <a:pt x="78" y="402"/>
                      </a:lnTo>
                      <a:lnTo>
                        <a:pt x="66" y="390"/>
                      </a:lnTo>
                      <a:lnTo>
                        <a:pt x="54" y="318"/>
                      </a:lnTo>
                      <a:lnTo>
                        <a:pt x="78" y="276"/>
                      </a:lnTo>
                      <a:lnTo>
                        <a:pt x="54" y="228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14" name="Freeform 75"/>
                <p:cNvSpPr>
                  <a:spLocks/>
                </p:cNvSpPr>
                <p:nvPr/>
              </p:nvSpPr>
              <p:spPr bwMode="auto">
                <a:xfrm>
                  <a:off x="6478701" y="4042721"/>
                  <a:ext cx="603633" cy="508509"/>
                </a:xfrm>
                <a:custGeom>
                  <a:avLst/>
                  <a:gdLst>
                    <a:gd name="T0" fmla="*/ 192 w 330"/>
                    <a:gd name="T1" fmla="*/ 264 h 278"/>
                    <a:gd name="T2" fmla="*/ 190 w 330"/>
                    <a:gd name="T3" fmla="*/ 278 h 278"/>
                    <a:gd name="T4" fmla="*/ 168 w 330"/>
                    <a:gd name="T5" fmla="*/ 264 h 278"/>
                    <a:gd name="T6" fmla="*/ 168 w 330"/>
                    <a:gd name="T7" fmla="*/ 246 h 278"/>
                    <a:gd name="T8" fmla="*/ 144 w 330"/>
                    <a:gd name="T9" fmla="*/ 234 h 278"/>
                    <a:gd name="T10" fmla="*/ 144 w 330"/>
                    <a:gd name="T11" fmla="*/ 216 h 278"/>
                    <a:gd name="T12" fmla="*/ 114 w 330"/>
                    <a:gd name="T13" fmla="*/ 186 h 278"/>
                    <a:gd name="T14" fmla="*/ 78 w 330"/>
                    <a:gd name="T15" fmla="*/ 150 h 278"/>
                    <a:gd name="T16" fmla="*/ 48 w 330"/>
                    <a:gd name="T17" fmla="*/ 114 h 278"/>
                    <a:gd name="T18" fmla="*/ 36 w 330"/>
                    <a:gd name="T19" fmla="*/ 84 h 278"/>
                    <a:gd name="T20" fmla="*/ 6 w 330"/>
                    <a:gd name="T21" fmla="*/ 80 h 278"/>
                    <a:gd name="T22" fmla="*/ 0 w 330"/>
                    <a:gd name="T23" fmla="*/ 78 h 278"/>
                    <a:gd name="T24" fmla="*/ 6 w 330"/>
                    <a:gd name="T25" fmla="*/ 30 h 278"/>
                    <a:gd name="T26" fmla="*/ 30 w 330"/>
                    <a:gd name="T27" fmla="*/ 30 h 278"/>
                    <a:gd name="T28" fmla="*/ 36 w 330"/>
                    <a:gd name="T29" fmla="*/ 18 h 278"/>
                    <a:gd name="T30" fmla="*/ 144 w 330"/>
                    <a:gd name="T31" fmla="*/ 0 h 278"/>
                    <a:gd name="T32" fmla="*/ 144 w 330"/>
                    <a:gd name="T33" fmla="*/ 12 h 278"/>
                    <a:gd name="T34" fmla="*/ 168 w 330"/>
                    <a:gd name="T35" fmla="*/ 18 h 278"/>
                    <a:gd name="T36" fmla="*/ 252 w 330"/>
                    <a:gd name="T37" fmla="*/ 12 h 278"/>
                    <a:gd name="T38" fmla="*/ 330 w 330"/>
                    <a:gd name="T39" fmla="*/ 72 h 278"/>
                    <a:gd name="T40" fmla="*/ 240 w 330"/>
                    <a:gd name="T41" fmla="*/ 222 h 278"/>
                    <a:gd name="T42" fmla="*/ 198 w 330"/>
                    <a:gd name="T43" fmla="*/ 234 h 278"/>
                    <a:gd name="T44" fmla="*/ 192 w 330"/>
                    <a:gd name="T45" fmla="*/ 264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30" h="278">
                      <a:moveTo>
                        <a:pt x="192" y="264"/>
                      </a:moveTo>
                      <a:lnTo>
                        <a:pt x="190" y="278"/>
                      </a:lnTo>
                      <a:lnTo>
                        <a:pt x="168" y="264"/>
                      </a:lnTo>
                      <a:lnTo>
                        <a:pt x="168" y="246"/>
                      </a:lnTo>
                      <a:lnTo>
                        <a:pt x="144" y="234"/>
                      </a:lnTo>
                      <a:lnTo>
                        <a:pt x="144" y="216"/>
                      </a:lnTo>
                      <a:lnTo>
                        <a:pt x="114" y="186"/>
                      </a:lnTo>
                      <a:lnTo>
                        <a:pt x="78" y="150"/>
                      </a:lnTo>
                      <a:lnTo>
                        <a:pt x="48" y="114"/>
                      </a:lnTo>
                      <a:lnTo>
                        <a:pt x="36" y="84"/>
                      </a:lnTo>
                      <a:lnTo>
                        <a:pt x="6" y="80"/>
                      </a:lnTo>
                      <a:lnTo>
                        <a:pt x="0" y="78"/>
                      </a:lnTo>
                      <a:lnTo>
                        <a:pt x="6" y="30"/>
                      </a:lnTo>
                      <a:lnTo>
                        <a:pt x="30" y="30"/>
                      </a:lnTo>
                      <a:lnTo>
                        <a:pt x="36" y="18"/>
                      </a:lnTo>
                      <a:lnTo>
                        <a:pt x="144" y="0"/>
                      </a:lnTo>
                      <a:lnTo>
                        <a:pt x="144" y="12"/>
                      </a:lnTo>
                      <a:lnTo>
                        <a:pt x="168" y="18"/>
                      </a:lnTo>
                      <a:lnTo>
                        <a:pt x="252" y="12"/>
                      </a:lnTo>
                      <a:lnTo>
                        <a:pt x="330" y="72"/>
                      </a:lnTo>
                      <a:lnTo>
                        <a:pt x="240" y="222"/>
                      </a:lnTo>
                      <a:lnTo>
                        <a:pt x="198" y="234"/>
                      </a:lnTo>
                      <a:lnTo>
                        <a:pt x="192" y="2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15" name="Freeform 76"/>
                <p:cNvSpPr>
                  <a:spLocks/>
                </p:cNvSpPr>
                <p:nvPr/>
              </p:nvSpPr>
              <p:spPr bwMode="auto">
                <a:xfrm>
                  <a:off x="6339683" y="3680546"/>
                  <a:ext cx="1115807" cy="493876"/>
                </a:xfrm>
                <a:custGeom>
                  <a:avLst/>
                  <a:gdLst>
                    <a:gd name="T0" fmla="*/ 556 w 610"/>
                    <a:gd name="T1" fmla="*/ 0 h 270"/>
                    <a:gd name="T2" fmla="*/ 580 w 610"/>
                    <a:gd name="T3" fmla="*/ 42 h 270"/>
                    <a:gd name="T4" fmla="*/ 550 w 610"/>
                    <a:gd name="T5" fmla="*/ 72 h 270"/>
                    <a:gd name="T6" fmla="*/ 610 w 610"/>
                    <a:gd name="T7" fmla="*/ 72 h 270"/>
                    <a:gd name="T8" fmla="*/ 580 w 610"/>
                    <a:gd name="T9" fmla="*/ 114 h 270"/>
                    <a:gd name="T10" fmla="*/ 514 w 610"/>
                    <a:gd name="T11" fmla="*/ 114 h 270"/>
                    <a:gd name="T12" fmla="*/ 538 w 610"/>
                    <a:gd name="T13" fmla="*/ 138 h 270"/>
                    <a:gd name="T14" fmla="*/ 556 w 610"/>
                    <a:gd name="T15" fmla="*/ 144 h 270"/>
                    <a:gd name="T16" fmla="*/ 502 w 610"/>
                    <a:gd name="T17" fmla="*/ 174 h 270"/>
                    <a:gd name="T18" fmla="*/ 472 w 610"/>
                    <a:gd name="T19" fmla="*/ 246 h 270"/>
                    <a:gd name="T20" fmla="*/ 406 w 610"/>
                    <a:gd name="T21" fmla="*/ 270 h 270"/>
                    <a:gd name="T22" fmla="*/ 328 w 610"/>
                    <a:gd name="T23" fmla="*/ 210 h 270"/>
                    <a:gd name="T24" fmla="*/ 244 w 610"/>
                    <a:gd name="T25" fmla="*/ 216 h 270"/>
                    <a:gd name="T26" fmla="*/ 220 w 610"/>
                    <a:gd name="T27" fmla="*/ 210 h 270"/>
                    <a:gd name="T28" fmla="*/ 220 w 610"/>
                    <a:gd name="T29" fmla="*/ 198 h 270"/>
                    <a:gd name="T30" fmla="*/ 112 w 610"/>
                    <a:gd name="T31" fmla="*/ 216 h 270"/>
                    <a:gd name="T32" fmla="*/ 106 w 610"/>
                    <a:gd name="T33" fmla="*/ 228 h 270"/>
                    <a:gd name="T34" fmla="*/ 82 w 610"/>
                    <a:gd name="T35" fmla="*/ 228 h 270"/>
                    <a:gd name="T36" fmla="*/ 0 w 610"/>
                    <a:gd name="T37" fmla="*/ 246 h 270"/>
                    <a:gd name="T38" fmla="*/ 18 w 610"/>
                    <a:gd name="T39" fmla="*/ 210 h 270"/>
                    <a:gd name="T40" fmla="*/ 106 w 610"/>
                    <a:gd name="T41" fmla="*/ 138 h 270"/>
                    <a:gd name="T42" fmla="*/ 130 w 610"/>
                    <a:gd name="T43" fmla="*/ 138 h 270"/>
                    <a:gd name="T44" fmla="*/ 154 w 610"/>
                    <a:gd name="T45" fmla="*/ 84 h 270"/>
                    <a:gd name="T46" fmla="*/ 556 w 610"/>
                    <a:gd name="T47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10" h="270">
                      <a:moveTo>
                        <a:pt x="556" y="0"/>
                      </a:moveTo>
                      <a:lnTo>
                        <a:pt x="580" y="42"/>
                      </a:lnTo>
                      <a:lnTo>
                        <a:pt x="550" y="72"/>
                      </a:lnTo>
                      <a:lnTo>
                        <a:pt x="610" y="72"/>
                      </a:lnTo>
                      <a:lnTo>
                        <a:pt x="580" y="114"/>
                      </a:lnTo>
                      <a:lnTo>
                        <a:pt x="514" y="114"/>
                      </a:lnTo>
                      <a:lnTo>
                        <a:pt x="538" y="138"/>
                      </a:lnTo>
                      <a:lnTo>
                        <a:pt x="556" y="144"/>
                      </a:lnTo>
                      <a:lnTo>
                        <a:pt x="502" y="174"/>
                      </a:lnTo>
                      <a:lnTo>
                        <a:pt x="472" y="246"/>
                      </a:lnTo>
                      <a:lnTo>
                        <a:pt x="406" y="270"/>
                      </a:lnTo>
                      <a:lnTo>
                        <a:pt x="328" y="210"/>
                      </a:lnTo>
                      <a:lnTo>
                        <a:pt x="244" y="216"/>
                      </a:lnTo>
                      <a:lnTo>
                        <a:pt x="220" y="210"/>
                      </a:lnTo>
                      <a:lnTo>
                        <a:pt x="220" y="198"/>
                      </a:lnTo>
                      <a:lnTo>
                        <a:pt x="112" y="216"/>
                      </a:lnTo>
                      <a:lnTo>
                        <a:pt x="106" y="228"/>
                      </a:lnTo>
                      <a:lnTo>
                        <a:pt x="82" y="228"/>
                      </a:lnTo>
                      <a:lnTo>
                        <a:pt x="0" y="246"/>
                      </a:lnTo>
                      <a:lnTo>
                        <a:pt x="18" y="210"/>
                      </a:lnTo>
                      <a:lnTo>
                        <a:pt x="106" y="138"/>
                      </a:lnTo>
                      <a:lnTo>
                        <a:pt x="130" y="138"/>
                      </a:lnTo>
                      <a:lnTo>
                        <a:pt x="154" y="84"/>
                      </a:lnTo>
                      <a:lnTo>
                        <a:pt x="55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16" name="Freeform 77"/>
                <p:cNvSpPr>
                  <a:spLocks/>
                </p:cNvSpPr>
                <p:nvPr/>
              </p:nvSpPr>
              <p:spPr bwMode="auto">
                <a:xfrm>
                  <a:off x="6383584" y="3340320"/>
                  <a:ext cx="973130" cy="548751"/>
                </a:xfrm>
                <a:custGeom>
                  <a:avLst/>
                  <a:gdLst>
                    <a:gd name="T0" fmla="*/ 0 w 532"/>
                    <a:gd name="T1" fmla="*/ 300 h 300"/>
                    <a:gd name="T2" fmla="*/ 100 w 532"/>
                    <a:gd name="T3" fmla="*/ 210 h 300"/>
                    <a:gd name="T4" fmla="*/ 130 w 532"/>
                    <a:gd name="T5" fmla="*/ 228 h 300"/>
                    <a:gd name="T6" fmla="*/ 220 w 532"/>
                    <a:gd name="T7" fmla="*/ 186 h 300"/>
                    <a:gd name="T8" fmla="*/ 214 w 532"/>
                    <a:gd name="T9" fmla="*/ 168 h 300"/>
                    <a:gd name="T10" fmla="*/ 238 w 532"/>
                    <a:gd name="T11" fmla="*/ 114 h 300"/>
                    <a:gd name="T12" fmla="*/ 268 w 532"/>
                    <a:gd name="T13" fmla="*/ 66 h 300"/>
                    <a:gd name="T14" fmla="*/ 274 w 532"/>
                    <a:gd name="T15" fmla="*/ 66 h 300"/>
                    <a:gd name="T16" fmla="*/ 316 w 532"/>
                    <a:gd name="T17" fmla="*/ 12 h 300"/>
                    <a:gd name="T18" fmla="*/ 352 w 532"/>
                    <a:gd name="T19" fmla="*/ 24 h 300"/>
                    <a:gd name="T20" fmla="*/ 364 w 532"/>
                    <a:gd name="T21" fmla="*/ 0 h 300"/>
                    <a:gd name="T22" fmla="*/ 418 w 532"/>
                    <a:gd name="T23" fmla="*/ 36 h 300"/>
                    <a:gd name="T24" fmla="*/ 406 w 532"/>
                    <a:gd name="T25" fmla="*/ 66 h 300"/>
                    <a:gd name="T26" fmla="*/ 496 w 532"/>
                    <a:gd name="T27" fmla="*/ 96 h 300"/>
                    <a:gd name="T28" fmla="*/ 514 w 532"/>
                    <a:gd name="T29" fmla="*/ 156 h 300"/>
                    <a:gd name="T30" fmla="*/ 454 w 532"/>
                    <a:gd name="T31" fmla="*/ 144 h 300"/>
                    <a:gd name="T32" fmla="*/ 496 w 532"/>
                    <a:gd name="T33" fmla="*/ 168 h 300"/>
                    <a:gd name="T34" fmla="*/ 526 w 532"/>
                    <a:gd name="T35" fmla="*/ 168 h 300"/>
                    <a:gd name="T36" fmla="*/ 532 w 532"/>
                    <a:gd name="T37" fmla="*/ 186 h 300"/>
                    <a:gd name="T38" fmla="*/ 130 w 532"/>
                    <a:gd name="T39" fmla="*/ 270 h 300"/>
                    <a:gd name="T40" fmla="*/ 0 w 532"/>
                    <a:gd name="T41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32" h="300">
                      <a:moveTo>
                        <a:pt x="0" y="300"/>
                      </a:moveTo>
                      <a:lnTo>
                        <a:pt x="100" y="210"/>
                      </a:lnTo>
                      <a:lnTo>
                        <a:pt x="130" y="228"/>
                      </a:lnTo>
                      <a:lnTo>
                        <a:pt x="220" y="186"/>
                      </a:lnTo>
                      <a:lnTo>
                        <a:pt x="214" y="168"/>
                      </a:lnTo>
                      <a:lnTo>
                        <a:pt x="238" y="114"/>
                      </a:lnTo>
                      <a:lnTo>
                        <a:pt x="268" y="66"/>
                      </a:lnTo>
                      <a:lnTo>
                        <a:pt x="274" y="66"/>
                      </a:lnTo>
                      <a:lnTo>
                        <a:pt x="316" y="12"/>
                      </a:lnTo>
                      <a:lnTo>
                        <a:pt x="352" y="24"/>
                      </a:lnTo>
                      <a:lnTo>
                        <a:pt x="364" y="0"/>
                      </a:lnTo>
                      <a:lnTo>
                        <a:pt x="418" y="36"/>
                      </a:lnTo>
                      <a:lnTo>
                        <a:pt x="406" y="66"/>
                      </a:lnTo>
                      <a:lnTo>
                        <a:pt x="496" y="96"/>
                      </a:lnTo>
                      <a:lnTo>
                        <a:pt x="514" y="156"/>
                      </a:lnTo>
                      <a:lnTo>
                        <a:pt x="454" y="144"/>
                      </a:lnTo>
                      <a:lnTo>
                        <a:pt x="496" y="168"/>
                      </a:lnTo>
                      <a:lnTo>
                        <a:pt x="526" y="168"/>
                      </a:lnTo>
                      <a:lnTo>
                        <a:pt x="532" y="186"/>
                      </a:lnTo>
                      <a:lnTo>
                        <a:pt x="130" y="270"/>
                      </a:lnTo>
                      <a:lnTo>
                        <a:pt x="0" y="30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17" name="Freeform 78"/>
                <p:cNvSpPr>
                  <a:spLocks/>
                </p:cNvSpPr>
                <p:nvPr/>
              </p:nvSpPr>
              <p:spPr bwMode="auto">
                <a:xfrm>
                  <a:off x="6456751" y="3175695"/>
                  <a:ext cx="581683" cy="581676"/>
                </a:xfrm>
                <a:custGeom>
                  <a:avLst/>
                  <a:gdLst>
                    <a:gd name="T0" fmla="*/ 60 w 318"/>
                    <a:gd name="T1" fmla="*/ 300 h 318"/>
                    <a:gd name="T2" fmla="*/ 24 w 318"/>
                    <a:gd name="T3" fmla="*/ 288 h 318"/>
                    <a:gd name="T4" fmla="*/ 18 w 318"/>
                    <a:gd name="T5" fmla="*/ 270 h 318"/>
                    <a:gd name="T6" fmla="*/ 12 w 318"/>
                    <a:gd name="T7" fmla="*/ 258 h 318"/>
                    <a:gd name="T8" fmla="*/ 0 w 318"/>
                    <a:gd name="T9" fmla="*/ 216 h 318"/>
                    <a:gd name="T10" fmla="*/ 24 w 318"/>
                    <a:gd name="T11" fmla="*/ 204 h 318"/>
                    <a:gd name="T12" fmla="*/ 66 w 318"/>
                    <a:gd name="T13" fmla="*/ 144 h 318"/>
                    <a:gd name="T14" fmla="*/ 96 w 318"/>
                    <a:gd name="T15" fmla="*/ 114 h 318"/>
                    <a:gd name="T16" fmla="*/ 96 w 318"/>
                    <a:gd name="T17" fmla="*/ 0 h 318"/>
                    <a:gd name="T18" fmla="*/ 126 w 318"/>
                    <a:gd name="T19" fmla="*/ 102 h 318"/>
                    <a:gd name="T20" fmla="*/ 186 w 318"/>
                    <a:gd name="T21" fmla="*/ 90 h 318"/>
                    <a:gd name="T22" fmla="*/ 198 w 318"/>
                    <a:gd name="T23" fmla="*/ 144 h 318"/>
                    <a:gd name="T24" fmla="*/ 246 w 318"/>
                    <a:gd name="T25" fmla="*/ 90 h 318"/>
                    <a:gd name="T26" fmla="*/ 318 w 318"/>
                    <a:gd name="T27" fmla="*/ 84 h 318"/>
                    <a:gd name="T28" fmla="*/ 312 w 318"/>
                    <a:gd name="T29" fmla="*/ 114 h 318"/>
                    <a:gd name="T30" fmla="*/ 276 w 318"/>
                    <a:gd name="T31" fmla="*/ 102 h 318"/>
                    <a:gd name="T32" fmla="*/ 234 w 318"/>
                    <a:gd name="T33" fmla="*/ 156 h 318"/>
                    <a:gd name="T34" fmla="*/ 228 w 318"/>
                    <a:gd name="T35" fmla="*/ 156 h 318"/>
                    <a:gd name="T36" fmla="*/ 198 w 318"/>
                    <a:gd name="T37" fmla="*/ 204 h 318"/>
                    <a:gd name="T38" fmla="*/ 174 w 318"/>
                    <a:gd name="T39" fmla="*/ 258 h 318"/>
                    <a:gd name="T40" fmla="*/ 180 w 318"/>
                    <a:gd name="T41" fmla="*/ 276 h 318"/>
                    <a:gd name="T42" fmla="*/ 90 w 318"/>
                    <a:gd name="T43" fmla="*/ 318 h 318"/>
                    <a:gd name="T44" fmla="*/ 60 w 318"/>
                    <a:gd name="T45" fmla="*/ 300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8" h="318">
                      <a:moveTo>
                        <a:pt x="60" y="300"/>
                      </a:moveTo>
                      <a:lnTo>
                        <a:pt x="24" y="288"/>
                      </a:lnTo>
                      <a:lnTo>
                        <a:pt x="18" y="270"/>
                      </a:lnTo>
                      <a:lnTo>
                        <a:pt x="12" y="258"/>
                      </a:lnTo>
                      <a:lnTo>
                        <a:pt x="0" y="216"/>
                      </a:lnTo>
                      <a:lnTo>
                        <a:pt x="24" y="204"/>
                      </a:lnTo>
                      <a:lnTo>
                        <a:pt x="66" y="144"/>
                      </a:lnTo>
                      <a:lnTo>
                        <a:pt x="96" y="114"/>
                      </a:lnTo>
                      <a:lnTo>
                        <a:pt x="96" y="0"/>
                      </a:lnTo>
                      <a:lnTo>
                        <a:pt x="126" y="102"/>
                      </a:lnTo>
                      <a:lnTo>
                        <a:pt x="186" y="90"/>
                      </a:lnTo>
                      <a:lnTo>
                        <a:pt x="198" y="144"/>
                      </a:lnTo>
                      <a:lnTo>
                        <a:pt x="246" y="90"/>
                      </a:lnTo>
                      <a:lnTo>
                        <a:pt x="318" y="84"/>
                      </a:lnTo>
                      <a:lnTo>
                        <a:pt x="312" y="114"/>
                      </a:lnTo>
                      <a:lnTo>
                        <a:pt x="276" y="102"/>
                      </a:lnTo>
                      <a:lnTo>
                        <a:pt x="234" y="156"/>
                      </a:lnTo>
                      <a:lnTo>
                        <a:pt x="228" y="156"/>
                      </a:lnTo>
                      <a:lnTo>
                        <a:pt x="198" y="204"/>
                      </a:lnTo>
                      <a:lnTo>
                        <a:pt x="174" y="258"/>
                      </a:lnTo>
                      <a:lnTo>
                        <a:pt x="180" y="276"/>
                      </a:lnTo>
                      <a:lnTo>
                        <a:pt x="90" y="318"/>
                      </a:lnTo>
                      <a:lnTo>
                        <a:pt x="60" y="30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18" name="Freeform 79"/>
                <p:cNvSpPr>
                  <a:spLocks/>
                </p:cNvSpPr>
                <p:nvPr/>
              </p:nvSpPr>
              <p:spPr bwMode="auto">
                <a:xfrm>
                  <a:off x="6796981" y="3208620"/>
                  <a:ext cx="603633" cy="329251"/>
                </a:xfrm>
                <a:custGeom>
                  <a:avLst/>
                  <a:gdLst>
                    <a:gd name="T0" fmla="*/ 0 w 330"/>
                    <a:gd name="T1" fmla="*/ 72 h 180"/>
                    <a:gd name="T2" fmla="*/ 264 w 330"/>
                    <a:gd name="T3" fmla="*/ 0 h 180"/>
                    <a:gd name="T4" fmla="*/ 288 w 330"/>
                    <a:gd name="T5" fmla="*/ 24 h 180"/>
                    <a:gd name="T6" fmla="*/ 288 w 330"/>
                    <a:gd name="T7" fmla="*/ 36 h 180"/>
                    <a:gd name="T8" fmla="*/ 300 w 330"/>
                    <a:gd name="T9" fmla="*/ 126 h 180"/>
                    <a:gd name="T10" fmla="*/ 330 w 330"/>
                    <a:gd name="T11" fmla="*/ 126 h 180"/>
                    <a:gd name="T12" fmla="*/ 330 w 330"/>
                    <a:gd name="T13" fmla="*/ 180 h 180"/>
                    <a:gd name="T14" fmla="*/ 288 w 330"/>
                    <a:gd name="T15" fmla="*/ 168 h 180"/>
                    <a:gd name="T16" fmla="*/ 264 w 330"/>
                    <a:gd name="T17" fmla="*/ 126 h 180"/>
                    <a:gd name="T18" fmla="*/ 252 w 330"/>
                    <a:gd name="T19" fmla="*/ 96 h 180"/>
                    <a:gd name="T20" fmla="*/ 246 w 330"/>
                    <a:gd name="T21" fmla="*/ 42 h 180"/>
                    <a:gd name="T22" fmla="*/ 252 w 330"/>
                    <a:gd name="T23" fmla="*/ 24 h 180"/>
                    <a:gd name="T24" fmla="*/ 234 w 330"/>
                    <a:gd name="T25" fmla="*/ 66 h 180"/>
                    <a:gd name="T26" fmla="*/ 246 w 330"/>
                    <a:gd name="T27" fmla="*/ 114 h 180"/>
                    <a:gd name="T28" fmla="*/ 270 w 330"/>
                    <a:gd name="T29" fmla="*/ 156 h 180"/>
                    <a:gd name="T30" fmla="*/ 180 w 330"/>
                    <a:gd name="T31" fmla="*/ 138 h 180"/>
                    <a:gd name="T32" fmla="*/ 192 w 330"/>
                    <a:gd name="T33" fmla="*/ 108 h 180"/>
                    <a:gd name="T34" fmla="*/ 138 w 330"/>
                    <a:gd name="T35" fmla="*/ 72 h 180"/>
                    <a:gd name="T36" fmla="*/ 126 w 330"/>
                    <a:gd name="T37" fmla="*/ 96 h 180"/>
                    <a:gd name="T38" fmla="*/ 132 w 330"/>
                    <a:gd name="T39" fmla="*/ 66 h 180"/>
                    <a:gd name="T40" fmla="*/ 60 w 330"/>
                    <a:gd name="T41" fmla="*/ 72 h 180"/>
                    <a:gd name="T42" fmla="*/ 12 w 330"/>
                    <a:gd name="T43" fmla="*/ 126 h 180"/>
                    <a:gd name="T44" fmla="*/ 0 w 330"/>
                    <a:gd name="T45" fmla="*/ 72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30" h="180">
                      <a:moveTo>
                        <a:pt x="0" y="72"/>
                      </a:moveTo>
                      <a:lnTo>
                        <a:pt x="264" y="0"/>
                      </a:lnTo>
                      <a:lnTo>
                        <a:pt x="288" y="24"/>
                      </a:lnTo>
                      <a:lnTo>
                        <a:pt x="288" y="36"/>
                      </a:lnTo>
                      <a:lnTo>
                        <a:pt x="300" y="126"/>
                      </a:lnTo>
                      <a:lnTo>
                        <a:pt x="330" y="126"/>
                      </a:lnTo>
                      <a:lnTo>
                        <a:pt x="330" y="180"/>
                      </a:lnTo>
                      <a:lnTo>
                        <a:pt x="288" y="168"/>
                      </a:lnTo>
                      <a:lnTo>
                        <a:pt x="264" y="126"/>
                      </a:lnTo>
                      <a:lnTo>
                        <a:pt x="252" y="96"/>
                      </a:lnTo>
                      <a:lnTo>
                        <a:pt x="246" y="42"/>
                      </a:lnTo>
                      <a:lnTo>
                        <a:pt x="252" y="24"/>
                      </a:lnTo>
                      <a:lnTo>
                        <a:pt x="234" y="66"/>
                      </a:lnTo>
                      <a:lnTo>
                        <a:pt x="246" y="114"/>
                      </a:lnTo>
                      <a:lnTo>
                        <a:pt x="270" y="156"/>
                      </a:lnTo>
                      <a:lnTo>
                        <a:pt x="180" y="138"/>
                      </a:lnTo>
                      <a:lnTo>
                        <a:pt x="192" y="108"/>
                      </a:lnTo>
                      <a:lnTo>
                        <a:pt x="138" y="72"/>
                      </a:lnTo>
                      <a:lnTo>
                        <a:pt x="126" y="96"/>
                      </a:lnTo>
                      <a:lnTo>
                        <a:pt x="132" y="66"/>
                      </a:lnTo>
                      <a:lnTo>
                        <a:pt x="60" y="72"/>
                      </a:lnTo>
                      <a:lnTo>
                        <a:pt x="12" y="126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19" name="Freeform 80"/>
                <p:cNvSpPr>
                  <a:spLocks/>
                </p:cNvSpPr>
                <p:nvPr/>
              </p:nvSpPr>
              <p:spPr bwMode="auto">
                <a:xfrm>
                  <a:off x="7323788" y="3274470"/>
                  <a:ext cx="76826" cy="164625"/>
                </a:xfrm>
                <a:custGeom>
                  <a:avLst/>
                  <a:gdLst>
                    <a:gd name="T0" fmla="*/ 12 w 42"/>
                    <a:gd name="T1" fmla="*/ 0 h 90"/>
                    <a:gd name="T2" fmla="*/ 42 w 42"/>
                    <a:gd name="T3" fmla="*/ 60 h 90"/>
                    <a:gd name="T4" fmla="*/ 42 w 42"/>
                    <a:gd name="T5" fmla="*/ 90 h 90"/>
                    <a:gd name="T6" fmla="*/ 12 w 42"/>
                    <a:gd name="T7" fmla="*/ 90 h 90"/>
                    <a:gd name="T8" fmla="*/ 0 w 42"/>
                    <a:gd name="T9" fmla="*/ 0 h 90"/>
                    <a:gd name="T10" fmla="*/ 12 w 42"/>
                    <a:gd name="T11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90">
                      <a:moveTo>
                        <a:pt x="12" y="0"/>
                      </a:moveTo>
                      <a:lnTo>
                        <a:pt x="42" y="60"/>
                      </a:lnTo>
                      <a:lnTo>
                        <a:pt x="42" y="90"/>
                      </a:lnTo>
                      <a:lnTo>
                        <a:pt x="12" y="90"/>
                      </a:lnTo>
                      <a:lnTo>
                        <a:pt x="0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  <p:sp>
              <p:nvSpPr>
                <p:cNvPr id="120" name="Freeform 90"/>
                <p:cNvSpPr>
                  <a:spLocks/>
                </p:cNvSpPr>
                <p:nvPr/>
              </p:nvSpPr>
              <p:spPr bwMode="auto">
                <a:xfrm>
                  <a:off x="6328708" y="4887798"/>
                  <a:ext cx="149994" cy="109750"/>
                </a:xfrm>
                <a:custGeom>
                  <a:avLst/>
                  <a:gdLst>
                    <a:gd name="T0" fmla="*/ 0 w 82"/>
                    <a:gd name="T1" fmla="*/ 60 h 60"/>
                    <a:gd name="T2" fmla="*/ 82 w 82"/>
                    <a:gd name="T3" fmla="*/ 0 h 60"/>
                    <a:gd name="T4" fmla="*/ 0 w 82"/>
                    <a:gd name="T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2" h="60">
                      <a:moveTo>
                        <a:pt x="0" y="60"/>
                      </a:moveTo>
                      <a:lnTo>
                        <a:pt x="82" y="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noFill/>
                <a:ln w="3175">
                  <a:noFill/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1F497D"/>
                    </a:solidFill>
                  </a:endParaRPr>
                </a:p>
              </p:txBody>
            </p:sp>
          </p:grpSp>
          <p:sp>
            <p:nvSpPr>
              <p:cNvPr id="102" name="Freeform 63"/>
              <p:cNvSpPr>
                <a:spLocks/>
              </p:cNvSpPr>
              <p:nvPr/>
            </p:nvSpPr>
            <p:spPr bwMode="auto">
              <a:xfrm>
                <a:off x="503283" y="305962"/>
                <a:ext cx="2303462" cy="1935162"/>
              </a:xfrm>
              <a:custGeom>
                <a:avLst/>
                <a:gdLst/>
                <a:ahLst/>
                <a:cxnLst>
                  <a:cxn ang="0">
                    <a:pos x="2221" y="1400"/>
                  </a:cxn>
                  <a:cxn ang="0">
                    <a:pos x="1976" y="1216"/>
                  </a:cxn>
                  <a:cxn ang="0">
                    <a:pos x="1814" y="1237"/>
                  </a:cxn>
                  <a:cxn ang="0">
                    <a:pos x="1521" y="1175"/>
                  </a:cxn>
                  <a:cxn ang="0">
                    <a:pos x="1043" y="99"/>
                  </a:cxn>
                  <a:cxn ang="0">
                    <a:pos x="849" y="76"/>
                  </a:cxn>
                  <a:cxn ang="0">
                    <a:pos x="715" y="60"/>
                  </a:cxn>
                  <a:cxn ang="0">
                    <a:pos x="562" y="50"/>
                  </a:cxn>
                  <a:cxn ang="0">
                    <a:pos x="426" y="71"/>
                  </a:cxn>
                  <a:cxn ang="0">
                    <a:pos x="321" y="146"/>
                  </a:cxn>
                  <a:cxn ang="0">
                    <a:pos x="123" y="342"/>
                  </a:cxn>
                  <a:cxn ang="0">
                    <a:pos x="288" y="523"/>
                  </a:cxn>
                  <a:cxn ang="0">
                    <a:pos x="361" y="603"/>
                  </a:cxn>
                  <a:cxn ang="0">
                    <a:pos x="357" y="626"/>
                  </a:cxn>
                  <a:cxn ang="0">
                    <a:pos x="202" y="623"/>
                  </a:cxn>
                  <a:cxn ang="0">
                    <a:pos x="66" y="637"/>
                  </a:cxn>
                  <a:cxn ang="0">
                    <a:pos x="75" y="740"/>
                  </a:cxn>
                  <a:cxn ang="0">
                    <a:pos x="242" y="841"/>
                  </a:cxn>
                  <a:cxn ang="0">
                    <a:pos x="355" y="830"/>
                  </a:cxn>
                  <a:cxn ang="0">
                    <a:pos x="228" y="1010"/>
                  </a:cxn>
                  <a:cxn ang="0">
                    <a:pos x="136" y="1062"/>
                  </a:cxn>
                  <a:cxn ang="0">
                    <a:pos x="52" y="1164"/>
                  </a:cxn>
                  <a:cxn ang="0">
                    <a:pos x="99" y="1230"/>
                  </a:cxn>
                  <a:cxn ang="0">
                    <a:pos x="179" y="1304"/>
                  </a:cxn>
                  <a:cxn ang="0">
                    <a:pos x="122" y="1340"/>
                  </a:cxn>
                  <a:cxn ang="0">
                    <a:pos x="252" y="1342"/>
                  </a:cxn>
                  <a:cxn ang="0">
                    <a:pos x="281" y="1481"/>
                  </a:cxn>
                  <a:cxn ang="0">
                    <a:pos x="419" y="1526"/>
                  </a:cxn>
                  <a:cxn ang="0">
                    <a:pos x="521" y="1505"/>
                  </a:cxn>
                  <a:cxn ang="0">
                    <a:pos x="597" y="1534"/>
                  </a:cxn>
                  <a:cxn ang="0">
                    <a:pos x="555" y="1679"/>
                  </a:cxn>
                  <a:cxn ang="0">
                    <a:pos x="385" y="1888"/>
                  </a:cxn>
                  <a:cxn ang="0">
                    <a:pos x="182" y="1968"/>
                  </a:cxn>
                  <a:cxn ang="0">
                    <a:pos x="247" y="1988"/>
                  </a:cxn>
                  <a:cxn ang="0">
                    <a:pos x="365" y="1924"/>
                  </a:cxn>
                  <a:cxn ang="0">
                    <a:pos x="502" y="1862"/>
                  </a:cxn>
                  <a:cxn ang="0">
                    <a:pos x="573" y="1766"/>
                  </a:cxn>
                  <a:cxn ang="0">
                    <a:pos x="698" y="1649"/>
                  </a:cxn>
                  <a:cxn ang="0">
                    <a:pos x="802" y="1534"/>
                  </a:cxn>
                  <a:cxn ang="0">
                    <a:pos x="821" y="1404"/>
                  </a:cxn>
                  <a:cxn ang="0">
                    <a:pos x="885" y="1251"/>
                  </a:cxn>
                  <a:cxn ang="0">
                    <a:pos x="984" y="1195"/>
                  </a:cxn>
                  <a:cxn ang="0">
                    <a:pos x="897" y="1382"/>
                  </a:cxn>
                  <a:cxn ang="0">
                    <a:pos x="944" y="1433"/>
                  </a:cxn>
                  <a:cxn ang="0">
                    <a:pos x="1037" y="1365"/>
                  </a:cxn>
                  <a:cxn ang="0">
                    <a:pos x="1104" y="1253"/>
                  </a:cxn>
                  <a:cxn ang="0">
                    <a:pos x="1101" y="1195"/>
                  </a:cxn>
                  <a:cxn ang="0">
                    <a:pos x="1180" y="1169"/>
                  </a:cxn>
                  <a:cxn ang="0">
                    <a:pos x="1243" y="1239"/>
                  </a:cxn>
                  <a:cxn ang="0">
                    <a:pos x="1370" y="1266"/>
                  </a:cxn>
                  <a:cxn ang="0">
                    <a:pos x="1661" y="1207"/>
                  </a:cxn>
                  <a:cxn ang="0">
                    <a:pos x="1702" y="1276"/>
                  </a:cxn>
                  <a:cxn ang="0">
                    <a:pos x="1883" y="1302"/>
                  </a:cxn>
                  <a:cxn ang="0">
                    <a:pos x="1881" y="1248"/>
                  </a:cxn>
                  <a:cxn ang="0">
                    <a:pos x="1899" y="1211"/>
                  </a:cxn>
                  <a:cxn ang="0">
                    <a:pos x="2008" y="1279"/>
                  </a:cxn>
                  <a:cxn ang="0">
                    <a:pos x="2071" y="1323"/>
                  </a:cxn>
                  <a:cxn ang="0">
                    <a:pos x="2142" y="1379"/>
                  </a:cxn>
                  <a:cxn ang="0">
                    <a:pos x="2247" y="1492"/>
                  </a:cxn>
                  <a:cxn ang="0">
                    <a:pos x="2356" y="1521"/>
                  </a:cxn>
                  <a:cxn ang="0">
                    <a:pos x="2402" y="1541"/>
                  </a:cxn>
                </a:cxnLst>
                <a:rect l="0" t="0" r="r" b="b"/>
                <a:pathLst>
                  <a:path w="2404" h="2010">
                    <a:moveTo>
                      <a:pt x="2381" y="1472"/>
                    </a:moveTo>
                    <a:lnTo>
                      <a:pt x="2381" y="1472"/>
                    </a:lnTo>
                    <a:lnTo>
                      <a:pt x="2377" y="1462"/>
                    </a:lnTo>
                    <a:lnTo>
                      <a:pt x="2367" y="1451"/>
                    </a:lnTo>
                    <a:lnTo>
                      <a:pt x="2369" y="1441"/>
                    </a:lnTo>
                    <a:lnTo>
                      <a:pt x="2369" y="1431"/>
                    </a:lnTo>
                    <a:lnTo>
                      <a:pt x="2364" y="1419"/>
                    </a:lnTo>
                    <a:lnTo>
                      <a:pt x="2354" y="1410"/>
                    </a:lnTo>
                    <a:lnTo>
                      <a:pt x="2343" y="1416"/>
                    </a:lnTo>
                    <a:lnTo>
                      <a:pt x="2333" y="1416"/>
                    </a:lnTo>
                    <a:lnTo>
                      <a:pt x="2321" y="1408"/>
                    </a:lnTo>
                    <a:lnTo>
                      <a:pt x="2310" y="1408"/>
                    </a:lnTo>
                    <a:lnTo>
                      <a:pt x="2299" y="1402"/>
                    </a:lnTo>
                    <a:lnTo>
                      <a:pt x="2278" y="1406"/>
                    </a:lnTo>
                    <a:lnTo>
                      <a:pt x="2267" y="1403"/>
                    </a:lnTo>
                    <a:lnTo>
                      <a:pt x="2246" y="1400"/>
                    </a:lnTo>
                    <a:lnTo>
                      <a:pt x="2236" y="1401"/>
                    </a:lnTo>
                    <a:lnTo>
                      <a:pt x="2224" y="1406"/>
                    </a:lnTo>
                    <a:lnTo>
                      <a:pt x="2221" y="1400"/>
                    </a:lnTo>
                    <a:lnTo>
                      <a:pt x="2212" y="1390"/>
                    </a:lnTo>
                    <a:lnTo>
                      <a:pt x="2202" y="1385"/>
                    </a:lnTo>
                    <a:lnTo>
                      <a:pt x="2192" y="1372"/>
                    </a:lnTo>
                    <a:lnTo>
                      <a:pt x="2180" y="1364"/>
                    </a:lnTo>
                    <a:lnTo>
                      <a:pt x="2169" y="1365"/>
                    </a:lnTo>
                    <a:lnTo>
                      <a:pt x="2169" y="1354"/>
                    </a:lnTo>
                    <a:lnTo>
                      <a:pt x="2162" y="1344"/>
                    </a:lnTo>
                    <a:lnTo>
                      <a:pt x="2152" y="1335"/>
                    </a:lnTo>
                    <a:lnTo>
                      <a:pt x="2131" y="1321"/>
                    </a:lnTo>
                    <a:lnTo>
                      <a:pt x="2100" y="1295"/>
                    </a:lnTo>
                    <a:lnTo>
                      <a:pt x="2079" y="1280"/>
                    </a:lnTo>
                    <a:lnTo>
                      <a:pt x="2071" y="1270"/>
                    </a:lnTo>
                    <a:lnTo>
                      <a:pt x="2049" y="1258"/>
                    </a:lnTo>
                    <a:lnTo>
                      <a:pt x="2042" y="1247"/>
                    </a:lnTo>
                    <a:lnTo>
                      <a:pt x="2043" y="1245"/>
                    </a:lnTo>
                    <a:lnTo>
                      <a:pt x="2020" y="1233"/>
                    </a:lnTo>
                    <a:lnTo>
                      <a:pt x="2008" y="1224"/>
                    </a:lnTo>
                    <a:lnTo>
                      <a:pt x="1997" y="1219"/>
                    </a:lnTo>
                    <a:lnTo>
                      <a:pt x="1976" y="1216"/>
                    </a:lnTo>
                    <a:lnTo>
                      <a:pt x="1966" y="1211"/>
                    </a:lnTo>
                    <a:lnTo>
                      <a:pt x="1946" y="1191"/>
                    </a:lnTo>
                    <a:lnTo>
                      <a:pt x="1935" y="1190"/>
                    </a:lnTo>
                    <a:lnTo>
                      <a:pt x="1924" y="1183"/>
                    </a:lnTo>
                    <a:lnTo>
                      <a:pt x="1913" y="1184"/>
                    </a:lnTo>
                    <a:lnTo>
                      <a:pt x="1898" y="1163"/>
                    </a:lnTo>
                    <a:lnTo>
                      <a:pt x="1893" y="1152"/>
                    </a:lnTo>
                    <a:lnTo>
                      <a:pt x="1887" y="1150"/>
                    </a:lnTo>
                    <a:lnTo>
                      <a:pt x="1877" y="1142"/>
                    </a:lnTo>
                    <a:lnTo>
                      <a:pt x="1867" y="1140"/>
                    </a:lnTo>
                    <a:lnTo>
                      <a:pt x="1855" y="1141"/>
                    </a:lnTo>
                    <a:lnTo>
                      <a:pt x="1845" y="1154"/>
                    </a:lnTo>
                    <a:lnTo>
                      <a:pt x="1835" y="1164"/>
                    </a:lnTo>
                    <a:lnTo>
                      <a:pt x="1824" y="1171"/>
                    </a:lnTo>
                    <a:lnTo>
                      <a:pt x="1827" y="1182"/>
                    </a:lnTo>
                    <a:lnTo>
                      <a:pt x="1821" y="1206"/>
                    </a:lnTo>
                    <a:lnTo>
                      <a:pt x="1825" y="1216"/>
                    </a:lnTo>
                    <a:lnTo>
                      <a:pt x="1824" y="1227"/>
                    </a:lnTo>
                    <a:lnTo>
                      <a:pt x="1814" y="1237"/>
                    </a:lnTo>
                    <a:lnTo>
                      <a:pt x="1796" y="1258"/>
                    </a:lnTo>
                    <a:lnTo>
                      <a:pt x="1788" y="1269"/>
                    </a:lnTo>
                    <a:lnTo>
                      <a:pt x="1785" y="1279"/>
                    </a:lnTo>
                    <a:lnTo>
                      <a:pt x="1762" y="1247"/>
                    </a:lnTo>
                    <a:lnTo>
                      <a:pt x="1685" y="1207"/>
                    </a:lnTo>
                    <a:lnTo>
                      <a:pt x="1675" y="1197"/>
                    </a:lnTo>
                    <a:lnTo>
                      <a:pt x="1662" y="1190"/>
                    </a:lnTo>
                    <a:lnTo>
                      <a:pt x="1647" y="1186"/>
                    </a:lnTo>
                    <a:lnTo>
                      <a:pt x="1637" y="1179"/>
                    </a:lnTo>
                    <a:lnTo>
                      <a:pt x="1636" y="1169"/>
                    </a:lnTo>
                    <a:lnTo>
                      <a:pt x="1635" y="1156"/>
                    </a:lnTo>
                    <a:lnTo>
                      <a:pt x="1624" y="1150"/>
                    </a:lnTo>
                    <a:lnTo>
                      <a:pt x="1601" y="1158"/>
                    </a:lnTo>
                    <a:lnTo>
                      <a:pt x="1588" y="1180"/>
                    </a:lnTo>
                    <a:lnTo>
                      <a:pt x="1586" y="1181"/>
                    </a:lnTo>
                    <a:lnTo>
                      <a:pt x="1564" y="1178"/>
                    </a:lnTo>
                    <a:lnTo>
                      <a:pt x="1553" y="1187"/>
                    </a:lnTo>
                    <a:lnTo>
                      <a:pt x="1530" y="1186"/>
                    </a:lnTo>
                    <a:lnTo>
                      <a:pt x="1521" y="1175"/>
                    </a:lnTo>
                    <a:lnTo>
                      <a:pt x="1229" y="184"/>
                    </a:lnTo>
                    <a:lnTo>
                      <a:pt x="1205" y="102"/>
                    </a:lnTo>
                    <a:lnTo>
                      <a:pt x="1204" y="97"/>
                    </a:lnTo>
                    <a:lnTo>
                      <a:pt x="1189" y="98"/>
                    </a:lnTo>
                    <a:lnTo>
                      <a:pt x="1183" y="99"/>
                    </a:lnTo>
                    <a:lnTo>
                      <a:pt x="1171" y="92"/>
                    </a:lnTo>
                    <a:lnTo>
                      <a:pt x="1161" y="89"/>
                    </a:lnTo>
                    <a:lnTo>
                      <a:pt x="1160" y="92"/>
                    </a:lnTo>
                    <a:lnTo>
                      <a:pt x="1138" y="82"/>
                    </a:lnTo>
                    <a:lnTo>
                      <a:pt x="1127" y="75"/>
                    </a:lnTo>
                    <a:lnTo>
                      <a:pt x="1119" y="72"/>
                    </a:lnTo>
                    <a:lnTo>
                      <a:pt x="1109" y="71"/>
                    </a:lnTo>
                    <a:lnTo>
                      <a:pt x="1099" y="78"/>
                    </a:lnTo>
                    <a:lnTo>
                      <a:pt x="1087" y="74"/>
                    </a:lnTo>
                    <a:lnTo>
                      <a:pt x="1077" y="75"/>
                    </a:lnTo>
                    <a:lnTo>
                      <a:pt x="1067" y="80"/>
                    </a:lnTo>
                    <a:lnTo>
                      <a:pt x="1068" y="90"/>
                    </a:lnTo>
                    <a:lnTo>
                      <a:pt x="1059" y="88"/>
                    </a:lnTo>
                    <a:lnTo>
                      <a:pt x="1043" y="99"/>
                    </a:lnTo>
                    <a:lnTo>
                      <a:pt x="1032" y="102"/>
                    </a:lnTo>
                    <a:lnTo>
                      <a:pt x="1017" y="102"/>
                    </a:lnTo>
                    <a:lnTo>
                      <a:pt x="1014" y="99"/>
                    </a:lnTo>
                    <a:lnTo>
                      <a:pt x="1003" y="97"/>
                    </a:lnTo>
                    <a:lnTo>
                      <a:pt x="993" y="89"/>
                    </a:lnTo>
                    <a:lnTo>
                      <a:pt x="983" y="91"/>
                    </a:lnTo>
                    <a:lnTo>
                      <a:pt x="972" y="89"/>
                    </a:lnTo>
                    <a:lnTo>
                      <a:pt x="961" y="91"/>
                    </a:lnTo>
                    <a:lnTo>
                      <a:pt x="950" y="93"/>
                    </a:lnTo>
                    <a:lnTo>
                      <a:pt x="940" y="98"/>
                    </a:lnTo>
                    <a:lnTo>
                      <a:pt x="920" y="97"/>
                    </a:lnTo>
                    <a:lnTo>
                      <a:pt x="909" y="93"/>
                    </a:lnTo>
                    <a:lnTo>
                      <a:pt x="904" y="87"/>
                    </a:lnTo>
                    <a:lnTo>
                      <a:pt x="896" y="87"/>
                    </a:lnTo>
                    <a:lnTo>
                      <a:pt x="890" y="85"/>
                    </a:lnTo>
                    <a:lnTo>
                      <a:pt x="881" y="91"/>
                    </a:lnTo>
                    <a:lnTo>
                      <a:pt x="871" y="82"/>
                    </a:lnTo>
                    <a:lnTo>
                      <a:pt x="857" y="78"/>
                    </a:lnTo>
                    <a:lnTo>
                      <a:pt x="849" y="76"/>
                    </a:lnTo>
                    <a:lnTo>
                      <a:pt x="839" y="78"/>
                    </a:lnTo>
                    <a:lnTo>
                      <a:pt x="829" y="76"/>
                    </a:lnTo>
                    <a:lnTo>
                      <a:pt x="819" y="78"/>
                    </a:lnTo>
                    <a:lnTo>
                      <a:pt x="810" y="88"/>
                    </a:lnTo>
                    <a:lnTo>
                      <a:pt x="799" y="89"/>
                    </a:lnTo>
                    <a:lnTo>
                      <a:pt x="795" y="86"/>
                    </a:lnTo>
                    <a:lnTo>
                      <a:pt x="785" y="87"/>
                    </a:lnTo>
                    <a:lnTo>
                      <a:pt x="776" y="90"/>
                    </a:lnTo>
                    <a:lnTo>
                      <a:pt x="770" y="94"/>
                    </a:lnTo>
                    <a:lnTo>
                      <a:pt x="767" y="101"/>
                    </a:lnTo>
                    <a:lnTo>
                      <a:pt x="757" y="96"/>
                    </a:lnTo>
                    <a:lnTo>
                      <a:pt x="736" y="93"/>
                    </a:lnTo>
                    <a:lnTo>
                      <a:pt x="740" y="83"/>
                    </a:lnTo>
                    <a:lnTo>
                      <a:pt x="730" y="83"/>
                    </a:lnTo>
                    <a:lnTo>
                      <a:pt x="719" y="86"/>
                    </a:lnTo>
                    <a:lnTo>
                      <a:pt x="709" y="83"/>
                    </a:lnTo>
                    <a:lnTo>
                      <a:pt x="720" y="80"/>
                    </a:lnTo>
                    <a:lnTo>
                      <a:pt x="709" y="70"/>
                    </a:lnTo>
                    <a:lnTo>
                      <a:pt x="715" y="60"/>
                    </a:lnTo>
                    <a:lnTo>
                      <a:pt x="712" y="49"/>
                    </a:lnTo>
                    <a:lnTo>
                      <a:pt x="701" y="53"/>
                    </a:lnTo>
                    <a:lnTo>
                      <a:pt x="691" y="51"/>
                    </a:lnTo>
                    <a:lnTo>
                      <a:pt x="681" y="45"/>
                    </a:lnTo>
                    <a:lnTo>
                      <a:pt x="670" y="50"/>
                    </a:lnTo>
                    <a:lnTo>
                      <a:pt x="659" y="51"/>
                    </a:lnTo>
                    <a:lnTo>
                      <a:pt x="638" y="65"/>
                    </a:lnTo>
                    <a:lnTo>
                      <a:pt x="628" y="62"/>
                    </a:lnTo>
                    <a:lnTo>
                      <a:pt x="617" y="54"/>
                    </a:lnTo>
                    <a:lnTo>
                      <a:pt x="621" y="44"/>
                    </a:lnTo>
                    <a:lnTo>
                      <a:pt x="615" y="34"/>
                    </a:lnTo>
                    <a:lnTo>
                      <a:pt x="605" y="31"/>
                    </a:lnTo>
                    <a:lnTo>
                      <a:pt x="605" y="41"/>
                    </a:lnTo>
                    <a:lnTo>
                      <a:pt x="594" y="33"/>
                    </a:lnTo>
                    <a:lnTo>
                      <a:pt x="591" y="43"/>
                    </a:lnTo>
                    <a:lnTo>
                      <a:pt x="578" y="65"/>
                    </a:lnTo>
                    <a:lnTo>
                      <a:pt x="568" y="66"/>
                    </a:lnTo>
                    <a:lnTo>
                      <a:pt x="560" y="56"/>
                    </a:lnTo>
                    <a:lnTo>
                      <a:pt x="562" y="50"/>
                    </a:lnTo>
                    <a:lnTo>
                      <a:pt x="573" y="47"/>
                    </a:lnTo>
                    <a:lnTo>
                      <a:pt x="581" y="37"/>
                    </a:lnTo>
                    <a:lnTo>
                      <a:pt x="582" y="27"/>
                    </a:lnTo>
                    <a:lnTo>
                      <a:pt x="571" y="21"/>
                    </a:lnTo>
                    <a:lnTo>
                      <a:pt x="560" y="25"/>
                    </a:lnTo>
                    <a:lnTo>
                      <a:pt x="553" y="15"/>
                    </a:lnTo>
                    <a:lnTo>
                      <a:pt x="542" y="11"/>
                    </a:lnTo>
                    <a:lnTo>
                      <a:pt x="547" y="0"/>
                    </a:lnTo>
                    <a:lnTo>
                      <a:pt x="536" y="7"/>
                    </a:lnTo>
                    <a:lnTo>
                      <a:pt x="522" y="28"/>
                    </a:lnTo>
                    <a:lnTo>
                      <a:pt x="517" y="39"/>
                    </a:lnTo>
                    <a:lnTo>
                      <a:pt x="509" y="49"/>
                    </a:lnTo>
                    <a:lnTo>
                      <a:pt x="489" y="68"/>
                    </a:lnTo>
                    <a:lnTo>
                      <a:pt x="457" y="76"/>
                    </a:lnTo>
                    <a:lnTo>
                      <a:pt x="447" y="76"/>
                    </a:lnTo>
                    <a:lnTo>
                      <a:pt x="436" y="86"/>
                    </a:lnTo>
                    <a:lnTo>
                      <a:pt x="431" y="76"/>
                    </a:lnTo>
                    <a:lnTo>
                      <a:pt x="436" y="66"/>
                    </a:lnTo>
                    <a:lnTo>
                      <a:pt x="426" y="71"/>
                    </a:lnTo>
                    <a:lnTo>
                      <a:pt x="406" y="90"/>
                    </a:lnTo>
                    <a:lnTo>
                      <a:pt x="406" y="94"/>
                    </a:lnTo>
                    <a:lnTo>
                      <a:pt x="412" y="104"/>
                    </a:lnTo>
                    <a:lnTo>
                      <a:pt x="422" y="110"/>
                    </a:lnTo>
                    <a:lnTo>
                      <a:pt x="433" y="108"/>
                    </a:lnTo>
                    <a:lnTo>
                      <a:pt x="412" y="117"/>
                    </a:lnTo>
                    <a:lnTo>
                      <a:pt x="411" y="138"/>
                    </a:lnTo>
                    <a:lnTo>
                      <a:pt x="406" y="127"/>
                    </a:lnTo>
                    <a:lnTo>
                      <a:pt x="402" y="129"/>
                    </a:lnTo>
                    <a:lnTo>
                      <a:pt x="406" y="119"/>
                    </a:lnTo>
                    <a:lnTo>
                      <a:pt x="406" y="100"/>
                    </a:lnTo>
                    <a:lnTo>
                      <a:pt x="404" y="100"/>
                    </a:lnTo>
                    <a:lnTo>
                      <a:pt x="394" y="104"/>
                    </a:lnTo>
                    <a:lnTo>
                      <a:pt x="373" y="126"/>
                    </a:lnTo>
                    <a:lnTo>
                      <a:pt x="355" y="137"/>
                    </a:lnTo>
                    <a:lnTo>
                      <a:pt x="353" y="138"/>
                    </a:lnTo>
                    <a:lnTo>
                      <a:pt x="341" y="140"/>
                    </a:lnTo>
                    <a:lnTo>
                      <a:pt x="331" y="146"/>
                    </a:lnTo>
                    <a:lnTo>
                      <a:pt x="321" y="146"/>
                    </a:lnTo>
                    <a:lnTo>
                      <a:pt x="331" y="142"/>
                    </a:lnTo>
                    <a:lnTo>
                      <a:pt x="332" y="136"/>
                    </a:lnTo>
                    <a:lnTo>
                      <a:pt x="322" y="136"/>
                    </a:lnTo>
                    <a:lnTo>
                      <a:pt x="301" y="169"/>
                    </a:lnTo>
                    <a:lnTo>
                      <a:pt x="301" y="171"/>
                    </a:lnTo>
                    <a:lnTo>
                      <a:pt x="283" y="191"/>
                    </a:lnTo>
                    <a:lnTo>
                      <a:pt x="276" y="210"/>
                    </a:lnTo>
                    <a:lnTo>
                      <a:pt x="276" y="212"/>
                    </a:lnTo>
                    <a:lnTo>
                      <a:pt x="271" y="233"/>
                    </a:lnTo>
                    <a:lnTo>
                      <a:pt x="261" y="254"/>
                    </a:lnTo>
                    <a:lnTo>
                      <a:pt x="245" y="274"/>
                    </a:lnTo>
                    <a:lnTo>
                      <a:pt x="235" y="283"/>
                    </a:lnTo>
                    <a:lnTo>
                      <a:pt x="225" y="289"/>
                    </a:lnTo>
                    <a:lnTo>
                      <a:pt x="214" y="294"/>
                    </a:lnTo>
                    <a:lnTo>
                      <a:pt x="164" y="298"/>
                    </a:lnTo>
                    <a:lnTo>
                      <a:pt x="142" y="294"/>
                    </a:lnTo>
                    <a:lnTo>
                      <a:pt x="132" y="301"/>
                    </a:lnTo>
                    <a:lnTo>
                      <a:pt x="127" y="331"/>
                    </a:lnTo>
                    <a:lnTo>
                      <a:pt x="123" y="342"/>
                    </a:lnTo>
                    <a:lnTo>
                      <a:pt x="113" y="352"/>
                    </a:lnTo>
                    <a:lnTo>
                      <a:pt x="109" y="352"/>
                    </a:lnTo>
                    <a:lnTo>
                      <a:pt x="104" y="355"/>
                    </a:lnTo>
                    <a:lnTo>
                      <a:pt x="115" y="358"/>
                    </a:lnTo>
                    <a:lnTo>
                      <a:pt x="125" y="366"/>
                    </a:lnTo>
                    <a:lnTo>
                      <a:pt x="141" y="386"/>
                    </a:lnTo>
                    <a:lnTo>
                      <a:pt x="151" y="390"/>
                    </a:lnTo>
                    <a:lnTo>
                      <a:pt x="162" y="398"/>
                    </a:lnTo>
                    <a:lnTo>
                      <a:pt x="189" y="428"/>
                    </a:lnTo>
                    <a:lnTo>
                      <a:pt x="195" y="432"/>
                    </a:lnTo>
                    <a:lnTo>
                      <a:pt x="204" y="444"/>
                    </a:lnTo>
                    <a:lnTo>
                      <a:pt x="215" y="453"/>
                    </a:lnTo>
                    <a:lnTo>
                      <a:pt x="220" y="463"/>
                    </a:lnTo>
                    <a:lnTo>
                      <a:pt x="227" y="485"/>
                    </a:lnTo>
                    <a:lnTo>
                      <a:pt x="227" y="505"/>
                    </a:lnTo>
                    <a:lnTo>
                      <a:pt x="235" y="516"/>
                    </a:lnTo>
                    <a:lnTo>
                      <a:pt x="256" y="522"/>
                    </a:lnTo>
                    <a:lnTo>
                      <a:pt x="278" y="525"/>
                    </a:lnTo>
                    <a:lnTo>
                      <a:pt x="288" y="523"/>
                    </a:lnTo>
                    <a:lnTo>
                      <a:pt x="290" y="511"/>
                    </a:lnTo>
                    <a:lnTo>
                      <a:pt x="298" y="522"/>
                    </a:lnTo>
                    <a:lnTo>
                      <a:pt x="299" y="530"/>
                    </a:lnTo>
                    <a:lnTo>
                      <a:pt x="310" y="526"/>
                    </a:lnTo>
                    <a:lnTo>
                      <a:pt x="320" y="526"/>
                    </a:lnTo>
                    <a:lnTo>
                      <a:pt x="324" y="537"/>
                    </a:lnTo>
                    <a:lnTo>
                      <a:pt x="316" y="554"/>
                    </a:lnTo>
                    <a:lnTo>
                      <a:pt x="317" y="568"/>
                    </a:lnTo>
                    <a:lnTo>
                      <a:pt x="329" y="585"/>
                    </a:lnTo>
                    <a:lnTo>
                      <a:pt x="341" y="589"/>
                    </a:lnTo>
                    <a:lnTo>
                      <a:pt x="351" y="574"/>
                    </a:lnTo>
                    <a:lnTo>
                      <a:pt x="361" y="572"/>
                    </a:lnTo>
                    <a:lnTo>
                      <a:pt x="371" y="581"/>
                    </a:lnTo>
                    <a:lnTo>
                      <a:pt x="381" y="578"/>
                    </a:lnTo>
                    <a:lnTo>
                      <a:pt x="393" y="585"/>
                    </a:lnTo>
                    <a:lnTo>
                      <a:pt x="395" y="595"/>
                    </a:lnTo>
                    <a:lnTo>
                      <a:pt x="394" y="606"/>
                    </a:lnTo>
                    <a:lnTo>
                      <a:pt x="371" y="608"/>
                    </a:lnTo>
                    <a:lnTo>
                      <a:pt x="361" y="603"/>
                    </a:lnTo>
                    <a:lnTo>
                      <a:pt x="351" y="594"/>
                    </a:lnTo>
                    <a:lnTo>
                      <a:pt x="339" y="595"/>
                    </a:lnTo>
                    <a:lnTo>
                      <a:pt x="329" y="599"/>
                    </a:lnTo>
                    <a:lnTo>
                      <a:pt x="319" y="592"/>
                    </a:lnTo>
                    <a:lnTo>
                      <a:pt x="311" y="581"/>
                    </a:lnTo>
                    <a:lnTo>
                      <a:pt x="306" y="570"/>
                    </a:lnTo>
                    <a:lnTo>
                      <a:pt x="309" y="560"/>
                    </a:lnTo>
                    <a:lnTo>
                      <a:pt x="302" y="550"/>
                    </a:lnTo>
                    <a:lnTo>
                      <a:pt x="290" y="540"/>
                    </a:lnTo>
                    <a:lnTo>
                      <a:pt x="280" y="543"/>
                    </a:lnTo>
                    <a:lnTo>
                      <a:pt x="283" y="553"/>
                    </a:lnTo>
                    <a:lnTo>
                      <a:pt x="304" y="573"/>
                    </a:lnTo>
                    <a:lnTo>
                      <a:pt x="311" y="584"/>
                    </a:lnTo>
                    <a:lnTo>
                      <a:pt x="315" y="594"/>
                    </a:lnTo>
                    <a:lnTo>
                      <a:pt x="313" y="614"/>
                    </a:lnTo>
                    <a:lnTo>
                      <a:pt x="321" y="604"/>
                    </a:lnTo>
                    <a:lnTo>
                      <a:pt x="331" y="604"/>
                    </a:lnTo>
                    <a:lnTo>
                      <a:pt x="352" y="614"/>
                    </a:lnTo>
                    <a:lnTo>
                      <a:pt x="357" y="626"/>
                    </a:lnTo>
                    <a:lnTo>
                      <a:pt x="351" y="636"/>
                    </a:lnTo>
                    <a:lnTo>
                      <a:pt x="349" y="626"/>
                    </a:lnTo>
                    <a:lnTo>
                      <a:pt x="338" y="620"/>
                    </a:lnTo>
                    <a:lnTo>
                      <a:pt x="328" y="622"/>
                    </a:lnTo>
                    <a:lnTo>
                      <a:pt x="325" y="633"/>
                    </a:lnTo>
                    <a:lnTo>
                      <a:pt x="318" y="644"/>
                    </a:lnTo>
                    <a:lnTo>
                      <a:pt x="320" y="644"/>
                    </a:lnTo>
                    <a:lnTo>
                      <a:pt x="311" y="654"/>
                    </a:lnTo>
                    <a:lnTo>
                      <a:pt x="305" y="644"/>
                    </a:lnTo>
                    <a:lnTo>
                      <a:pt x="293" y="646"/>
                    </a:lnTo>
                    <a:lnTo>
                      <a:pt x="283" y="644"/>
                    </a:lnTo>
                    <a:lnTo>
                      <a:pt x="273" y="649"/>
                    </a:lnTo>
                    <a:lnTo>
                      <a:pt x="269" y="638"/>
                    </a:lnTo>
                    <a:lnTo>
                      <a:pt x="248" y="642"/>
                    </a:lnTo>
                    <a:lnTo>
                      <a:pt x="238" y="639"/>
                    </a:lnTo>
                    <a:lnTo>
                      <a:pt x="227" y="641"/>
                    </a:lnTo>
                    <a:lnTo>
                      <a:pt x="217" y="634"/>
                    </a:lnTo>
                    <a:lnTo>
                      <a:pt x="213" y="622"/>
                    </a:lnTo>
                    <a:lnTo>
                      <a:pt x="202" y="623"/>
                    </a:lnTo>
                    <a:lnTo>
                      <a:pt x="214" y="619"/>
                    </a:lnTo>
                    <a:lnTo>
                      <a:pt x="218" y="599"/>
                    </a:lnTo>
                    <a:lnTo>
                      <a:pt x="224" y="588"/>
                    </a:lnTo>
                    <a:lnTo>
                      <a:pt x="219" y="578"/>
                    </a:lnTo>
                    <a:lnTo>
                      <a:pt x="229" y="579"/>
                    </a:lnTo>
                    <a:lnTo>
                      <a:pt x="219" y="574"/>
                    </a:lnTo>
                    <a:lnTo>
                      <a:pt x="197" y="574"/>
                    </a:lnTo>
                    <a:lnTo>
                      <a:pt x="187" y="576"/>
                    </a:lnTo>
                    <a:lnTo>
                      <a:pt x="177" y="582"/>
                    </a:lnTo>
                    <a:lnTo>
                      <a:pt x="166" y="589"/>
                    </a:lnTo>
                    <a:lnTo>
                      <a:pt x="164" y="593"/>
                    </a:lnTo>
                    <a:lnTo>
                      <a:pt x="142" y="593"/>
                    </a:lnTo>
                    <a:lnTo>
                      <a:pt x="132" y="598"/>
                    </a:lnTo>
                    <a:lnTo>
                      <a:pt x="122" y="606"/>
                    </a:lnTo>
                    <a:lnTo>
                      <a:pt x="127" y="617"/>
                    </a:lnTo>
                    <a:lnTo>
                      <a:pt x="129" y="628"/>
                    </a:lnTo>
                    <a:lnTo>
                      <a:pt x="119" y="628"/>
                    </a:lnTo>
                    <a:lnTo>
                      <a:pt x="97" y="618"/>
                    </a:lnTo>
                    <a:lnTo>
                      <a:pt x="66" y="637"/>
                    </a:lnTo>
                    <a:lnTo>
                      <a:pt x="63" y="647"/>
                    </a:lnTo>
                    <a:lnTo>
                      <a:pt x="52" y="652"/>
                    </a:lnTo>
                    <a:lnTo>
                      <a:pt x="41" y="648"/>
                    </a:lnTo>
                    <a:lnTo>
                      <a:pt x="31" y="656"/>
                    </a:lnTo>
                    <a:lnTo>
                      <a:pt x="27" y="666"/>
                    </a:lnTo>
                    <a:lnTo>
                      <a:pt x="17" y="668"/>
                    </a:lnTo>
                    <a:lnTo>
                      <a:pt x="5" y="667"/>
                    </a:lnTo>
                    <a:lnTo>
                      <a:pt x="0" y="673"/>
                    </a:lnTo>
                    <a:lnTo>
                      <a:pt x="29" y="701"/>
                    </a:lnTo>
                    <a:lnTo>
                      <a:pt x="39" y="706"/>
                    </a:lnTo>
                    <a:lnTo>
                      <a:pt x="49" y="708"/>
                    </a:lnTo>
                    <a:lnTo>
                      <a:pt x="59" y="714"/>
                    </a:lnTo>
                    <a:lnTo>
                      <a:pt x="70" y="717"/>
                    </a:lnTo>
                    <a:lnTo>
                      <a:pt x="57" y="710"/>
                    </a:lnTo>
                    <a:lnTo>
                      <a:pt x="89" y="723"/>
                    </a:lnTo>
                    <a:lnTo>
                      <a:pt x="99" y="733"/>
                    </a:lnTo>
                    <a:lnTo>
                      <a:pt x="91" y="730"/>
                    </a:lnTo>
                    <a:lnTo>
                      <a:pt x="81" y="730"/>
                    </a:lnTo>
                    <a:lnTo>
                      <a:pt x="75" y="740"/>
                    </a:lnTo>
                    <a:lnTo>
                      <a:pt x="65" y="744"/>
                    </a:lnTo>
                    <a:lnTo>
                      <a:pt x="54" y="739"/>
                    </a:lnTo>
                    <a:lnTo>
                      <a:pt x="54" y="729"/>
                    </a:lnTo>
                    <a:lnTo>
                      <a:pt x="53" y="740"/>
                    </a:lnTo>
                    <a:lnTo>
                      <a:pt x="63" y="750"/>
                    </a:lnTo>
                    <a:lnTo>
                      <a:pt x="66" y="760"/>
                    </a:lnTo>
                    <a:lnTo>
                      <a:pt x="75" y="771"/>
                    </a:lnTo>
                    <a:lnTo>
                      <a:pt x="78" y="772"/>
                    </a:lnTo>
                    <a:lnTo>
                      <a:pt x="72" y="793"/>
                    </a:lnTo>
                    <a:lnTo>
                      <a:pt x="76" y="803"/>
                    </a:lnTo>
                    <a:lnTo>
                      <a:pt x="86" y="811"/>
                    </a:lnTo>
                    <a:lnTo>
                      <a:pt x="117" y="822"/>
                    </a:lnTo>
                    <a:lnTo>
                      <a:pt x="138" y="831"/>
                    </a:lnTo>
                    <a:lnTo>
                      <a:pt x="148" y="827"/>
                    </a:lnTo>
                    <a:lnTo>
                      <a:pt x="159" y="829"/>
                    </a:lnTo>
                    <a:lnTo>
                      <a:pt x="180" y="821"/>
                    </a:lnTo>
                    <a:lnTo>
                      <a:pt x="212" y="822"/>
                    </a:lnTo>
                    <a:lnTo>
                      <a:pt x="222" y="824"/>
                    </a:lnTo>
                    <a:lnTo>
                      <a:pt x="242" y="841"/>
                    </a:lnTo>
                    <a:lnTo>
                      <a:pt x="241" y="831"/>
                    </a:lnTo>
                    <a:lnTo>
                      <a:pt x="232" y="820"/>
                    </a:lnTo>
                    <a:lnTo>
                      <a:pt x="242" y="818"/>
                    </a:lnTo>
                    <a:lnTo>
                      <a:pt x="253" y="829"/>
                    </a:lnTo>
                    <a:lnTo>
                      <a:pt x="263" y="849"/>
                    </a:lnTo>
                    <a:lnTo>
                      <a:pt x="274" y="828"/>
                    </a:lnTo>
                    <a:lnTo>
                      <a:pt x="285" y="822"/>
                    </a:lnTo>
                    <a:lnTo>
                      <a:pt x="295" y="811"/>
                    </a:lnTo>
                    <a:lnTo>
                      <a:pt x="306" y="806"/>
                    </a:lnTo>
                    <a:lnTo>
                      <a:pt x="317" y="796"/>
                    </a:lnTo>
                    <a:lnTo>
                      <a:pt x="327" y="803"/>
                    </a:lnTo>
                    <a:lnTo>
                      <a:pt x="337" y="793"/>
                    </a:lnTo>
                    <a:lnTo>
                      <a:pt x="345" y="783"/>
                    </a:lnTo>
                    <a:lnTo>
                      <a:pt x="355" y="782"/>
                    </a:lnTo>
                    <a:lnTo>
                      <a:pt x="349" y="789"/>
                    </a:lnTo>
                    <a:lnTo>
                      <a:pt x="360" y="797"/>
                    </a:lnTo>
                    <a:lnTo>
                      <a:pt x="364" y="808"/>
                    </a:lnTo>
                    <a:lnTo>
                      <a:pt x="364" y="819"/>
                    </a:lnTo>
                    <a:lnTo>
                      <a:pt x="355" y="830"/>
                    </a:lnTo>
                    <a:lnTo>
                      <a:pt x="345" y="835"/>
                    </a:lnTo>
                    <a:lnTo>
                      <a:pt x="334" y="831"/>
                    </a:lnTo>
                    <a:lnTo>
                      <a:pt x="330" y="834"/>
                    </a:lnTo>
                    <a:lnTo>
                      <a:pt x="329" y="844"/>
                    </a:lnTo>
                    <a:lnTo>
                      <a:pt x="340" y="847"/>
                    </a:lnTo>
                    <a:lnTo>
                      <a:pt x="355" y="868"/>
                    </a:lnTo>
                    <a:lnTo>
                      <a:pt x="356" y="889"/>
                    </a:lnTo>
                    <a:lnTo>
                      <a:pt x="365" y="921"/>
                    </a:lnTo>
                    <a:lnTo>
                      <a:pt x="362" y="931"/>
                    </a:lnTo>
                    <a:lnTo>
                      <a:pt x="346" y="952"/>
                    </a:lnTo>
                    <a:lnTo>
                      <a:pt x="335" y="961"/>
                    </a:lnTo>
                    <a:lnTo>
                      <a:pt x="314" y="961"/>
                    </a:lnTo>
                    <a:lnTo>
                      <a:pt x="304" y="963"/>
                    </a:lnTo>
                    <a:lnTo>
                      <a:pt x="293" y="956"/>
                    </a:lnTo>
                    <a:lnTo>
                      <a:pt x="283" y="957"/>
                    </a:lnTo>
                    <a:lnTo>
                      <a:pt x="274" y="967"/>
                    </a:lnTo>
                    <a:lnTo>
                      <a:pt x="260" y="988"/>
                    </a:lnTo>
                    <a:lnTo>
                      <a:pt x="238" y="1008"/>
                    </a:lnTo>
                    <a:lnTo>
                      <a:pt x="228" y="1010"/>
                    </a:lnTo>
                    <a:lnTo>
                      <a:pt x="218" y="1004"/>
                    </a:lnTo>
                    <a:lnTo>
                      <a:pt x="208" y="1007"/>
                    </a:lnTo>
                    <a:lnTo>
                      <a:pt x="197" y="1015"/>
                    </a:lnTo>
                    <a:lnTo>
                      <a:pt x="207" y="998"/>
                    </a:lnTo>
                    <a:lnTo>
                      <a:pt x="202" y="988"/>
                    </a:lnTo>
                    <a:lnTo>
                      <a:pt x="182" y="981"/>
                    </a:lnTo>
                    <a:lnTo>
                      <a:pt x="172" y="982"/>
                    </a:lnTo>
                    <a:lnTo>
                      <a:pt x="162" y="990"/>
                    </a:lnTo>
                    <a:lnTo>
                      <a:pt x="159" y="1000"/>
                    </a:lnTo>
                    <a:lnTo>
                      <a:pt x="169" y="1011"/>
                    </a:lnTo>
                    <a:lnTo>
                      <a:pt x="154" y="1007"/>
                    </a:lnTo>
                    <a:lnTo>
                      <a:pt x="144" y="1014"/>
                    </a:lnTo>
                    <a:lnTo>
                      <a:pt x="139" y="1024"/>
                    </a:lnTo>
                    <a:lnTo>
                      <a:pt x="143" y="1035"/>
                    </a:lnTo>
                    <a:lnTo>
                      <a:pt x="136" y="1041"/>
                    </a:lnTo>
                    <a:lnTo>
                      <a:pt x="146" y="1051"/>
                    </a:lnTo>
                    <a:lnTo>
                      <a:pt x="158" y="1041"/>
                    </a:lnTo>
                    <a:lnTo>
                      <a:pt x="146" y="1056"/>
                    </a:lnTo>
                    <a:lnTo>
                      <a:pt x="136" y="1062"/>
                    </a:lnTo>
                    <a:lnTo>
                      <a:pt x="139" y="1071"/>
                    </a:lnTo>
                    <a:lnTo>
                      <a:pt x="140" y="1072"/>
                    </a:lnTo>
                    <a:lnTo>
                      <a:pt x="149" y="1077"/>
                    </a:lnTo>
                    <a:lnTo>
                      <a:pt x="143" y="1077"/>
                    </a:lnTo>
                    <a:lnTo>
                      <a:pt x="140" y="1072"/>
                    </a:lnTo>
                    <a:lnTo>
                      <a:pt x="139" y="1072"/>
                    </a:lnTo>
                    <a:lnTo>
                      <a:pt x="139" y="1071"/>
                    </a:lnTo>
                    <a:lnTo>
                      <a:pt x="136" y="1067"/>
                    </a:lnTo>
                    <a:lnTo>
                      <a:pt x="126" y="1065"/>
                    </a:lnTo>
                    <a:lnTo>
                      <a:pt x="115" y="1073"/>
                    </a:lnTo>
                    <a:lnTo>
                      <a:pt x="84" y="1115"/>
                    </a:lnTo>
                    <a:lnTo>
                      <a:pt x="80" y="1125"/>
                    </a:lnTo>
                    <a:lnTo>
                      <a:pt x="82" y="1135"/>
                    </a:lnTo>
                    <a:lnTo>
                      <a:pt x="80" y="1146"/>
                    </a:lnTo>
                    <a:lnTo>
                      <a:pt x="58" y="1149"/>
                    </a:lnTo>
                    <a:lnTo>
                      <a:pt x="64" y="1159"/>
                    </a:lnTo>
                    <a:lnTo>
                      <a:pt x="74" y="1166"/>
                    </a:lnTo>
                    <a:lnTo>
                      <a:pt x="63" y="1168"/>
                    </a:lnTo>
                    <a:lnTo>
                      <a:pt x="52" y="1164"/>
                    </a:lnTo>
                    <a:lnTo>
                      <a:pt x="50" y="1174"/>
                    </a:lnTo>
                    <a:lnTo>
                      <a:pt x="53" y="1185"/>
                    </a:lnTo>
                    <a:lnTo>
                      <a:pt x="64" y="1180"/>
                    </a:lnTo>
                    <a:lnTo>
                      <a:pt x="74" y="1190"/>
                    </a:lnTo>
                    <a:lnTo>
                      <a:pt x="65" y="1200"/>
                    </a:lnTo>
                    <a:lnTo>
                      <a:pt x="68" y="1211"/>
                    </a:lnTo>
                    <a:lnTo>
                      <a:pt x="79" y="1219"/>
                    </a:lnTo>
                    <a:lnTo>
                      <a:pt x="78" y="1229"/>
                    </a:lnTo>
                    <a:lnTo>
                      <a:pt x="84" y="1240"/>
                    </a:lnTo>
                    <a:lnTo>
                      <a:pt x="94" y="1233"/>
                    </a:lnTo>
                    <a:lnTo>
                      <a:pt x="94" y="1222"/>
                    </a:lnTo>
                    <a:lnTo>
                      <a:pt x="105" y="1202"/>
                    </a:lnTo>
                    <a:lnTo>
                      <a:pt x="127" y="1187"/>
                    </a:lnTo>
                    <a:lnTo>
                      <a:pt x="133" y="1176"/>
                    </a:lnTo>
                    <a:lnTo>
                      <a:pt x="133" y="1182"/>
                    </a:lnTo>
                    <a:lnTo>
                      <a:pt x="124" y="1193"/>
                    </a:lnTo>
                    <a:lnTo>
                      <a:pt x="103" y="1209"/>
                    </a:lnTo>
                    <a:lnTo>
                      <a:pt x="99" y="1220"/>
                    </a:lnTo>
                    <a:lnTo>
                      <a:pt x="99" y="1230"/>
                    </a:lnTo>
                    <a:lnTo>
                      <a:pt x="110" y="1227"/>
                    </a:lnTo>
                    <a:lnTo>
                      <a:pt x="105" y="1238"/>
                    </a:lnTo>
                    <a:lnTo>
                      <a:pt x="126" y="1241"/>
                    </a:lnTo>
                    <a:lnTo>
                      <a:pt x="116" y="1249"/>
                    </a:lnTo>
                    <a:lnTo>
                      <a:pt x="105" y="1251"/>
                    </a:lnTo>
                    <a:lnTo>
                      <a:pt x="112" y="1262"/>
                    </a:lnTo>
                    <a:lnTo>
                      <a:pt x="123" y="1260"/>
                    </a:lnTo>
                    <a:lnTo>
                      <a:pt x="133" y="1262"/>
                    </a:lnTo>
                    <a:lnTo>
                      <a:pt x="143" y="1271"/>
                    </a:lnTo>
                    <a:lnTo>
                      <a:pt x="165" y="1272"/>
                    </a:lnTo>
                    <a:lnTo>
                      <a:pt x="175" y="1271"/>
                    </a:lnTo>
                    <a:lnTo>
                      <a:pt x="186" y="1262"/>
                    </a:lnTo>
                    <a:lnTo>
                      <a:pt x="192" y="1272"/>
                    </a:lnTo>
                    <a:lnTo>
                      <a:pt x="182" y="1275"/>
                    </a:lnTo>
                    <a:lnTo>
                      <a:pt x="192" y="1279"/>
                    </a:lnTo>
                    <a:lnTo>
                      <a:pt x="202" y="1290"/>
                    </a:lnTo>
                    <a:lnTo>
                      <a:pt x="197" y="1300"/>
                    </a:lnTo>
                    <a:lnTo>
                      <a:pt x="187" y="1307"/>
                    </a:lnTo>
                    <a:lnTo>
                      <a:pt x="179" y="1304"/>
                    </a:lnTo>
                    <a:lnTo>
                      <a:pt x="179" y="1294"/>
                    </a:lnTo>
                    <a:lnTo>
                      <a:pt x="172" y="1282"/>
                    </a:lnTo>
                    <a:lnTo>
                      <a:pt x="163" y="1293"/>
                    </a:lnTo>
                    <a:lnTo>
                      <a:pt x="152" y="1298"/>
                    </a:lnTo>
                    <a:lnTo>
                      <a:pt x="142" y="1307"/>
                    </a:lnTo>
                    <a:lnTo>
                      <a:pt x="155" y="1291"/>
                    </a:lnTo>
                    <a:lnTo>
                      <a:pt x="151" y="1280"/>
                    </a:lnTo>
                    <a:lnTo>
                      <a:pt x="141" y="1275"/>
                    </a:lnTo>
                    <a:lnTo>
                      <a:pt x="131" y="1274"/>
                    </a:lnTo>
                    <a:lnTo>
                      <a:pt x="130" y="1264"/>
                    </a:lnTo>
                    <a:lnTo>
                      <a:pt x="120" y="1271"/>
                    </a:lnTo>
                    <a:lnTo>
                      <a:pt x="111" y="1281"/>
                    </a:lnTo>
                    <a:lnTo>
                      <a:pt x="104" y="1292"/>
                    </a:lnTo>
                    <a:lnTo>
                      <a:pt x="94" y="1299"/>
                    </a:lnTo>
                    <a:lnTo>
                      <a:pt x="86" y="1309"/>
                    </a:lnTo>
                    <a:lnTo>
                      <a:pt x="107" y="1315"/>
                    </a:lnTo>
                    <a:lnTo>
                      <a:pt x="103" y="1325"/>
                    </a:lnTo>
                    <a:lnTo>
                      <a:pt x="112" y="1335"/>
                    </a:lnTo>
                    <a:lnTo>
                      <a:pt x="122" y="1340"/>
                    </a:lnTo>
                    <a:lnTo>
                      <a:pt x="128" y="1336"/>
                    </a:lnTo>
                    <a:lnTo>
                      <a:pt x="127" y="1344"/>
                    </a:lnTo>
                    <a:lnTo>
                      <a:pt x="136" y="1354"/>
                    </a:lnTo>
                    <a:lnTo>
                      <a:pt x="138" y="1359"/>
                    </a:lnTo>
                    <a:lnTo>
                      <a:pt x="147" y="1370"/>
                    </a:lnTo>
                    <a:lnTo>
                      <a:pt x="158" y="1377"/>
                    </a:lnTo>
                    <a:lnTo>
                      <a:pt x="151" y="1387"/>
                    </a:lnTo>
                    <a:lnTo>
                      <a:pt x="157" y="1398"/>
                    </a:lnTo>
                    <a:lnTo>
                      <a:pt x="178" y="1403"/>
                    </a:lnTo>
                    <a:lnTo>
                      <a:pt x="198" y="1402"/>
                    </a:lnTo>
                    <a:lnTo>
                      <a:pt x="219" y="1397"/>
                    </a:lnTo>
                    <a:lnTo>
                      <a:pt x="229" y="1391"/>
                    </a:lnTo>
                    <a:lnTo>
                      <a:pt x="239" y="1382"/>
                    </a:lnTo>
                    <a:lnTo>
                      <a:pt x="243" y="1384"/>
                    </a:lnTo>
                    <a:lnTo>
                      <a:pt x="254" y="1382"/>
                    </a:lnTo>
                    <a:lnTo>
                      <a:pt x="256" y="1379"/>
                    </a:lnTo>
                    <a:lnTo>
                      <a:pt x="258" y="1357"/>
                    </a:lnTo>
                    <a:lnTo>
                      <a:pt x="246" y="1352"/>
                    </a:lnTo>
                    <a:lnTo>
                      <a:pt x="252" y="1342"/>
                    </a:lnTo>
                    <a:lnTo>
                      <a:pt x="262" y="1335"/>
                    </a:lnTo>
                    <a:lnTo>
                      <a:pt x="270" y="1314"/>
                    </a:lnTo>
                    <a:lnTo>
                      <a:pt x="280" y="1304"/>
                    </a:lnTo>
                    <a:lnTo>
                      <a:pt x="277" y="1293"/>
                    </a:lnTo>
                    <a:lnTo>
                      <a:pt x="284" y="1302"/>
                    </a:lnTo>
                    <a:lnTo>
                      <a:pt x="294" y="1298"/>
                    </a:lnTo>
                    <a:lnTo>
                      <a:pt x="288" y="1305"/>
                    </a:lnTo>
                    <a:lnTo>
                      <a:pt x="277" y="1309"/>
                    </a:lnTo>
                    <a:lnTo>
                      <a:pt x="274" y="1319"/>
                    </a:lnTo>
                    <a:lnTo>
                      <a:pt x="264" y="1341"/>
                    </a:lnTo>
                    <a:lnTo>
                      <a:pt x="262" y="1351"/>
                    </a:lnTo>
                    <a:lnTo>
                      <a:pt x="272" y="1362"/>
                    </a:lnTo>
                    <a:lnTo>
                      <a:pt x="271" y="1372"/>
                    </a:lnTo>
                    <a:lnTo>
                      <a:pt x="273" y="1383"/>
                    </a:lnTo>
                    <a:lnTo>
                      <a:pt x="279" y="1389"/>
                    </a:lnTo>
                    <a:lnTo>
                      <a:pt x="280" y="1400"/>
                    </a:lnTo>
                    <a:lnTo>
                      <a:pt x="299" y="1441"/>
                    </a:lnTo>
                    <a:lnTo>
                      <a:pt x="279" y="1472"/>
                    </a:lnTo>
                    <a:lnTo>
                      <a:pt x="281" y="1481"/>
                    </a:lnTo>
                    <a:lnTo>
                      <a:pt x="302" y="1499"/>
                    </a:lnTo>
                    <a:lnTo>
                      <a:pt x="291" y="1505"/>
                    </a:lnTo>
                    <a:lnTo>
                      <a:pt x="295" y="1526"/>
                    </a:lnTo>
                    <a:lnTo>
                      <a:pt x="292" y="1537"/>
                    </a:lnTo>
                    <a:lnTo>
                      <a:pt x="287" y="1547"/>
                    </a:lnTo>
                    <a:lnTo>
                      <a:pt x="277" y="1550"/>
                    </a:lnTo>
                    <a:lnTo>
                      <a:pt x="287" y="1550"/>
                    </a:lnTo>
                    <a:lnTo>
                      <a:pt x="299" y="1558"/>
                    </a:lnTo>
                    <a:lnTo>
                      <a:pt x="319" y="1542"/>
                    </a:lnTo>
                    <a:lnTo>
                      <a:pt x="326" y="1531"/>
                    </a:lnTo>
                    <a:lnTo>
                      <a:pt x="336" y="1529"/>
                    </a:lnTo>
                    <a:lnTo>
                      <a:pt x="347" y="1522"/>
                    </a:lnTo>
                    <a:lnTo>
                      <a:pt x="357" y="1518"/>
                    </a:lnTo>
                    <a:lnTo>
                      <a:pt x="378" y="1501"/>
                    </a:lnTo>
                    <a:lnTo>
                      <a:pt x="388" y="1506"/>
                    </a:lnTo>
                    <a:lnTo>
                      <a:pt x="395" y="1516"/>
                    </a:lnTo>
                    <a:lnTo>
                      <a:pt x="406" y="1522"/>
                    </a:lnTo>
                    <a:lnTo>
                      <a:pt x="408" y="1531"/>
                    </a:lnTo>
                    <a:lnTo>
                      <a:pt x="419" y="1526"/>
                    </a:lnTo>
                    <a:lnTo>
                      <a:pt x="429" y="1515"/>
                    </a:lnTo>
                    <a:lnTo>
                      <a:pt x="430" y="1527"/>
                    </a:lnTo>
                    <a:lnTo>
                      <a:pt x="442" y="1534"/>
                    </a:lnTo>
                    <a:lnTo>
                      <a:pt x="466" y="1575"/>
                    </a:lnTo>
                    <a:lnTo>
                      <a:pt x="469" y="1578"/>
                    </a:lnTo>
                    <a:lnTo>
                      <a:pt x="480" y="1578"/>
                    </a:lnTo>
                    <a:lnTo>
                      <a:pt x="487" y="1568"/>
                    </a:lnTo>
                    <a:lnTo>
                      <a:pt x="480" y="1557"/>
                    </a:lnTo>
                    <a:lnTo>
                      <a:pt x="475" y="1542"/>
                    </a:lnTo>
                    <a:lnTo>
                      <a:pt x="481" y="1532"/>
                    </a:lnTo>
                    <a:lnTo>
                      <a:pt x="480" y="1510"/>
                    </a:lnTo>
                    <a:lnTo>
                      <a:pt x="491" y="1515"/>
                    </a:lnTo>
                    <a:lnTo>
                      <a:pt x="500" y="1495"/>
                    </a:lnTo>
                    <a:lnTo>
                      <a:pt x="496" y="1485"/>
                    </a:lnTo>
                    <a:lnTo>
                      <a:pt x="504" y="1497"/>
                    </a:lnTo>
                    <a:lnTo>
                      <a:pt x="525" y="1505"/>
                    </a:lnTo>
                    <a:lnTo>
                      <a:pt x="530" y="1516"/>
                    </a:lnTo>
                    <a:lnTo>
                      <a:pt x="525" y="1515"/>
                    </a:lnTo>
                    <a:lnTo>
                      <a:pt x="521" y="1505"/>
                    </a:lnTo>
                    <a:lnTo>
                      <a:pt x="511" y="1502"/>
                    </a:lnTo>
                    <a:lnTo>
                      <a:pt x="501" y="1510"/>
                    </a:lnTo>
                    <a:lnTo>
                      <a:pt x="497" y="1531"/>
                    </a:lnTo>
                    <a:lnTo>
                      <a:pt x="508" y="1536"/>
                    </a:lnTo>
                    <a:lnTo>
                      <a:pt x="510" y="1547"/>
                    </a:lnTo>
                    <a:lnTo>
                      <a:pt x="515" y="1551"/>
                    </a:lnTo>
                    <a:lnTo>
                      <a:pt x="525" y="1551"/>
                    </a:lnTo>
                    <a:lnTo>
                      <a:pt x="546" y="1538"/>
                    </a:lnTo>
                    <a:lnTo>
                      <a:pt x="577" y="1523"/>
                    </a:lnTo>
                    <a:lnTo>
                      <a:pt x="589" y="1514"/>
                    </a:lnTo>
                    <a:lnTo>
                      <a:pt x="596" y="1504"/>
                    </a:lnTo>
                    <a:lnTo>
                      <a:pt x="600" y="1494"/>
                    </a:lnTo>
                    <a:lnTo>
                      <a:pt x="600" y="1492"/>
                    </a:lnTo>
                    <a:lnTo>
                      <a:pt x="604" y="1484"/>
                    </a:lnTo>
                    <a:lnTo>
                      <a:pt x="600" y="1494"/>
                    </a:lnTo>
                    <a:lnTo>
                      <a:pt x="601" y="1502"/>
                    </a:lnTo>
                    <a:lnTo>
                      <a:pt x="593" y="1512"/>
                    </a:lnTo>
                    <a:lnTo>
                      <a:pt x="593" y="1524"/>
                    </a:lnTo>
                    <a:lnTo>
                      <a:pt x="597" y="1534"/>
                    </a:lnTo>
                    <a:lnTo>
                      <a:pt x="579" y="1547"/>
                    </a:lnTo>
                    <a:lnTo>
                      <a:pt x="573" y="1557"/>
                    </a:lnTo>
                    <a:lnTo>
                      <a:pt x="563" y="1568"/>
                    </a:lnTo>
                    <a:lnTo>
                      <a:pt x="560" y="1579"/>
                    </a:lnTo>
                    <a:lnTo>
                      <a:pt x="560" y="1589"/>
                    </a:lnTo>
                    <a:lnTo>
                      <a:pt x="566" y="1599"/>
                    </a:lnTo>
                    <a:lnTo>
                      <a:pt x="576" y="1598"/>
                    </a:lnTo>
                    <a:lnTo>
                      <a:pt x="588" y="1604"/>
                    </a:lnTo>
                    <a:lnTo>
                      <a:pt x="579" y="1601"/>
                    </a:lnTo>
                    <a:lnTo>
                      <a:pt x="568" y="1604"/>
                    </a:lnTo>
                    <a:lnTo>
                      <a:pt x="558" y="1613"/>
                    </a:lnTo>
                    <a:lnTo>
                      <a:pt x="556" y="1645"/>
                    </a:lnTo>
                    <a:lnTo>
                      <a:pt x="553" y="1667"/>
                    </a:lnTo>
                    <a:lnTo>
                      <a:pt x="561" y="1677"/>
                    </a:lnTo>
                    <a:lnTo>
                      <a:pt x="563" y="1688"/>
                    </a:lnTo>
                    <a:lnTo>
                      <a:pt x="574" y="1679"/>
                    </a:lnTo>
                    <a:lnTo>
                      <a:pt x="568" y="1690"/>
                    </a:lnTo>
                    <a:lnTo>
                      <a:pt x="557" y="1690"/>
                    </a:lnTo>
                    <a:lnTo>
                      <a:pt x="555" y="1679"/>
                    </a:lnTo>
                    <a:lnTo>
                      <a:pt x="545" y="1685"/>
                    </a:lnTo>
                    <a:lnTo>
                      <a:pt x="514" y="1714"/>
                    </a:lnTo>
                    <a:lnTo>
                      <a:pt x="506" y="1724"/>
                    </a:lnTo>
                    <a:lnTo>
                      <a:pt x="494" y="1744"/>
                    </a:lnTo>
                    <a:lnTo>
                      <a:pt x="492" y="1754"/>
                    </a:lnTo>
                    <a:lnTo>
                      <a:pt x="492" y="1766"/>
                    </a:lnTo>
                    <a:lnTo>
                      <a:pt x="485" y="1776"/>
                    </a:lnTo>
                    <a:lnTo>
                      <a:pt x="474" y="1768"/>
                    </a:lnTo>
                    <a:lnTo>
                      <a:pt x="464" y="1777"/>
                    </a:lnTo>
                    <a:lnTo>
                      <a:pt x="458" y="1787"/>
                    </a:lnTo>
                    <a:lnTo>
                      <a:pt x="436" y="1795"/>
                    </a:lnTo>
                    <a:lnTo>
                      <a:pt x="415" y="1807"/>
                    </a:lnTo>
                    <a:lnTo>
                      <a:pt x="406" y="1818"/>
                    </a:lnTo>
                    <a:lnTo>
                      <a:pt x="400" y="1821"/>
                    </a:lnTo>
                    <a:lnTo>
                      <a:pt x="379" y="1841"/>
                    </a:lnTo>
                    <a:lnTo>
                      <a:pt x="374" y="1852"/>
                    </a:lnTo>
                    <a:lnTo>
                      <a:pt x="369" y="1873"/>
                    </a:lnTo>
                    <a:lnTo>
                      <a:pt x="375" y="1883"/>
                    </a:lnTo>
                    <a:lnTo>
                      <a:pt x="385" y="1888"/>
                    </a:lnTo>
                    <a:lnTo>
                      <a:pt x="385" y="1899"/>
                    </a:lnTo>
                    <a:lnTo>
                      <a:pt x="374" y="1896"/>
                    </a:lnTo>
                    <a:lnTo>
                      <a:pt x="364" y="1888"/>
                    </a:lnTo>
                    <a:lnTo>
                      <a:pt x="353" y="1892"/>
                    </a:lnTo>
                    <a:lnTo>
                      <a:pt x="356" y="1903"/>
                    </a:lnTo>
                    <a:lnTo>
                      <a:pt x="345" y="1896"/>
                    </a:lnTo>
                    <a:lnTo>
                      <a:pt x="336" y="1886"/>
                    </a:lnTo>
                    <a:lnTo>
                      <a:pt x="338" y="1876"/>
                    </a:lnTo>
                    <a:lnTo>
                      <a:pt x="328" y="1877"/>
                    </a:lnTo>
                    <a:lnTo>
                      <a:pt x="318" y="1873"/>
                    </a:lnTo>
                    <a:lnTo>
                      <a:pt x="286" y="1882"/>
                    </a:lnTo>
                    <a:lnTo>
                      <a:pt x="254" y="1907"/>
                    </a:lnTo>
                    <a:lnTo>
                      <a:pt x="236" y="1927"/>
                    </a:lnTo>
                    <a:lnTo>
                      <a:pt x="234" y="1937"/>
                    </a:lnTo>
                    <a:lnTo>
                      <a:pt x="227" y="1948"/>
                    </a:lnTo>
                    <a:lnTo>
                      <a:pt x="206" y="1956"/>
                    </a:lnTo>
                    <a:lnTo>
                      <a:pt x="204" y="1967"/>
                    </a:lnTo>
                    <a:lnTo>
                      <a:pt x="193" y="1963"/>
                    </a:lnTo>
                    <a:lnTo>
                      <a:pt x="182" y="1968"/>
                    </a:lnTo>
                    <a:lnTo>
                      <a:pt x="176" y="1978"/>
                    </a:lnTo>
                    <a:lnTo>
                      <a:pt x="178" y="1989"/>
                    </a:lnTo>
                    <a:lnTo>
                      <a:pt x="174" y="2000"/>
                    </a:lnTo>
                    <a:lnTo>
                      <a:pt x="173" y="2010"/>
                    </a:lnTo>
                    <a:lnTo>
                      <a:pt x="184" y="2003"/>
                    </a:lnTo>
                    <a:lnTo>
                      <a:pt x="193" y="1993"/>
                    </a:lnTo>
                    <a:lnTo>
                      <a:pt x="182" y="1984"/>
                    </a:lnTo>
                    <a:lnTo>
                      <a:pt x="184" y="1974"/>
                    </a:lnTo>
                    <a:lnTo>
                      <a:pt x="194" y="1976"/>
                    </a:lnTo>
                    <a:lnTo>
                      <a:pt x="202" y="1986"/>
                    </a:lnTo>
                    <a:lnTo>
                      <a:pt x="206" y="1997"/>
                    </a:lnTo>
                    <a:lnTo>
                      <a:pt x="226" y="1990"/>
                    </a:lnTo>
                    <a:lnTo>
                      <a:pt x="222" y="1980"/>
                    </a:lnTo>
                    <a:lnTo>
                      <a:pt x="225" y="1969"/>
                    </a:lnTo>
                    <a:lnTo>
                      <a:pt x="219" y="1959"/>
                    </a:lnTo>
                    <a:lnTo>
                      <a:pt x="229" y="1954"/>
                    </a:lnTo>
                    <a:lnTo>
                      <a:pt x="233" y="1975"/>
                    </a:lnTo>
                    <a:lnTo>
                      <a:pt x="237" y="1985"/>
                    </a:lnTo>
                    <a:lnTo>
                      <a:pt x="247" y="1988"/>
                    </a:lnTo>
                    <a:lnTo>
                      <a:pt x="258" y="1978"/>
                    </a:lnTo>
                    <a:lnTo>
                      <a:pt x="269" y="1972"/>
                    </a:lnTo>
                    <a:lnTo>
                      <a:pt x="267" y="1962"/>
                    </a:lnTo>
                    <a:lnTo>
                      <a:pt x="277" y="1957"/>
                    </a:lnTo>
                    <a:lnTo>
                      <a:pt x="285" y="1947"/>
                    </a:lnTo>
                    <a:lnTo>
                      <a:pt x="290" y="1926"/>
                    </a:lnTo>
                    <a:lnTo>
                      <a:pt x="301" y="1916"/>
                    </a:lnTo>
                    <a:lnTo>
                      <a:pt x="311" y="1917"/>
                    </a:lnTo>
                    <a:lnTo>
                      <a:pt x="319" y="1928"/>
                    </a:lnTo>
                    <a:lnTo>
                      <a:pt x="308" y="1926"/>
                    </a:lnTo>
                    <a:lnTo>
                      <a:pt x="304" y="1937"/>
                    </a:lnTo>
                    <a:lnTo>
                      <a:pt x="308" y="1948"/>
                    </a:lnTo>
                    <a:lnTo>
                      <a:pt x="318" y="1950"/>
                    </a:lnTo>
                    <a:lnTo>
                      <a:pt x="328" y="1944"/>
                    </a:lnTo>
                    <a:lnTo>
                      <a:pt x="338" y="1934"/>
                    </a:lnTo>
                    <a:lnTo>
                      <a:pt x="349" y="1937"/>
                    </a:lnTo>
                    <a:lnTo>
                      <a:pt x="359" y="1936"/>
                    </a:lnTo>
                    <a:lnTo>
                      <a:pt x="354" y="1926"/>
                    </a:lnTo>
                    <a:lnTo>
                      <a:pt x="365" y="1924"/>
                    </a:lnTo>
                    <a:lnTo>
                      <a:pt x="370" y="1935"/>
                    </a:lnTo>
                    <a:lnTo>
                      <a:pt x="380" y="1914"/>
                    </a:lnTo>
                    <a:lnTo>
                      <a:pt x="390" y="1914"/>
                    </a:lnTo>
                    <a:lnTo>
                      <a:pt x="401" y="1909"/>
                    </a:lnTo>
                    <a:lnTo>
                      <a:pt x="406" y="1898"/>
                    </a:lnTo>
                    <a:lnTo>
                      <a:pt x="419" y="1889"/>
                    </a:lnTo>
                    <a:lnTo>
                      <a:pt x="429" y="1892"/>
                    </a:lnTo>
                    <a:lnTo>
                      <a:pt x="427" y="1904"/>
                    </a:lnTo>
                    <a:lnTo>
                      <a:pt x="428" y="1914"/>
                    </a:lnTo>
                    <a:lnTo>
                      <a:pt x="425" y="1924"/>
                    </a:lnTo>
                    <a:lnTo>
                      <a:pt x="435" y="1914"/>
                    </a:lnTo>
                    <a:lnTo>
                      <a:pt x="442" y="1892"/>
                    </a:lnTo>
                    <a:lnTo>
                      <a:pt x="462" y="1882"/>
                    </a:lnTo>
                    <a:lnTo>
                      <a:pt x="472" y="1884"/>
                    </a:lnTo>
                    <a:lnTo>
                      <a:pt x="480" y="1874"/>
                    </a:lnTo>
                    <a:lnTo>
                      <a:pt x="491" y="1867"/>
                    </a:lnTo>
                    <a:lnTo>
                      <a:pt x="496" y="1857"/>
                    </a:lnTo>
                    <a:lnTo>
                      <a:pt x="506" y="1851"/>
                    </a:lnTo>
                    <a:lnTo>
                      <a:pt x="502" y="1862"/>
                    </a:lnTo>
                    <a:lnTo>
                      <a:pt x="506" y="1872"/>
                    </a:lnTo>
                    <a:lnTo>
                      <a:pt x="512" y="1870"/>
                    </a:lnTo>
                    <a:lnTo>
                      <a:pt x="513" y="1848"/>
                    </a:lnTo>
                    <a:lnTo>
                      <a:pt x="523" y="1846"/>
                    </a:lnTo>
                    <a:lnTo>
                      <a:pt x="513" y="1843"/>
                    </a:lnTo>
                    <a:lnTo>
                      <a:pt x="519" y="1833"/>
                    </a:lnTo>
                    <a:lnTo>
                      <a:pt x="509" y="1829"/>
                    </a:lnTo>
                    <a:lnTo>
                      <a:pt x="499" y="1833"/>
                    </a:lnTo>
                    <a:lnTo>
                      <a:pt x="515" y="1813"/>
                    </a:lnTo>
                    <a:lnTo>
                      <a:pt x="526" y="1815"/>
                    </a:lnTo>
                    <a:lnTo>
                      <a:pt x="537" y="1809"/>
                    </a:lnTo>
                    <a:lnTo>
                      <a:pt x="547" y="1813"/>
                    </a:lnTo>
                    <a:lnTo>
                      <a:pt x="549" y="1802"/>
                    </a:lnTo>
                    <a:lnTo>
                      <a:pt x="539" y="1796"/>
                    </a:lnTo>
                    <a:lnTo>
                      <a:pt x="549" y="1788"/>
                    </a:lnTo>
                    <a:lnTo>
                      <a:pt x="559" y="1795"/>
                    </a:lnTo>
                    <a:lnTo>
                      <a:pt x="569" y="1787"/>
                    </a:lnTo>
                    <a:lnTo>
                      <a:pt x="574" y="1777"/>
                    </a:lnTo>
                    <a:lnTo>
                      <a:pt x="573" y="1766"/>
                    </a:lnTo>
                    <a:lnTo>
                      <a:pt x="584" y="1769"/>
                    </a:lnTo>
                    <a:lnTo>
                      <a:pt x="594" y="1768"/>
                    </a:lnTo>
                    <a:lnTo>
                      <a:pt x="592" y="1765"/>
                    </a:lnTo>
                    <a:lnTo>
                      <a:pt x="602" y="1759"/>
                    </a:lnTo>
                    <a:lnTo>
                      <a:pt x="606" y="1748"/>
                    </a:lnTo>
                    <a:lnTo>
                      <a:pt x="616" y="1756"/>
                    </a:lnTo>
                    <a:lnTo>
                      <a:pt x="643" y="1727"/>
                    </a:lnTo>
                    <a:lnTo>
                      <a:pt x="638" y="1716"/>
                    </a:lnTo>
                    <a:lnTo>
                      <a:pt x="643" y="1705"/>
                    </a:lnTo>
                    <a:lnTo>
                      <a:pt x="633" y="1704"/>
                    </a:lnTo>
                    <a:lnTo>
                      <a:pt x="653" y="1685"/>
                    </a:lnTo>
                    <a:lnTo>
                      <a:pt x="663" y="1688"/>
                    </a:lnTo>
                    <a:lnTo>
                      <a:pt x="660" y="1678"/>
                    </a:lnTo>
                    <a:lnTo>
                      <a:pt x="670" y="1675"/>
                    </a:lnTo>
                    <a:lnTo>
                      <a:pt x="682" y="1675"/>
                    </a:lnTo>
                    <a:lnTo>
                      <a:pt x="681" y="1666"/>
                    </a:lnTo>
                    <a:lnTo>
                      <a:pt x="688" y="1655"/>
                    </a:lnTo>
                    <a:lnTo>
                      <a:pt x="688" y="1645"/>
                    </a:lnTo>
                    <a:lnTo>
                      <a:pt x="698" y="1649"/>
                    </a:lnTo>
                    <a:lnTo>
                      <a:pt x="708" y="1648"/>
                    </a:lnTo>
                    <a:lnTo>
                      <a:pt x="708" y="1638"/>
                    </a:lnTo>
                    <a:lnTo>
                      <a:pt x="718" y="1633"/>
                    </a:lnTo>
                    <a:lnTo>
                      <a:pt x="720" y="1622"/>
                    </a:lnTo>
                    <a:lnTo>
                      <a:pt x="732" y="1612"/>
                    </a:lnTo>
                    <a:lnTo>
                      <a:pt x="742" y="1608"/>
                    </a:lnTo>
                    <a:lnTo>
                      <a:pt x="752" y="1610"/>
                    </a:lnTo>
                    <a:lnTo>
                      <a:pt x="751" y="1600"/>
                    </a:lnTo>
                    <a:lnTo>
                      <a:pt x="762" y="1599"/>
                    </a:lnTo>
                    <a:lnTo>
                      <a:pt x="773" y="1594"/>
                    </a:lnTo>
                    <a:lnTo>
                      <a:pt x="776" y="1584"/>
                    </a:lnTo>
                    <a:lnTo>
                      <a:pt x="774" y="1574"/>
                    </a:lnTo>
                    <a:lnTo>
                      <a:pt x="763" y="1578"/>
                    </a:lnTo>
                    <a:lnTo>
                      <a:pt x="774" y="1569"/>
                    </a:lnTo>
                    <a:lnTo>
                      <a:pt x="784" y="1563"/>
                    </a:lnTo>
                    <a:lnTo>
                      <a:pt x="777" y="1553"/>
                    </a:lnTo>
                    <a:lnTo>
                      <a:pt x="787" y="1546"/>
                    </a:lnTo>
                    <a:lnTo>
                      <a:pt x="791" y="1536"/>
                    </a:lnTo>
                    <a:lnTo>
                      <a:pt x="802" y="1534"/>
                    </a:lnTo>
                    <a:lnTo>
                      <a:pt x="811" y="1524"/>
                    </a:lnTo>
                    <a:lnTo>
                      <a:pt x="825" y="1502"/>
                    </a:lnTo>
                    <a:lnTo>
                      <a:pt x="817" y="1492"/>
                    </a:lnTo>
                    <a:lnTo>
                      <a:pt x="806" y="1489"/>
                    </a:lnTo>
                    <a:lnTo>
                      <a:pt x="796" y="1480"/>
                    </a:lnTo>
                    <a:lnTo>
                      <a:pt x="785" y="1482"/>
                    </a:lnTo>
                    <a:lnTo>
                      <a:pt x="775" y="1481"/>
                    </a:lnTo>
                    <a:lnTo>
                      <a:pt x="764" y="1484"/>
                    </a:lnTo>
                    <a:lnTo>
                      <a:pt x="761" y="1477"/>
                    </a:lnTo>
                    <a:lnTo>
                      <a:pt x="767" y="1466"/>
                    </a:lnTo>
                    <a:lnTo>
                      <a:pt x="766" y="1455"/>
                    </a:lnTo>
                    <a:lnTo>
                      <a:pt x="768" y="1445"/>
                    </a:lnTo>
                    <a:lnTo>
                      <a:pt x="789" y="1433"/>
                    </a:lnTo>
                    <a:lnTo>
                      <a:pt x="787" y="1421"/>
                    </a:lnTo>
                    <a:lnTo>
                      <a:pt x="789" y="1411"/>
                    </a:lnTo>
                    <a:lnTo>
                      <a:pt x="799" y="1410"/>
                    </a:lnTo>
                    <a:lnTo>
                      <a:pt x="808" y="1399"/>
                    </a:lnTo>
                    <a:lnTo>
                      <a:pt x="810" y="1410"/>
                    </a:lnTo>
                    <a:lnTo>
                      <a:pt x="821" y="1404"/>
                    </a:lnTo>
                    <a:lnTo>
                      <a:pt x="828" y="1394"/>
                    </a:lnTo>
                    <a:lnTo>
                      <a:pt x="824" y="1384"/>
                    </a:lnTo>
                    <a:lnTo>
                      <a:pt x="813" y="1382"/>
                    </a:lnTo>
                    <a:lnTo>
                      <a:pt x="824" y="1377"/>
                    </a:lnTo>
                    <a:lnTo>
                      <a:pt x="834" y="1376"/>
                    </a:lnTo>
                    <a:lnTo>
                      <a:pt x="845" y="1370"/>
                    </a:lnTo>
                    <a:lnTo>
                      <a:pt x="850" y="1349"/>
                    </a:lnTo>
                    <a:lnTo>
                      <a:pt x="840" y="1340"/>
                    </a:lnTo>
                    <a:lnTo>
                      <a:pt x="829" y="1335"/>
                    </a:lnTo>
                    <a:lnTo>
                      <a:pt x="819" y="1326"/>
                    </a:lnTo>
                    <a:lnTo>
                      <a:pt x="829" y="1325"/>
                    </a:lnTo>
                    <a:lnTo>
                      <a:pt x="839" y="1332"/>
                    </a:lnTo>
                    <a:lnTo>
                      <a:pt x="849" y="1332"/>
                    </a:lnTo>
                    <a:lnTo>
                      <a:pt x="866" y="1311"/>
                    </a:lnTo>
                    <a:lnTo>
                      <a:pt x="859" y="1300"/>
                    </a:lnTo>
                    <a:lnTo>
                      <a:pt x="865" y="1290"/>
                    </a:lnTo>
                    <a:lnTo>
                      <a:pt x="880" y="1269"/>
                    </a:lnTo>
                    <a:lnTo>
                      <a:pt x="890" y="1261"/>
                    </a:lnTo>
                    <a:lnTo>
                      <a:pt x="885" y="1251"/>
                    </a:lnTo>
                    <a:lnTo>
                      <a:pt x="892" y="1240"/>
                    </a:lnTo>
                    <a:lnTo>
                      <a:pt x="901" y="1229"/>
                    </a:lnTo>
                    <a:lnTo>
                      <a:pt x="912" y="1225"/>
                    </a:lnTo>
                    <a:lnTo>
                      <a:pt x="922" y="1215"/>
                    </a:lnTo>
                    <a:lnTo>
                      <a:pt x="927" y="1205"/>
                    </a:lnTo>
                    <a:lnTo>
                      <a:pt x="948" y="1190"/>
                    </a:lnTo>
                    <a:lnTo>
                      <a:pt x="948" y="1179"/>
                    </a:lnTo>
                    <a:lnTo>
                      <a:pt x="950" y="1180"/>
                    </a:lnTo>
                    <a:lnTo>
                      <a:pt x="952" y="1191"/>
                    </a:lnTo>
                    <a:lnTo>
                      <a:pt x="963" y="1193"/>
                    </a:lnTo>
                    <a:lnTo>
                      <a:pt x="973" y="1190"/>
                    </a:lnTo>
                    <a:lnTo>
                      <a:pt x="983" y="1190"/>
                    </a:lnTo>
                    <a:lnTo>
                      <a:pt x="989" y="1170"/>
                    </a:lnTo>
                    <a:lnTo>
                      <a:pt x="996" y="1160"/>
                    </a:lnTo>
                    <a:lnTo>
                      <a:pt x="1007" y="1155"/>
                    </a:lnTo>
                    <a:lnTo>
                      <a:pt x="1017" y="1156"/>
                    </a:lnTo>
                    <a:lnTo>
                      <a:pt x="1007" y="1164"/>
                    </a:lnTo>
                    <a:lnTo>
                      <a:pt x="990" y="1184"/>
                    </a:lnTo>
                    <a:lnTo>
                      <a:pt x="984" y="1195"/>
                    </a:lnTo>
                    <a:lnTo>
                      <a:pt x="985" y="1203"/>
                    </a:lnTo>
                    <a:lnTo>
                      <a:pt x="1010" y="1216"/>
                    </a:lnTo>
                    <a:lnTo>
                      <a:pt x="1030" y="1219"/>
                    </a:lnTo>
                    <a:lnTo>
                      <a:pt x="1041" y="1226"/>
                    </a:lnTo>
                    <a:lnTo>
                      <a:pt x="1010" y="1223"/>
                    </a:lnTo>
                    <a:lnTo>
                      <a:pt x="999" y="1220"/>
                    </a:lnTo>
                    <a:lnTo>
                      <a:pt x="989" y="1227"/>
                    </a:lnTo>
                    <a:lnTo>
                      <a:pt x="981" y="1229"/>
                    </a:lnTo>
                    <a:lnTo>
                      <a:pt x="960" y="1220"/>
                    </a:lnTo>
                    <a:lnTo>
                      <a:pt x="949" y="1229"/>
                    </a:lnTo>
                    <a:lnTo>
                      <a:pt x="932" y="1250"/>
                    </a:lnTo>
                    <a:lnTo>
                      <a:pt x="911" y="1263"/>
                    </a:lnTo>
                    <a:lnTo>
                      <a:pt x="921" y="1283"/>
                    </a:lnTo>
                    <a:lnTo>
                      <a:pt x="922" y="1305"/>
                    </a:lnTo>
                    <a:lnTo>
                      <a:pt x="918" y="1311"/>
                    </a:lnTo>
                    <a:lnTo>
                      <a:pt x="919" y="1322"/>
                    </a:lnTo>
                    <a:lnTo>
                      <a:pt x="906" y="1344"/>
                    </a:lnTo>
                    <a:lnTo>
                      <a:pt x="902" y="1354"/>
                    </a:lnTo>
                    <a:lnTo>
                      <a:pt x="897" y="1382"/>
                    </a:lnTo>
                    <a:lnTo>
                      <a:pt x="906" y="1393"/>
                    </a:lnTo>
                    <a:lnTo>
                      <a:pt x="917" y="1395"/>
                    </a:lnTo>
                    <a:lnTo>
                      <a:pt x="927" y="1392"/>
                    </a:lnTo>
                    <a:lnTo>
                      <a:pt x="938" y="1382"/>
                    </a:lnTo>
                    <a:lnTo>
                      <a:pt x="948" y="1379"/>
                    </a:lnTo>
                    <a:lnTo>
                      <a:pt x="938" y="1399"/>
                    </a:lnTo>
                    <a:lnTo>
                      <a:pt x="927" y="1408"/>
                    </a:lnTo>
                    <a:lnTo>
                      <a:pt x="933" y="1418"/>
                    </a:lnTo>
                    <a:lnTo>
                      <a:pt x="922" y="1416"/>
                    </a:lnTo>
                    <a:lnTo>
                      <a:pt x="912" y="1420"/>
                    </a:lnTo>
                    <a:lnTo>
                      <a:pt x="901" y="1429"/>
                    </a:lnTo>
                    <a:lnTo>
                      <a:pt x="897" y="1439"/>
                    </a:lnTo>
                    <a:lnTo>
                      <a:pt x="904" y="1449"/>
                    </a:lnTo>
                    <a:lnTo>
                      <a:pt x="915" y="1455"/>
                    </a:lnTo>
                    <a:lnTo>
                      <a:pt x="925" y="1453"/>
                    </a:lnTo>
                    <a:lnTo>
                      <a:pt x="932" y="1442"/>
                    </a:lnTo>
                    <a:lnTo>
                      <a:pt x="942" y="1444"/>
                    </a:lnTo>
                    <a:lnTo>
                      <a:pt x="952" y="1443"/>
                    </a:lnTo>
                    <a:lnTo>
                      <a:pt x="944" y="1433"/>
                    </a:lnTo>
                    <a:lnTo>
                      <a:pt x="965" y="1438"/>
                    </a:lnTo>
                    <a:lnTo>
                      <a:pt x="966" y="1428"/>
                    </a:lnTo>
                    <a:lnTo>
                      <a:pt x="980" y="1407"/>
                    </a:lnTo>
                    <a:lnTo>
                      <a:pt x="978" y="1397"/>
                    </a:lnTo>
                    <a:lnTo>
                      <a:pt x="989" y="1401"/>
                    </a:lnTo>
                    <a:lnTo>
                      <a:pt x="997" y="1380"/>
                    </a:lnTo>
                    <a:lnTo>
                      <a:pt x="995" y="1390"/>
                    </a:lnTo>
                    <a:lnTo>
                      <a:pt x="999" y="1401"/>
                    </a:lnTo>
                    <a:lnTo>
                      <a:pt x="1002" y="1390"/>
                    </a:lnTo>
                    <a:lnTo>
                      <a:pt x="1013" y="1383"/>
                    </a:lnTo>
                    <a:lnTo>
                      <a:pt x="1015" y="1380"/>
                    </a:lnTo>
                    <a:lnTo>
                      <a:pt x="1010" y="1364"/>
                    </a:lnTo>
                    <a:lnTo>
                      <a:pt x="1017" y="1367"/>
                    </a:lnTo>
                    <a:lnTo>
                      <a:pt x="1027" y="1376"/>
                    </a:lnTo>
                    <a:lnTo>
                      <a:pt x="1024" y="1365"/>
                    </a:lnTo>
                    <a:lnTo>
                      <a:pt x="1024" y="1355"/>
                    </a:lnTo>
                    <a:lnTo>
                      <a:pt x="1027" y="1345"/>
                    </a:lnTo>
                    <a:lnTo>
                      <a:pt x="1029" y="1355"/>
                    </a:lnTo>
                    <a:lnTo>
                      <a:pt x="1037" y="1365"/>
                    </a:lnTo>
                    <a:lnTo>
                      <a:pt x="1032" y="1355"/>
                    </a:lnTo>
                    <a:lnTo>
                      <a:pt x="1035" y="1345"/>
                    </a:lnTo>
                    <a:lnTo>
                      <a:pt x="1042" y="1334"/>
                    </a:lnTo>
                    <a:lnTo>
                      <a:pt x="1042" y="1322"/>
                    </a:lnTo>
                    <a:lnTo>
                      <a:pt x="1053" y="1343"/>
                    </a:lnTo>
                    <a:lnTo>
                      <a:pt x="1054" y="1332"/>
                    </a:lnTo>
                    <a:lnTo>
                      <a:pt x="1060" y="1330"/>
                    </a:lnTo>
                    <a:lnTo>
                      <a:pt x="1088" y="1336"/>
                    </a:lnTo>
                    <a:lnTo>
                      <a:pt x="1093" y="1325"/>
                    </a:lnTo>
                    <a:lnTo>
                      <a:pt x="1101" y="1323"/>
                    </a:lnTo>
                    <a:lnTo>
                      <a:pt x="1101" y="1312"/>
                    </a:lnTo>
                    <a:lnTo>
                      <a:pt x="1109" y="1302"/>
                    </a:lnTo>
                    <a:lnTo>
                      <a:pt x="1108" y="1292"/>
                    </a:lnTo>
                    <a:lnTo>
                      <a:pt x="1096" y="1293"/>
                    </a:lnTo>
                    <a:lnTo>
                      <a:pt x="1105" y="1282"/>
                    </a:lnTo>
                    <a:lnTo>
                      <a:pt x="1108" y="1272"/>
                    </a:lnTo>
                    <a:lnTo>
                      <a:pt x="1118" y="1267"/>
                    </a:lnTo>
                    <a:lnTo>
                      <a:pt x="1115" y="1257"/>
                    </a:lnTo>
                    <a:lnTo>
                      <a:pt x="1104" y="1253"/>
                    </a:lnTo>
                    <a:lnTo>
                      <a:pt x="1099" y="1263"/>
                    </a:lnTo>
                    <a:lnTo>
                      <a:pt x="1087" y="1259"/>
                    </a:lnTo>
                    <a:lnTo>
                      <a:pt x="1077" y="1265"/>
                    </a:lnTo>
                    <a:lnTo>
                      <a:pt x="1085" y="1255"/>
                    </a:lnTo>
                    <a:lnTo>
                      <a:pt x="1095" y="1253"/>
                    </a:lnTo>
                    <a:lnTo>
                      <a:pt x="1099" y="1243"/>
                    </a:lnTo>
                    <a:lnTo>
                      <a:pt x="1092" y="1232"/>
                    </a:lnTo>
                    <a:lnTo>
                      <a:pt x="1086" y="1243"/>
                    </a:lnTo>
                    <a:lnTo>
                      <a:pt x="1081" y="1232"/>
                    </a:lnTo>
                    <a:lnTo>
                      <a:pt x="1071" y="1239"/>
                    </a:lnTo>
                    <a:lnTo>
                      <a:pt x="1077" y="1228"/>
                    </a:lnTo>
                    <a:lnTo>
                      <a:pt x="1067" y="1232"/>
                    </a:lnTo>
                    <a:lnTo>
                      <a:pt x="1088" y="1217"/>
                    </a:lnTo>
                    <a:lnTo>
                      <a:pt x="1090" y="1206"/>
                    </a:lnTo>
                    <a:lnTo>
                      <a:pt x="1086" y="1196"/>
                    </a:lnTo>
                    <a:lnTo>
                      <a:pt x="1078" y="1206"/>
                    </a:lnTo>
                    <a:lnTo>
                      <a:pt x="1080" y="1196"/>
                    </a:lnTo>
                    <a:lnTo>
                      <a:pt x="1090" y="1188"/>
                    </a:lnTo>
                    <a:lnTo>
                      <a:pt x="1101" y="1195"/>
                    </a:lnTo>
                    <a:lnTo>
                      <a:pt x="1103" y="1184"/>
                    </a:lnTo>
                    <a:lnTo>
                      <a:pt x="1109" y="1174"/>
                    </a:lnTo>
                    <a:lnTo>
                      <a:pt x="1113" y="1163"/>
                    </a:lnTo>
                    <a:lnTo>
                      <a:pt x="1111" y="1178"/>
                    </a:lnTo>
                    <a:lnTo>
                      <a:pt x="1106" y="1188"/>
                    </a:lnTo>
                    <a:lnTo>
                      <a:pt x="1105" y="1199"/>
                    </a:lnTo>
                    <a:lnTo>
                      <a:pt x="1107" y="1209"/>
                    </a:lnTo>
                    <a:lnTo>
                      <a:pt x="1117" y="1213"/>
                    </a:lnTo>
                    <a:lnTo>
                      <a:pt x="1121" y="1203"/>
                    </a:lnTo>
                    <a:lnTo>
                      <a:pt x="1127" y="1213"/>
                    </a:lnTo>
                    <a:lnTo>
                      <a:pt x="1125" y="1193"/>
                    </a:lnTo>
                    <a:lnTo>
                      <a:pt x="1128" y="1181"/>
                    </a:lnTo>
                    <a:lnTo>
                      <a:pt x="1133" y="1203"/>
                    </a:lnTo>
                    <a:lnTo>
                      <a:pt x="1134" y="1193"/>
                    </a:lnTo>
                    <a:lnTo>
                      <a:pt x="1144" y="1202"/>
                    </a:lnTo>
                    <a:lnTo>
                      <a:pt x="1148" y="1192"/>
                    </a:lnTo>
                    <a:lnTo>
                      <a:pt x="1158" y="1193"/>
                    </a:lnTo>
                    <a:lnTo>
                      <a:pt x="1168" y="1190"/>
                    </a:lnTo>
                    <a:lnTo>
                      <a:pt x="1180" y="1169"/>
                    </a:lnTo>
                    <a:lnTo>
                      <a:pt x="1190" y="1166"/>
                    </a:lnTo>
                    <a:lnTo>
                      <a:pt x="1201" y="1170"/>
                    </a:lnTo>
                    <a:lnTo>
                      <a:pt x="1180" y="1175"/>
                    </a:lnTo>
                    <a:lnTo>
                      <a:pt x="1178" y="1185"/>
                    </a:lnTo>
                    <a:lnTo>
                      <a:pt x="1179" y="1197"/>
                    </a:lnTo>
                    <a:lnTo>
                      <a:pt x="1189" y="1202"/>
                    </a:lnTo>
                    <a:lnTo>
                      <a:pt x="1200" y="1204"/>
                    </a:lnTo>
                    <a:lnTo>
                      <a:pt x="1206" y="1194"/>
                    </a:lnTo>
                    <a:lnTo>
                      <a:pt x="1217" y="1198"/>
                    </a:lnTo>
                    <a:lnTo>
                      <a:pt x="1195" y="1211"/>
                    </a:lnTo>
                    <a:lnTo>
                      <a:pt x="1189" y="1221"/>
                    </a:lnTo>
                    <a:lnTo>
                      <a:pt x="1200" y="1218"/>
                    </a:lnTo>
                    <a:lnTo>
                      <a:pt x="1221" y="1202"/>
                    </a:lnTo>
                    <a:lnTo>
                      <a:pt x="1215" y="1223"/>
                    </a:lnTo>
                    <a:lnTo>
                      <a:pt x="1225" y="1216"/>
                    </a:lnTo>
                    <a:lnTo>
                      <a:pt x="1235" y="1220"/>
                    </a:lnTo>
                    <a:lnTo>
                      <a:pt x="1247" y="1218"/>
                    </a:lnTo>
                    <a:lnTo>
                      <a:pt x="1243" y="1228"/>
                    </a:lnTo>
                    <a:lnTo>
                      <a:pt x="1243" y="1239"/>
                    </a:lnTo>
                    <a:lnTo>
                      <a:pt x="1253" y="1237"/>
                    </a:lnTo>
                    <a:lnTo>
                      <a:pt x="1263" y="1243"/>
                    </a:lnTo>
                    <a:lnTo>
                      <a:pt x="1273" y="1246"/>
                    </a:lnTo>
                    <a:lnTo>
                      <a:pt x="1282" y="1235"/>
                    </a:lnTo>
                    <a:lnTo>
                      <a:pt x="1285" y="1224"/>
                    </a:lnTo>
                    <a:lnTo>
                      <a:pt x="1293" y="1214"/>
                    </a:lnTo>
                    <a:lnTo>
                      <a:pt x="1297" y="1203"/>
                    </a:lnTo>
                    <a:lnTo>
                      <a:pt x="1305" y="1193"/>
                    </a:lnTo>
                    <a:lnTo>
                      <a:pt x="1299" y="1204"/>
                    </a:lnTo>
                    <a:lnTo>
                      <a:pt x="1298" y="1214"/>
                    </a:lnTo>
                    <a:lnTo>
                      <a:pt x="1301" y="1224"/>
                    </a:lnTo>
                    <a:lnTo>
                      <a:pt x="1297" y="1234"/>
                    </a:lnTo>
                    <a:lnTo>
                      <a:pt x="1304" y="1245"/>
                    </a:lnTo>
                    <a:lnTo>
                      <a:pt x="1314" y="1252"/>
                    </a:lnTo>
                    <a:lnTo>
                      <a:pt x="1337" y="1250"/>
                    </a:lnTo>
                    <a:lnTo>
                      <a:pt x="1347" y="1256"/>
                    </a:lnTo>
                    <a:lnTo>
                      <a:pt x="1353" y="1267"/>
                    </a:lnTo>
                    <a:lnTo>
                      <a:pt x="1364" y="1268"/>
                    </a:lnTo>
                    <a:lnTo>
                      <a:pt x="1370" y="1266"/>
                    </a:lnTo>
                    <a:lnTo>
                      <a:pt x="1380" y="1259"/>
                    </a:lnTo>
                    <a:lnTo>
                      <a:pt x="1413" y="1247"/>
                    </a:lnTo>
                    <a:lnTo>
                      <a:pt x="1434" y="1237"/>
                    </a:lnTo>
                    <a:lnTo>
                      <a:pt x="1486" y="1235"/>
                    </a:lnTo>
                    <a:lnTo>
                      <a:pt x="1497" y="1239"/>
                    </a:lnTo>
                    <a:lnTo>
                      <a:pt x="1511" y="1226"/>
                    </a:lnTo>
                    <a:lnTo>
                      <a:pt x="1510" y="1216"/>
                    </a:lnTo>
                    <a:lnTo>
                      <a:pt x="1520" y="1226"/>
                    </a:lnTo>
                    <a:lnTo>
                      <a:pt x="1521" y="1233"/>
                    </a:lnTo>
                    <a:lnTo>
                      <a:pt x="1517" y="1244"/>
                    </a:lnTo>
                    <a:lnTo>
                      <a:pt x="1549" y="1249"/>
                    </a:lnTo>
                    <a:lnTo>
                      <a:pt x="1581" y="1247"/>
                    </a:lnTo>
                    <a:lnTo>
                      <a:pt x="1591" y="1241"/>
                    </a:lnTo>
                    <a:lnTo>
                      <a:pt x="1610" y="1217"/>
                    </a:lnTo>
                    <a:lnTo>
                      <a:pt x="1617" y="1197"/>
                    </a:lnTo>
                    <a:lnTo>
                      <a:pt x="1627" y="1194"/>
                    </a:lnTo>
                    <a:lnTo>
                      <a:pt x="1641" y="1205"/>
                    </a:lnTo>
                    <a:lnTo>
                      <a:pt x="1651" y="1204"/>
                    </a:lnTo>
                    <a:lnTo>
                      <a:pt x="1661" y="1207"/>
                    </a:lnTo>
                    <a:lnTo>
                      <a:pt x="1651" y="1206"/>
                    </a:lnTo>
                    <a:lnTo>
                      <a:pt x="1640" y="1211"/>
                    </a:lnTo>
                    <a:lnTo>
                      <a:pt x="1643" y="1222"/>
                    </a:lnTo>
                    <a:lnTo>
                      <a:pt x="1648" y="1232"/>
                    </a:lnTo>
                    <a:lnTo>
                      <a:pt x="1641" y="1222"/>
                    </a:lnTo>
                    <a:lnTo>
                      <a:pt x="1638" y="1211"/>
                    </a:lnTo>
                    <a:lnTo>
                      <a:pt x="1631" y="1201"/>
                    </a:lnTo>
                    <a:lnTo>
                      <a:pt x="1620" y="1205"/>
                    </a:lnTo>
                    <a:lnTo>
                      <a:pt x="1623" y="1216"/>
                    </a:lnTo>
                    <a:lnTo>
                      <a:pt x="1631" y="1226"/>
                    </a:lnTo>
                    <a:lnTo>
                      <a:pt x="1631" y="1238"/>
                    </a:lnTo>
                    <a:lnTo>
                      <a:pt x="1630" y="1248"/>
                    </a:lnTo>
                    <a:lnTo>
                      <a:pt x="1619" y="1255"/>
                    </a:lnTo>
                    <a:lnTo>
                      <a:pt x="1640" y="1260"/>
                    </a:lnTo>
                    <a:lnTo>
                      <a:pt x="1650" y="1265"/>
                    </a:lnTo>
                    <a:lnTo>
                      <a:pt x="1661" y="1265"/>
                    </a:lnTo>
                    <a:lnTo>
                      <a:pt x="1672" y="1270"/>
                    </a:lnTo>
                    <a:lnTo>
                      <a:pt x="1682" y="1270"/>
                    </a:lnTo>
                    <a:lnTo>
                      <a:pt x="1702" y="1276"/>
                    </a:lnTo>
                    <a:lnTo>
                      <a:pt x="1715" y="1270"/>
                    </a:lnTo>
                    <a:lnTo>
                      <a:pt x="1714" y="1279"/>
                    </a:lnTo>
                    <a:lnTo>
                      <a:pt x="1724" y="1279"/>
                    </a:lnTo>
                    <a:lnTo>
                      <a:pt x="1735" y="1282"/>
                    </a:lnTo>
                    <a:lnTo>
                      <a:pt x="1755" y="1295"/>
                    </a:lnTo>
                    <a:lnTo>
                      <a:pt x="1763" y="1306"/>
                    </a:lnTo>
                    <a:lnTo>
                      <a:pt x="1784" y="1315"/>
                    </a:lnTo>
                    <a:lnTo>
                      <a:pt x="1794" y="1310"/>
                    </a:lnTo>
                    <a:lnTo>
                      <a:pt x="1785" y="1320"/>
                    </a:lnTo>
                    <a:lnTo>
                      <a:pt x="1817" y="1329"/>
                    </a:lnTo>
                    <a:lnTo>
                      <a:pt x="1837" y="1332"/>
                    </a:lnTo>
                    <a:lnTo>
                      <a:pt x="1848" y="1337"/>
                    </a:lnTo>
                    <a:lnTo>
                      <a:pt x="1859" y="1344"/>
                    </a:lnTo>
                    <a:lnTo>
                      <a:pt x="1863" y="1337"/>
                    </a:lnTo>
                    <a:lnTo>
                      <a:pt x="1863" y="1325"/>
                    </a:lnTo>
                    <a:lnTo>
                      <a:pt x="1859" y="1315"/>
                    </a:lnTo>
                    <a:lnTo>
                      <a:pt x="1880" y="1323"/>
                    </a:lnTo>
                    <a:lnTo>
                      <a:pt x="1888" y="1312"/>
                    </a:lnTo>
                    <a:lnTo>
                      <a:pt x="1883" y="1302"/>
                    </a:lnTo>
                    <a:lnTo>
                      <a:pt x="1875" y="1292"/>
                    </a:lnTo>
                    <a:lnTo>
                      <a:pt x="1865" y="1286"/>
                    </a:lnTo>
                    <a:lnTo>
                      <a:pt x="1854" y="1292"/>
                    </a:lnTo>
                    <a:lnTo>
                      <a:pt x="1856" y="1281"/>
                    </a:lnTo>
                    <a:lnTo>
                      <a:pt x="1845" y="1281"/>
                    </a:lnTo>
                    <a:lnTo>
                      <a:pt x="1839" y="1271"/>
                    </a:lnTo>
                    <a:lnTo>
                      <a:pt x="1818" y="1272"/>
                    </a:lnTo>
                    <a:lnTo>
                      <a:pt x="1808" y="1277"/>
                    </a:lnTo>
                    <a:lnTo>
                      <a:pt x="1815" y="1267"/>
                    </a:lnTo>
                    <a:lnTo>
                      <a:pt x="1807" y="1257"/>
                    </a:lnTo>
                    <a:lnTo>
                      <a:pt x="1817" y="1263"/>
                    </a:lnTo>
                    <a:lnTo>
                      <a:pt x="1827" y="1257"/>
                    </a:lnTo>
                    <a:lnTo>
                      <a:pt x="1837" y="1259"/>
                    </a:lnTo>
                    <a:lnTo>
                      <a:pt x="1844" y="1269"/>
                    </a:lnTo>
                    <a:lnTo>
                      <a:pt x="1856" y="1271"/>
                    </a:lnTo>
                    <a:lnTo>
                      <a:pt x="1866" y="1268"/>
                    </a:lnTo>
                    <a:lnTo>
                      <a:pt x="1865" y="1257"/>
                    </a:lnTo>
                    <a:lnTo>
                      <a:pt x="1860" y="1247"/>
                    </a:lnTo>
                    <a:lnTo>
                      <a:pt x="1881" y="1248"/>
                    </a:lnTo>
                    <a:lnTo>
                      <a:pt x="1871" y="1258"/>
                    </a:lnTo>
                    <a:lnTo>
                      <a:pt x="1875" y="1269"/>
                    </a:lnTo>
                    <a:lnTo>
                      <a:pt x="1894" y="1290"/>
                    </a:lnTo>
                    <a:lnTo>
                      <a:pt x="1890" y="1301"/>
                    </a:lnTo>
                    <a:lnTo>
                      <a:pt x="1901" y="1305"/>
                    </a:lnTo>
                    <a:lnTo>
                      <a:pt x="1911" y="1297"/>
                    </a:lnTo>
                    <a:lnTo>
                      <a:pt x="1922" y="1293"/>
                    </a:lnTo>
                    <a:lnTo>
                      <a:pt x="1930" y="1304"/>
                    </a:lnTo>
                    <a:lnTo>
                      <a:pt x="1940" y="1310"/>
                    </a:lnTo>
                    <a:lnTo>
                      <a:pt x="1951" y="1306"/>
                    </a:lnTo>
                    <a:lnTo>
                      <a:pt x="1950" y="1296"/>
                    </a:lnTo>
                    <a:lnTo>
                      <a:pt x="1934" y="1275"/>
                    </a:lnTo>
                    <a:lnTo>
                      <a:pt x="1929" y="1264"/>
                    </a:lnTo>
                    <a:lnTo>
                      <a:pt x="1933" y="1266"/>
                    </a:lnTo>
                    <a:lnTo>
                      <a:pt x="1923" y="1256"/>
                    </a:lnTo>
                    <a:lnTo>
                      <a:pt x="1899" y="1225"/>
                    </a:lnTo>
                    <a:lnTo>
                      <a:pt x="1893" y="1214"/>
                    </a:lnTo>
                    <a:lnTo>
                      <a:pt x="1888" y="1204"/>
                    </a:lnTo>
                    <a:lnTo>
                      <a:pt x="1899" y="1211"/>
                    </a:lnTo>
                    <a:lnTo>
                      <a:pt x="1889" y="1201"/>
                    </a:lnTo>
                    <a:lnTo>
                      <a:pt x="1879" y="1194"/>
                    </a:lnTo>
                    <a:lnTo>
                      <a:pt x="1882" y="1194"/>
                    </a:lnTo>
                    <a:lnTo>
                      <a:pt x="1882" y="1172"/>
                    </a:lnTo>
                    <a:lnTo>
                      <a:pt x="1887" y="1192"/>
                    </a:lnTo>
                    <a:lnTo>
                      <a:pt x="1897" y="1202"/>
                    </a:lnTo>
                    <a:lnTo>
                      <a:pt x="1914" y="1222"/>
                    </a:lnTo>
                    <a:lnTo>
                      <a:pt x="1919" y="1232"/>
                    </a:lnTo>
                    <a:lnTo>
                      <a:pt x="1927" y="1244"/>
                    </a:lnTo>
                    <a:lnTo>
                      <a:pt x="1937" y="1244"/>
                    </a:lnTo>
                    <a:lnTo>
                      <a:pt x="1937" y="1255"/>
                    </a:lnTo>
                    <a:lnTo>
                      <a:pt x="1959" y="1271"/>
                    </a:lnTo>
                    <a:lnTo>
                      <a:pt x="1966" y="1281"/>
                    </a:lnTo>
                    <a:lnTo>
                      <a:pt x="1976" y="1280"/>
                    </a:lnTo>
                    <a:lnTo>
                      <a:pt x="1979" y="1281"/>
                    </a:lnTo>
                    <a:lnTo>
                      <a:pt x="1980" y="1280"/>
                    </a:lnTo>
                    <a:lnTo>
                      <a:pt x="1986" y="1282"/>
                    </a:lnTo>
                    <a:lnTo>
                      <a:pt x="1997" y="1286"/>
                    </a:lnTo>
                    <a:lnTo>
                      <a:pt x="2008" y="1279"/>
                    </a:lnTo>
                    <a:lnTo>
                      <a:pt x="2005" y="1249"/>
                    </a:lnTo>
                    <a:lnTo>
                      <a:pt x="2015" y="1243"/>
                    </a:lnTo>
                    <a:lnTo>
                      <a:pt x="2007" y="1250"/>
                    </a:lnTo>
                    <a:lnTo>
                      <a:pt x="2008" y="1260"/>
                    </a:lnTo>
                    <a:lnTo>
                      <a:pt x="2013" y="1270"/>
                    </a:lnTo>
                    <a:lnTo>
                      <a:pt x="2012" y="1280"/>
                    </a:lnTo>
                    <a:lnTo>
                      <a:pt x="2015" y="1292"/>
                    </a:lnTo>
                    <a:lnTo>
                      <a:pt x="2024" y="1302"/>
                    </a:lnTo>
                    <a:lnTo>
                      <a:pt x="2034" y="1304"/>
                    </a:lnTo>
                    <a:lnTo>
                      <a:pt x="2035" y="1294"/>
                    </a:lnTo>
                    <a:lnTo>
                      <a:pt x="2038" y="1282"/>
                    </a:lnTo>
                    <a:lnTo>
                      <a:pt x="2038" y="1304"/>
                    </a:lnTo>
                    <a:lnTo>
                      <a:pt x="2045" y="1314"/>
                    </a:lnTo>
                    <a:lnTo>
                      <a:pt x="2055" y="1314"/>
                    </a:lnTo>
                    <a:lnTo>
                      <a:pt x="2057" y="1303"/>
                    </a:lnTo>
                    <a:lnTo>
                      <a:pt x="2078" y="1301"/>
                    </a:lnTo>
                    <a:lnTo>
                      <a:pt x="2057" y="1306"/>
                    </a:lnTo>
                    <a:lnTo>
                      <a:pt x="2061" y="1316"/>
                    </a:lnTo>
                    <a:lnTo>
                      <a:pt x="2071" y="1323"/>
                    </a:lnTo>
                    <a:lnTo>
                      <a:pt x="2082" y="1327"/>
                    </a:lnTo>
                    <a:lnTo>
                      <a:pt x="2093" y="1328"/>
                    </a:lnTo>
                    <a:lnTo>
                      <a:pt x="2103" y="1338"/>
                    </a:lnTo>
                    <a:lnTo>
                      <a:pt x="2082" y="1332"/>
                    </a:lnTo>
                    <a:lnTo>
                      <a:pt x="2062" y="1332"/>
                    </a:lnTo>
                    <a:lnTo>
                      <a:pt x="2068" y="1343"/>
                    </a:lnTo>
                    <a:lnTo>
                      <a:pt x="2078" y="1345"/>
                    </a:lnTo>
                    <a:lnTo>
                      <a:pt x="2082" y="1355"/>
                    </a:lnTo>
                    <a:lnTo>
                      <a:pt x="2093" y="1355"/>
                    </a:lnTo>
                    <a:lnTo>
                      <a:pt x="2091" y="1365"/>
                    </a:lnTo>
                    <a:lnTo>
                      <a:pt x="2112" y="1360"/>
                    </a:lnTo>
                    <a:lnTo>
                      <a:pt x="2102" y="1369"/>
                    </a:lnTo>
                    <a:lnTo>
                      <a:pt x="2091" y="1376"/>
                    </a:lnTo>
                    <a:lnTo>
                      <a:pt x="2092" y="1388"/>
                    </a:lnTo>
                    <a:lnTo>
                      <a:pt x="2102" y="1389"/>
                    </a:lnTo>
                    <a:lnTo>
                      <a:pt x="2112" y="1381"/>
                    </a:lnTo>
                    <a:lnTo>
                      <a:pt x="2123" y="1387"/>
                    </a:lnTo>
                    <a:lnTo>
                      <a:pt x="2133" y="1389"/>
                    </a:lnTo>
                    <a:lnTo>
                      <a:pt x="2142" y="1379"/>
                    </a:lnTo>
                    <a:lnTo>
                      <a:pt x="2148" y="1389"/>
                    </a:lnTo>
                    <a:lnTo>
                      <a:pt x="2148" y="1399"/>
                    </a:lnTo>
                    <a:lnTo>
                      <a:pt x="2158" y="1405"/>
                    </a:lnTo>
                    <a:lnTo>
                      <a:pt x="2169" y="1408"/>
                    </a:lnTo>
                    <a:lnTo>
                      <a:pt x="2179" y="1402"/>
                    </a:lnTo>
                    <a:lnTo>
                      <a:pt x="2175" y="1412"/>
                    </a:lnTo>
                    <a:lnTo>
                      <a:pt x="2181" y="1423"/>
                    </a:lnTo>
                    <a:lnTo>
                      <a:pt x="2193" y="1415"/>
                    </a:lnTo>
                    <a:lnTo>
                      <a:pt x="2197" y="1429"/>
                    </a:lnTo>
                    <a:lnTo>
                      <a:pt x="2207" y="1432"/>
                    </a:lnTo>
                    <a:lnTo>
                      <a:pt x="2218" y="1440"/>
                    </a:lnTo>
                    <a:lnTo>
                      <a:pt x="2228" y="1440"/>
                    </a:lnTo>
                    <a:lnTo>
                      <a:pt x="2239" y="1449"/>
                    </a:lnTo>
                    <a:lnTo>
                      <a:pt x="2250" y="1446"/>
                    </a:lnTo>
                    <a:lnTo>
                      <a:pt x="2256" y="1447"/>
                    </a:lnTo>
                    <a:lnTo>
                      <a:pt x="2246" y="1451"/>
                    </a:lnTo>
                    <a:lnTo>
                      <a:pt x="2239" y="1461"/>
                    </a:lnTo>
                    <a:lnTo>
                      <a:pt x="2244" y="1471"/>
                    </a:lnTo>
                    <a:lnTo>
                      <a:pt x="2247" y="1492"/>
                    </a:lnTo>
                    <a:lnTo>
                      <a:pt x="2246" y="1502"/>
                    </a:lnTo>
                    <a:lnTo>
                      <a:pt x="2240" y="1513"/>
                    </a:lnTo>
                    <a:lnTo>
                      <a:pt x="2249" y="1524"/>
                    </a:lnTo>
                    <a:lnTo>
                      <a:pt x="2260" y="1530"/>
                    </a:lnTo>
                    <a:lnTo>
                      <a:pt x="2270" y="1525"/>
                    </a:lnTo>
                    <a:lnTo>
                      <a:pt x="2260" y="1514"/>
                    </a:lnTo>
                    <a:lnTo>
                      <a:pt x="2270" y="1517"/>
                    </a:lnTo>
                    <a:lnTo>
                      <a:pt x="2268" y="1497"/>
                    </a:lnTo>
                    <a:lnTo>
                      <a:pt x="2260" y="1486"/>
                    </a:lnTo>
                    <a:lnTo>
                      <a:pt x="2276" y="1465"/>
                    </a:lnTo>
                    <a:lnTo>
                      <a:pt x="2287" y="1461"/>
                    </a:lnTo>
                    <a:lnTo>
                      <a:pt x="2298" y="1441"/>
                    </a:lnTo>
                    <a:lnTo>
                      <a:pt x="2296" y="1451"/>
                    </a:lnTo>
                    <a:lnTo>
                      <a:pt x="2301" y="1461"/>
                    </a:lnTo>
                    <a:lnTo>
                      <a:pt x="2321" y="1475"/>
                    </a:lnTo>
                    <a:lnTo>
                      <a:pt x="2331" y="1485"/>
                    </a:lnTo>
                    <a:lnTo>
                      <a:pt x="2340" y="1506"/>
                    </a:lnTo>
                    <a:lnTo>
                      <a:pt x="2346" y="1516"/>
                    </a:lnTo>
                    <a:lnTo>
                      <a:pt x="2356" y="1521"/>
                    </a:lnTo>
                    <a:lnTo>
                      <a:pt x="2346" y="1525"/>
                    </a:lnTo>
                    <a:lnTo>
                      <a:pt x="2343" y="1536"/>
                    </a:lnTo>
                    <a:lnTo>
                      <a:pt x="2345" y="1546"/>
                    </a:lnTo>
                    <a:lnTo>
                      <a:pt x="2356" y="1547"/>
                    </a:lnTo>
                    <a:lnTo>
                      <a:pt x="2366" y="1542"/>
                    </a:lnTo>
                    <a:lnTo>
                      <a:pt x="2367" y="1532"/>
                    </a:lnTo>
                    <a:lnTo>
                      <a:pt x="2374" y="1510"/>
                    </a:lnTo>
                    <a:lnTo>
                      <a:pt x="2369" y="1532"/>
                    </a:lnTo>
                    <a:lnTo>
                      <a:pt x="2369" y="1542"/>
                    </a:lnTo>
                    <a:lnTo>
                      <a:pt x="2359" y="1546"/>
                    </a:lnTo>
                    <a:lnTo>
                      <a:pt x="2355" y="1556"/>
                    </a:lnTo>
                    <a:lnTo>
                      <a:pt x="2369" y="1577"/>
                    </a:lnTo>
                    <a:lnTo>
                      <a:pt x="2381" y="1576"/>
                    </a:lnTo>
                    <a:lnTo>
                      <a:pt x="2374" y="1555"/>
                    </a:lnTo>
                    <a:lnTo>
                      <a:pt x="2388" y="1576"/>
                    </a:lnTo>
                    <a:lnTo>
                      <a:pt x="2389" y="1573"/>
                    </a:lnTo>
                    <a:lnTo>
                      <a:pt x="2396" y="1562"/>
                    </a:lnTo>
                    <a:lnTo>
                      <a:pt x="2400" y="1551"/>
                    </a:lnTo>
                    <a:lnTo>
                      <a:pt x="2402" y="1541"/>
                    </a:lnTo>
                    <a:lnTo>
                      <a:pt x="2401" y="1509"/>
                    </a:lnTo>
                    <a:lnTo>
                      <a:pt x="2404" y="1499"/>
                    </a:lnTo>
                    <a:lnTo>
                      <a:pt x="2381" y="1472"/>
                    </a:lnTo>
                    <a:lnTo>
                      <a:pt x="2381" y="1472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914077"/>
                <a:endParaRPr lang="en-US">
                  <a:solidFill>
                    <a:srgbClr val="58595B"/>
                  </a:solidFill>
                </a:endParaRPr>
              </a:p>
            </p:txBody>
          </p:sp>
          <p:grpSp>
            <p:nvGrpSpPr>
              <p:cNvPr id="103" name="Group 75"/>
              <p:cNvGrpSpPr>
                <a:grpSpLocks/>
              </p:cNvGrpSpPr>
              <p:nvPr/>
            </p:nvGrpSpPr>
            <p:grpSpPr bwMode="auto">
              <a:xfrm>
                <a:off x="836339" y="4348029"/>
                <a:ext cx="1268412" cy="793750"/>
                <a:chOff x="2549" y="3363"/>
                <a:chExt cx="799" cy="500"/>
              </a:xfrm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4" name="Freeform 66"/>
                <p:cNvSpPr>
                  <a:spLocks/>
                </p:cNvSpPr>
                <p:nvPr/>
              </p:nvSpPr>
              <p:spPr bwMode="auto">
                <a:xfrm>
                  <a:off x="3171" y="3656"/>
                  <a:ext cx="177" cy="207"/>
                </a:xfrm>
                <a:custGeom>
                  <a:avLst/>
                  <a:gdLst/>
                  <a:ahLst/>
                  <a:cxnLst>
                    <a:cxn ang="0">
                      <a:pos x="49" y="5"/>
                    </a:cxn>
                    <a:cxn ang="0">
                      <a:pos x="49" y="5"/>
                    </a:cxn>
                    <a:cxn ang="0">
                      <a:pos x="33" y="23"/>
                    </a:cxn>
                    <a:cxn ang="0">
                      <a:pos x="51" y="72"/>
                    </a:cxn>
                    <a:cxn ang="0">
                      <a:pos x="3" y="126"/>
                    </a:cxn>
                    <a:cxn ang="0">
                      <a:pos x="21" y="198"/>
                    </a:cxn>
                    <a:cxn ang="0">
                      <a:pos x="33" y="262"/>
                    </a:cxn>
                    <a:cxn ang="0">
                      <a:pos x="36" y="310"/>
                    </a:cxn>
                    <a:cxn ang="0">
                      <a:pos x="85" y="336"/>
                    </a:cxn>
                    <a:cxn ang="0">
                      <a:pos x="131" y="290"/>
                    </a:cxn>
                    <a:cxn ang="0">
                      <a:pos x="187" y="254"/>
                    </a:cxn>
                    <a:cxn ang="0">
                      <a:pos x="241" y="239"/>
                    </a:cxn>
                    <a:cxn ang="0">
                      <a:pos x="287" y="203"/>
                    </a:cxn>
                    <a:cxn ang="0">
                      <a:pos x="249" y="152"/>
                    </a:cxn>
                    <a:cxn ang="0">
                      <a:pos x="208" y="77"/>
                    </a:cxn>
                    <a:cxn ang="0">
                      <a:pos x="118" y="44"/>
                    </a:cxn>
                    <a:cxn ang="0">
                      <a:pos x="74" y="18"/>
                    </a:cxn>
                    <a:cxn ang="0">
                      <a:pos x="49" y="5"/>
                    </a:cxn>
                    <a:cxn ang="0">
                      <a:pos x="49" y="5"/>
                    </a:cxn>
                  </a:cxnLst>
                  <a:rect l="0" t="0" r="r" b="b"/>
                  <a:pathLst>
                    <a:path w="292" h="341">
                      <a:moveTo>
                        <a:pt x="49" y="5"/>
                      </a:moveTo>
                      <a:lnTo>
                        <a:pt x="49" y="5"/>
                      </a:lnTo>
                      <a:cubicBezTo>
                        <a:pt x="49" y="5"/>
                        <a:pt x="26" y="0"/>
                        <a:pt x="33" y="23"/>
                      </a:cubicBezTo>
                      <a:cubicBezTo>
                        <a:pt x="41" y="46"/>
                        <a:pt x="59" y="52"/>
                        <a:pt x="51" y="72"/>
                      </a:cubicBezTo>
                      <a:cubicBezTo>
                        <a:pt x="44" y="93"/>
                        <a:pt x="5" y="103"/>
                        <a:pt x="3" y="126"/>
                      </a:cubicBezTo>
                      <a:cubicBezTo>
                        <a:pt x="0" y="149"/>
                        <a:pt x="13" y="182"/>
                        <a:pt x="21" y="198"/>
                      </a:cubicBezTo>
                      <a:cubicBezTo>
                        <a:pt x="28" y="213"/>
                        <a:pt x="41" y="228"/>
                        <a:pt x="33" y="262"/>
                      </a:cubicBezTo>
                      <a:cubicBezTo>
                        <a:pt x="26" y="295"/>
                        <a:pt x="15" y="303"/>
                        <a:pt x="36" y="310"/>
                      </a:cubicBezTo>
                      <a:cubicBezTo>
                        <a:pt x="57" y="318"/>
                        <a:pt x="62" y="341"/>
                        <a:pt x="85" y="336"/>
                      </a:cubicBezTo>
                      <a:cubicBezTo>
                        <a:pt x="108" y="331"/>
                        <a:pt x="110" y="308"/>
                        <a:pt x="131" y="290"/>
                      </a:cubicBezTo>
                      <a:cubicBezTo>
                        <a:pt x="151" y="272"/>
                        <a:pt x="156" y="257"/>
                        <a:pt x="187" y="254"/>
                      </a:cubicBezTo>
                      <a:cubicBezTo>
                        <a:pt x="218" y="252"/>
                        <a:pt x="218" y="259"/>
                        <a:pt x="241" y="239"/>
                      </a:cubicBezTo>
                      <a:cubicBezTo>
                        <a:pt x="264" y="218"/>
                        <a:pt x="292" y="228"/>
                        <a:pt x="287" y="203"/>
                      </a:cubicBezTo>
                      <a:cubicBezTo>
                        <a:pt x="282" y="177"/>
                        <a:pt x="264" y="177"/>
                        <a:pt x="249" y="152"/>
                      </a:cubicBezTo>
                      <a:cubicBezTo>
                        <a:pt x="233" y="126"/>
                        <a:pt x="228" y="87"/>
                        <a:pt x="208" y="77"/>
                      </a:cubicBezTo>
                      <a:cubicBezTo>
                        <a:pt x="187" y="67"/>
                        <a:pt x="141" y="59"/>
                        <a:pt x="118" y="44"/>
                      </a:cubicBezTo>
                      <a:cubicBezTo>
                        <a:pt x="95" y="29"/>
                        <a:pt x="90" y="34"/>
                        <a:pt x="74" y="18"/>
                      </a:cubicBezTo>
                      <a:cubicBezTo>
                        <a:pt x="59" y="3"/>
                        <a:pt x="49" y="5"/>
                        <a:pt x="49" y="5"/>
                      </a:cubicBezTo>
                      <a:lnTo>
                        <a:pt x="49" y="5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58595B"/>
                    </a:solidFill>
                  </a:endParaRPr>
                </a:p>
              </p:txBody>
            </p:sp>
            <p:sp>
              <p:nvSpPr>
                <p:cNvPr id="105" name="Freeform 67"/>
                <p:cNvSpPr>
                  <a:spLocks/>
                </p:cNvSpPr>
                <p:nvPr/>
              </p:nvSpPr>
              <p:spPr bwMode="auto">
                <a:xfrm>
                  <a:off x="3066" y="3545"/>
                  <a:ext cx="109" cy="71"/>
                </a:xfrm>
                <a:custGeom>
                  <a:avLst/>
                  <a:gdLst/>
                  <a:ahLst/>
                  <a:cxnLst>
                    <a:cxn ang="0">
                      <a:pos x="80" y="108"/>
                    </a:cxn>
                    <a:cxn ang="0">
                      <a:pos x="80" y="108"/>
                    </a:cxn>
                    <a:cxn ang="0">
                      <a:pos x="59" y="82"/>
                    </a:cxn>
                    <a:cxn ang="0">
                      <a:pos x="31" y="57"/>
                    </a:cxn>
                    <a:cxn ang="0">
                      <a:pos x="8" y="13"/>
                    </a:cxn>
                    <a:cxn ang="0">
                      <a:pos x="49" y="18"/>
                    </a:cxn>
                    <a:cxn ang="0">
                      <a:pos x="82" y="29"/>
                    </a:cxn>
                    <a:cxn ang="0">
                      <a:pos x="126" y="36"/>
                    </a:cxn>
                    <a:cxn ang="0">
                      <a:pos x="162" y="75"/>
                    </a:cxn>
                    <a:cxn ang="0">
                      <a:pos x="121" y="103"/>
                    </a:cxn>
                    <a:cxn ang="0">
                      <a:pos x="95" y="116"/>
                    </a:cxn>
                    <a:cxn ang="0">
                      <a:pos x="80" y="108"/>
                    </a:cxn>
                    <a:cxn ang="0">
                      <a:pos x="80" y="108"/>
                    </a:cxn>
                  </a:cxnLst>
                  <a:rect l="0" t="0" r="r" b="b"/>
                  <a:pathLst>
                    <a:path w="180" h="116">
                      <a:moveTo>
                        <a:pt x="80" y="108"/>
                      </a:moveTo>
                      <a:lnTo>
                        <a:pt x="80" y="108"/>
                      </a:lnTo>
                      <a:cubicBezTo>
                        <a:pt x="80" y="108"/>
                        <a:pt x="70" y="100"/>
                        <a:pt x="59" y="82"/>
                      </a:cubicBezTo>
                      <a:cubicBezTo>
                        <a:pt x="49" y="64"/>
                        <a:pt x="47" y="70"/>
                        <a:pt x="31" y="57"/>
                      </a:cubicBezTo>
                      <a:cubicBezTo>
                        <a:pt x="16" y="44"/>
                        <a:pt x="0" y="26"/>
                        <a:pt x="8" y="13"/>
                      </a:cubicBezTo>
                      <a:cubicBezTo>
                        <a:pt x="16" y="0"/>
                        <a:pt x="39" y="8"/>
                        <a:pt x="49" y="18"/>
                      </a:cubicBezTo>
                      <a:cubicBezTo>
                        <a:pt x="59" y="29"/>
                        <a:pt x="70" y="31"/>
                        <a:pt x="82" y="29"/>
                      </a:cubicBezTo>
                      <a:cubicBezTo>
                        <a:pt x="95" y="26"/>
                        <a:pt x="106" y="23"/>
                        <a:pt x="126" y="36"/>
                      </a:cubicBezTo>
                      <a:cubicBezTo>
                        <a:pt x="146" y="49"/>
                        <a:pt x="180" y="52"/>
                        <a:pt x="162" y="75"/>
                      </a:cubicBezTo>
                      <a:cubicBezTo>
                        <a:pt x="144" y="98"/>
                        <a:pt x="144" y="98"/>
                        <a:pt x="121" y="103"/>
                      </a:cubicBezTo>
                      <a:cubicBezTo>
                        <a:pt x="98" y="108"/>
                        <a:pt x="108" y="116"/>
                        <a:pt x="95" y="116"/>
                      </a:cubicBezTo>
                      <a:cubicBezTo>
                        <a:pt x="82" y="116"/>
                        <a:pt x="80" y="108"/>
                        <a:pt x="80" y="108"/>
                      </a:cubicBezTo>
                      <a:lnTo>
                        <a:pt x="80" y="108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58595B"/>
                    </a:solidFill>
                  </a:endParaRPr>
                </a:p>
              </p:txBody>
            </p:sp>
            <p:sp>
              <p:nvSpPr>
                <p:cNvPr id="106" name="Freeform 68"/>
                <p:cNvSpPr>
                  <a:spLocks/>
                </p:cNvSpPr>
                <p:nvPr/>
              </p:nvSpPr>
              <p:spPr bwMode="auto">
                <a:xfrm>
                  <a:off x="3009" y="3558"/>
                  <a:ext cx="46" cy="33"/>
                </a:xfrm>
                <a:custGeom>
                  <a:avLst/>
                  <a:gdLst/>
                  <a:ahLst/>
                  <a:cxnLst>
                    <a:cxn ang="0">
                      <a:pos x="56" y="18"/>
                    </a:cxn>
                    <a:cxn ang="0">
                      <a:pos x="56" y="18"/>
                    </a:cxn>
                    <a:cxn ang="0">
                      <a:pos x="28" y="8"/>
                    </a:cxn>
                    <a:cxn ang="0">
                      <a:pos x="18" y="36"/>
                    </a:cxn>
                    <a:cxn ang="0">
                      <a:pos x="48" y="51"/>
                    </a:cxn>
                    <a:cxn ang="0">
                      <a:pos x="76" y="38"/>
                    </a:cxn>
                    <a:cxn ang="0">
                      <a:pos x="56" y="18"/>
                    </a:cxn>
                    <a:cxn ang="0">
                      <a:pos x="56" y="18"/>
                    </a:cxn>
                  </a:cxnLst>
                  <a:rect l="0" t="0" r="r" b="b"/>
                  <a:pathLst>
                    <a:path w="76" h="54">
                      <a:moveTo>
                        <a:pt x="56" y="18"/>
                      </a:moveTo>
                      <a:lnTo>
                        <a:pt x="56" y="18"/>
                      </a:lnTo>
                      <a:cubicBezTo>
                        <a:pt x="56" y="18"/>
                        <a:pt x="48" y="0"/>
                        <a:pt x="28" y="8"/>
                      </a:cubicBezTo>
                      <a:cubicBezTo>
                        <a:pt x="7" y="15"/>
                        <a:pt x="0" y="23"/>
                        <a:pt x="18" y="36"/>
                      </a:cubicBezTo>
                      <a:cubicBezTo>
                        <a:pt x="35" y="49"/>
                        <a:pt x="33" y="54"/>
                        <a:pt x="48" y="51"/>
                      </a:cubicBezTo>
                      <a:cubicBezTo>
                        <a:pt x="64" y="49"/>
                        <a:pt x="76" y="51"/>
                        <a:pt x="76" y="38"/>
                      </a:cubicBezTo>
                      <a:cubicBezTo>
                        <a:pt x="76" y="26"/>
                        <a:pt x="56" y="18"/>
                        <a:pt x="56" y="18"/>
                      </a:cubicBezTo>
                      <a:lnTo>
                        <a:pt x="56" y="18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58595B"/>
                    </a:solidFill>
                  </a:endParaRPr>
                </a:p>
              </p:txBody>
            </p:sp>
            <p:sp>
              <p:nvSpPr>
                <p:cNvPr id="107" name="Freeform 69"/>
                <p:cNvSpPr>
                  <a:spLocks/>
                </p:cNvSpPr>
                <p:nvPr/>
              </p:nvSpPr>
              <p:spPr bwMode="auto">
                <a:xfrm>
                  <a:off x="2973" y="3516"/>
                  <a:ext cx="103" cy="33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15" y="18"/>
                    </a:cxn>
                    <a:cxn ang="0">
                      <a:pos x="30" y="36"/>
                    </a:cxn>
                    <a:cxn ang="0">
                      <a:pos x="89" y="36"/>
                    </a:cxn>
                    <a:cxn ang="0">
                      <a:pos x="133" y="46"/>
                    </a:cxn>
                    <a:cxn ang="0">
                      <a:pos x="143" y="18"/>
                    </a:cxn>
                    <a:cxn ang="0">
                      <a:pos x="87" y="13"/>
                    </a:cxn>
                    <a:cxn ang="0">
                      <a:pos x="48" y="5"/>
                    </a:cxn>
                    <a:cxn ang="0">
                      <a:pos x="23" y="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169" h="54">
                      <a:moveTo>
                        <a:pt x="23" y="0"/>
                      </a:moveTo>
                      <a:lnTo>
                        <a:pt x="23" y="0"/>
                      </a:lnTo>
                      <a:cubicBezTo>
                        <a:pt x="23" y="0"/>
                        <a:pt x="28" y="2"/>
                        <a:pt x="15" y="18"/>
                      </a:cubicBezTo>
                      <a:cubicBezTo>
                        <a:pt x="2" y="33"/>
                        <a:pt x="0" y="43"/>
                        <a:pt x="30" y="36"/>
                      </a:cubicBezTo>
                      <a:cubicBezTo>
                        <a:pt x="61" y="28"/>
                        <a:pt x="69" y="25"/>
                        <a:pt x="89" y="36"/>
                      </a:cubicBezTo>
                      <a:cubicBezTo>
                        <a:pt x="110" y="46"/>
                        <a:pt x="123" y="54"/>
                        <a:pt x="133" y="46"/>
                      </a:cubicBezTo>
                      <a:cubicBezTo>
                        <a:pt x="143" y="38"/>
                        <a:pt x="169" y="25"/>
                        <a:pt x="143" y="18"/>
                      </a:cubicBezTo>
                      <a:cubicBezTo>
                        <a:pt x="118" y="10"/>
                        <a:pt x="107" y="15"/>
                        <a:pt x="87" y="13"/>
                      </a:cubicBezTo>
                      <a:cubicBezTo>
                        <a:pt x="66" y="10"/>
                        <a:pt x="61" y="5"/>
                        <a:pt x="48" y="5"/>
                      </a:cubicBezTo>
                      <a:cubicBezTo>
                        <a:pt x="36" y="5"/>
                        <a:pt x="23" y="0"/>
                        <a:pt x="23" y="0"/>
                      </a:cubicBez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58595B"/>
                    </a:solidFill>
                  </a:endParaRPr>
                </a:p>
              </p:txBody>
            </p:sp>
            <p:sp>
              <p:nvSpPr>
                <p:cNvPr id="108" name="Freeform 70"/>
                <p:cNvSpPr>
                  <a:spLocks/>
                </p:cNvSpPr>
                <p:nvPr/>
              </p:nvSpPr>
              <p:spPr bwMode="auto">
                <a:xfrm>
                  <a:off x="2842" y="3436"/>
                  <a:ext cx="106" cy="81"/>
                </a:xfrm>
                <a:custGeom>
                  <a:avLst/>
                  <a:gdLst/>
                  <a:ahLst/>
                  <a:cxnLst>
                    <a:cxn ang="0">
                      <a:pos x="131" y="87"/>
                    </a:cxn>
                    <a:cxn ang="0">
                      <a:pos x="131" y="87"/>
                    </a:cxn>
                    <a:cxn ang="0">
                      <a:pos x="105" y="56"/>
                    </a:cxn>
                    <a:cxn ang="0">
                      <a:pos x="72" y="10"/>
                    </a:cxn>
                    <a:cxn ang="0">
                      <a:pos x="41" y="38"/>
                    </a:cxn>
                    <a:cxn ang="0">
                      <a:pos x="5" y="44"/>
                    </a:cxn>
                    <a:cxn ang="0">
                      <a:pos x="29" y="87"/>
                    </a:cxn>
                    <a:cxn ang="0">
                      <a:pos x="62" y="113"/>
                    </a:cxn>
                    <a:cxn ang="0">
                      <a:pos x="82" y="102"/>
                    </a:cxn>
                    <a:cxn ang="0">
                      <a:pos x="126" y="128"/>
                    </a:cxn>
                    <a:cxn ang="0">
                      <a:pos x="162" y="118"/>
                    </a:cxn>
                    <a:cxn ang="0">
                      <a:pos x="141" y="102"/>
                    </a:cxn>
                    <a:cxn ang="0">
                      <a:pos x="131" y="87"/>
                    </a:cxn>
                    <a:cxn ang="0">
                      <a:pos x="131" y="87"/>
                    </a:cxn>
                  </a:cxnLst>
                  <a:rect l="0" t="0" r="r" b="b"/>
                  <a:pathLst>
                    <a:path w="175" h="133">
                      <a:moveTo>
                        <a:pt x="131" y="87"/>
                      </a:moveTo>
                      <a:lnTo>
                        <a:pt x="131" y="87"/>
                      </a:lnTo>
                      <a:cubicBezTo>
                        <a:pt x="131" y="87"/>
                        <a:pt x="113" y="82"/>
                        <a:pt x="105" y="56"/>
                      </a:cubicBezTo>
                      <a:cubicBezTo>
                        <a:pt x="98" y="31"/>
                        <a:pt x="88" y="0"/>
                        <a:pt x="72" y="10"/>
                      </a:cubicBezTo>
                      <a:cubicBezTo>
                        <a:pt x="57" y="20"/>
                        <a:pt x="59" y="38"/>
                        <a:pt x="41" y="38"/>
                      </a:cubicBezTo>
                      <a:cubicBezTo>
                        <a:pt x="23" y="38"/>
                        <a:pt x="0" y="20"/>
                        <a:pt x="5" y="44"/>
                      </a:cubicBezTo>
                      <a:cubicBezTo>
                        <a:pt x="11" y="67"/>
                        <a:pt x="8" y="67"/>
                        <a:pt x="29" y="87"/>
                      </a:cubicBezTo>
                      <a:cubicBezTo>
                        <a:pt x="49" y="108"/>
                        <a:pt x="52" y="123"/>
                        <a:pt x="62" y="113"/>
                      </a:cubicBezTo>
                      <a:cubicBezTo>
                        <a:pt x="72" y="102"/>
                        <a:pt x="54" y="82"/>
                        <a:pt x="82" y="102"/>
                      </a:cubicBezTo>
                      <a:cubicBezTo>
                        <a:pt x="111" y="123"/>
                        <a:pt x="111" y="133"/>
                        <a:pt x="126" y="128"/>
                      </a:cubicBezTo>
                      <a:cubicBezTo>
                        <a:pt x="141" y="123"/>
                        <a:pt x="175" y="131"/>
                        <a:pt x="162" y="118"/>
                      </a:cubicBezTo>
                      <a:cubicBezTo>
                        <a:pt x="149" y="105"/>
                        <a:pt x="141" y="102"/>
                        <a:pt x="141" y="102"/>
                      </a:cubicBezTo>
                      <a:lnTo>
                        <a:pt x="131" y="87"/>
                      </a:lnTo>
                      <a:lnTo>
                        <a:pt x="131" y="87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58595B"/>
                    </a:solidFill>
                  </a:endParaRPr>
                </a:p>
              </p:txBody>
            </p:sp>
            <p:sp>
              <p:nvSpPr>
                <p:cNvPr id="109" name="Freeform 71"/>
                <p:cNvSpPr>
                  <a:spLocks/>
                </p:cNvSpPr>
                <p:nvPr/>
              </p:nvSpPr>
              <p:spPr bwMode="auto">
                <a:xfrm>
                  <a:off x="2621" y="3363"/>
                  <a:ext cx="91" cy="62"/>
                </a:xfrm>
                <a:custGeom>
                  <a:avLst/>
                  <a:gdLst/>
                  <a:ahLst/>
                  <a:cxnLst>
                    <a:cxn ang="0">
                      <a:pos x="82" y="0"/>
                    </a:cxn>
                    <a:cxn ang="0">
                      <a:pos x="82" y="0"/>
                    </a:cxn>
                    <a:cxn ang="0">
                      <a:pos x="39" y="17"/>
                    </a:cxn>
                    <a:cxn ang="0">
                      <a:pos x="6" y="38"/>
                    </a:cxn>
                    <a:cxn ang="0">
                      <a:pos x="34" y="61"/>
                    </a:cxn>
                    <a:cxn ang="0">
                      <a:pos x="90" y="87"/>
                    </a:cxn>
                    <a:cxn ang="0">
                      <a:pos x="116" y="56"/>
                    </a:cxn>
                    <a:cxn ang="0">
                      <a:pos x="131" y="20"/>
                    </a:cxn>
                    <a:cxn ang="0">
                      <a:pos x="82" y="0"/>
                    </a:cxn>
                    <a:cxn ang="0">
                      <a:pos x="82" y="0"/>
                    </a:cxn>
                  </a:cxnLst>
                  <a:rect l="0" t="0" r="r" b="b"/>
                  <a:pathLst>
                    <a:path w="149" h="102">
                      <a:moveTo>
                        <a:pt x="82" y="0"/>
                      </a:moveTo>
                      <a:lnTo>
                        <a:pt x="82" y="0"/>
                      </a:lnTo>
                      <a:cubicBezTo>
                        <a:pt x="82" y="0"/>
                        <a:pt x="62" y="2"/>
                        <a:pt x="39" y="17"/>
                      </a:cubicBezTo>
                      <a:cubicBezTo>
                        <a:pt x="16" y="33"/>
                        <a:pt x="0" y="25"/>
                        <a:pt x="6" y="38"/>
                      </a:cubicBezTo>
                      <a:cubicBezTo>
                        <a:pt x="11" y="51"/>
                        <a:pt x="13" y="46"/>
                        <a:pt x="34" y="61"/>
                      </a:cubicBezTo>
                      <a:cubicBezTo>
                        <a:pt x="54" y="76"/>
                        <a:pt x="70" y="102"/>
                        <a:pt x="90" y="87"/>
                      </a:cubicBezTo>
                      <a:cubicBezTo>
                        <a:pt x="111" y="71"/>
                        <a:pt x="106" y="71"/>
                        <a:pt x="116" y="56"/>
                      </a:cubicBezTo>
                      <a:cubicBezTo>
                        <a:pt x="126" y="41"/>
                        <a:pt x="149" y="41"/>
                        <a:pt x="131" y="20"/>
                      </a:cubicBezTo>
                      <a:cubicBezTo>
                        <a:pt x="113" y="0"/>
                        <a:pt x="95" y="2"/>
                        <a:pt x="82" y="0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58595B"/>
                    </a:solidFill>
                  </a:endParaRPr>
                </a:p>
              </p:txBody>
            </p:sp>
            <p:sp>
              <p:nvSpPr>
                <p:cNvPr id="110" name="Freeform 72"/>
                <p:cNvSpPr>
                  <a:spLocks/>
                </p:cNvSpPr>
                <p:nvPr/>
              </p:nvSpPr>
              <p:spPr bwMode="auto">
                <a:xfrm>
                  <a:off x="2549" y="3395"/>
                  <a:ext cx="47" cy="35"/>
                </a:xfrm>
                <a:custGeom>
                  <a:avLst/>
                  <a:gdLst/>
                  <a:ahLst/>
                  <a:cxnLst>
                    <a:cxn ang="0">
                      <a:pos x="55" y="5"/>
                    </a:cxn>
                    <a:cxn ang="0">
                      <a:pos x="55" y="5"/>
                    </a:cxn>
                    <a:cxn ang="0">
                      <a:pos x="27" y="23"/>
                    </a:cxn>
                    <a:cxn ang="0">
                      <a:pos x="20" y="52"/>
                    </a:cxn>
                    <a:cxn ang="0">
                      <a:pos x="53" y="31"/>
                    </a:cxn>
                    <a:cxn ang="0">
                      <a:pos x="71" y="3"/>
                    </a:cxn>
                    <a:cxn ang="0">
                      <a:pos x="55" y="5"/>
                    </a:cxn>
                    <a:cxn ang="0">
                      <a:pos x="55" y="5"/>
                    </a:cxn>
                  </a:cxnLst>
                  <a:rect l="0" t="0" r="r" b="b"/>
                  <a:pathLst>
                    <a:path w="78" h="57">
                      <a:moveTo>
                        <a:pt x="55" y="5"/>
                      </a:moveTo>
                      <a:lnTo>
                        <a:pt x="55" y="5"/>
                      </a:lnTo>
                      <a:cubicBezTo>
                        <a:pt x="55" y="5"/>
                        <a:pt x="32" y="11"/>
                        <a:pt x="27" y="23"/>
                      </a:cubicBezTo>
                      <a:cubicBezTo>
                        <a:pt x="22" y="36"/>
                        <a:pt x="0" y="57"/>
                        <a:pt x="20" y="52"/>
                      </a:cubicBezTo>
                      <a:cubicBezTo>
                        <a:pt x="40" y="46"/>
                        <a:pt x="40" y="41"/>
                        <a:pt x="53" y="31"/>
                      </a:cubicBezTo>
                      <a:cubicBezTo>
                        <a:pt x="66" y="21"/>
                        <a:pt x="78" y="5"/>
                        <a:pt x="71" y="3"/>
                      </a:cubicBezTo>
                      <a:cubicBezTo>
                        <a:pt x="63" y="0"/>
                        <a:pt x="55" y="5"/>
                        <a:pt x="55" y="5"/>
                      </a:cubicBezTo>
                      <a:lnTo>
                        <a:pt x="55" y="5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58595B"/>
                    </a:solidFill>
                  </a:endParaRPr>
                </a:p>
              </p:txBody>
            </p:sp>
            <p:sp>
              <p:nvSpPr>
                <p:cNvPr id="111" name="Freeform 73"/>
                <p:cNvSpPr>
                  <a:spLocks/>
                </p:cNvSpPr>
                <p:nvPr/>
              </p:nvSpPr>
              <p:spPr bwMode="auto">
                <a:xfrm>
                  <a:off x="3071" y="3613"/>
                  <a:ext cx="17" cy="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3" y="18"/>
                    </a:cxn>
                    <a:cxn ang="0">
                      <a:pos x="15" y="20"/>
                    </a:cxn>
                    <a:cxn ang="0">
                      <a:pos x="18" y="5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3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5" y="10"/>
                        <a:pt x="3" y="18"/>
                      </a:cubicBezTo>
                      <a:cubicBezTo>
                        <a:pt x="0" y="25"/>
                        <a:pt x="13" y="35"/>
                        <a:pt x="15" y="20"/>
                      </a:cubicBezTo>
                      <a:cubicBezTo>
                        <a:pt x="18" y="5"/>
                        <a:pt x="28" y="10"/>
                        <a:pt x="18" y="5"/>
                      </a:cubicBezTo>
                      <a:cubicBezTo>
                        <a:pt x="8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077"/>
                  <a:endParaRPr lang="en-US">
                    <a:solidFill>
                      <a:srgbClr val="58595B"/>
                    </a:solidFill>
                  </a:endParaRPr>
                </a:p>
              </p:txBody>
            </p:sp>
          </p:grpSp>
        </p:grpSp>
        <p:sp>
          <p:nvSpPr>
            <p:cNvPr id="72" name="TextBox 71"/>
            <p:cNvSpPr txBox="1"/>
            <p:nvPr/>
          </p:nvSpPr>
          <p:spPr>
            <a:xfrm>
              <a:off x="3238161" y="3066759"/>
              <a:ext cx="927016" cy="220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77"/>
              <a:r>
                <a:rPr lang="en-US" sz="1300" b="1" dirty="0">
                  <a:solidFill>
                    <a:srgbClr val="008E94"/>
                  </a:solidFill>
                </a:rPr>
                <a:t>WEST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53669" y="3414673"/>
              <a:ext cx="927016" cy="1866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77"/>
              <a:r>
                <a:rPr lang="en-US" sz="1100" dirty="0">
                  <a:solidFill>
                    <a:srgbClr val="008E94"/>
                  </a:solidFill>
                </a:rPr>
                <a:t>Mountain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928046" y="4003339"/>
              <a:ext cx="927016" cy="1866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77"/>
              <a:r>
                <a:rPr lang="en-US" sz="1100" dirty="0">
                  <a:solidFill>
                    <a:srgbClr val="008E94"/>
                  </a:solidFill>
                </a:rPr>
                <a:t>Pacific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87037" y="3207758"/>
              <a:ext cx="1427799" cy="220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77"/>
              <a:r>
                <a:rPr lang="en-US" sz="1300" b="1" dirty="0">
                  <a:solidFill>
                    <a:srgbClr val="A1C46B">
                      <a:lumMod val="50000"/>
                    </a:srgbClr>
                  </a:solidFill>
                </a:rPr>
                <a:t>NORTH CENTRAL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41155" y="3483170"/>
              <a:ext cx="998909" cy="3732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77"/>
              <a:r>
                <a:rPr lang="en-US" sz="1100" dirty="0">
                  <a:solidFill>
                    <a:srgbClr val="A1C46B">
                      <a:lumMod val="50000"/>
                    </a:srgbClr>
                  </a:solidFill>
                </a:rPr>
                <a:t>West N. Central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41323" y="3634332"/>
              <a:ext cx="998909" cy="1866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77"/>
              <a:r>
                <a:rPr lang="en-US" sz="1100" dirty="0">
                  <a:solidFill>
                    <a:srgbClr val="A1C46B">
                      <a:lumMod val="50000"/>
                    </a:srgbClr>
                  </a:solidFill>
                </a:rPr>
                <a:t>East N. Central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300400" y="3223119"/>
              <a:ext cx="1427799" cy="220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77"/>
              <a:r>
                <a:rPr lang="en-US" sz="1300" b="1" dirty="0">
                  <a:solidFill>
                    <a:srgbClr val="FBB040">
                      <a:lumMod val="75000"/>
                    </a:srgbClr>
                  </a:solidFill>
                </a:rPr>
                <a:t>NORTHEAST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27048" y="3552178"/>
              <a:ext cx="669391" cy="2986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077">
                <a:lnSpc>
                  <a:spcPct val="80000"/>
                </a:lnSpc>
              </a:pPr>
              <a:r>
                <a:rPr lang="en-US" sz="1100" dirty="0">
                  <a:solidFill>
                    <a:srgbClr val="FBB040">
                      <a:lumMod val="75000"/>
                    </a:srgbClr>
                  </a:solidFill>
                </a:rPr>
                <a:t>New England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42431" y="4246237"/>
              <a:ext cx="669391" cy="2986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077">
                <a:lnSpc>
                  <a:spcPct val="80000"/>
                </a:lnSpc>
              </a:pPr>
              <a:r>
                <a:rPr lang="en-US" sz="1100" dirty="0">
                  <a:solidFill>
                    <a:srgbClr val="FBB040">
                      <a:lumMod val="75000"/>
                    </a:srgbClr>
                  </a:solidFill>
                </a:rPr>
                <a:t>Middle Atlantic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404792" y="5884303"/>
              <a:ext cx="1427799" cy="220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77"/>
              <a:r>
                <a:rPr lang="en-US" sz="1300" b="1" dirty="0">
                  <a:solidFill>
                    <a:srgbClr val="A8CCDD">
                      <a:lumMod val="75000"/>
                    </a:srgbClr>
                  </a:solidFill>
                </a:rPr>
                <a:t>SOUTH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12388" y="5631665"/>
              <a:ext cx="998909" cy="3732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77"/>
              <a:r>
                <a:rPr lang="en-US" sz="1100" dirty="0">
                  <a:solidFill>
                    <a:srgbClr val="A8CCDD">
                      <a:lumMod val="75000"/>
                    </a:srgbClr>
                  </a:solidFill>
                </a:rPr>
                <a:t>West S. Central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85982" y="5631397"/>
              <a:ext cx="719218" cy="2986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77">
                <a:lnSpc>
                  <a:spcPct val="80000"/>
                </a:lnSpc>
              </a:pPr>
              <a:r>
                <a:rPr lang="en-US" sz="1100" dirty="0">
                  <a:solidFill>
                    <a:srgbClr val="A8CCDD">
                      <a:lumMod val="75000"/>
                    </a:srgbClr>
                  </a:solidFill>
                </a:rPr>
                <a:t>East S. Central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465871" y="5250301"/>
              <a:ext cx="719218" cy="2986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077">
                <a:lnSpc>
                  <a:spcPct val="80000"/>
                </a:lnSpc>
              </a:pPr>
              <a:r>
                <a:rPr lang="en-US" sz="1100" dirty="0">
                  <a:solidFill>
                    <a:srgbClr val="A8CCDD">
                      <a:lumMod val="75000"/>
                    </a:srgbClr>
                  </a:solidFill>
                </a:rPr>
                <a:t>South Atlantic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81347" y="3875540"/>
              <a:ext cx="49945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77"/>
              <a:r>
                <a:rPr lang="en-US" sz="1400" b="1" dirty="0">
                  <a:solidFill>
                    <a:srgbClr val="FFFFFF"/>
                  </a:solidFill>
                </a:rPr>
                <a:t>14%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31431" y="4412872"/>
              <a:ext cx="49945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77"/>
              <a:r>
                <a:rPr lang="en-US" sz="1400" b="1" dirty="0">
                  <a:solidFill>
                    <a:srgbClr val="FFFFFF"/>
                  </a:solidFill>
                </a:rPr>
                <a:t>5%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43249" y="4193947"/>
              <a:ext cx="49945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77"/>
              <a:r>
                <a:rPr lang="en-US" sz="1400" b="1" dirty="0">
                  <a:solidFill>
                    <a:srgbClr val="58595B">
                      <a:lumMod val="75000"/>
                    </a:srgbClr>
                  </a:solidFill>
                </a:rPr>
                <a:t>19%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64965" y="4102360"/>
              <a:ext cx="49945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77"/>
              <a:r>
                <a:rPr lang="en-US" sz="1400" b="1" dirty="0">
                  <a:solidFill>
                    <a:srgbClr val="58595B">
                      <a:lumMod val="75000"/>
                    </a:srgbClr>
                  </a:solidFill>
                </a:rPr>
                <a:t>21%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77215" y="3722039"/>
              <a:ext cx="49945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77"/>
              <a:r>
                <a:rPr lang="en-US" sz="1400" b="1" dirty="0">
                  <a:solidFill>
                    <a:srgbClr val="58595B">
                      <a:lumMod val="75000"/>
                    </a:srgbClr>
                  </a:solidFill>
                </a:rPr>
                <a:t>6%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62891" y="4938618"/>
              <a:ext cx="49945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77"/>
              <a:r>
                <a:rPr lang="en-US" sz="1400" b="1" dirty="0">
                  <a:solidFill>
                    <a:srgbClr val="58595B">
                      <a:lumMod val="75000"/>
                    </a:srgbClr>
                  </a:solidFill>
                </a:rPr>
                <a:t>21%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027373" y="5144353"/>
              <a:ext cx="49945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77"/>
              <a:r>
                <a:rPr lang="en-US" sz="1400" b="1" dirty="0">
                  <a:solidFill>
                    <a:srgbClr val="58595B">
                      <a:lumMod val="75000"/>
                    </a:srgbClr>
                  </a:solidFill>
                </a:rPr>
                <a:t>14%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5519" y="302387"/>
            <a:ext cx="7683648" cy="923330"/>
          </a:xfrm>
        </p:spPr>
        <p:txBody>
          <a:bodyPr/>
          <a:lstStyle/>
          <a:p>
            <a:r>
              <a:rPr lang="en-US" dirty="0"/>
              <a:t>Additional Demographics are Monitored to Maintain the Most Representative Mix of Panelists </a:t>
            </a:r>
            <a:r>
              <a:rPr lang="en-US" dirty="0" smtClean="0"/>
              <a:t>Possible – US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94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SAVEMESSAGETIMESTAMP" val="RXP"/>
</p:tagLst>
</file>

<file path=ppt/theme/theme1.xml><?xml version="1.0" encoding="utf-8"?>
<a:theme xmlns:a="http://schemas.openxmlformats.org/drawingml/2006/main" name="Ipsos Healthcare">
  <a:themeElements>
    <a:clrScheme name="Ipsos">
      <a:dk1>
        <a:srgbClr val="1F497D"/>
      </a:dk1>
      <a:lt1>
        <a:srgbClr val="FFFFFF"/>
      </a:lt1>
      <a:dk2>
        <a:srgbClr val="58595B"/>
      </a:dk2>
      <a:lt2>
        <a:srgbClr val="BCBEC0"/>
      </a:lt2>
      <a:accent1>
        <a:srgbClr val="008E94"/>
      </a:accent1>
      <a:accent2>
        <a:srgbClr val="FBB040"/>
      </a:accent2>
      <a:accent3>
        <a:srgbClr val="ED6737"/>
      </a:accent3>
      <a:accent4>
        <a:srgbClr val="A8CCDD"/>
      </a:accent4>
      <a:accent5>
        <a:srgbClr val="A1C46B"/>
      </a:accent5>
      <a:accent6>
        <a:srgbClr val="281051"/>
      </a:accent6>
      <a:hlink>
        <a:srgbClr val="008E94"/>
      </a:hlink>
      <a:folHlink>
        <a:srgbClr val="1F49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lIns="0" tIns="0" rIns="0" bIns="0"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tx1"/>
          </a:solidFill>
          <a:tailEnd type="oval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Microsoft Office PowerPoint</Application>
  <PresentationFormat>On-screen Show (4:3)</PresentationFormat>
  <Paragraphs>178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Ipsos Healthcare</vt:lpstr>
      <vt:lpstr>Chart</vt:lpstr>
      <vt:lpstr>Global Oncology Monitor How Representative is it?</vt:lpstr>
      <vt:lpstr>The Most Representative Panel in the Industry </vt:lpstr>
      <vt:lpstr>Market Sizing Study – US Example</vt:lpstr>
      <vt:lpstr>US Specialty Importance in Deciding Monthly Drug Therapy* - US Example</vt:lpstr>
      <vt:lpstr>Sample Case Studies - US</vt:lpstr>
      <vt:lpstr>Monthly Projection Factor</vt:lpstr>
      <vt:lpstr>Annual Treatment/Patient Projection</vt:lpstr>
      <vt:lpstr>Distinction between Annual Treatments and Annual Patients</vt:lpstr>
      <vt:lpstr>Additional Demographics are Monitored to Maintain the Most Representative Mix of Panelists Possible – US Example</vt:lpstr>
    </vt:vector>
  </TitlesOfParts>
  <Company>Ipsos-Mori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Oncology Monitor How Representative is it?</dc:title>
  <dc:creator>Rita Caldeira</dc:creator>
  <cp:lastModifiedBy>Rocholl, Axel {MGQR~Basel}</cp:lastModifiedBy>
  <cp:revision>2</cp:revision>
  <dcterms:created xsi:type="dcterms:W3CDTF">2014-06-26T09:38:55Z</dcterms:created>
  <dcterms:modified xsi:type="dcterms:W3CDTF">2014-07-15T12:36:01Z</dcterms:modified>
</cp:coreProperties>
</file>