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72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62401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806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769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0" name="Google Shape;56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681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2" name="Google Shape;57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942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0" name="Google Shape;59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767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6" name="Google Shape;60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121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4" name="Google Shape;62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37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1a6fbe310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g31a6fbe310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366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8" name="Google Shape;65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421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8" name="Google Shape;65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82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1" name="Google Shape;41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014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04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8" name="Google Shape;4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33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586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3" name="Google Shape;4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103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1" name="Google Shape;5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076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3" name="Google Shape;5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62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6" name="Google Shape;5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998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34"/>
          <p:cNvGrpSpPr/>
          <p:nvPr/>
        </p:nvGrpSpPr>
        <p:grpSpPr>
          <a:xfrm>
            <a:off x="-2399304" y="-3503994"/>
            <a:ext cx="14588348" cy="13747800"/>
            <a:chOff x="-2399304" y="-3503994"/>
            <a:chExt cx="14588348" cy="13747800"/>
          </a:xfrm>
        </p:grpSpPr>
        <p:grpSp>
          <p:nvGrpSpPr>
            <p:cNvPr id="10" name="Google Shape;10;p34"/>
            <p:cNvGrpSpPr/>
            <p:nvPr/>
          </p:nvGrpSpPr>
          <p:grpSpPr>
            <a:xfrm>
              <a:off x="-2399304" y="-3503994"/>
              <a:ext cx="14389250" cy="13747800"/>
              <a:chOff x="-2399304" y="-3503994"/>
              <a:chExt cx="14389250" cy="13747800"/>
            </a:xfrm>
          </p:grpSpPr>
          <p:sp>
            <p:nvSpPr>
              <p:cNvPr id="11" name="Google Shape;11;p34"/>
              <p:cNvSpPr/>
              <p:nvPr/>
            </p:nvSpPr>
            <p:spPr>
              <a:xfrm rot="4815481">
                <a:off x="-1871902" y="-1207118"/>
                <a:ext cx="6487146" cy="6538537"/>
              </a:xfrm>
              <a:prstGeom prst="ellipse">
                <a:avLst/>
              </a:prstGeom>
              <a:gradFill>
                <a:gsLst>
                  <a:gs pos="0">
                    <a:srgbClr val="1645D3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2;p34"/>
              <p:cNvSpPr/>
              <p:nvPr/>
            </p:nvSpPr>
            <p:spPr>
              <a:xfrm rot="4815400">
                <a:off x="-1865468" y="2293952"/>
                <a:ext cx="4917430" cy="4956342"/>
              </a:xfrm>
              <a:prstGeom prst="ellipse">
                <a:avLst/>
              </a:prstGeom>
              <a:gradFill>
                <a:gsLst>
                  <a:gs pos="0">
                    <a:srgbClr val="E0FE68">
                      <a:alpha val="51764"/>
                    </a:srgbClr>
                  </a:gs>
                  <a:gs pos="51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34"/>
              <p:cNvSpPr/>
              <p:nvPr/>
            </p:nvSpPr>
            <p:spPr>
              <a:xfrm rot="4815509">
                <a:off x="5302927" y="-216148"/>
                <a:ext cx="6184270" cy="6233244"/>
              </a:xfrm>
              <a:prstGeom prst="ellipse">
                <a:avLst/>
              </a:prstGeom>
              <a:gradFill>
                <a:gsLst>
                  <a:gs pos="0">
                    <a:srgbClr val="8AC1DC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34"/>
              <p:cNvSpPr/>
              <p:nvPr/>
            </p:nvSpPr>
            <p:spPr>
              <a:xfrm rot="4815446">
                <a:off x="1214240" y="1646016"/>
                <a:ext cx="7945794" cy="8009071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65882"/>
                    </a:srgbClr>
                  </a:gs>
                  <a:gs pos="51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34"/>
              <p:cNvSpPr/>
              <p:nvPr/>
            </p:nvSpPr>
            <p:spPr>
              <a:xfrm rot="4815509">
                <a:off x="939427" y="-3045723"/>
                <a:ext cx="6184270" cy="6233244"/>
              </a:xfrm>
              <a:prstGeom prst="ellipse">
                <a:avLst/>
              </a:prstGeom>
              <a:gradFill>
                <a:gsLst>
                  <a:gs pos="0">
                    <a:srgbClr val="8AC1DC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" name="Google Shape;16;p34"/>
            <p:cNvSpPr/>
            <p:nvPr/>
          </p:nvSpPr>
          <p:spPr>
            <a:xfrm rot="4815446">
              <a:off x="3597065" y="469741"/>
              <a:ext cx="7945794" cy="8009071"/>
            </a:xfrm>
            <a:prstGeom prst="ellipse">
              <a:avLst/>
            </a:prstGeom>
            <a:gradFill>
              <a:gsLst>
                <a:gs pos="0">
                  <a:srgbClr val="9900FF">
                    <a:alpha val="65882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4"/>
            <p:cNvSpPr/>
            <p:nvPr/>
          </p:nvSpPr>
          <p:spPr>
            <a:xfrm rot="4815400">
              <a:off x="149032" y="2532227"/>
              <a:ext cx="4917430" cy="4956342"/>
            </a:xfrm>
            <a:prstGeom prst="ellipse">
              <a:avLst/>
            </a:prstGeom>
            <a:gradFill>
              <a:gsLst>
                <a:gs pos="0">
                  <a:srgbClr val="E0FE68">
                    <a:alpha val="51764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" name="Google Shape;18;p34"/>
          <p:cNvPicPr preferRelativeResize="0"/>
          <p:nvPr/>
        </p:nvPicPr>
        <p:blipFill rotWithShape="1">
          <a:blip r:embed="rId2">
            <a:alphaModFix amt="21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4"/>
          <p:cNvSpPr txBox="1">
            <a:spLocks noGrp="1"/>
          </p:cNvSpPr>
          <p:nvPr>
            <p:ph type="ctrTitle"/>
          </p:nvPr>
        </p:nvSpPr>
        <p:spPr>
          <a:xfrm>
            <a:off x="749700" y="1335159"/>
            <a:ext cx="7644600" cy="15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subTitle" idx="1"/>
          </p:nvPr>
        </p:nvSpPr>
        <p:spPr>
          <a:xfrm>
            <a:off x="1831350" y="3419668"/>
            <a:ext cx="54813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4"/>
          <p:cNvSpPr txBox="1">
            <a:spLocks noGrp="1"/>
          </p:cNvSpPr>
          <p:nvPr>
            <p:ph type="subTitle" idx="2"/>
          </p:nvPr>
        </p:nvSpPr>
        <p:spPr>
          <a:xfrm>
            <a:off x="749700" y="4599700"/>
            <a:ext cx="76446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3"/>
          <p:cNvSpPr/>
          <p:nvPr/>
        </p:nvSpPr>
        <p:spPr>
          <a:xfrm rot="4815400">
            <a:off x="149032" y="2532227"/>
            <a:ext cx="4917430" cy="4956342"/>
          </a:xfrm>
          <a:prstGeom prst="ellipse">
            <a:avLst/>
          </a:prstGeom>
          <a:gradFill>
            <a:gsLst>
              <a:gs pos="0">
                <a:srgbClr val="E0FE68">
                  <a:alpha val="51764"/>
                </a:srgbClr>
              </a:gs>
              <a:gs pos="51000">
                <a:srgbClr val="00FFFF">
                  <a:alpha val="0"/>
                </a:srgbClr>
              </a:gs>
              <a:gs pos="100000">
                <a:srgbClr val="FF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43"/>
          <p:cNvPicPr preferRelativeResize="0"/>
          <p:nvPr/>
        </p:nvPicPr>
        <p:blipFill rotWithShape="1">
          <a:blip r:embed="rId2">
            <a:alphaModFix amt="21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" name="Google Shape;139;p43"/>
          <p:cNvGrpSpPr/>
          <p:nvPr/>
        </p:nvGrpSpPr>
        <p:grpSpPr>
          <a:xfrm rot="10800000" flipH="1">
            <a:off x="-2695978" y="-4649355"/>
            <a:ext cx="15292548" cy="13876400"/>
            <a:chOff x="-2541678" y="-3503994"/>
            <a:chExt cx="15292548" cy="13876400"/>
          </a:xfrm>
        </p:grpSpPr>
        <p:sp>
          <p:nvSpPr>
            <p:cNvPr id="140" name="Google Shape;140;p43"/>
            <p:cNvSpPr/>
            <p:nvPr/>
          </p:nvSpPr>
          <p:spPr>
            <a:xfrm rot="4815481">
              <a:off x="-688902" y="-117968"/>
              <a:ext cx="6487146" cy="6538537"/>
            </a:xfrm>
            <a:prstGeom prst="ellipse">
              <a:avLst/>
            </a:prstGeom>
            <a:gradFill>
              <a:gsLst>
                <a:gs pos="0">
                  <a:srgbClr val="1645D3">
                    <a:alpha val="69411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43"/>
            <p:cNvSpPr/>
            <p:nvPr/>
          </p:nvSpPr>
          <p:spPr>
            <a:xfrm rot="4815400">
              <a:off x="-2141868" y="2803227"/>
              <a:ext cx="4917430" cy="4956342"/>
            </a:xfrm>
            <a:prstGeom prst="ellipse">
              <a:avLst/>
            </a:prstGeom>
            <a:gradFill>
              <a:gsLst>
                <a:gs pos="0">
                  <a:srgbClr val="E0FE68">
                    <a:alpha val="51764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3"/>
            <p:cNvSpPr/>
            <p:nvPr/>
          </p:nvSpPr>
          <p:spPr>
            <a:xfrm rot="4815509">
              <a:off x="5302927" y="-216148"/>
              <a:ext cx="6184270" cy="6233244"/>
            </a:xfrm>
            <a:prstGeom prst="ellipse">
              <a:avLst/>
            </a:prstGeom>
            <a:gradFill>
              <a:gsLst>
                <a:gs pos="0">
                  <a:srgbClr val="8AC1DC">
                    <a:alpha val="69411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3"/>
            <p:cNvSpPr/>
            <p:nvPr/>
          </p:nvSpPr>
          <p:spPr>
            <a:xfrm rot="4815446">
              <a:off x="4158890" y="1774616"/>
              <a:ext cx="7945794" cy="8009071"/>
            </a:xfrm>
            <a:prstGeom prst="ellipse">
              <a:avLst/>
            </a:prstGeom>
            <a:gradFill>
              <a:gsLst>
                <a:gs pos="0">
                  <a:srgbClr val="9900FF">
                    <a:alpha val="65882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3"/>
            <p:cNvSpPr/>
            <p:nvPr/>
          </p:nvSpPr>
          <p:spPr>
            <a:xfrm rot="4815509">
              <a:off x="939427" y="-3045723"/>
              <a:ext cx="6184270" cy="6233244"/>
            </a:xfrm>
            <a:prstGeom prst="ellipse">
              <a:avLst/>
            </a:prstGeom>
            <a:gradFill>
              <a:gsLst>
                <a:gs pos="0">
                  <a:srgbClr val="8AC1DC">
                    <a:alpha val="69411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43"/>
          <p:cNvSpPr txBox="1">
            <a:spLocks noGrp="1"/>
          </p:cNvSpPr>
          <p:nvPr>
            <p:ph type="title"/>
          </p:nvPr>
        </p:nvSpPr>
        <p:spPr>
          <a:xfrm>
            <a:off x="1712525" y="1640775"/>
            <a:ext cx="26361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6" name="Google Shape;146;p43"/>
          <p:cNvSpPr txBox="1">
            <a:spLocks noGrp="1"/>
          </p:cNvSpPr>
          <p:nvPr>
            <p:ph type="subTitle" idx="1"/>
          </p:nvPr>
        </p:nvSpPr>
        <p:spPr>
          <a:xfrm>
            <a:off x="1712525" y="1877975"/>
            <a:ext cx="2636100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43"/>
          <p:cNvSpPr txBox="1">
            <a:spLocks noGrp="1"/>
          </p:cNvSpPr>
          <p:nvPr>
            <p:ph type="title" idx="2"/>
          </p:nvPr>
        </p:nvSpPr>
        <p:spPr>
          <a:xfrm>
            <a:off x="4784097" y="1640775"/>
            <a:ext cx="26361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8" name="Google Shape;148;p43"/>
          <p:cNvSpPr txBox="1">
            <a:spLocks noGrp="1"/>
          </p:cNvSpPr>
          <p:nvPr>
            <p:ph type="subTitle" idx="3"/>
          </p:nvPr>
        </p:nvSpPr>
        <p:spPr>
          <a:xfrm>
            <a:off x="4784097" y="1877975"/>
            <a:ext cx="2636100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43"/>
          <p:cNvSpPr txBox="1">
            <a:spLocks noGrp="1"/>
          </p:cNvSpPr>
          <p:nvPr>
            <p:ph type="title" idx="4"/>
          </p:nvPr>
        </p:nvSpPr>
        <p:spPr>
          <a:xfrm>
            <a:off x="1712525" y="3450275"/>
            <a:ext cx="26361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0" name="Google Shape;150;p43"/>
          <p:cNvSpPr txBox="1">
            <a:spLocks noGrp="1"/>
          </p:cNvSpPr>
          <p:nvPr>
            <p:ph type="subTitle" idx="5"/>
          </p:nvPr>
        </p:nvSpPr>
        <p:spPr>
          <a:xfrm>
            <a:off x="1712525" y="3687475"/>
            <a:ext cx="2636100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3"/>
          <p:cNvSpPr txBox="1">
            <a:spLocks noGrp="1"/>
          </p:cNvSpPr>
          <p:nvPr>
            <p:ph type="title" idx="6"/>
          </p:nvPr>
        </p:nvSpPr>
        <p:spPr>
          <a:xfrm>
            <a:off x="4784097" y="3450275"/>
            <a:ext cx="26361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2" name="Google Shape;152;p43"/>
          <p:cNvSpPr txBox="1">
            <a:spLocks noGrp="1"/>
          </p:cNvSpPr>
          <p:nvPr>
            <p:ph type="subTitle" idx="7"/>
          </p:nvPr>
        </p:nvSpPr>
        <p:spPr>
          <a:xfrm>
            <a:off x="4784097" y="3687475"/>
            <a:ext cx="2636100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43"/>
          <p:cNvSpPr txBox="1">
            <a:spLocks noGrp="1"/>
          </p:cNvSpPr>
          <p:nvPr>
            <p:ph type="title" idx="8"/>
          </p:nvPr>
        </p:nvSpPr>
        <p:spPr>
          <a:xfrm>
            <a:off x="720000" y="457200"/>
            <a:ext cx="77040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44"/>
          <p:cNvGrpSpPr/>
          <p:nvPr/>
        </p:nvGrpSpPr>
        <p:grpSpPr>
          <a:xfrm>
            <a:off x="-2636563" y="-3531269"/>
            <a:ext cx="14389250" cy="13039425"/>
            <a:chOff x="-2399304" y="-3503994"/>
            <a:chExt cx="14389250" cy="13039425"/>
          </a:xfrm>
        </p:grpSpPr>
        <p:grpSp>
          <p:nvGrpSpPr>
            <p:cNvPr id="156" name="Google Shape;156;p44"/>
            <p:cNvGrpSpPr/>
            <p:nvPr/>
          </p:nvGrpSpPr>
          <p:grpSpPr>
            <a:xfrm>
              <a:off x="-2399304" y="-3503994"/>
              <a:ext cx="14389250" cy="13039425"/>
              <a:chOff x="-2399304" y="-3503994"/>
              <a:chExt cx="14389250" cy="13039425"/>
            </a:xfrm>
          </p:grpSpPr>
          <p:sp>
            <p:nvSpPr>
              <p:cNvPr id="157" name="Google Shape;157;p44"/>
              <p:cNvSpPr/>
              <p:nvPr/>
            </p:nvSpPr>
            <p:spPr>
              <a:xfrm rot="4815481">
                <a:off x="-1871902" y="-1207118"/>
                <a:ext cx="6487146" cy="6538537"/>
              </a:xfrm>
              <a:prstGeom prst="ellipse">
                <a:avLst/>
              </a:prstGeom>
              <a:gradFill>
                <a:gsLst>
                  <a:gs pos="0">
                    <a:srgbClr val="1645D3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44"/>
              <p:cNvSpPr/>
              <p:nvPr/>
            </p:nvSpPr>
            <p:spPr>
              <a:xfrm rot="4815400">
                <a:off x="-323793" y="2375827"/>
                <a:ext cx="4917430" cy="4956342"/>
              </a:xfrm>
              <a:prstGeom prst="ellipse">
                <a:avLst/>
              </a:prstGeom>
              <a:gradFill>
                <a:gsLst>
                  <a:gs pos="0">
                    <a:srgbClr val="E0FE68">
                      <a:alpha val="51764"/>
                    </a:srgbClr>
                  </a:gs>
                  <a:gs pos="51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44"/>
              <p:cNvSpPr/>
              <p:nvPr/>
            </p:nvSpPr>
            <p:spPr>
              <a:xfrm rot="4815509">
                <a:off x="5302927" y="-216148"/>
                <a:ext cx="6184270" cy="6233244"/>
              </a:xfrm>
              <a:prstGeom prst="ellipse">
                <a:avLst/>
              </a:prstGeom>
              <a:gradFill>
                <a:gsLst>
                  <a:gs pos="0">
                    <a:srgbClr val="8AC1DC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44"/>
              <p:cNvSpPr/>
              <p:nvPr/>
            </p:nvSpPr>
            <p:spPr>
              <a:xfrm rot="4815446">
                <a:off x="593465" y="937641"/>
                <a:ext cx="7945794" cy="8009071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65882"/>
                    </a:srgbClr>
                  </a:gs>
                  <a:gs pos="51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44"/>
              <p:cNvSpPr/>
              <p:nvPr/>
            </p:nvSpPr>
            <p:spPr>
              <a:xfrm rot="4815509">
                <a:off x="939427" y="-3045723"/>
                <a:ext cx="6184270" cy="6233244"/>
              </a:xfrm>
              <a:prstGeom prst="ellipse">
                <a:avLst/>
              </a:prstGeom>
              <a:gradFill>
                <a:gsLst>
                  <a:gs pos="0">
                    <a:srgbClr val="8AC1DC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2" name="Google Shape;162;p44"/>
            <p:cNvSpPr/>
            <p:nvPr/>
          </p:nvSpPr>
          <p:spPr>
            <a:xfrm rot="4815400">
              <a:off x="5272082" y="3159802"/>
              <a:ext cx="4917430" cy="4956342"/>
            </a:xfrm>
            <a:prstGeom prst="ellipse">
              <a:avLst/>
            </a:prstGeom>
            <a:gradFill>
              <a:gsLst>
                <a:gs pos="0">
                  <a:srgbClr val="E0FE68">
                    <a:alpha val="51764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44"/>
          <p:cNvSpPr/>
          <p:nvPr/>
        </p:nvSpPr>
        <p:spPr>
          <a:xfrm rot="4815481">
            <a:off x="5406439" y="-3286768"/>
            <a:ext cx="6487146" cy="6538537"/>
          </a:xfrm>
          <a:prstGeom prst="ellipse">
            <a:avLst/>
          </a:prstGeom>
          <a:gradFill>
            <a:gsLst>
              <a:gs pos="0">
                <a:srgbClr val="1645D3">
                  <a:alpha val="69411"/>
                </a:srgbClr>
              </a:gs>
              <a:gs pos="63000">
                <a:srgbClr val="00FFFF">
                  <a:alpha val="0"/>
                </a:srgbClr>
              </a:gs>
              <a:gs pos="100000">
                <a:srgbClr val="FF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44"/>
          <p:cNvPicPr preferRelativeResize="0"/>
          <p:nvPr/>
        </p:nvPicPr>
        <p:blipFill rotWithShape="1">
          <a:blip r:embed="rId2">
            <a:alphaModFix amt="21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44"/>
          <p:cNvSpPr/>
          <p:nvPr/>
        </p:nvSpPr>
        <p:spPr>
          <a:xfrm rot="4815509">
            <a:off x="5381794" y="-2959073"/>
            <a:ext cx="6184270" cy="6233244"/>
          </a:xfrm>
          <a:prstGeom prst="ellipse">
            <a:avLst/>
          </a:prstGeom>
          <a:gradFill>
            <a:gsLst>
              <a:gs pos="0">
                <a:srgbClr val="8AC1DC">
                  <a:alpha val="69411"/>
                </a:srgbClr>
              </a:gs>
              <a:gs pos="63000">
                <a:srgbClr val="00FFFF">
                  <a:alpha val="0"/>
                </a:srgbClr>
              </a:gs>
              <a:gs pos="100000">
                <a:srgbClr val="FF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4"/>
          <p:cNvSpPr txBox="1">
            <a:spLocks noGrp="1"/>
          </p:cNvSpPr>
          <p:nvPr>
            <p:ph type="title"/>
          </p:nvPr>
        </p:nvSpPr>
        <p:spPr>
          <a:xfrm>
            <a:off x="741300" y="2004450"/>
            <a:ext cx="2457600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" name="Google Shape;167;p44"/>
          <p:cNvSpPr txBox="1">
            <a:spLocks noGrp="1"/>
          </p:cNvSpPr>
          <p:nvPr>
            <p:ph type="subTitle" idx="1"/>
          </p:nvPr>
        </p:nvSpPr>
        <p:spPr>
          <a:xfrm>
            <a:off x="741300" y="2227200"/>
            <a:ext cx="24576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4"/>
          <p:cNvSpPr txBox="1">
            <a:spLocks noGrp="1"/>
          </p:cNvSpPr>
          <p:nvPr>
            <p:ph type="title" idx="2"/>
          </p:nvPr>
        </p:nvSpPr>
        <p:spPr>
          <a:xfrm>
            <a:off x="3343197" y="2004450"/>
            <a:ext cx="2457600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44"/>
          <p:cNvSpPr txBox="1">
            <a:spLocks noGrp="1"/>
          </p:cNvSpPr>
          <p:nvPr>
            <p:ph type="subTitle" idx="3"/>
          </p:nvPr>
        </p:nvSpPr>
        <p:spPr>
          <a:xfrm>
            <a:off x="3343197" y="2227200"/>
            <a:ext cx="24576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4"/>
          <p:cNvSpPr txBox="1">
            <a:spLocks noGrp="1"/>
          </p:cNvSpPr>
          <p:nvPr>
            <p:ph type="title" idx="4"/>
          </p:nvPr>
        </p:nvSpPr>
        <p:spPr>
          <a:xfrm>
            <a:off x="5945093" y="2004450"/>
            <a:ext cx="2457600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" name="Google Shape;171;p44"/>
          <p:cNvSpPr txBox="1">
            <a:spLocks noGrp="1"/>
          </p:cNvSpPr>
          <p:nvPr>
            <p:ph type="subTitle" idx="5"/>
          </p:nvPr>
        </p:nvSpPr>
        <p:spPr>
          <a:xfrm>
            <a:off x="5945093" y="2227200"/>
            <a:ext cx="24576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44"/>
          <p:cNvSpPr txBox="1">
            <a:spLocks noGrp="1"/>
          </p:cNvSpPr>
          <p:nvPr>
            <p:ph type="title" idx="6"/>
          </p:nvPr>
        </p:nvSpPr>
        <p:spPr>
          <a:xfrm>
            <a:off x="741300" y="3050475"/>
            <a:ext cx="24576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2600" i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73" name="Google Shape;173;p44"/>
          <p:cNvSpPr txBox="1">
            <a:spLocks noGrp="1"/>
          </p:cNvSpPr>
          <p:nvPr>
            <p:ph type="title" idx="7"/>
          </p:nvPr>
        </p:nvSpPr>
        <p:spPr>
          <a:xfrm>
            <a:off x="3343194" y="3050475"/>
            <a:ext cx="24576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2600" i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74" name="Google Shape;174;p44"/>
          <p:cNvSpPr txBox="1">
            <a:spLocks noGrp="1"/>
          </p:cNvSpPr>
          <p:nvPr>
            <p:ph type="title" idx="8"/>
          </p:nvPr>
        </p:nvSpPr>
        <p:spPr>
          <a:xfrm>
            <a:off x="5945087" y="3050475"/>
            <a:ext cx="24576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2600" i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75" name="Google Shape;175;p44"/>
          <p:cNvSpPr txBox="1">
            <a:spLocks noGrp="1"/>
          </p:cNvSpPr>
          <p:nvPr>
            <p:ph type="title" idx="9"/>
          </p:nvPr>
        </p:nvSpPr>
        <p:spPr>
          <a:xfrm>
            <a:off x="720000" y="457200"/>
            <a:ext cx="77040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45"/>
          <p:cNvGrpSpPr/>
          <p:nvPr/>
        </p:nvGrpSpPr>
        <p:grpSpPr>
          <a:xfrm>
            <a:off x="-2399304" y="-3503994"/>
            <a:ext cx="14588348" cy="13747800"/>
            <a:chOff x="-2399304" y="-3503994"/>
            <a:chExt cx="14588348" cy="13747800"/>
          </a:xfrm>
        </p:grpSpPr>
        <p:grpSp>
          <p:nvGrpSpPr>
            <p:cNvPr id="178" name="Google Shape;178;p45"/>
            <p:cNvGrpSpPr/>
            <p:nvPr/>
          </p:nvGrpSpPr>
          <p:grpSpPr>
            <a:xfrm>
              <a:off x="-2399304" y="-3503994"/>
              <a:ext cx="14389250" cy="13747800"/>
              <a:chOff x="-2399304" y="-3503994"/>
              <a:chExt cx="14389250" cy="13747800"/>
            </a:xfrm>
          </p:grpSpPr>
          <p:sp>
            <p:nvSpPr>
              <p:cNvPr id="179" name="Google Shape;179;p45"/>
              <p:cNvSpPr/>
              <p:nvPr/>
            </p:nvSpPr>
            <p:spPr>
              <a:xfrm rot="4815481">
                <a:off x="-1871902" y="-1207118"/>
                <a:ext cx="6487146" cy="6538537"/>
              </a:xfrm>
              <a:prstGeom prst="ellipse">
                <a:avLst/>
              </a:prstGeom>
              <a:gradFill>
                <a:gsLst>
                  <a:gs pos="0">
                    <a:srgbClr val="1645D3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45"/>
              <p:cNvSpPr/>
              <p:nvPr/>
            </p:nvSpPr>
            <p:spPr>
              <a:xfrm rot="4815400">
                <a:off x="-1865468" y="2293952"/>
                <a:ext cx="4917430" cy="4956342"/>
              </a:xfrm>
              <a:prstGeom prst="ellipse">
                <a:avLst/>
              </a:prstGeom>
              <a:gradFill>
                <a:gsLst>
                  <a:gs pos="0">
                    <a:srgbClr val="E0FE68">
                      <a:alpha val="51764"/>
                    </a:srgbClr>
                  </a:gs>
                  <a:gs pos="51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45"/>
              <p:cNvSpPr/>
              <p:nvPr/>
            </p:nvSpPr>
            <p:spPr>
              <a:xfrm rot="4815509">
                <a:off x="5302927" y="-216148"/>
                <a:ext cx="6184270" cy="6233244"/>
              </a:xfrm>
              <a:prstGeom prst="ellipse">
                <a:avLst/>
              </a:prstGeom>
              <a:gradFill>
                <a:gsLst>
                  <a:gs pos="0">
                    <a:srgbClr val="8AC1DC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45"/>
              <p:cNvSpPr/>
              <p:nvPr/>
            </p:nvSpPr>
            <p:spPr>
              <a:xfrm rot="4815446">
                <a:off x="1214240" y="1646016"/>
                <a:ext cx="7945794" cy="8009071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65882"/>
                    </a:srgbClr>
                  </a:gs>
                  <a:gs pos="51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45"/>
              <p:cNvSpPr/>
              <p:nvPr/>
            </p:nvSpPr>
            <p:spPr>
              <a:xfrm rot="4815509">
                <a:off x="939427" y="-3045723"/>
                <a:ext cx="6184270" cy="6233244"/>
              </a:xfrm>
              <a:prstGeom prst="ellipse">
                <a:avLst/>
              </a:prstGeom>
              <a:gradFill>
                <a:gsLst>
                  <a:gs pos="0">
                    <a:srgbClr val="8AC1DC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4" name="Google Shape;184;p45"/>
            <p:cNvSpPr/>
            <p:nvPr/>
          </p:nvSpPr>
          <p:spPr>
            <a:xfrm rot="4815446">
              <a:off x="3597065" y="469741"/>
              <a:ext cx="7945794" cy="8009071"/>
            </a:xfrm>
            <a:prstGeom prst="ellipse">
              <a:avLst/>
            </a:prstGeom>
            <a:gradFill>
              <a:gsLst>
                <a:gs pos="0">
                  <a:srgbClr val="9900FF">
                    <a:alpha val="65882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5"/>
            <p:cNvSpPr/>
            <p:nvPr/>
          </p:nvSpPr>
          <p:spPr>
            <a:xfrm rot="4815400">
              <a:off x="149032" y="2532227"/>
              <a:ext cx="4917430" cy="4956342"/>
            </a:xfrm>
            <a:prstGeom prst="ellipse">
              <a:avLst/>
            </a:prstGeom>
            <a:gradFill>
              <a:gsLst>
                <a:gs pos="0">
                  <a:srgbClr val="E0FE68">
                    <a:alpha val="51764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6" name="Google Shape;186;p45"/>
          <p:cNvPicPr preferRelativeResize="0"/>
          <p:nvPr/>
        </p:nvPicPr>
        <p:blipFill rotWithShape="1">
          <a:blip r:embed="rId2">
            <a:alphaModFix amt="21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45"/>
          <p:cNvSpPr txBox="1">
            <a:spLocks noGrp="1"/>
          </p:cNvSpPr>
          <p:nvPr>
            <p:ph type="title"/>
          </p:nvPr>
        </p:nvSpPr>
        <p:spPr>
          <a:xfrm>
            <a:off x="4810475" y="1901850"/>
            <a:ext cx="35985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45"/>
          <p:cNvSpPr txBox="1">
            <a:spLocks noGrp="1"/>
          </p:cNvSpPr>
          <p:nvPr>
            <p:ph type="subTitle" idx="1"/>
          </p:nvPr>
        </p:nvSpPr>
        <p:spPr>
          <a:xfrm>
            <a:off x="4803125" y="2403449"/>
            <a:ext cx="35985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45"/>
          <p:cNvSpPr txBox="1">
            <a:spLocks noGrp="1"/>
          </p:cNvSpPr>
          <p:nvPr>
            <p:ph type="subTitle" idx="2"/>
          </p:nvPr>
        </p:nvSpPr>
        <p:spPr>
          <a:xfrm>
            <a:off x="749700" y="4599700"/>
            <a:ext cx="76446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46"/>
          <p:cNvGrpSpPr/>
          <p:nvPr/>
        </p:nvGrpSpPr>
        <p:grpSpPr>
          <a:xfrm rot="10800000" flipH="1">
            <a:off x="-2695978" y="-5215555"/>
            <a:ext cx="14472350" cy="14046950"/>
            <a:chOff x="-2541678" y="-3108344"/>
            <a:chExt cx="14472350" cy="14046950"/>
          </a:xfrm>
        </p:grpSpPr>
        <p:sp>
          <p:nvSpPr>
            <p:cNvPr id="192" name="Google Shape;192;p46"/>
            <p:cNvSpPr/>
            <p:nvPr/>
          </p:nvSpPr>
          <p:spPr>
            <a:xfrm rot="4815481">
              <a:off x="-688902" y="-117968"/>
              <a:ext cx="6487146" cy="6538537"/>
            </a:xfrm>
            <a:prstGeom prst="ellipse">
              <a:avLst/>
            </a:prstGeom>
            <a:gradFill>
              <a:gsLst>
                <a:gs pos="0">
                  <a:srgbClr val="1645D3">
                    <a:alpha val="69411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6"/>
            <p:cNvSpPr/>
            <p:nvPr/>
          </p:nvSpPr>
          <p:spPr>
            <a:xfrm rot="4815400">
              <a:off x="-2141868" y="2803227"/>
              <a:ext cx="4917430" cy="4956342"/>
            </a:xfrm>
            <a:prstGeom prst="ellipse">
              <a:avLst/>
            </a:prstGeom>
            <a:gradFill>
              <a:gsLst>
                <a:gs pos="0">
                  <a:srgbClr val="E0FE68">
                    <a:alpha val="51764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46"/>
            <p:cNvSpPr/>
            <p:nvPr/>
          </p:nvSpPr>
          <p:spPr>
            <a:xfrm rot="4815509">
              <a:off x="5243652" y="1596127"/>
              <a:ext cx="6184270" cy="6233244"/>
            </a:xfrm>
            <a:prstGeom prst="ellipse">
              <a:avLst/>
            </a:prstGeom>
            <a:gradFill>
              <a:gsLst>
                <a:gs pos="0">
                  <a:srgbClr val="8AC1DC">
                    <a:alpha val="69411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46"/>
            <p:cNvSpPr/>
            <p:nvPr/>
          </p:nvSpPr>
          <p:spPr>
            <a:xfrm rot="4815446">
              <a:off x="615" y="2340816"/>
              <a:ext cx="7945794" cy="8009071"/>
            </a:xfrm>
            <a:prstGeom prst="ellipse">
              <a:avLst/>
            </a:prstGeom>
            <a:gradFill>
              <a:gsLst>
                <a:gs pos="0">
                  <a:srgbClr val="9900FF">
                    <a:alpha val="65882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46"/>
            <p:cNvSpPr/>
            <p:nvPr/>
          </p:nvSpPr>
          <p:spPr>
            <a:xfrm rot="4815509">
              <a:off x="-1258848" y="-2650073"/>
              <a:ext cx="6184270" cy="6233244"/>
            </a:xfrm>
            <a:prstGeom prst="ellipse">
              <a:avLst/>
            </a:prstGeom>
            <a:gradFill>
              <a:gsLst>
                <a:gs pos="0">
                  <a:srgbClr val="8AC1DC">
                    <a:alpha val="69411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46"/>
          <p:cNvSpPr/>
          <p:nvPr/>
        </p:nvSpPr>
        <p:spPr>
          <a:xfrm rot="4815466">
            <a:off x="4079043" y="1600166"/>
            <a:ext cx="6935517" cy="6990261"/>
          </a:xfrm>
          <a:prstGeom prst="ellipse">
            <a:avLst/>
          </a:prstGeom>
          <a:gradFill>
            <a:gsLst>
              <a:gs pos="0">
                <a:srgbClr val="E0FE68">
                  <a:alpha val="51764"/>
                </a:srgbClr>
              </a:gs>
              <a:gs pos="51000">
                <a:srgbClr val="00FFFF">
                  <a:alpha val="0"/>
                </a:srgbClr>
              </a:gs>
              <a:gs pos="100000">
                <a:srgbClr val="FF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46"/>
          <p:cNvPicPr preferRelativeResize="0"/>
          <p:nvPr/>
        </p:nvPicPr>
        <p:blipFill rotWithShape="1">
          <a:blip r:embed="rId2">
            <a:alphaModFix amt="21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6"/>
          <p:cNvSpPr txBox="1">
            <a:spLocks noGrp="1"/>
          </p:cNvSpPr>
          <p:nvPr>
            <p:ph type="title"/>
          </p:nvPr>
        </p:nvSpPr>
        <p:spPr>
          <a:xfrm>
            <a:off x="881800" y="1378700"/>
            <a:ext cx="3476400" cy="15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46"/>
          <p:cNvSpPr>
            <a:spLocks noGrp="1"/>
          </p:cNvSpPr>
          <p:nvPr>
            <p:ph type="pic" idx="2"/>
          </p:nvPr>
        </p:nvSpPr>
        <p:spPr>
          <a:xfrm>
            <a:off x="4793863" y="619200"/>
            <a:ext cx="2967300" cy="3905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46"/>
          <p:cNvSpPr txBox="1">
            <a:spLocks noGrp="1"/>
          </p:cNvSpPr>
          <p:nvPr>
            <p:ph type="subTitle" idx="1"/>
          </p:nvPr>
        </p:nvSpPr>
        <p:spPr>
          <a:xfrm>
            <a:off x="881800" y="2971300"/>
            <a:ext cx="3476400" cy="7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47"/>
          <p:cNvGrpSpPr/>
          <p:nvPr/>
        </p:nvGrpSpPr>
        <p:grpSpPr>
          <a:xfrm rot="10800000" flipH="1">
            <a:off x="-2849529" y="-4172505"/>
            <a:ext cx="14588348" cy="13747800"/>
            <a:chOff x="-2399304" y="-3503994"/>
            <a:chExt cx="14588348" cy="13747800"/>
          </a:xfrm>
        </p:grpSpPr>
        <p:grpSp>
          <p:nvGrpSpPr>
            <p:cNvPr id="204" name="Google Shape;204;p47"/>
            <p:cNvGrpSpPr/>
            <p:nvPr/>
          </p:nvGrpSpPr>
          <p:grpSpPr>
            <a:xfrm>
              <a:off x="-2399304" y="-3503994"/>
              <a:ext cx="14389250" cy="13747800"/>
              <a:chOff x="-2399304" y="-3503994"/>
              <a:chExt cx="14389250" cy="13747800"/>
            </a:xfrm>
          </p:grpSpPr>
          <p:sp>
            <p:nvSpPr>
              <p:cNvPr id="205" name="Google Shape;205;p47"/>
              <p:cNvSpPr/>
              <p:nvPr/>
            </p:nvSpPr>
            <p:spPr>
              <a:xfrm rot="4815481">
                <a:off x="-1871902" y="-1207118"/>
                <a:ext cx="6487146" cy="6538537"/>
              </a:xfrm>
              <a:prstGeom prst="ellipse">
                <a:avLst/>
              </a:prstGeom>
              <a:gradFill>
                <a:gsLst>
                  <a:gs pos="0">
                    <a:srgbClr val="1645D3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47"/>
              <p:cNvSpPr/>
              <p:nvPr/>
            </p:nvSpPr>
            <p:spPr>
              <a:xfrm rot="4815400">
                <a:off x="-1865468" y="2293952"/>
                <a:ext cx="4917430" cy="4956342"/>
              </a:xfrm>
              <a:prstGeom prst="ellipse">
                <a:avLst/>
              </a:prstGeom>
              <a:gradFill>
                <a:gsLst>
                  <a:gs pos="0">
                    <a:srgbClr val="E0FE68">
                      <a:alpha val="51764"/>
                    </a:srgbClr>
                  </a:gs>
                  <a:gs pos="51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47"/>
              <p:cNvSpPr/>
              <p:nvPr/>
            </p:nvSpPr>
            <p:spPr>
              <a:xfrm rot="4815509">
                <a:off x="5302927" y="-216148"/>
                <a:ext cx="6184270" cy="6233244"/>
              </a:xfrm>
              <a:prstGeom prst="ellipse">
                <a:avLst/>
              </a:prstGeom>
              <a:gradFill>
                <a:gsLst>
                  <a:gs pos="0">
                    <a:srgbClr val="8AC1DC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47"/>
              <p:cNvSpPr/>
              <p:nvPr/>
            </p:nvSpPr>
            <p:spPr>
              <a:xfrm rot="4815446">
                <a:off x="1214240" y="1646016"/>
                <a:ext cx="7945794" cy="8009071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65882"/>
                    </a:srgbClr>
                  </a:gs>
                  <a:gs pos="51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47"/>
              <p:cNvSpPr/>
              <p:nvPr/>
            </p:nvSpPr>
            <p:spPr>
              <a:xfrm rot="4815509">
                <a:off x="939427" y="-3045723"/>
                <a:ext cx="6184270" cy="6233244"/>
              </a:xfrm>
              <a:prstGeom prst="ellipse">
                <a:avLst/>
              </a:prstGeom>
              <a:gradFill>
                <a:gsLst>
                  <a:gs pos="0">
                    <a:srgbClr val="8AC1DC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0" name="Google Shape;210;p47"/>
            <p:cNvSpPr/>
            <p:nvPr/>
          </p:nvSpPr>
          <p:spPr>
            <a:xfrm rot="4815446">
              <a:off x="3597065" y="469741"/>
              <a:ext cx="7945794" cy="8009071"/>
            </a:xfrm>
            <a:prstGeom prst="ellipse">
              <a:avLst/>
            </a:prstGeom>
            <a:gradFill>
              <a:gsLst>
                <a:gs pos="0">
                  <a:srgbClr val="9900FF">
                    <a:alpha val="65882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47"/>
            <p:cNvSpPr/>
            <p:nvPr/>
          </p:nvSpPr>
          <p:spPr>
            <a:xfrm rot="4815400">
              <a:off x="149032" y="2532227"/>
              <a:ext cx="4917430" cy="4956342"/>
            </a:xfrm>
            <a:prstGeom prst="ellipse">
              <a:avLst/>
            </a:prstGeom>
            <a:gradFill>
              <a:gsLst>
                <a:gs pos="0">
                  <a:srgbClr val="E0FE68">
                    <a:alpha val="51764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2" name="Google Shape;212;p47"/>
          <p:cNvPicPr preferRelativeResize="0"/>
          <p:nvPr/>
        </p:nvPicPr>
        <p:blipFill rotWithShape="1">
          <a:blip r:embed="rId2">
            <a:alphaModFix amt="21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7"/>
          <p:cNvSpPr txBox="1">
            <a:spLocks noGrp="1"/>
          </p:cNvSpPr>
          <p:nvPr>
            <p:ph type="title"/>
          </p:nvPr>
        </p:nvSpPr>
        <p:spPr>
          <a:xfrm>
            <a:off x="856050" y="457200"/>
            <a:ext cx="74310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 columns">
  <p:cSld name="CUSTOM_6_3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48"/>
          <p:cNvGrpSpPr/>
          <p:nvPr/>
        </p:nvGrpSpPr>
        <p:grpSpPr>
          <a:xfrm rot="10800000">
            <a:off x="-2695985" y="-4649355"/>
            <a:ext cx="15292548" cy="13876400"/>
            <a:chOff x="-2541678" y="-3503994"/>
            <a:chExt cx="15292548" cy="13876400"/>
          </a:xfrm>
        </p:grpSpPr>
        <p:sp>
          <p:nvSpPr>
            <p:cNvPr id="216" name="Google Shape;216;p48"/>
            <p:cNvSpPr/>
            <p:nvPr/>
          </p:nvSpPr>
          <p:spPr>
            <a:xfrm rot="4815481">
              <a:off x="-688902" y="-117968"/>
              <a:ext cx="6487146" cy="6538537"/>
            </a:xfrm>
            <a:prstGeom prst="ellipse">
              <a:avLst/>
            </a:prstGeom>
            <a:gradFill>
              <a:gsLst>
                <a:gs pos="0">
                  <a:srgbClr val="1645D3">
                    <a:alpha val="69411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8"/>
            <p:cNvSpPr/>
            <p:nvPr/>
          </p:nvSpPr>
          <p:spPr>
            <a:xfrm rot="4815400">
              <a:off x="-2141868" y="2803227"/>
              <a:ext cx="4917430" cy="4956342"/>
            </a:xfrm>
            <a:prstGeom prst="ellipse">
              <a:avLst/>
            </a:prstGeom>
            <a:gradFill>
              <a:gsLst>
                <a:gs pos="0">
                  <a:srgbClr val="E0FE68">
                    <a:alpha val="51764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8"/>
            <p:cNvSpPr/>
            <p:nvPr/>
          </p:nvSpPr>
          <p:spPr>
            <a:xfrm rot="4815509">
              <a:off x="5302927" y="-216148"/>
              <a:ext cx="6184270" cy="6233244"/>
            </a:xfrm>
            <a:prstGeom prst="ellipse">
              <a:avLst/>
            </a:prstGeom>
            <a:gradFill>
              <a:gsLst>
                <a:gs pos="0">
                  <a:srgbClr val="8AC1DC">
                    <a:alpha val="69411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8"/>
            <p:cNvSpPr/>
            <p:nvPr/>
          </p:nvSpPr>
          <p:spPr>
            <a:xfrm rot="4815446">
              <a:off x="4158890" y="1774616"/>
              <a:ext cx="7945794" cy="8009071"/>
            </a:xfrm>
            <a:prstGeom prst="ellipse">
              <a:avLst/>
            </a:prstGeom>
            <a:gradFill>
              <a:gsLst>
                <a:gs pos="0">
                  <a:srgbClr val="9900FF">
                    <a:alpha val="65882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8"/>
            <p:cNvSpPr/>
            <p:nvPr/>
          </p:nvSpPr>
          <p:spPr>
            <a:xfrm rot="4815509">
              <a:off x="939427" y="-3045723"/>
              <a:ext cx="6184270" cy="6233244"/>
            </a:xfrm>
            <a:prstGeom prst="ellipse">
              <a:avLst/>
            </a:prstGeom>
            <a:gradFill>
              <a:gsLst>
                <a:gs pos="0">
                  <a:srgbClr val="8AC1DC">
                    <a:alpha val="69411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p48"/>
          <p:cNvSpPr/>
          <p:nvPr/>
        </p:nvSpPr>
        <p:spPr>
          <a:xfrm rot="-4815400" flipH="1">
            <a:off x="4834122" y="2532227"/>
            <a:ext cx="4917430" cy="4956342"/>
          </a:xfrm>
          <a:prstGeom prst="ellipse">
            <a:avLst/>
          </a:prstGeom>
          <a:gradFill>
            <a:gsLst>
              <a:gs pos="0">
                <a:srgbClr val="E0FE68">
                  <a:alpha val="51764"/>
                </a:srgbClr>
              </a:gs>
              <a:gs pos="51000">
                <a:srgbClr val="00FFFF">
                  <a:alpha val="0"/>
                </a:srgbClr>
              </a:gs>
              <a:gs pos="100000">
                <a:srgbClr val="FF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48"/>
          <p:cNvPicPr preferRelativeResize="0"/>
          <p:nvPr/>
        </p:nvPicPr>
        <p:blipFill rotWithShape="1">
          <a:blip r:embed="rId2">
            <a:alphaModFix amt="21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8"/>
          <p:cNvSpPr txBox="1">
            <a:spLocks noGrp="1"/>
          </p:cNvSpPr>
          <p:nvPr>
            <p:ph type="title"/>
          </p:nvPr>
        </p:nvSpPr>
        <p:spPr>
          <a:xfrm>
            <a:off x="968525" y="1835638"/>
            <a:ext cx="23223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4" name="Google Shape;224;p48"/>
          <p:cNvSpPr txBox="1">
            <a:spLocks noGrp="1"/>
          </p:cNvSpPr>
          <p:nvPr>
            <p:ph type="subTitle" idx="1"/>
          </p:nvPr>
        </p:nvSpPr>
        <p:spPr>
          <a:xfrm>
            <a:off x="968525" y="2037338"/>
            <a:ext cx="23223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48"/>
          <p:cNvSpPr txBox="1">
            <a:spLocks noGrp="1"/>
          </p:cNvSpPr>
          <p:nvPr>
            <p:ph type="title" idx="2"/>
          </p:nvPr>
        </p:nvSpPr>
        <p:spPr>
          <a:xfrm>
            <a:off x="3410850" y="1835638"/>
            <a:ext cx="23223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6" name="Google Shape;226;p48"/>
          <p:cNvSpPr txBox="1">
            <a:spLocks noGrp="1"/>
          </p:cNvSpPr>
          <p:nvPr>
            <p:ph type="subTitle" idx="3"/>
          </p:nvPr>
        </p:nvSpPr>
        <p:spPr>
          <a:xfrm>
            <a:off x="3410850" y="2037338"/>
            <a:ext cx="23223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48"/>
          <p:cNvSpPr txBox="1">
            <a:spLocks noGrp="1"/>
          </p:cNvSpPr>
          <p:nvPr>
            <p:ph type="title" idx="4"/>
          </p:nvPr>
        </p:nvSpPr>
        <p:spPr>
          <a:xfrm>
            <a:off x="5853175" y="1835638"/>
            <a:ext cx="23223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8" name="Google Shape;228;p48"/>
          <p:cNvSpPr txBox="1">
            <a:spLocks noGrp="1"/>
          </p:cNvSpPr>
          <p:nvPr>
            <p:ph type="subTitle" idx="5"/>
          </p:nvPr>
        </p:nvSpPr>
        <p:spPr>
          <a:xfrm>
            <a:off x="5853175" y="2037338"/>
            <a:ext cx="23223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48"/>
          <p:cNvSpPr txBox="1">
            <a:spLocks noGrp="1"/>
          </p:cNvSpPr>
          <p:nvPr>
            <p:ph type="title" idx="6"/>
          </p:nvPr>
        </p:nvSpPr>
        <p:spPr>
          <a:xfrm>
            <a:off x="2189688" y="3562763"/>
            <a:ext cx="2322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0" name="Google Shape;230;p48"/>
          <p:cNvSpPr txBox="1">
            <a:spLocks noGrp="1"/>
          </p:cNvSpPr>
          <p:nvPr>
            <p:ph type="subTitle" idx="7"/>
          </p:nvPr>
        </p:nvSpPr>
        <p:spPr>
          <a:xfrm>
            <a:off x="2189688" y="3766938"/>
            <a:ext cx="23223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48"/>
          <p:cNvSpPr txBox="1">
            <a:spLocks noGrp="1"/>
          </p:cNvSpPr>
          <p:nvPr>
            <p:ph type="title" idx="8"/>
          </p:nvPr>
        </p:nvSpPr>
        <p:spPr>
          <a:xfrm>
            <a:off x="4632013" y="3562763"/>
            <a:ext cx="2322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2" name="Google Shape;232;p48"/>
          <p:cNvSpPr txBox="1">
            <a:spLocks noGrp="1"/>
          </p:cNvSpPr>
          <p:nvPr>
            <p:ph type="subTitle" idx="9"/>
          </p:nvPr>
        </p:nvSpPr>
        <p:spPr>
          <a:xfrm>
            <a:off x="4632013" y="3766938"/>
            <a:ext cx="23223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8"/>
          <p:cNvSpPr txBox="1">
            <a:spLocks noGrp="1"/>
          </p:cNvSpPr>
          <p:nvPr>
            <p:ph type="title" idx="13"/>
          </p:nvPr>
        </p:nvSpPr>
        <p:spPr>
          <a:xfrm>
            <a:off x="720000" y="457200"/>
            <a:ext cx="77040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49"/>
          <p:cNvPicPr preferRelativeResize="0"/>
          <p:nvPr/>
        </p:nvPicPr>
        <p:blipFill rotWithShape="1">
          <a:blip r:embed="rId2">
            <a:alphaModFix/>
          </a:blip>
          <a:srcRect t="38782" b="38780"/>
          <a:stretch/>
        </p:blipFill>
        <p:spPr>
          <a:xfrm>
            <a:off x="0" y="3989450"/>
            <a:ext cx="9144000" cy="115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9"/>
          <p:cNvPicPr preferRelativeResize="0"/>
          <p:nvPr/>
        </p:nvPicPr>
        <p:blipFill rotWithShape="1">
          <a:blip r:embed="rId2">
            <a:alphaModFix/>
          </a:blip>
          <a:srcRect b="86628"/>
          <a:stretch/>
        </p:blipFill>
        <p:spPr>
          <a:xfrm>
            <a:off x="0" y="0"/>
            <a:ext cx="9144000" cy="6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9"/>
          <p:cNvSpPr txBox="1">
            <a:spLocks noGrp="1"/>
          </p:cNvSpPr>
          <p:nvPr>
            <p:ph type="title"/>
          </p:nvPr>
        </p:nvSpPr>
        <p:spPr>
          <a:xfrm>
            <a:off x="734975" y="4129000"/>
            <a:ext cx="7674000" cy="4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49"/>
          <p:cNvSpPr txBox="1">
            <a:spLocks noGrp="1"/>
          </p:cNvSpPr>
          <p:nvPr>
            <p:ph type="subTitle" idx="1"/>
          </p:nvPr>
        </p:nvSpPr>
        <p:spPr>
          <a:xfrm>
            <a:off x="749700" y="228600"/>
            <a:ext cx="76446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6_2_1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50"/>
          <p:cNvGrpSpPr/>
          <p:nvPr/>
        </p:nvGrpSpPr>
        <p:grpSpPr>
          <a:xfrm rot="10800000">
            <a:off x="-2695987" y="-5215555"/>
            <a:ext cx="14472350" cy="14046950"/>
            <a:chOff x="-2541678" y="-3108344"/>
            <a:chExt cx="14472350" cy="14046950"/>
          </a:xfrm>
        </p:grpSpPr>
        <p:sp>
          <p:nvSpPr>
            <p:cNvPr id="241" name="Google Shape;241;p50"/>
            <p:cNvSpPr/>
            <p:nvPr/>
          </p:nvSpPr>
          <p:spPr>
            <a:xfrm rot="4815481">
              <a:off x="-688902" y="-117968"/>
              <a:ext cx="6487146" cy="6538537"/>
            </a:xfrm>
            <a:prstGeom prst="ellipse">
              <a:avLst/>
            </a:prstGeom>
            <a:gradFill>
              <a:gsLst>
                <a:gs pos="0">
                  <a:srgbClr val="1645D3">
                    <a:alpha val="69411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50"/>
            <p:cNvSpPr/>
            <p:nvPr/>
          </p:nvSpPr>
          <p:spPr>
            <a:xfrm rot="4815400">
              <a:off x="-2141868" y="2803227"/>
              <a:ext cx="4917430" cy="4956342"/>
            </a:xfrm>
            <a:prstGeom prst="ellipse">
              <a:avLst/>
            </a:prstGeom>
            <a:gradFill>
              <a:gsLst>
                <a:gs pos="0">
                  <a:srgbClr val="E0FE68">
                    <a:alpha val="51764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50"/>
            <p:cNvSpPr/>
            <p:nvPr/>
          </p:nvSpPr>
          <p:spPr>
            <a:xfrm rot="4815509">
              <a:off x="5243652" y="1596127"/>
              <a:ext cx="6184270" cy="6233244"/>
            </a:xfrm>
            <a:prstGeom prst="ellipse">
              <a:avLst/>
            </a:prstGeom>
            <a:gradFill>
              <a:gsLst>
                <a:gs pos="0">
                  <a:srgbClr val="8AC1DC">
                    <a:alpha val="69411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50"/>
            <p:cNvSpPr/>
            <p:nvPr/>
          </p:nvSpPr>
          <p:spPr>
            <a:xfrm rot="4815446">
              <a:off x="615" y="2340816"/>
              <a:ext cx="7945794" cy="8009071"/>
            </a:xfrm>
            <a:prstGeom prst="ellipse">
              <a:avLst/>
            </a:prstGeom>
            <a:gradFill>
              <a:gsLst>
                <a:gs pos="0">
                  <a:srgbClr val="9900FF">
                    <a:alpha val="65882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50"/>
            <p:cNvSpPr/>
            <p:nvPr/>
          </p:nvSpPr>
          <p:spPr>
            <a:xfrm rot="4815509">
              <a:off x="-1258848" y="-2650073"/>
              <a:ext cx="6184270" cy="6233244"/>
            </a:xfrm>
            <a:prstGeom prst="ellipse">
              <a:avLst/>
            </a:prstGeom>
            <a:gradFill>
              <a:gsLst>
                <a:gs pos="0">
                  <a:srgbClr val="8AC1DC">
                    <a:alpha val="69411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6" name="Google Shape;246;p50"/>
          <p:cNvPicPr preferRelativeResize="0"/>
          <p:nvPr/>
        </p:nvPicPr>
        <p:blipFill rotWithShape="1">
          <a:blip r:embed="rId2">
            <a:alphaModFix amt="21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50"/>
          <p:cNvSpPr txBox="1">
            <a:spLocks noGrp="1"/>
          </p:cNvSpPr>
          <p:nvPr>
            <p:ph type="title"/>
          </p:nvPr>
        </p:nvSpPr>
        <p:spPr>
          <a:xfrm>
            <a:off x="5274775" y="1709100"/>
            <a:ext cx="30459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8" name="Google Shape;248;p50"/>
          <p:cNvSpPr txBox="1">
            <a:spLocks noGrp="1"/>
          </p:cNvSpPr>
          <p:nvPr>
            <p:ph type="subTitle" idx="1"/>
          </p:nvPr>
        </p:nvSpPr>
        <p:spPr>
          <a:xfrm>
            <a:off x="5282263" y="2047475"/>
            <a:ext cx="30459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50"/>
          <p:cNvSpPr txBox="1">
            <a:spLocks noGrp="1"/>
          </p:cNvSpPr>
          <p:nvPr>
            <p:ph type="title" idx="2"/>
          </p:nvPr>
        </p:nvSpPr>
        <p:spPr>
          <a:xfrm>
            <a:off x="720000" y="457200"/>
            <a:ext cx="77040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50"/>
          <p:cNvSpPr txBox="1">
            <a:spLocks noGrp="1"/>
          </p:cNvSpPr>
          <p:nvPr>
            <p:ph type="title" idx="3"/>
          </p:nvPr>
        </p:nvSpPr>
        <p:spPr>
          <a:xfrm>
            <a:off x="815825" y="3189713"/>
            <a:ext cx="30459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1" name="Google Shape;251;p50"/>
          <p:cNvSpPr txBox="1">
            <a:spLocks noGrp="1"/>
          </p:cNvSpPr>
          <p:nvPr>
            <p:ph type="subTitle" idx="4"/>
          </p:nvPr>
        </p:nvSpPr>
        <p:spPr>
          <a:xfrm>
            <a:off x="823313" y="3528091"/>
            <a:ext cx="30459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51"/>
          <p:cNvGrpSpPr/>
          <p:nvPr/>
        </p:nvGrpSpPr>
        <p:grpSpPr>
          <a:xfrm rot="10800000" flipH="1">
            <a:off x="-2695978" y="-5215555"/>
            <a:ext cx="14472350" cy="14046950"/>
            <a:chOff x="-2541678" y="-3108344"/>
            <a:chExt cx="14472350" cy="14046950"/>
          </a:xfrm>
        </p:grpSpPr>
        <p:sp>
          <p:nvSpPr>
            <p:cNvPr id="254" name="Google Shape;254;p51"/>
            <p:cNvSpPr/>
            <p:nvPr/>
          </p:nvSpPr>
          <p:spPr>
            <a:xfrm rot="4815481">
              <a:off x="-688902" y="-117968"/>
              <a:ext cx="6487146" cy="6538537"/>
            </a:xfrm>
            <a:prstGeom prst="ellipse">
              <a:avLst/>
            </a:prstGeom>
            <a:gradFill>
              <a:gsLst>
                <a:gs pos="0">
                  <a:srgbClr val="1645D3">
                    <a:alpha val="69411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51"/>
            <p:cNvSpPr/>
            <p:nvPr/>
          </p:nvSpPr>
          <p:spPr>
            <a:xfrm rot="4815400">
              <a:off x="-2141868" y="2803227"/>
              <a:ext cx="4917430" cy="4956342"/>
            </a:xfrm>
            <a:prstGeom prst="ellipse">
              <a:avLst/>
            </a:prstGeom>
            <a:gradFill>
              <a:gsLst>
                <a:gs pos="0">
                  <a:srgbClr val="E0FE68">
                    <a:alpha val="51764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51"/>
            <p:cNvSpPr/>
            <p:nvPr/>
          </p:nvSpPr>
          <p:spPr>
            <a:xfrm rot="4815509">
              <a:off x="5243652" y="1596127"/>
              <a:ext cx="6184270" cy="6233244"/>
            </a:xfrm>
            <a:prstGeom prst="ellipse">
              <a:avLst/>
            </a:prstGeom>
            <a:gradFill>
              <a:gsLst>
                <a:gs pos="0">
                  <a:srgbClr val="8AC1DC">
                    <a:alpha val="69411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51"/>
            <p:cNvSpPr/>
            <p:nvPr/>
          </p:nvSpPr>
          <p:spPr>
            <a:xfrm rot="4815446">
              <a:off x="615" y="2340816"/>
              <a:ext cx="7945794" cy="8009071"/>
            </a:xfrm>
            <a:prstGeom prst="ellipse">
              <a:avLst/>
            </a:prstGeom>
            <a:gradFill>
              <a:gsLst>
                <a:gs pos="0">
                  <a:srgbClr val="9900FF">
                    <a:alpha val="65882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51"/>
            <p:cNvSpPr/>
            <p:nvPr/>
          </p:nvSpPr>
          <p:spPr>
            <a:xfrm rot="4815509">
              <a:off x="-1258848" y="-2650073"/>
              <a:ext cx="6184270" cy="6233244"/>
            </a:xfrm>
            <a:prstGeom prst="ellipse">
              <a:avLst/>
            </a:prstGeom>
            <a:gradFill>
              <a:gsLst>
                <a:gs pos="0">
                  <a:srgbClr val="8AC1DC">
                    <a:alpha val="69411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9" name="Google Shape;259;p51"/>
          <p:cNvPicPr preferRelativeResize="0"/>
          <p:nvPr/>
        </p:nvPicPr>
        <p:blipFill rotWithShape="1">
          <a:blip r:embed="rId2">
            <a:alphaModFix amt="21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51"/>
          <p:cNvSpPr txBox="1">
            <a:spLocks noGrp="1"/>
          </p:cNvSpPr>
          <p:nvPr>
            <p:ph type="title" hasCustomPrompt="1"/>
          </p:nvPr>
        </p:nvSpPr>
        <p:spPr>
          <a:xfrm>
            <a:off x="756388" y="1649850"/>
            <a:ext cx="7674000" cy="15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7100" i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61" name="Google Shape;261;p51"/>
          <p:cNvSpPr txBox="1">
            <a:spLocks noGrp="1"/>
          </p:cNvSpPr>
          <p:nvPr>
            <p:ph type="subTitle" idx="1"/>
          </p:nvPr>
        </p:nvSpPr>
        <p:spPr>
          <a:xfrm>
            <a:off x="713613" y="3160450"/>
            <a:ext cx="7674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2" name="Google Shape;262;p51"/>
          <p:cNvSpPr txBox="1">
            <a:spLocks noGrp="1"/>
          </p:cNvSpPr>
          <p:nvPr>
            <p:ph type="subTitle" idx="2"/>
          </p:nvPr>
        </p:nvSpPr>
        <p:spPr>
          <a:xfrm>
            <a:off x="749700" y="228600"/>
            <a:ext cx="76446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_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52"/>
          <p:cNvGrpSpPr/>
          <p:nvPr/>
        </p:nvGrpSpPr>
        <p:grpSpPr>
          <a:xfrm flipH="1">
            <a:off x="-1968263" y="-3531269"/>
            <a:ext cx="14389250" cy="13039425"/>
            <a:chOff x="-2399304" y="-3503994"/>
            <a:chExt cx="14389250" cy="13039425"/>
          </a:xfrm>
        </p:grpSpPr>
        <p:grpSp>
          <p:nvGrpSpPr>
            <p:cNvPr id="265" name="Google Shape;265;p52"/>
            <p:cNvGrpSpPr/>
            <p:nvPr/>
          </p:nvGrpSpPr>
          <p:grpSpPr>
            <a:xfrm>
              <a:off x="-2399304" y="-3503994"/>
              <a:ext cx="14389250" cy="13039425"/>
              <a:chOff x="-2399304" y="-3503994"/>
              <a:chExt cx="14389250" cy="13039425"/>
            </a:xfrm>
          </p:grpSpPr>
          <p:sp>
            <p:nvSpPr>
              <p:cNvPr id="266" name="Google Shape;266;p52"/>
              <p:cNvSpPr/>
              <p:nvPr/>
            </p:nvSpPr>
            <p:spPr>
              <a:xfrm rot="4815481">
                <a:off x="-1871902" y="-1207118"/>
                <a:ext cx="6487146" cy="6538537"/>
              </a:xfrm>
              <a:prstGeom prst="ellipse">
                <a:avLst/>
              </a:prstGeom>
              <a:gradFill>
                <a:gsLst>
                  <a:gs pos="0">
                    <a:srgbClr val="1645D3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52"/>
              <p:cNvSpPr/>
              <p:nvPr/>
            </p:nvSpPr>
            <p:spPr>
              <a:xfrm rot="4815400">
                <a:off x="-323793" y="2375827"/>
                <a:ext cx="4917430" cy="4956342"/>
              </a:xfrm>
              <a:prstGeom prst="ellipse">
                <a:avLst/>
              </a:prstGeom>
              <a:gradFill>
                <a:gsLst>
                  <a:gs pos="0">
                    <a:srgbClr val="E0FE68">
                      <a:alpha val="51764"/>
                    </a:srgbClr>
                  </a:gs>
                  <a:gs pos="51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52"/>
              <p:cNvSpPr/>
              <p:nvPr/>
            </p:nvSpPr>
            <p:spPr>
              <a:xfrm rot="4815509">
                <a:off x="5302927" y="-216148"/>
                <a:ext cx="6184270" cy="6233244"/>
              </a:xfrm>
              <a:prstGeom prst="ellipse">
                <a:avLst/>
              </a:prstGeom>
              <a:gradFill>
                <a:gsLst>
                  <a:gs pos="0">
                    <a:srgbClr val="8AC1DC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52"/>
              <p:cNvSpPr/>
              <p:nvPr/>
            </p:nvSpPr>
            <p:spPr>
              <a:xfrm rot="4815446">
                <a:off x="593465" y="937641"/>
                <a:ext cx="7945794" cy="8009071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65882"/>
                    </a:srgbClr>
                  </a:gs>
                  <a:gs pos="51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52"/>
              <p:cNvSpPr/>
              <p:nvPr/>
            </p:nvSpPr>
            <p:spPr>
              <a:xfrm rot="4815509">
                <a:off x="939427" y="-3045723"/>
                <a:ext cx="6184270" cy="6233244"/>
              </a:xfrm>
              <a:prstGeom prst="ellipse">
                <a:avLst/>
              </a:prstGeom>
              <a:gradFill>
                <a:gsLst>
                  <a:gs pos="0">
                    <a:srgbClr val="8AC1DC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1" name="Google Shape;271;p52"/>
            <p:cNvSpPr/>
            <p:nvPr/>
          </p:nvSpPr>
          <p:spPr>
            <a:xfrm rot="4815400">
              <a:off x="5272082" y="3159802"/>
              <a:ext cx="4917430" cy="4956342"/>
            </a:xfrm>
            <a:prstGeom prst="ellipse">
              <a:avLst/>
            </a:prstGeom>
            <a:gradFill>
              <a:gsLst>
                <a:gs pos="0">
                  <a:srgbClr val="E0FE68">
                    <a:alpha val="51764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2" name="Google Shape;272;p52"/>
          <p:cNvSpPr/>
          <p:nvPr/>
        </p:nvSpPr>
        <p:spPr>
          <a:xfrm rot="-4815481" flipH="1">
            <a:off x="-2109161" y="-3286768"/>
            <a:ext cx="6487146" cy="6538537"/>
          </a:xfrm>
          <a:prstGeom prst="ellipse">
            <a:avLst/>
          </a:prstGeom>
          <a:gradFill>
            <a:gsLst>
              <a:gs pos="0">
                <a:srgbClr val="1645D3">
                  <a:alpha val="69411"/>
                </a:srgbClr>
              </a:gs>
              <a:gs pos="63000">
                <a:srgbClr val="00FFFF">
                  <a:alpha val="0"/>
                </a:srgbClr>
              </a:gs>
              <a:gs pos="100000">
                <a:srgbClr val="FF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52"/>
          <p:cNvPicPr preferRelativeResize="0"/>
          <p:nvPr/>
        </p:nvPicPr>
        <p:blipFill rotWithShape="1">
          <a:blip r:embed="rId2">
            <a:alphaModFix amt="21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2"/>
          <p:cNvSpPr/>
          <p:nvPr/>
        </p:nvSpPr>
        <p:spPr>
          <a:xfrm rot="-4815509" flipH="1">
            <a:off x="-1781639" y="-2959073"/>
            <a:ext cx="6184270" cy="6233244"/>
          </a:xfrm>
          <a:prstGeom prst="ellipse">
            <a:avLst/>
          </a:prstGeom>
          <a:gradFill>
            <a:gsLst>
              <a:gs pos="0">
                <a:srgbClr val="8AC1DC">
                  <a:alpha val="69411"/>
                </a:srgbClr>
              </a:gs>
              <a:gs pos="63000">
                <a:srgbClr val="00FFFF">
                  <a:alpha val="0"/>
                </a:srgbClr>
              </a:gs>
              <a:gs pos="100000">
                <a:srgbClr val="FF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52"/>
          <p:cNvSpPr txBox="1">
            <a:spLocks noGrp="1"/>
          </p:cNvSpPr>
          <p:nvPr>
            <p:ph type="title"/>
          </p:nvPr>
        </p:nvSpPr>
        <p:spPr>
          <a:xfrm>
            <a:off x="2154819" y="658150"/>
            <a:ext cx="48366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800" i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76" name="Google Shape;276;p52"/>
          <p:cNvSpPr txBox="1">
            <a:spLocks noGrp="1"/>
          </p:cNvSpPr>
          <p:nvPr>
            <p:ph type="subTitle" idx="1"/>
          </p:nvPr>
        </p:nvSpPr>
        <p:spPr>
          <a:xfrm>
            <a:off x="2154819" y="1262175"/>
            <a:ext cx="4836600" cy="3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77" name="Google Shape;277;p52"/>
          <p:cNvSpPr txBox="1">
            <a:spLocks noGrp="1"/>
          </p:cNvSpPr>
          <p:nvPr>
            <p:ph type="title" idx="2"/>
          </p:nvPr>
        </p:nvSpPr>
        <p:spPr>
          <a:xfrm>
            <a:off x="2154819" y="2065800"/>
            <a:ext cx="48366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800" i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78" name="Google Shape;278;p52"/>
          <p:cNvSpPr txBox="1">
            <a:spLocks noGrp="1"/>
          </p:cNvSpPr>
          <p:nvPr>
            <p:ph type="subTitle" idx="3"/>
          </p:nvPr>
        </p:nvSpPr>
        <p:spPr>
          <a:xfrm>
            <a:off x="2154819" y="2669825"/>
            <a:ext cx="4836600" cy="3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79" name="Google Shape;279;p52"/>
          <p:cNvSpPr txBox="1">
            <a:spLocks noGrp="1"/>
          </p:cNvSpPr>
          <p:nvPr>
            <p:ph type="title" idx="4"/>
          </p:nvPr>
        </p:nvSpPr>
        <p:spPr>
          <a:xfrm>
            <a:off x="2154819" y="3473450"/>
            <a:ext cx="48366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800" i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80" name="Google Shape;280;p52"/>
          <p:cNvSpPr txBox="1">
            <a:spLocks noGrp="1"/>
          </p:cNvSpPr>
          <p:nvPr>
            <p:ph type="subTitle" idx="5"/>
          </p:nvPr>
        </p:nvSpPr>
        <p:spPr>
          <a:xfrm>
            <a:off x="2154819" y="4077475"/>
            <a:ext cx="4836600" cy="3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5"/>
          <p:cNvGrpSpPr/>
          <p:nvPr/>
        </p:nvGrpSpPr>
        <p:grpSpPr>
          <a:xfrm flipH="1">
            <a:off x="-4423922" y="-4210298"/>
            <a:ext cx="18226943" cy="14425703"/>
            <a:chOff x="-4423922" y="-4210298"/>
            <a:chExt cx="18226943" cy="14425703"/>
          </a:xfrm>
        </p:grpSpPr>
        <p:grpSp>
          <p:nvGrpSpPr>
            <p:cNvPr id="24" name="Google Shape;24;p35"/>
            <p:cNvGrpSpPr/>
            <p:nvPr/>
          </p:nvGrpSpPr>
          <p:grpSpPr>
            <a:xfrm>
              <a:off x="-4423922" y="-4210298"/>
              <a:ext cx="18226943" cy="14425703"/>
              <a:chOff x="-4423922" y="-4210298"/>
              <a:chExt cx="18226943" cy="14425703"/>
            </a:xfrm>
          </p:grpSpPr>
          <p:sp>
            <p:nvSpPr>
              <p:cNvPr id="25" name="Google Shape;25;p35"/>
              <p:cNvSpPr/>
              <p:nvPr/>
            </p:nvSpPr>
            <p:spPr>
              <a:xfrm rot="4815481">
                <a:off x="-3170652" y="-3729568"/>
                <a:ext cx="6487146" cy="6538537"/>
              </a:xfrm>
              <a:prstGeom prst="ellipse">
                <a:avLst/>
              </a:prstGeom>
              <a:gradFill>
                <a:gsLst>
                  <a:gs pos="0">
                    <a:srgbClr val="1645D3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35"/>
              <p:cNvSpPr/>
              <p:nvPr/>
            </p:nvSpPr>
            <p:spPr>
              <a:xfrm rot="4815400">
                <a:off x="6407007" y="-2602123"/>
                <a:ext cx="4917430" cy="4956342"/>
              </a:xfrm>
              <a:prstGeom prst="ellipse">
                <a:avLst/>
              </a:prstGeom>
              <a:gradFill>
                <a:gsLst>
                  <a:gs pos="0">
                    <a:srgbClr val="E0FE68">
                      <a:alpha val="51764"/>
                    </a:srgbClr>
                  </a:gs>
                  <a:gs pos="51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35"/>
              <p:cNvSpPr/>
              <p:nvPr/>
            </p:nvSpPr>
            <p:spPr>
              <a:xfrm rot="4815509">
                <a:off x="7116002" y="-280448"/>
                <a:ext cx="6184270" cy="6233244"/>
              </a:xfrm>
              <a:prstGeom prst="ellipse">
                <a:avLst/>
              </a:prstGeom>
              <a:gradFill>
                <a:gsLst>
                  <a:gs pos="0">
                    <a:srgbClr val="8AC1DC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35"/>
              <p:cNvSpPr/>
              <p:nvPr/>
            </p:nvSpPr>
            <p:spPr>
              <a:xfrm rot="4815446">
                <a:off x="5137140" y="1617616"/>
                <a:ext cx="7945794" cy="8009071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65882"/>
                    </a:srgbClr>
                  </a:gs>
                  <a:gs pos="51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35"/>
              <p:cNvSpPr/>
              <p:nvPr/>
            </p:nvSpPr>
            <p:spPr>
              <a:xfrm rot="4815509">
                <a:off x="-3921173" y="-1322673"/>
                <a:ext cx="6184270" cy="6233244"/>
              </a:xfrm>
              <a:prstGeom prst="ellipse">
                <a:avLst/>
              </a:prstGeom>
              <a:gradFill>
                <a:gsLst>
                  <a:gs pos="0">
                    <a:srgbClr val="8AC1DC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" name="Google Shape;30;p35"/>
            <p:cNvSpPr/>
            <p:nvPr/>
          </p:nvSpPr>
          <p:spPr>
            <a:xfrm rot="4815400">
              <a:off x="-3391368" y="1734202"/>
              <a:ext cx="4917430" cy="4956342"/>
            </a:xfrm>
            <a:prstGeom prst="ellipse">
              <a:avLst/>
            </a:prstGeom>
            <a:gradFill>
              <a:gsLst>
                <a:gs pos="0">
                  <a:srgbClr val="E0FE68">
                    <a:alpha val="51764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" name="Google Shape;31;p35"/>
          <p:cNvPicPr preferRelativeResize="0"/>
          <p:nvPr/>
        </p:nvPicPr>
        <p:blipFill rotWithShape="1">
          <a:blip r:embed="rId2">
            <a:alphaModFix amt="21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5"/>
          <p:cNvSpPr txBox="1">
            <a:spLocks noGrp="1"/>
          </p:cNvSpPr>
          <p:nvPr>
            <p:ph type="subTitle" idx="1"/>
          </p:nvPr>
        </p:nvSpPr>
        <p:spPr>
          <a:xfrm>
            <a:off x="2146938" y="1283175"/>
            <a:ext cx="20802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16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3" name="Google Shape;33;p35"/>
          <p:cNvSpPr txBox="1">
            <a:spLocks noGrp="1"/>
          </p:cNvSpPr>
          <p:nvPr>
            <p:ph type="subTitle" idx="2"/>
          </p:nvPr>
        </p:nvSpPr>
        <p:spPr>
          <a:xfrm>
            <a:off x="2146937" y="1857360"/>
            <a:ext cx="20802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928563" y="1655300"/>
            <a:ext cx="11445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subTitle" idx="3"/>
          </p:nvPr>
        </p:nvSpPr>
        <p:spPr>
          <a:xfrm>
            <a:off x="2146938" y="3165630"/>
            <a:ext cx="20802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16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subTitle" idx="4"/>
          </p:nvPr>
        </p:nvSpPr>
        <p:spPr>
          <a:xfrm>
            <a:off x="2146937" y="3750827"/>
            <a:ext cx="20802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title" idx="5"/>
          </p:nvPr>
        </p:nvSpPr>
        <p:spPr>
          <a:xfrm>
            <a:off x="928563" y="3552775"/>
            <a:ext cx="11445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subTitle" idx="6"/>
          </p:nvPr>
        </p:nvSpPr>
        <p:spPr>
          <a:xfrm>
            <a:off x="5812538" y="1283175"/>
            <a:ext cx="20802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16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subTitle" idx="7"/>
          </p:nvPr>
        </p:nvSpPr>
        <p:spPr>
          <a:xfrm>
            <a:off x="5812538" y="1857360"/>
            <a:ext cx="20802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title" idx="8"/>
          </p:nvPr>
        </p:nvSpPr>
        <p:spPr>
          <a:xfrm>
            <a:off x="4594288" y="1655300"/>
            <a:ext cx="11445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subTitle" idx="9"/>
          </p:nvPr>
        </p:nvSpPr>
        <p:spPr>
          <a:xfrm>
            <a:off x="5812538" y="3165629"/>
            <a:ext cx="20802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16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subTitle" idx="13"/>
          </p:nvPr>
        </p:nvSpPr>
        <p:spPr>
          <a:xfrm>
            <a:off x="5812538" y="3750825"/>
            <a:ext cx="20802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title" idx="14"/>
          </p:nvPr>
        </p:nvSpPr>
        <p:spPr>
          <a:xfrm>
            <a:off x="4594288" y="3552775"/>
            <a:ext cx="11445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title" idx="15"/>
          </p:nvPr>
        </p:nvSpPr>
        <p:spPr>
          <a:xfrm>
            <a:off x="733950" y="457200"/>
            <a:ext cx="7674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53"/>
          <p:cNvGrpSpPr/>
          <p:nvPr/>
        </p:nvGrpSpPr>
        <p:grpSpPr>
          <a:xfrm>
            <a:off x="-2805128" y="-4676619"/>
            <a:ext cx="14472350" cy="14046950"/>
            <a:chOff x="-2541678" y="-3108344"/>
            <a:chExt cx="14472350" cy="14046950"/>
          </a:xfrm>
        </p:grpSpPr>
        <p:sp>
          <p:nvSpPr>
            <p:cNvPr id="283" name="Google Shape;283;p53"/>
            <p:cNvSpPr/>
            <p:nvPr/>
          </p:nvSpPr>
          <p:spPr>
            <a:xfrm rot="4815481">
              <a:off x="-688902" y="-117968"/>
              <a:ext cx="6487146" cy="6538537"/>
            </a:xfrm>
            <a:prstGeom prst="ellipse">
              <a:avLst/>
            </a:prstGeom>
            <a:gradFill>
              <a:gsLst>
                <a:gs pos="0">
                  <a:srgbClr val="1645D3">
                    <a:alpha val="69411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53"/>
            <p:cNvSpPr/>
            <p:nvPr/>
          </p:nvSpPr>
          <p:spPr>
            <a:xfrm rot="4815400">
              <a:off x="-2141868" y="2803227"/>
              <a:ext cx="4917430" cy="4956342"/>
            </a:xfrm>
            <a:prstGeom prst="ellipse">
              <a:avLst/>
            </a:prstGeom>
            <a:gradFill>
              <a:gsLst>
                <a:gs pos="0">
                  <a:srgbClr val="E0FE68">
                    <a:alpha val="51764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53"/>
            <p:cNvSpPr/>
            <p:nvPr/>
          </p:nvSpPr>
          <p:spPr>
            <a:xfrm rot="4815509">
              <a:off x="5243652" y="1596127"/>
              <a:ext cx="6184270" cy="6233244"/>
            </a:xfrm>
            <a:prstGeom prst="ellipse">
              <a:avLst/>
            </a:prstGeom>
            <a:gradFill>
              <a:gsLst>
                <a:gs pos="0">
                  <a:srgbClr val="8AC1DC">
                    <a:alpha val="69411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53"/>
            <p:cNvSpPr/>
            <p:nvPr/>
          </p:nvSpPr>
          <p:spPr>
            <a:xfrm rot="4815446">
              <a:off x="615" y="2340816"/>
              <a:ext cx="7945794" cy="8009071"/>
            </a:xfrm>
            <a:prstGeom prst="ellipse">
              <a:avLst/>
            </a:prstGeom>
            <a:gradFill>
              <a:gsLst>
                <a:gs pos="0">
                  <a:srgbClr val="9900FF">
                    <a:alpha val="65882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53"/>
            <p:cNvSpPr/>
            <p:nvPr/>
          </p:nvSpPr>
          <p:spPr>
            <a:xfrm rot="4815509">
              <a:off x="-1258848" y="-2650073"/>
              <a:ext cx="6184270" cy="6233244"/>
            </a:xfrm>
            <a:prstGeom prst="ellipse">
              <a:avLst/>
            </a:prstGeom>
            <a:gradFill>
              <a:gsLst>
                <a:gs pos="0">
                  <a:srgbClr val="8AC1DC">
                    <a:alpha val="69411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8" name="Google Shape;288;p53"/>
          <p:cNvPicPr preferRelativeResize="0"/>
          <p:nvPr/>
        </p:nvPicPr>
        <p:blipFill rotWithShape="1">
          <a:blip r:embed="rId2">
            <a:alphaModFix amt="21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53"/>
          <p:cNvSpPr txBox="1">
            <a:spLocks noGrp="1"/>
          </p:cNvSpPr>
          <p:nvPr>
            <p:ph type="title"/>
          </p:nvPr>
        </p:nvSpPr>
        <p:spPr>
          <a:xfrm>
            <a:off x="835500" y="2453100"/>
            <a:ext cx="23058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0" name="Google Shape;290;p53"/>
          <p:cNvSpPr txBox="1">
            <a:spLocks noGrp="1"/>
          </p:cNvSpPr>
          <p:nvPr>
            <p:ph type="subTitle" idx="1"/>
          </p:nvPr>
        </p:nvSpPr>
        <p:spPr>
          <a:xfrm>
            <a:off x="835500" y="2691056"/>
            <a:ext cx="23058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53"/>
          <p:cNvSpPr txBox="1">
            <a:spLocks noGrp="1"/>
          </p:cNvSpPr>
          <p:nvPr>
            <p:ph type="title" idx="2"/>
          </p:nvPr>
        </p:nvSpPr>
        <p:spPr>
          <a:xfrm>
            <a:off x="3419116" y="2453100"/>
            <a:ext cx="23058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2" name="Google Shape;292;p53"/>
          <p:cNvSpPr txBox="1">
            <a:spLocks noGrp="1"/>
          </p:cNvSpPr>
          <p:nvPr>
            <p:ph type="subTitle" idx="3"/>
          </p:nvPr>
        </p:nvSpPr>
        <p:spPr>
          <a:xfrm>
            <a:off x="3419116" y="2694757"/>
            <a:ext cx="23058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53"/>
          <p:cNvSpPr txBox="1">
            <a:spLocks noGrp="1"/>
          </p:cNvSpPr>
          <p:nvPr>
            <p:ph type="title" idx="4"/>
          </p:nvPr>
        </p:nvSpPr>
        <p:spPr>
          <a:xfrm>
            <a:off x="6002762" y="2453100"/>
            <a:ext cx="23058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4" name="Google Shape;294;p53"/>
          <p:cNvSpPr txBox="1">
            <a:spLocks noGrp="1"/>
          </p:cNvSpPr>
          <p:nvPr>
            <p:ph type="subTitle" idx="5"/>
          </p:nvPr>
        </p:nvSpPr>
        <p:spPr>
          <a:xfrm>
            <a:off x="6002762" y="2694757"/>
            <a:ext cx="23058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53"/>
          <p:cNvSpPr txBox="1">
            <a:spLocks noGrp="1"/>
          </p:cNvSpPr>
          <p:nvPr>
            <p:ph type="title" idx="6"/>
          </p:nvPr>
        </p:nvSpPr>
        <p:spPr>
          <a:xfrm>
            <a:off x="720000" y="457200"/>
            <a:ext cx="77040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54"/>
          <p:cNvGrpSpPr/>
          <p:nvPr/>
        </p:nvGrpSpPr>
        <p:grpSpPr>
          <a:xfrm>
            <a:off x="-2399304" y="-3503994"/>
            <a:ext cx="14588348" cy="13747800"/>
            <a:chOff x="-2399304" y="-3503994"/>
            <a:chExt cx="14588348" cy="13747800"/>
          </a:xfrm>
        </p:grpSpPr>
        <p:grpSp>
          <p:nvGrpSpPr>
            <p:cNvPr id="298" name="Google Shape;298;p54"/>
            <p:cNvGrpSpPr/>
            <p:nvPr/>
          </p:nvGrpSpPr>
          <p:grpSpPr>
            <a:xfrm>
              <a:off x="-2399304" y="-3503994"/>
              <a:ext cx="14389250" cy="13747800"/>
              <a:chOff x="-2399304" y="-3503994"/>
              <a:chExt cx="14389250" cy="13747800"/>
            </a:xfrm>
          </p:grpSpPr>
          <p:sp>
            <p:nvSpPr>
              <p:cNvPr id="299" name="Google Shape;299;p54"/>
              <p:cNvSpPr/>
              <p:nvPr/>
            </p:nvSpPr>
            <p:spPr>
              <a:xfrm rot="4815481">
                <a:off x="-1871902" y="-1207118"/>
                <a:ext cx="6487146" cy="6538537"/>
              </a:xfrm>
              <a:prstGeom prst="ellipse">
                <a:avLst/>
              </a:prstGeom>
              <a:gradFill>
                <a:gsLst>
                  <a:gs pos="0">
                    <a:srgbClr val="1645D3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54"/>
              <p:cNvSpPr/>
              <p:nvPr/>
            </p:nvSpPr>
            <p:spPr>
              <a:xfrm rot="4815400">
                <a:off x="-1865468" y="2293952"/>
                <a:ext cx="4917430" cy="4956342"/>
              </a:xfrm>
              <a:prstGeom prst="ellipse">
                <a:avLst/>
              </a:prstGeom>
              <a:gradFill>
                <a:gsLst>
                  <a:gs pos="0">
                    <a:srgbClr val="E0FE68">
                      <a:alpha val="51764"/>
                    </a:srgbClr>
                  </a:gs>
                  <a:gs pos="51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54"/>
              <p:cNvSpPr/>
              <p:nvPr/>
            </p:nvSpPr>
            <p:spPr>
              <a:xfrm rot="4815509">
                <a:off x="5302927" y="-216148"/>
                <a:ext cx="6184270" cy="6233244"/>
              </a:xfrm>
              <a:prstGeom prst="ellipse">
                <a:avLst/>
              </a:prstGeom>
              <a:gradFill>
                <a:gsLst>
                  <a:gs pos="0">
                    <a:srgbClr val="8AC1DC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54"/>
              <p:cNvSpPr/>
              <p:nvPr/>
            </p:nvSpPr>
            <p:spPr>
              <a:xfrm rot="4815446">
                <a:off x="1214240" y="1646016"/>
                <a:ext cx="7945794" cy="8009071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65882"/>
                    </a:srgbClr>
                  </a:gs>
                  <a:gs pos="51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54"/>
              <p:cNvSpPr/>
              <p:nvPr/>
            </p:nvSpPr>
            <p:spPr>
              <a:xfrm rot="4815509">
                <a:off x="939427" y="-3045723"/>
                <a:ext cx="6184270" cy="6233244"/>
              </a:xfrm>
              <a:prstGeom prst="ellipse">
                <a:avLst/>
              </a:prstGeom>
              <a:gradFill>
                <a:gsLst>
                  <a:gs pos="0">
                    <a:srgbClr val="8AC1DC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4" name="Google Shape;304;p54"/>
            <p:cNvSpPr/>
            <p:nvPr/>
          </p:nvSpPr>
          <p:spPr>
            <a:xfrm rot="4815446">
              <a:off x="3597065" y="469741"/>
              <a:ext cx="7945794" cy="8009071"/>
            </a:xfrm>
            <a:prstGeom prst="ellipse">
              <a:avLst/>
            </a:prstGeom>
            <a:gradFill>
              <a:gsLst>
                <a:gs pos="0">
                  <a:srgbClr val="9900FF">
                    <a:alpha val="65882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54"/>
            <p:cNvSpPr/>
            <p:nvPr/>
          </p:nvSpPr>
          <p:spPr>
            <a:xfrm rot="4815400">
              <a:off x="149032" y="2532227"/>
              <a:ext cx="4917430" cy="4956342"/>
            </a:xfrm>
            <a:prstGeom prst="ellipse">
              <a:avLst/>
            </a:prstGeom>
            <a:gradFill>
              <a:gsLst>
                <a:gs pos="0">
                  <a:srgbClr val="E0FE68">
                    <a:alpha val="51764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6" name="Google Shape;306;p54"/>
          <p:cNvPicPr preferRelativeResize="0"/>
          <p:nvPr/>
        </p:nvPicPr>
        <p:blipFill rotWithShape="1">
          <a:blip r:embed="rId2">
            <a:alphaModFix amt="21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54"/>
          <p:cNvSpPr txBox="1">
            <a:spLocks noGrp="1"/>
          </p:cNvSpPr>
          <p:nvPr>
            <p:ph type="title"/>
          </p:nvPr>
        </p:nvSpPr>
        <p:spPr>
          <a:xfrm>
            <a:off x="1774204" y="2943150"/>
            <a:ext cx="5595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8" name="Google Shape;308;p54"/>
          <p:cNvSpPr txBox="1">
            <a:spLocks noGrp="1"/>
          </p:cNvSpPr>
          <p:nvPr>
            <p:ph type="subTitle" idx="1"/>
          </p:nvPr>
        </p:nvSpPr>
        <p:spPr>
          <a:xfrm>
            <a:off x="1774188" y="1557275"/>
            <a:ext cx="5595600" cy="12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9" name="Google Shape;309;p54"/>
          <p:cNvSpPr txBox="1">
            <a:spLocks noGrp="1"/>
          </p:cNvSpPr>
          <p:nvPr>
            <p:ph type="subTitle" idx="2"/>
          </p:nvPr>
        </p:nvSpPr>
        <p:spPr>
          <a:xfrm rot="-5400000">
            <a:off x="-1528025" y="2403650"/>
            <a:ext cx="40476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0" name="Google Shape;310;p54"/>
          <p:cNvSpPr txBox="1">
            <a:spLocks noGrp="1"/>
          </p:cNvSpPr>
          <p:nvPr>
            <p:ph type="subTitle" idx="3"/>
          </p:nvPr>
        </p:nvSpPr>
        <p:spPr>
          <a:xfrm rot="5400000">
            <a:off x="6605150" y="2403650"/>
            <a:ext cx="40476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2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55"/>
          <p:cNvGrpSpPr/>
          <p:nvPr/>
        </p:nvGrpSpPr>
        <p:grpSpPr>
          <a:xfrm flipH="1">
            <a:off x="-3456660" y="-3517644"/>
            <a:ext cx="14929448" cy="12821150"/>
            <a:chOff x="-2399304" y="-3503994"/>
            <a:chExt cx="14929448" cy="12821150"/>
          </a:xfrm>
        </p:grpSpPr>
        <p:grpSp>
          <p:nvGrpSpPr>
            <p:cNvPr id="313" name="Google Shape;313;p55"/>
            <p:cNvGrpSpPr/>
            <p:nvPr/>
          </p:nvGrpSpPr>
          <p:grpSpPr>
            <a:xfrm>
              <a:off x="-2399304" y="-3503994"/>
              <a:ext cx="14389250" cy="12821150"/>
              <a:chOff x="-2399304" y="-3503994"/>
              <a:chExt cx="14389250" cy="12821150"/>
            </a:xfrm>
          </p:grpSpPr>
          <p:sp>
            <p:nvSpPr>
              <p:cNvPr id="314" name="Google Shape;314;p55"/>
              <p:cNvSpPr/>
              <p:nvPr/>
            </p:nvSpPr>
            <p:spPr>
              <a:xfrm rot="4815481">
                <a:off x="-1871902" y="-1207118"/>
                <a:ext cx="6487146" cy="6538537"/>
              </a:xfrm>
              <a:prstGeom prst="ellipse">
                <a:avLst/>
              </a:prstGeom>
              <a:gradFill>
                <a:gsLst>
                  <a:gs pos="0">
                    <a:srgbClr val="1645D3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55"/>
              <p:cNvSpPr/>
              <p:nvPr/>
            </p:nvSpPr>
            <p:spPr>
              <a:xfrm rot="4815400">
                <a:off x="-1865468" y="2293952"/>
                <a:ext cx="4917430" cy="4956342"/>
              </a:xfrm>
              <a:prstGeom prst="ellipse">
                <a:avLst/>
              </a:prstGeom>
              <a:gradFill>
                <a:gsLst>
                  <a:gs pos="0">
                    <a:srgbClr val="E0FE68">
                      <a:alpha val="51764"/>
                    </a:srgbClr>
                  </a:gs>
                  <a:gs pos="51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55"/>
              <p:cNvSpPr/>
              <p:nvPr/>
            </p:nvSpPr>
            <p:spPr>
              <a:xfrm rot="4815509">
                <a:off x="5302927" y="-216148"/>
                <a:ext cx="6184270" cy="6233244"/>
              </a:xfrm>
              <a:prstGeom prst="ellipse">
                <a:avLst/>
              </a:prstGeom>
              <a:gradFill>
                <a:gsLst>
                  <a:gs pos="0">
                    <a:srgbClr val="8AC1DC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55"/>
              <p:cNvSpPr/>
              <p:nvPr/>
            </p:nvSpPr>
            <p:spPr>
              <a:xfrm rot="4815446">
                <a:off x="1875915" y="719366"/>
                <a:ext cx="7945794" cy="8009071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65882"/>
                    </a:srgbClr>
                  </a:gs>
                  <a:gs pos="51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55"/>
              <p:cNvSpPr/>
              <p:nvPr/>
            </p:nvSpPr>
            <p:spPr>
              <a:xfrm rot="4815509">
                <a:off x="939427" y="-3045723"/>
                <a:ext cx="6184270" cy="6233244"/>
              </a:xfrm>
              <a:prstGeom prst="ellipse">
                <a:avLst/>
              </a:prstGeom>
              <a:gradFill>
                <a:gsLst>
                  <a:gs pos="0">
                    <a:srgbClr val="8AC1DC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9" name="Google Shape;319;p55"/>
            <p:cNvSpPr/>
            <p:nvPr/>
          </p:nvSpPr>
          <p:spPr>
            <a:xfrm rot="4815446">
              <a:off x="3938165" y="-2565884"/>
              <a:ext cx="7945794" cy="8009071"/>
            </a:xfrm>
            <a:prstGeom prst="ellipse">
              <a:avLst/>
            </a:prstGeom>
            <a:gradFill>
              <a:gsLst>
                <a:gs pos="0">
                  <a:srgbClr val="9900FF">
                    <a:alpha val="65882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55"/>
            <p:cNvSpPr/>
            <p:nvPr/>
          </p:nvSpPr>
          <p:spPr>
            <a:xfrm rot="4815400">
              <a:off x="5272082" y="3159802"/>
              <a:ext cx="4917430" cy="4956342"/>
            </a:xfrm>
            <a:prstGeom prst="ellipse">
              <a:avLst/>
            </a:prstGeom>
            <a:gradFill>
              <a:gsLst>
                <a:gs pos="0">
                  <a:srgbClr val="E0FE68">
                    <a:alpha val="51764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1" name="Google Shape;321;p55"/>
          <p:cNvPicPr preferRelativeResize="0"/>
          <p:nvPr/>
        </p:nvPicPr>
        <p:blipFill rotWithShape="1">
          <a:blip r:embed="rId2">
            <a:alphaModFix amt="21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55"/>
          <p:cNvSpPr txBox="1">
            <a:spLocks noGrp="1"/>
          </p:cNvSpPr>
          <p:nvPr>
            <p:ph type="title"/>
          </p:nvPr>
        </p:nvSpPr>
        <p:spPr>
          <a:xfrm>
            <a:off x="856050" y="457200"/>
            <a:ext cx="74310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56"/>
          <p:cNvGrpSpPr/>
          <p:nvPr/>
        </p:nvGrpSpPr>
        <p:grpSpPr>
          <a:xfrm>
            <a:off x="-4423922" y="-4210298"/>
            <a:ext cx="18226943" cy="14425703"/>
            <a:chOff x="-4423922" y="-4210298"/>
            <a:chExt cx="18226943" cy="14425703"/>
          </a:xfrm>
        </p:grpSpPr>
        <p:grpSp>
          <p:nvGrpSpPr>
            <p:cNvPr id="325" name="Google Shape;325;p56"/>
            <p:cNvGrpSpPr/>
            <p:nvPr/>
          </p:nvGrpSpPr>
          <p:grpSpPr>
            <a:xfrm>
              <a:off x="-4423922" y="-4210298"/>
              <a:ext cx="18226943" cy="14425703"/>
              <a:chOff x="-4423922" y="-4210298"/>
              <a:chExt cx="18226943" cy="14425703"/>
            </a:xfrm>
          </p:grpSpPr>
          <p:sp>
            <p:nvSpPr>
              <p:cNvPr id="326" name="Google Shape;326;p56"/>
              <p:cNvSpPr/>
              <p:nvPr/>
            </p:nvSpPr>
            <p:spPr>
              <a:xfrm rot="4815481">
                <a:off x="-3170652" y="-3729568"/>
                <a:ext cx="6487146" cy="6538537"/>
              </a:xfrm>
              <a:prstGeom prst="ellipse">
                <a:avLst/>
              </a:prstGeom>
              <a:gradFill>
                <a:gsLst>
                  <a:gs pos="0">
                    <a:srgbClr val="1645D3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56"/>
              <p:cNvSpPr/>
              <p:nvPr/>
            </p:nvSpPr>
            <p:spPr>
              <a:xfrm rot="4815400">
                <a:off x="6407007" y="-2602123"/>
                <a:ext cx="4917430" cy="4956342"/>
              </a:xfrm>
              <a:prstGeom prst="ellipse">
                <a:avLst/>
              </a:prstGeom>
              <a:gradFill>
                <a:gsLst>
                  <a:gs pos="0">
                    <a:srgbClr val="E0FE68">
                      <a:alpha val="51764"/>
                    </a:srgbClr>
                  </a:gs>
                  <a:gs pos="51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56"/>
              <p:cNvSpPr/>
              <p:nvPr/>
            </p:nvSpPr>
            <p:spPr>
              <a:xfrm rot="4815509">
                <a:off x="7116002" y="-280448"/>
                <a:ext cx="6184270" cy="6233244"/>
              </a:xfrm>
              <a:prstGeom prst="ellipse">
                <a:avLst/>
              </a:prstGeom>
              <a:gradFill>
                <a:gsLst>
                  <a:gs pos="0">
                    <a:srgbClr val="8AC1DC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56"/>
              <p:cNvSpPr/>
              <p:nvPr/>
            </p:nvSpPr>
            <p:spPr>
              <a:xfrm rot="4815446">
                <a:off x="5137140" y="1617616"/>
                <a:ext cx="7945794" cy="8009071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65882"/>
                    </a:srgbClr>
                  </a:gs>
                  <a:gs pos="51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56"/>
              <p:cNvSpPr/>
              <p:nvPr/>
            </p:nvSpPr>
            <p:spPr>
              <a:xfrm rot="4815509">
                <a:off x="-3921173" y="-1322673"/>
                <a:ext cx="6184270" cy="6233244"/>
              </a:xfrm>
              <a:prstGeom prst="ellipse">
                <a:avLst/>
              </a:prstGeom>
              <a:gradFill>
                <a:gsLst>
                  <a:gs pos="0">
                    <a:srgbClr val="8AC1DC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1" name="Google Shape;331;p56"/>
            <p:cNvSpPr/>
            <p:nvPr/>
          </p:nvSpPr>
          <p:spPr>
            <a:xfrm rot="4815400">
              <a:off x="-3391368" y="1734202"/>
              <a:ext cx="4917430" cy="4956342"/>
            </a:xfrm>
            <a:prstGeom prst="ellipse">
              <a:avLst/>
            </a:prstGeom>
            <a:gradFill>
              <a:gsLst>
                <a:gs pos="0">
                  <a:srgbClr val="E0FE68">
                    <a:alpha val="51764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2" name="Google Shape;332;p56"/>
          <p:cNvPicPr preferRelativeResize="0"/>
          <p:nvPr/>
        </p:nvPicPr>
        <p:blipFill rotWithShape="1">
          <a:blip r:embed="rId2">
            <a:alphaModFix amt="21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56"/>
          <p:cNvSpPr txBox="1">
            <a:spLocks noGrp="1"/>
          </p:cNvSpPr>
          <p:nvPr>
            <p:ph type="title"/>
          </p:nvPr>
        </p:nvSpPr>
        <p:spPr>
          <a:xfrm>
            <a:off x="856050" y="457200"/>
            <a:ext cx="74310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_1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57"/>
          <p:cNvGrpSpPr/>
          <p:nvPr/>
        </p:nvGrpSpPr>
        <p:grpSpPr>
          <a:xfrm>
            <a:off x="-2791503" y="-4001294"/>
            <a:ext cx="15292548" cy="13876400"/>
            <a:chOff x="-2541678" y="-3503994"/>
            <a:chExt cx="15292548" cy="13876400"/>
          </a:xfrm>
        </p:grpSpPr>
        <p:sp>
          <p:nvSpPr>
            <p:cNvPr id="336" name="Google Shape;336;p57"/>
            <p:cNvSpPr/>
            <p:nvPr/>
          </p:nvSpPr>
          <p:spPr>
            <a:xfrm rot="4815481">
              <a:off x="-688902" y="-117968"/>
              <a:ext cx="6487146" cy="6538537"/>
            </a:xfrm>
            <a:prstGeom prst="ellipse">
              <a:avLst/>
            </a:prstGeom>
            <a:gradFill>
              <a:gsLst>
                <a:gs pos="0">
                  <a:srgbClr val="1645D3">
                    <a:alpha val="69411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57"/>
            <p:cNvSpPr/>
            <p:nvPr/>
          </p:nvSpPr>
          <p:spPr>
            <a:xfrm rot="4815400">
              <a:off x="-2141868" y="2803227"/>
              <a:ext cx="4917430" cy="4956342"/>
            </a:xfrm>
            <a:prstGeom prst="ellipse">
              <a:avLst/>
            </a:prstGeom>
            <a:gradFill>
              <a:gsLst>
                <a:gs pos="0">
                  <a:srgbClr val="E0FE68">
                    <a:alpha val="51764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57"/>
            <p:cNvSpPr/>
            <p:nvPr/>
          </p:nvSpPr>
          <p:spPr>
            <a:xfrm rot="4815509">
              <a:off x="5302927" y="-216148"/>
              <a:ext cx="6184270" cy="6233244"/>
            </a:xfrm>
            <a:prstGeom prst="ellipse">
              <a:avLst/>
            </a:prstGeom>
            <a:gradFill>
              <a:gsLst>
                <a:gs pos="0">
                  <a:srgbClr val="8AC1DC">
                    <a:alpha val="69411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57"/>
            <p:cNvSpPr/>
            <p:nvPr/>
          </p:nvSpPr>
          <p:spPr>
            <a:xfrm rot="4815446">
              <a:off x="4158890" y="1774616"/>
              <a:ext cx="7945794" cy="8009071"/>
            </a:xfrm>
            <a:prstGeom prst="ellipse">
              <a:avLst/>
            </a:prstGeom>
            <a:gradFill>
              <a:gsLst>
                <a:gs pos="0">
                  <a:srgbClr val="9900FF">
                    <a:alpha val="65882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57"/>
            <p:cNvSpPr/>
            <p:nvPr/>
          </p:nvSpPr>
          <p:spPr>
            <a:xfrm rot="4815509">
              <a:off x="939427" y="-3045723"/>
              <a:ext cx="6184270" cy="6233244"/>
            </a:xfrm>
            <a:prstGeom prst="ellipse">
              <a:avLst/>
            </a:prstGeom>
            <a:gradFill>
              <a:gsLst>
                <a:gs pos="0">
                  <a:srgbClr val="8AC1DC">
                    <a:alpha val="69411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41" name="Google Shape;341;p57"/>
          <p:cNvPicPr preferRelativeResize="0"/>
          <p:nvPr/>
        </p:nvPicPr>
        <p:blipFill rotWithShape="1">
          <a:blip r:embed="rId2">
            <a:alphaModFix amt="21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7"/>
          <p:cNvSpPr/>
          <p:nvPr/>
        </p:nvSpPr>
        <p:spPr>
          <a:xfrm rot="5984600" flipH="1">
            <a:off x="53507" y="-2262818"/>
            <a:ext cx="4917430" cy="4956342"/>
          </a:xfrm>
          <a:prstGeom prst="ellipse">
            <a:avLst/>
          </a:prstGeom>
          <a:gradFill>
            <a:gsLst>
              <a:gs pos="0">
                <a:srgbClr val="E0FE68">
                  <a:alpha val="51764"/>
                </a:srgbClr>
              </a:gs>
              <a:gs pos="51000">
                <a:srgbClr val="00FFFF">
                  <a:alpha val="0"/>
                </a:srgbClr>
              </a:gs>
              <a:gs pos="100000">
                <a:srgbClr val="FF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57"/>
          <p:cNvSpPr txBox="1">
            <a:spLocks noGrp="1"/>
          </p:cNvSpPr>
          <p:nvPr>
            <p:ph type="title"/>
          </p:nvPr>
        </p:nvSpPr>
        <p:spPr>
          <a:xfrm>
            <a:off x="1200650" y="1292950"/>
            <a:ext cx="2296800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4" name="Google Shape;344;p57"/>
          <p:cNvSpPr txBox="1">
            <a:spLocks noGrp="1"/>
          </p:cNvSpPr>
          <p:nvPr>
            <p:ph type="subTitle" idx="1"/>
          </p:nvPr>
        </p:nvSpPr>
        <p:spPr>
          <a:xfrm>
            <a:off x="1200700" y="1558425"/>
            <a:ext cx="22968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57"/>
          <p:cNvSpPr txBox="1">
            <a:spLocks noGrp="1"/>
          </p:cNvSpPr>
          <p:nvPr>
            <p:ph type="title" idx="2"/>
          </p:nvPr>
        </p:nvSpPr>
        <p:spPr>
          <a:xfrm>
            <a:off x="1200650" y="2439038"/>
            <a:ext cx="2296800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6" name="Google Shape;346;p57"/>
          <p:cNvSpPr txBox="1">
            <a:spLocks noGrp="1"/>
          </p:cNvSpPr>
          <p:nvPr>
            <p:ph type="subTitle" idx="3"/>
          </p:nvPr>
        </p:nvSpPr>
        <p:spPr>
          <a:xfrm>
            <a:off x="1200700" y="2706256"/>
            <a:ext cx="22968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57"/>
          <p:cNvSpPr txBox="1">
            <a:spLocks noGrp="1"/>
          </p:cNvSpPr>
          <p:nvPr>
            <p:ph type="title" idx="4"/>
          </p:nvPr>
        </p:nvSpPr>
        <p:spPr>
          <a:xfrm>
            <a:off x="1200650" y="3585125"/>
            <a:ext cx="2296800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8" name="Google Shape;348;p57"/>
          <p:cNvSpPr txBox="1">
            <a:spLocks noGrp="1"/>
          </p:cNvSpPr>
          <p:nvPr>
            <p:ph type="subTitle" idx="5"/>
          </p:nvPr>
        </p:nvSpPr>
        <p:spPr>
          <a:xfrm>
            <a:off x="1200700" y="3854088"/>
            <a:ext cx="22968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57"/>
          <p:cNvSpPr txBox="1">
            <a:spLocks noGrp="1"/>
          </p:cNvSpPr>
          <p:nvPr>
            <p:ph type="title" idx="6"/>
          </p:nvPr>
        </p:nvSpPr>
        <p:spPr>
          <a:xfrm>
            <a:off x="5646550" y="1292950"/>
            <a:ext cx="2296800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0" name="Google Shape;350;p57"/>
          <p:cNvSpPr txBox="1">
            <a:spLocks noGrp="1"/>
          </p:cNvSpPr>
          <p:nvPr>
            <p:ph type="subTitle" idx="7"/>
          </p:nvPr>
        </p:nvSpPr>
        <p:spPr>
          <a:xfrm>
            <a:off x="5646550" y="1558425"/>
            <a:ext cx="22968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7"/>
          <p:cNvSpPr txBox="1">
            <a:spLocks noGrp="1"/>
          </p:cNvSpPr>
          <p:nvPr>
            <p:ph type="title" idx="8"/>
          </p:nvPr>
        </p:nvSpPr>
        <p:spPr>
          <a:xfrm>
            <a:off x="5646550" y="2439445"/>
            <a:ext cx="2296800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2" name="Google Shape;352;p57"/>
          <p:cNvSpPr txBox="1">
            <a:spLocks noGrp="1"/>
          </p:cNvSpPr>
          <p:nvPr>
            <p:ph type="subTitle" idx="9"/>
          </p:nvPr>
        </p:nvSpPr>
        <p:spPr>
          <a:xfrm>
            <a:off x="5646550" y="2706256"/>
            <a:ext cx="22968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57"/>
          <p:cNvSpPr txBox="1">
            <a:spLocks noGrp="1"/>
          </p:cNvSpPr>
          <p:nvPr>
            <p:ph type="title" idx="13"/>
          </p:nvPr>
        </p:nvSpPr>
        <p:spPr>
          <a:xfrm>
            <a:off x="5646550" y="3588102"/>
            <a:ext cx="2296800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4" name="Google Shape;354;p57"/>
          <p:cNvSpPr txBox="1">
            <a:spLocks noGrp="1"/>
          </p:cNvSpPr>
          <p:nvPr>
            <p:ph type="subTitle" idx="14"/>
          </p:nvPr>
        </p:nvSpPr>
        <p:spPr>
          <a:xfrm>
            <a:off x="5646550" y="3854088"/>
            <a:ext cx="22968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57"/>
          <p:cNvSpPr txBox="1">
            <a:spLocks noGrp="1"/>
          </p:cNvSpPr>
          <p:nvPr>
            <p:ph type="title" idx="15"/>
          </p:nvPr>
        </p:nvSpPr>
        <p:spPr>
          <a:xfrm>
            <a:off x="720000" y="457200"/>
            <a:ext cx="77040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58"/>
          <p:cNvGrpSpPr/>
          <p:nvPr/>
        </p:nvGrpSpPr>
        <p:grpSpPr>
          <a:xfrm>
            <a:off x="-3456654" y="-3517644"/>
            <a:ext cx="14929448" cy="12821150"/>
            <a:chOff x="-2399304" y="-3503994"/>
            <a:chExt cx="14929448" cy="12821150"/>
          </a:xfrm>
        </p:grpSpPr>
        <p:grpSp>
          <p:nvGrpSpPr>
            <p:cNvPr id="358" name="Google Shape;358;p58"/>
            <p:cNvGrpSpPr/>
            <p:nvPr/>
          </p:nvGrpSpPr>
          <p:grpSpPr>
            <a:xfrm>
              <a:off x="-2399304" y="-3503994"/>
              <a:ext cx="14389250" cy="12821150"/>
              <a:chOff x="-2399304" y="-3503994"/>
              <a:chExt cx="14389250" cy="12821150"/>
            </a:xfrm>
          </p:grpSpPr>
          <p:sp>
            <p:nvSpPr>
              <p:cNvPr id="359" name="Google Shape;359;p58"/>
              <p:cNvSpPr/>
              <p:nvPr/>
            </p:nvSpPr>
            <p:spPr>
              <a:xfrm rot="4815481">
                <a:off x="-1871902" y="-1207118"/>
                <a:ext cx="6487146" cy="6538537"/>
              </a:xfrm>
              <a:prstGeom prst="ellipse">
                <a:avLst/>
              </a:prstGeom>
              <a:gradFill>
                <a:gsLst>
                  <a:gs pos="0">
                    <a:srgbClr val="1645D3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58"/>
              <p:cNvSpPr/>
              <p:nvPr/>
            </p:nvSpPr>
            <p:spPr>
              <a:xfrm rot="4815400">
                <a:off x="-1865468" y="2293952"/>
                <a:ext cx="4917430" cy="4956342"/>
              </a:xfrm>
              <a:prstGeom prst="ellipse">
                <a:avLst/>
              </a:prstGeom>
              <a:gradFill>
                <a:gsLst>
                  <a:gs pos="0">
                    <a:srgbClr val="E0FE68">
                      <a:alpha val="51764"/>
                    </a:srgbClr>
                  </a:gs>
                  <a:gs pos="51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58"/>
              <p:cNvSpPr/>
              <p:nvPr/>
            </p:nvSpPr>
            <p:spPr>
              <a:xfrm rot="4815509">
                <a:off x="5302927" y="-216148"/>
                <a:ext cx="6184270" cy="6233244"/>
              </a:xfrm>
              <a:prstGeom prst="ellipse">
                <a:avLst/>
              </a:prstGeom>
              <a:gradFill>
                <a:gsLst>
                  <a:gs pos="0">
                    <a:srgbClr val="8AC1DC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58"/>
              <p:cNvSpPr/>
              <p:nvPr/>
            </p:nvSpPr>
            <p:spPr>
              <a:xfrm rot="4815446">
                <a:off x="1875915" y="719366"/>
                <a:ext cx="7945794" cy="8009071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65882"/>
                    </a:srgbClr>
                  </a:gs>
                  <a:gs pos="51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58"/>
              <p:cNvSpPr/>
              <p:nvPr/>
            </p:nvSpPr>
            <p:spPr>
              <a:xfrm rot="4815509">
                <a:off x="939427" y="-3045723"/>
                <a:ext cx="6184270" cy="6233244"/>
              </a:xfrm>
              <a:prstGeom prst="ellipse">
                <a:avLst/>
              </a:prstGeom>
              <a:gradFill>
                <a:gsLst>
                  <a:gs pos="0">
                    <a:srgbClr val="8AC1DC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4" name="Google Shape;364;p58"/>
            <p:cNvSpPr/>
            <p:nvPr/>
          </p:nvSpPr>
          <p:spPr>
            <a:xfrm rot="4815446">
              <a:off x="3938165" y="-2565884"/>
              <a:ext cx="7945794" cy="8009071"/>
            </a:xfrm>
            <a:prstGeom prst="ellipse">
              <a:avLst/>
            </a:prstGeom>
            <a:gradFill>
              <a:gsLst>
                <a:gs pos="0">
                  <a:srgbClr val="9900FF">
                    <a:alpha val="65882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58"/>
            <p:cNvSpPr/>
            <p:nvPr/>
          </p:nvSpPr>
          <p:spPr>
            <a:xfrm rot="4815400">
              <a:off x="5272082" y="3159802"/>
              <a:ext cx="4917430" cy="4956342"/>
            </a:xfrm>
            <a:prstGeom prst="ellipse">
              <a:avLst/>
            </a:prstGeom>
            <a:gradFill>
              <a:gsLst>
                <a:gs pos="0">
                  <a:srgbClr val="E0FE68">
                    <a:alpha val="51764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6" name="Google Shape;366;p58"/>
          <p:cNvPicPr preferRelativeResize="0"/>
          <p:nvPr/>
        </p:nvPicPr>
        <p:blipFill rotWithShape="1">
          <a:blip r:embed="rId2">
            <a:alphaModFix amt="21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8"/>
          <p:cNvSpPr txBox="1">
            <a:spLocks noGrp="1"/>
          </p:cNvSpPr>
          <p:nvPr>
            <p:ph type="title"/>
          </p:nvPr>
        </p:nvSpPr>
        <p:spPr>
          <a:xfrm>
            <a:off x="2088000" y="678500"/>
            <a:ext cx="4968000" cy="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58"/>
          <p:cNvSpPr txBox="1">
            <a:spLocks noGrp="1"/>
          </p:cNvSpPr>
          <p:nvPr>
            <p:ph type="subTitle" idx="1"/>
          </p:nvPr>
        </p:nvSpPr>
        <p:spPr>
          <a:xfrm>
            <a:off x="2708263" y="2315513"/>
            <a:ext cx="3727500" cy="9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58"/>
          <p:cNvSpPr txBox="1"/>
          <p:nvPr/>
        </p:nvSpPr>
        <p:spPr>
          <a:xfrm>
            <a:off x="2708263" y="3336588"/>
            <a:ext cx="37275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lang="en" sz="1100" b="1" i="0" u="none" strike="noStrike" cap="none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1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lang="en" sz="1100" b="1" i="0" u="none" strike="noStrike" cap="none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1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lang="en" sz="1100" b="1" i="0" u="none" strike="noStrike" cap="none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100" b="1" i="0" u="none" strike="noStrike" cap="none">
              <a:solidFill>
                <a:schemeClr val="dk1"/>
              </a:solidFill>
              <a:highlight>
                <a:srgbClr val="DFDEFC"/>
              </a:highlight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70" name="Google Shape;370;p58"/>
          <p:cNvSpPr txBox="1">
            <a:spLocks noGrp="1"/>
          </p:cNvSpPr>
          <p:nvPr>
            <p:ph type="subTitle" idx="2"/>
          </p:nvPr>
        </p:nvSpPr>
        <p:spPr>
          <a:xfrm>
            <a:off x="749700" y="4599700"/>
            <a:ext cx="76446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60"/>
          <p:cNvGrpSpPr/>
          <p:nvPr/>
        </p:nvGrpSpPr>
        <p:grpSpPr>
          <a:xfrm>
            <a:off x="-2805128" y="-4676619"/>
            <a:ext cx="14472350" cy="14046950"/>
            <a:chOff x="-2541678" y="-3108344"/>
            <a:chExt cx="14472350" cy="14046950"/>
          </a:xfrm>
        </p:grpSpPr>
        <p:sp>
          <p:nvSpPr>
            <p:cNvPr id="374" name="Google Shape;374;p60"/>
            <p:cNvSpPr/>
            <p:nvPr/>
          </p:nvSpPr>
          <p:spPr>
            <a:xfrm rot="4815481">
              <a:off x="-688902" y="-117968"/>
              <a:ext cx="6487146" cy="6538537"/>
            </a:xfrm>
            <a:prstGeom prst="ellipse">
              <a:avLst/>
            </a:prstGeom>
            <a:gradFill>
              <a:gsLst>
                <a:gs pos="0">
                  <a:srgbClr val="1645D3">
                    <a:alpha val="69411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60"/>
            <p:cNvSpPr/>
            <p:nvPr/>
          </p:nvSpPr>
          <p:spPr>
            <a:xfrm rot="4815400">
              <a:off x="-2141868" y="2803227"/>
              <a:ext cx="4917430" cy="4956342"/>
            </a:xfrm>
            <a:prstGeom prst="ellipse">
              <a:avLst/>
            </a:prstGeom>
            <a:gradFill>
              <a:gsLst>
                <a:gs pos="0">
                  <a:srgbClr val="E0FE68">
                    <a:alpha val="51764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60"/>
            <p:cNvSpPr/>
            <p:nvPr/>
          </p:nvSpPr>
          <p:spPr>
            <a:xfrm rot="4815509">
              <a:off x="5243652" y="1596127"/>
              <a:ext cx="6184270" cy="6233244"/>
            </a:xfrm>
            <a:prstGeom prst="ellipse">
              <a:avLst/>
            </a:prstGeom>
            <a:gradFill>
              <a:gsLst>
                <a:gs pos="0">
                  <a:srgbClr val="8AC1DC">
                    <a:alpha val="69411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60"/>
            <p:cNvSpPr/>
            <p:nvPr/>
          </p:nvSpPr>
          <p:spPr>
            <a:xfrm rot="4815446">
              <a:off x="615" y="2340816"/>
              <a:ext cx="7945794" cy="8009071"/>
            </a:xfrm>
            <a:prstGeom prst="ellipse">
              <a:avLst/>
            </a:prstGeom>
            <a:gradFill>
              <a:gsLst>
                <a:gs pos="0">
                  <a:srgbClr val="9900FF">
                    <a:alpha val="65882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60"/>
            <p:cNvSpPr/>
            <p:nvPr/>
          </p:nvSpPr>
          <p:spPr>
            <a:xfrm rot="4815509">
              <a:off x="-1258848" y="-2650073"/>
              <a:ext cx="6184270" cy="6233244"/>
            </a:xfrm>
            <a:prstGeom prst="ellipse">
              <a:avLst/>
            </a:prstGeom>
            <a:gradFill>
              <a:gsLst>
                <a:gs pos="0">
                  <a:srgbClr val="8AC1DC">
                    <a:alpha val="69411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79" name="Google Shape;379;p60"/>
          <p:cNvPicPr preferRelativeResize="0"/>
          <p:nvPr/>
        </p:nvPicPr>
        <p:blipFill rotWithShape="1">
          <a:blip r:embed="rId2">
            <a:alphaModFix amt="21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solidFill>
          <a:schemeClr val="accent2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61"/>
          <p:cNvGrpSpPr/>
          <p:nvPr/>
        </p:nvGrpSpPr>
        <p:grpSpPr>
          <a:xfrm flipH="1">
            <a:off x="-3456660" y="-3517644"/>
            <a:ext cx="14929448" cy="12821150"/>
            <a:chOff x="-2399304" y="-3503994"/>
            <a:chExt cx="14929448" cy="12821150"/>
          </a:xfrm>
        </p:grpSpPr>
        <p:grpSp>
          <p:nvGrpSpPr>
            <p:cNvPr id="382" name="Google Shape;382;p61"/>
            <p:cNvGrpSpPr/>
            <p:nvPr/>
          </p:nvGrpSpPr>
          <p:grpSpPr>
            <a:xfrm>
              <a:off x="-2399304" y="-3503994"/>
              <a:ext cx="14389250" cy="12821150"/>
              <a:chOff x="-2399304" y="-3503994"/>
              <a:chExt cx="14389250" cy="12821150"/>
            </a:xfrm>
          </p:grpSpPr>
          <p:sp>
            <p:nvSpPr>
              <p:cNvPr id="383" name="Google Shape;383;p61"/>
              <p:cNvSpPr/>
              <p:nvPr/>
            </p:nvSpPr>
            <p:spPr>
              <a:xfrm rot="4815481">
                <a:off x="-1871902" y="-1207118"/>
                <a:ext cx="6487146" cy="6538537"/>
              </a:xfrm>
              <a:prstGeom prst="ellipse">
                <a:avLst/>
              </a:prstGeom>
              <a:gradFill>
                <a:gsLst>
                  <a:gs pos="0">
                    <a:srgbClr val="1645D3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61"/>
              <p:cNvSpPr/>
              <p:nvPr/>
            </p:nvSpPr>
            <p:spPr>
              <a:xfrm rot="4815400">
                <a:off x="-1865468" y="2293952"/>
                <a:ext cx="4917430" cy="4956342"/>
              </a:xfrm>
              <a:prstGeom prst="ellipse">
                <a:avLst/>
              </a:prstGeom>
              <a:gradFill>
                <a:gsLst>
                  <a:gs pos="0">
                    <a:srgbClr val="E0FE68">
                      <a:alpha val="51764"/>
                    </a:srgbClr>
                  </a:gs>
                  <a:gs pos="51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61"/>
              <p:cNvSpPr/>
              <p:nvPr/>
            </p:nvSpPr>
            <p:spPr>
              <a:xfrm rot="4815509">
                <a:off x="5302927" y="-216148"/>
                <a:ext cx="6184270" cy="6233244"/>
              </a:xfrm>
              <a:prstGeom prst="ellipse">
                <a:avLst/>
              </a:prstGeom>
              <a:gradFill>
                <a:gsLst>
                  <a:gs pos="0">
                    <a:srgbClr val="8AC1DC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61"/>
              <p:cNvSpPr/>
              <p:nvPr/>
            </p:nvSpPr>
            <p:spPr>
              <a:xfrm rot="4815446">
                <a:off x="1875915" y="719366"/>
                <a:ext cx="7945794" cy="8009071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65882"/>
                    </a:srgbClr>
                  </a:gs>
                  <a:gs pos="51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61"/>
              <p:cNvSpPr/>
              <p:nvPr/>
            </p:nvSpPr>
            <p:spPr>
              <a:xfrm rot="4815509">
                <a:off x="939427" y="-3045723"/>
                <a:ext cx="6184270" cy="6233244"/>
              </a:xfrm>
              <a:prstGeom prst="ellipse">
                <a:avLst/>
              </a:prstGeom>
              <a:gradFill>
                <a:gsLst>
                  <a:gs pos="0">
                    <a:srgbClr val="8AC1DC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8" name="Google Shape;388;p61"/>
            <p:cNvSpPr/>
            <p:nvPr/>
          </p:nvSpPr>
          <p:spPr>
            <a:xfrm rot="4815446">
              <a:off x="3938165" y="-2565884"/>
              <a:ext cx="7945794" cy="8009071"/>
            </a:xfrm>
            <a:prstGeom prst="ellipse">
              <a:avLst/>
            </a:prstGeom>
            <a:gradFill>
              <a:gsLst>
                <a:gs pos="0">
                  <a:srgbClr val="E0FE68">
                    <a:alpha val="51764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61"/>
            <p:cNvSpPr/>
            <p:nvPr/>
          </p:nvSpPr>
          <p:spPr>
            <a:xfrm rot="4815400">
              <a:off x="5272082" y="3159802"/>
              <a:ext cx="4917430" cy="4956342"/>
            </a:xfrm>
            <a:prstGeom prst="ellipse">
              <a:avLst/>
            </a:prstGeom>
            <a:gradFill>
              <a:gsLst>
                <a:gs pos="0">
                  <a:srgbClr val="E0FE68">
                    <a:alpha val="51764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90" name="Google Shape;390;p61"/>
          <p:cNvPicPr preferRelativeResize="0"/>
          <p:nvPr/>
        </p:nvPicPr>
        <p:blipFill rotWithShape="1">
          <a:blip r:embed="rId2">
            <a:alphaModFix amt="21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36"/>
          <p:cNvGrpSpPr/>
          <p:nvPr/>
        </p:nvGrpSpPr>
        <p:grpSpPr>
          <a:xfrm rot="10800000" flipH="1">
            <a:off x="-2695978" y="-4649355"/>
            <a:ext cx="15292548" cy="13876400"/>
            <a:chOff x="-2541678" y="-3503994"/>
            <a:chExt cx="15292548" cy="13876400"/>
          </a:xfrm>
        </p:grpSpPr>
        <p:sp>
          <p:nvSpPr>
            <p:cNvPr id="47" name="Google Shape;47;p36"/>
            <p:cNvSpPr/>
            <p:nvPr/>
          </p:nvSpPr>
          <p:spPr>
            <a:xfrm rot="4815481">
              <a:off x="-688902" y="-117968"/>
              <a:ext cx="6487146" cy="6538537"/>
            </a:xfrm>
            <a:prstGeom prst="ellipse">
              <a:avLst/>
            </a:prstGeom>
            <a:gradFill>
              <a:gsLst>
                <a:gs pos="0">
                  <a:srgbClr val="1645D3">
                    <a:alpha val="69411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6"/>
            <p:cNvSpPr/>
            <p:nvPr/>
          </p:nvSpPr>
          <p:spPr>
            <a:xfrm rot="4815400">
              <a:off x="-2141868" y="2803227"/>
              <a:ext cx="4917430" cy="4956342"/>
            </a:xfrm>
            <a:prstGeom prst="ellipse">
              <a:avLst/>
            </a:prstGeom>
            <a:gradFill>
              <a:gsLst>
                <a:gs pos="0">
                  <a:srgbClr val="E0FE68">
                    <a:alpha val="51764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6"/>
            <p:cNvSpPr/>
            <p:nvPr/>
          </p:nvSpPr>
          <p:spPr>
            <a:xfrm rot="4815509">
              <a:off x="5302927" y="-216148"/>
              <a:ext cx="6184270" cy="6233244"/>
            </a:xfrm>
            <a:prstGeom prst="ellipse">
              <a:avLst/>
            </a:prstGeom>
            <a:gradFill>
              <a:gsLst>
                <a:gs pos="0">
                  <a:srgbClr val="8AC1DC">
                    <a:alpha val="69411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6"/>
            <p:cNvSpPr/>
            <p:nvPr/>
          </p:nvSpPr>
          <p:spPr>
            <a:xfrm rot="4815446">
              <a:off x="4158890" y="1774616"/>
              <a:ext cx="7945794" cy="8009071"/>
            </a:xfrm>
            <a:prstGeom prst="ellipse">
              <a:avLst/>
            </a:prstGeom>
            <a:gradFill>
              <a:gsLst>
                <a:gs pos="0">
                  <a:srgbClr val="9900FF">
                    <a:alpha val="65882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6"/>
            <p:cNvSpPr/>
            <p:nvPr/>
          </p:nvSpPr>
          <p:spPr>
            <a:xfrm rot="4815509">
              <a:off x="939427" y="-3045723"/>
              <a:ext cx="6184270" cy="6233244"/>
            </a:xfrm>
            <a:prstGeom prst="ellipse">
              <a:avLst/>
            </a:prstGeom>
            <a:gradFill>
              <a:gsLst>
                <a:gs pos="0">
                  <a:srgbClr val="8AC1DC">
                    <a:alpha val="69411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2" name="Google Shape;52;p36"/>
          <p:cNvPicPr preferRelativeResize="0"/>
          <p:nvPr/>
        </p:nvPicPr>
        <p:blipFill rotWithShape="1">
          <a:blip r:embed="rId2">
            <a:alphaModFix amt="21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36"/>
          <p:cNvSpPr txBox="1">
            <a:spLocks noGrp="1"/>
          </p:cNvSpPr>
          <p:nvPr>
            <p:ph type="title"/>
          </p:nvPr>
        </p:nvSpPr>
        <p:spPr>
          <a:xfrm>
            <a:off x="3952900" y="2470075"/>
            <a:ext cx="4464300" cy="1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title" idx="2"/>
          </p:nvPr>
        </p:nvSpPr>
        <p:spPr>
          <a:xfrm>
            <a:off x="3952900" y="977375"/>
            <a:ext cx="2067000" cy="12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subTitle" idx="1"/>
          </p:nvPr>
        </p:nvSpPr>
        <p:spPr>
          <a:xfrm>
            <a:off x="3952900" y="3563100"/>
            <a:ext cx="44643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subTitle" idx="3"/>
          </p:nvPr>
        </p:nvSpPr>
        <p:spPr>
          <a:xfrm>
            <a:off x="749188" y="4599700"/>
            <a:ext cx="76446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36"/>
          <p:cNvSpPr/>
          <p:nvPr/>
        </p:nvSpPr>
        <p:spPr>
          <a:xfrm rot="4815400">
            <a:off x="149032" y="2532227"/>
            <a:ext cx="4917430" cy="4956342"/>
          </a:xfrm>
          <a:prstGeom prst="ellipse">
            <a:avLst/>
          </a:prstGeom>
          <a:gradFill>
            <a:gsLst>
              <a:gs pos="0">
                <a:srgbClr val="E0FE68">
                  <a:alpha val="51764"/>
                </a:srgbClr>
              </a:gs>
              <a:gs pos="51000">
                <a:srgbClr val="00FFFF">
                  <a:alpha val="0"/>
                </a:srgbClr>
              </a:gs>
              <a:gs pos="100000">
                <a:srgbClr val="FF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_1_1_1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37"/>
          <p:cNvGrpSpPr/>
          <p:nvPr/>
        </p:nvGrpSpPr>
        <p:grpSpPr>
          <a:xfrm rot="10800000" flipH="1">
            <a:off x="-2695978" y="-5215555"/>
            <a:ext cx="14472350" cy="14046950"/>
            <a:chOff x="-2541678" y="-3108344"/>
            <a:chExt cx="14472350" cy="14046950"/>
          </a:xfrm>
        </p:grpSpPr>
        <p:sp>
          <p:nvSpPr>
            <p:cNvPr id="60" name="Google Shape;60;p37"/>
            <p:cNvSpPr/>
            <p:nvPr/>
          </p:nvSpPr>
          <p:spPr>
            <a:xfrm rot="4815481">
              <a:off x="-688902" y="-117968"/>
              <a:ext cx="6487146" cy="6538537"/>
            </a:xfrm>
            <a:prstGeom prst="ellipse">
              <a:avLst/>
            </a:prstGeom>
            <a:gradFill>
              <a:gsLst>
                <a:gs pos="0">
                  <a:srgbClr val="1645D3">
                    <a:alpha val="69411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7"/>
            <p:cNvSpPr/>
            <p:nvPr/>
          </p:nvSpPr>
          <p:spPr>
            <a:xfrm rot="4815400">
              <a:off x="-2141868" y="2803227"/>
              <a:ext cx="4917430" cy="4956342"/>
            </a:xfrm>
            <a:prstGeom prst="ellipse">
              <a:avLst/>
            </a:prstGeom>
            <a:gradFill>
              <a:gsLst>
                <a:gs pos="0">
                  <a:srgbClr val="E0FE68">
                    <a:alpha val="51764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7"/>
            <p:cNvSpPr/>
            <p:nvPr/>
          </p:nvSpPr>
          <p:spPr>
            <a:xfrm rot="4815509">
              <a:off x="5243652" y="1596127"/>
              <a:ext cx="6184270" cy="6233244"/>
            </a:xfrm>
            <a:prstGeom prst="ellipse">
              <a:avLst/>
            </a:prstGeom>
            <a:gradFill>
              <a:gsLst>
                <a:gs pos="0">
                  <a:srgbClr val="8AC1DC">
                    <a:alpha val="69411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7"/>
            <p:cNvSpPr/>
            <p:nvPr/>
          </p:nvSpPr>
          <p:spPr>
            <a:xfrm rot="4815446">
              <a:off x="615" y="2340816"/>
              <a:ext cx="7945794" cy="8009071"/>
            </a:xfrm>
            <a:prstGeom prst="ellipse">
              <a:avLst/>
            </a:prstGeom>
            <a:gradFill>
              <a:gsLst>
                <a:gs pos="0">
                  <a:srgbClr val="9900FF">
                    <a:alpha val="65882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7"/>
            <p:cNvSpPr/>
            <p:nvPr/>
          </p:nvSpPr>
          <p:spPr>
            <a:xfrm rot="4815509">
              <a:off x="-1258848" y="-2650073"/>
              <a:ext cx="6184270" cy="6233244"/>
            </a:xfrm>
            <a:prstGeom prst="ellipse">
              <a:avLst/>
            </a:prstGeom>
            <a:gradFill>
              <a:gsLst>
                <a:gs pos="0">
                  <a:srgbClr val="8AC1DC">
                    <a:alpha val="69411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5" name="Google Shape;65;p37"/>
          <p:cNvPicPr preferRelativeResize="0"/>
          <p:nvPr/>
        </p:nvPicPr>
        <p:blipFill rotWithShape="1">
          <a:blip r:embed="rId2">
            <a:alphaModFix amt="21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7"/>
          <p:cNvSpPr txBox="1">
            <a:spLocks noGrp="1"/>
          </p:cNvSpPr>
          <p:nvPr>
            <p:ph type="title"/>
          </p:nvPr>
        </p:nvSpPr>
        <p:spPr>
          <a:xfrm>
            <a:off x="803200" y="3312225"/>
            <a:ext cx="24402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" name="Google Shape;67;p37"/>
          <p:cNvSpPr txBox="1">
            <a:spLocks noGrp="1"/>
          </p:cNvSpPr>
          <p:nvPr>
            <p:ph type="subTitle" idx="1"/>
          </p:nvPr>
        </p:nvSpPr>
        <p:spPr>
          <a:xfrm>
            <a:off x="803200" y="3591499"/>
            <a:ext cx="24402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7"/>
          <p:cNvSpPr txBox="1">
            <a:spLocks noGrp="1"/>
          </p:cNvSpPr>
          <p:nvPr>
            <p:ph type="title" idx="2"/>
          </p:nvPr>
        </p:nvSpPr>
        <p:spPr>
          <a:xfrm>
            <a:off x="3351900" y="3312400"/>
            <a:ext cx="24402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subTitle" idx="3"/>
          </p:nvPr>
        </p:nvSpPr>
        <p:spPr>
          <a:xfrm>
            <a:off x="3351896" y="3593300"/>
            <a:ext cx="24402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title" idx="4"/>
          </p:nvPr>
        </p:nvSpPr>
        <p:spPr>
          <a:xfrm>
            <a:off x="720000" y="457200"/>
            <a:ext cx="76680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title" idx="5"/>
          </p:nvPr>
        </p:nvSpPr>
        <p:spPr>
          <a:xfrm>
            <a:off x="5900600" y="3312400"/>
            <a:ext cx="24402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subTitle" idx="6"/>
          </p:nvPr>
        </p:nvSpPr>
        <p:spPr>
          <a:xfrm>
            <a:off x="5900599" y="3593300"/>
            <a:ext cx="24402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NE_COLUMN_TEXT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38"/>
          <p:cNvGrpSpPr/>
          <p:nvPr/>
        </p:nvGrpSpPr>
        <p:grpSpPr>
          <a:xfrm>
            <a:off x="-3456654" y="-3517644"/>
            <a:ext cx="14929448" cy="12821150"/>
            <a:chOff x="-2399304" y="-3503994"/>
            <a:chExt cx="14929448" cy="12821150"/>
          </a:xfrm>
        </p:grpSpPr>
        <p:grpSp>
          <p:nvGrpSpPr>
            <p:cNvPr id="75" name="Google Shape;75;p38"/>
            <p:cNvGrpSpPr/>
            <p:nvPr/>
          </p:nvGrpSpPr>
          <p:grpSpPr>
            <a:xfrm>
              <a:off x="-2399304" y="-3503994"/>
              <a:ext cx="14389250" cy="12821150"/>
              <a:chOff x="-2399304" y="-3503994"/>
              <a:chExt cx="14389250" cy="12821150"/>
            </a:xfrm>
          </p:grpSpPr>
          <p:sp>
            <p:nvSpPr>
              <p:cNvPr id="76" name="Google Shape;76;p38"/>
              <p:cNvSpPr/>
              <p:nvPr/>
            </p:nvSpPr>
            <p:spPr>
              <a:xfrm rot="4815481">
                <a:off x="-1871902" y="-1207118"/>
                <a:ext cx="6487146" cy="6538537"/>
              </a:xfrm>
              <a:prstGeom prst="ellipse">
                <a:avLst/>
              </a:prstGeom>
              <a:gradFill>
                <a:gsLst>
                  <a:gs pos="0">
                    <a:srgbClr val="1645D3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38"/>
              <p:cNvSpPr/>
              <p:nvPr/>
            </p:nvSpPr>
            <p:spPr>
              <a:xfrm rot="4815400">
                <a:off x="-1865468" y="2293952"/>
                <a:ext cx="4917430" cy="4956342"/>
              </a:xfrm>
              <a:prstGeom prst="ellipse">
                <a:avLst/>
              </a:prstGeom>
              <a:gradFill>
                <a:gsLst>
                  <a:gs pos="0">
                    <a:srgbClr val="E0FE68">
                      <a:alpha val="51764"/>
                    </a:srgbClr>
                  </a:gs>
                  <a:gs pos="51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8"/>
              <p:cNvSpPr/>
              <p:nvPr/>
            </p:nvSpPr>
            <p:spPr>
              <a:xfrm rot="4815509">
                <a:off x="5302927" y="-216148"/>
                <a:ext cx="6184270" cy="6233244"/>
              </a:xfrm>
              <a:prstGeom prst="ellipse">
                <a:avLst/>
              </a:prstGeom>
              <a:gradFill>
                <a:gsLst>
                  <a:gs pos="0">
                    <a:srgbClr val="8AC1DC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38"/>
              <p:cNvSpPr/>
              <p:nvPr/>
            </p:nvSpPr>
            <p:spPr>
              <a:xfrm rot="4815446">
                <a:off x="1875915" y="719366"/>
                <a:ext cx="7945794" cy="8009071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65882"/>
                    </a:srgbClr>
                  </a:gs>
                  <a:gs pos="51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38"/>
              <p:cNvSpPr/>
              <p:nvPr/>
            </p:nvSpPr>
            <p:spPr>
              <a:xfrm rot="4815509">
                <a:off x="939427" y="-3045723"/>
                <a:ext cx="6184270" cy="6233244"/>
              </a:xfrm>
              <a:prstGeom prst="ellipse">
                <a:avLst/>
              </a:prstGeom>
              <a:gradFill>
                <a:gsLst>
                  <a:gs pos="0">
                    <a:srgbClr val="8AC1DC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" name="Google Shape;81;p38"/>
            <p:cNvSpPr/>
            <p:nvPr/>
          </p:nvSpPr>
          <p:spPr>
            <a:xfrm rot="4815446">
              <a:off x="3938165" y="-2565884"/>
              <a:ext cx="7945794" cy="8009071"/>
            </a:xfrm>
            <a:prstGeom prst="ellipse">
              <a:avLst/>
            </a:prstGeom>
            <a:gradFill>
              <a:gsLst>
                <a:gs pos="0">
                  <a:srgbClr val="9900FF">
                    <a:alpha val="65882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8"/>
            <p:cNvSpPr/>
            <p:nvPr/>
          </p:nvSpPr>
          <p:spPr>
            <a:xfrm rot="4815400">
              <a:off x="5272082" y="3159802"/>
              <a:ext cx="4917430" cy="4956342"/>
            </a:xfrm>
            <a:prstGeom prst="ellipse">
              <a:avLst/>
            </a:prstGeom>
            <a:gradFill>
              <a:gsLst>
                <a:gs pos="0">
                  <a:srgbClr val="E0FE68">
                    <a:alpha val="51764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3" name="Google Shape;83;p38"/>
          <p:cNvPicPr preferRelativeResize="0"/>
          <p:nvPr/>
        </p:nvPicPr>
        <p:blipFill rotWithShape="1">
          <a:blip r:embed="rId2">
            <a:alphaModFix amt="21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8"/>
          <p:cNvSpPr txBox="1">
            <a:spLocks noGrp="1"/>
          </p:cNvSpPr>
          <p:nvPr>
            <p:ph type="body" idx="1"/>
          </p:nvPr>
        </p:nvSpPr>
        <p:spPr>
          <a:xfrm>
            <a:off x="3804150" y="1678150"/>
            <a:ext cx="4604700" cy="22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b="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38"/>
          <p:cNvSpPr txBox="1">
            <a:spLocks noGrp="1"/>
          </p:cNvSpPr>
          <p:nvPr>
            <p:ph type="title"/>
          </p:nvPr>
        </p:nvSpPr>
        <p:spPr>
          <a:xfrm>
            <a:off x="3792425" y="457200"/>
            <a:ext cx="4604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8"/>
          <p:cNvSpPr txBox="1">
            <a:spLocks noGrp="1"/>
          </p:cNvSpPr>
          <p:nvPr>
            <p:ph type="subTitle" idx="2"/>
          </p:nvPr>
        </p:nvSpPr>
        <p:spPr>
          <a:xfrm>
            <a:off x="749700" y="4599700"/>
            <a:ext cx="76446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39"/>
          <p:cNvGrpSpPr/>
          <p:nvPr/>
        </p:nvGrpSpPr>
        <p:grpSpPr>
          <a:xfrm rot="10800000" flipH="1">
            <a:off x="-2695978" y="-4649355"/>
            <a:ext cx="15292548" cy="13378425"/>
            <a:chOff x="-2541678" y="-3006019"/>
            <a:chExt cx="15292548" cy="13378425"/>
          </a:xfrm>
        </p:grpSpPr>
        <p:sp>
          <p:nvSpPr>
            <p:cNvPr id="89" name="Google Shape;89;p39"/>
            <p:cNvSpPr/>
            <p:nvPr/>
          </p:nvSpPr>
          <p:spPr>
            <a:xfrm rot="4815481">
              <a:off x="-688902" y="-117968"/>
              <a:ext cx="6487146" cy="6538537"/>
            </a:xfrm>
            <a:prstGeom prst="ellipse">
              <a:avLst/>
            </a:prstGeom>
            <a:gradFill>
              <a:gsLst>
                <a:gs pos="0">
                  <a:srgbClr val="1645D3">
                    <a:alpha val="69411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9"/>
            <p:cNvSpPr/>
            <p:nvPr/>
          </p:nvSpPr>
          <p:spPr>
            <a:xfrm rot="4815400">
              <a:off x="-2141868" y="2803227"/>
              <a:ext cx="4917430" cy="4956342"/>
            </a:xfrm>
            <a:prstGeom prst="ellipse">
              <a:avLst/>
            </a:prstGeom>
            <a:gradFill>
              <a:gsLst>
                <a:gs pos="0">
                  <a:srgbClr val="E0FE68">
                    <a:alpha val="51764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9"/>
            <p:cNvSpPr/>
            <p:nvPr/>
          </p:nvSpPr>
          <p:spPr>
            <a:xfrm rot="4815509">
              <a:off x="5302927" y="-216148"/>
              <a:ext cx="6184270" cy="6233244"/>
            </a:xfrm>
            <a:prstGeom prst="ellipse">
              <a:avLst/>
            </a:prstGeom>
            <a:gradFill>
              <a:gsLst>
                <a:gs pos="0">
                  <a:srgbClr val="8AC1DC">
                    <a:alpha val="69411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9"/>
            <p:cNvSpPr/>
            <p:nvPr/>
          </p:nvSpPr>
          <p:spPr>
            <a:xfrm rot="4815446">
              <a:off x="4158890" y="1774616"/>
              <a:ext cx="7945794" cy="8009071"/>
            </a:xfrm>
            <a:prstGeom prst="ellipse">
              <a:avLst/>
            </a:prstGeom>
            <a:gradFill>
              <a:gsLst>
                <a:gs pos="0">
                  <a:srgbClr val="9900FF">
                    <a:alpha val="65882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9"/>
            <p:cNvSpPr/>
            <p:nvPr/>
          </p:nvSpPr>
          <p:spPr>
            <a:xfrm rot="4815509">
              <a:off x="4068852" y="-2547748"/>
              <a:ext cx="6184270" cy="6233244"/>
            </a:xfrm>
            <a:prstGeom prst="ellipse">
              <a:avLst/>
            </a:prstGeom>
            <a:gradFill>
              <a:gsLst>
                <a:gs pos="0">
                  <a:srgbClr val="8AC1DC">
                    <a:alpha val="69411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4" name="Google Shape;94;p39"/>
          <p:cNvPicPr preferRelativeResize="0"/>
          <p:nvPr/>
        </p:nvPicPr>
        <p:blipFill rotWithShape="1">
          <a:blip r:embed="rId2">
            <a:alphaModFix amt="21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9"/>
          <p:cNvSpPr/>
          <p:nvPr/>
        </p:nvSpPr>
        <p:spPr>
          <a:xfrm rot="4815400">
            <a:off x="-1501793" y="2484477"/>
            <a:ext cx="4917430" cy="4956342"/>
          </a:xfrm>
          <a:prstGeom prst="ellipse">
            <a:avLst/>
          </a:prstGeom>
          <a:gradFill>
            <a:gsLst>
              <a:gs pos="0">
                <a:srgbClr val="E0FE68">
                  <a:alpha val="51764"/>
                </a:srgbClr>
              </a:gs>
              <a:gs pos="51000">
                <a:srgbClr val="00FFFF">
                  <a:alpha val="0"/>
                </a:srgbClr>
              </a:gs>
              <a:gs pos="100000">
                <a:srgbClr val="FF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9"/>
          <p:cNvSpPr txBox="1">
            <a:spLocks noGrp="1"/>
          </p:cNvSpPr>
          <p:nvPr>
            <p:ph type="title"/>
          </p:nvPr>
        </p:nvSpPr>
        <p:spPr>
          <a:xfrm>
            <a:off x="1537744" y="2126600"/>
            <a:ext cx="28047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9"/>
          <p:cNvSpPr txBox="1">
            <a:spLocks noGrp="1"/>
          </p:cNvSpPr>
          <p:nvPr>
            <p:ph type="title" idx="2"/>
          </p:nvPr>
        </p:nvSpPr>
        <p:spPr>
          <a:xfrm>
            <a:off x="4782281" y="2126600"/>
            <a:ext cx="28047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subTitle" idx="1"/>
          </p:nvPr>
        </p:nvSpPr>
        <p:spPr>
          <a:xfrm>
            <a:off x="4782281" y="2536456"/>
            <a:ext cx="28047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subTitle" idx="3"/>
          </p:nvPr>
        </p:nvSpPr>
        <p:spPr>
          <a:xfrm>
            <a:off x="1537744" y="2536456"/>
            <a:ext cx="28047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0" name="Google Shape;100;p39"/>
          <p:cNvSpPr/>
          <p:nvPr/>
        </p:nvSpPr>
        <p:spPr>
          <a:xfrm rot="5984554" flipH="1">
            <a:off x="-1698285" y="-4381262"/>
            <a:ext cx="7945794" cy="8009071"/>
          </a:xfrm>
          <a:prstGeom prst="ellipse">
            <a:avLst/>
          </a:prstGeom>
          <a:gradFill>
            <a:gsLst>
              <a:gs pos="0">
                <a:srgbClr val="9900FF">
                  <a:alpha val="65882"/>
                </a:srgbClr>
              </a:gs>
              <a:gs pos="51000">
                <a:srgbClr val="00FFFF">
                  <a:alpha val="0"/>
                </a:srgbClr>
              </a:gs>
              <a:gs pos="100000">
                <a:srgbClr val="FF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AND_BODY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40"/>
          <p:cNvGrpSpPr/>
          <p:nvPr/>
        </p:nvGrpSpPr>
        <p:grpSpPr>
          <a:xfrm flipH="1">
            <a:off x="-3456660" y="-3517644"/>
            <a:ext cx="14929448" cy="12821150"/>
            <a:chOff x="-2399304" y="-3503994"/>
            <a:chExt cx="14929448" cy="12821150"/>
          </a:xfrm>
        </p:grpSpPr>
        <p:grpSp>
          <p:nvGrpSpPr>
            <p:cNvPr id="103" name="Google Shape;103;p40"/>
            <p:cNvGrpSpPr/>
            <p:nvPr/>
          </p:nvGrpSpPr>
          <p:grpSpPr>
            <a:xfrm>
              <a:off x="-2399304" y="-3503994"/>
              <a:ext cx="14389250" cy="12821150"/>
              <a:chOff x="-2399304" y="-3503994"/>
              <a:chExt cx="14389250" cy="12821150"/>
            </a:xfrm>
          </p:grpSpPr>
          <p:sp>
            <p:nvSpPr>
              <p:cNvPr id="104" name="Google Shape;104;p40"/>
              <p:cNvSpPr/>
              <p:nvPr/>
            </p:nvSpPr>
            <p:spPr>
              <a:xfrm rot="4815481">
                <a:off x="-1871902" y="-1207118"/>
                <a:ext cx="6487146" cy="6538537"/>
              </a:xfrm>
              <a:prstGeom prst="ellipse">
                <a:avLst/>
              </a:prstGeom>
              <a:gradFill>
                <a:gsLst>
                  <a:gs pos="0">
                    <a:srgbClr val="1645D3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40"/>
              <p:cNvSpPr/>
              <p:nvPr/>
            </p:nvSpPr>
            <p:spPr>
              <a:xfrm rot="4815400">
                <a:off x="-1865468" y="2293952"/>
                <a:ext cx="4917430" cy="4956342"/>
              </a:xfrm>
              <a:prstGeom prst="ellipse">
                <a:avLst/>
              </a:prstGeom>
              <a:gradFill>
                <a:gsLst>
                  <a:gs pos="0">
                    <a:srgbClr val="E0FE68">
                      <a:alpha val="51764"/>
                    </a:srgbClr>
                  </a:gs>
                  <a:gs pos="51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40"/>
              <p:cNvSpPr/>
              <p:nvPr/>
            </p:nvSpPr>
            <p:spPr>
              <a:xfrm rot="4815509">
                <a:off x="5302927" y="-216148"/>
                <a:ext cx="6184270" cy="6233244"/>
              </a:xfrm>
              <a:prstGeom prst="ellipse">
                <a:avLst/>
              </a:prstGeom>
              <a:gradFill>
                <a:gsLst>
                  <a:gs pos="0">
                    <a:srgbClr val="8AC1DC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40"/>
              <p:cNvSpPr/>
              <p:nvPr/>
            </p:nvSpPr>
            <p:spPr>
              <a:xfrm rot="4815446">
                <a:off x="1875915" y="719366"/>
                <a:ext cx="7945794" cy="8009071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65882"/>
                    </a:srgbClr>
                  </a:gs>
                  <a:gs pos="51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40"/>
              <p:cNvSpPr/>
              <p:nvPr/>
            </p:nvSpPr>
            <p:spPr>
              <a:xfrm rot="4815509">
                <a:off x="939427" y="-3045723"/>
                <a:ext cx="6184270" cy="6233244"/>
              </a:xfrm>
              <a:prstGeom prst="ellipse">
                <a:avLst/>
              </a:prstGeom>
              <a:gradFill>
                <a:gsLst>
                  <a:gs pos="0">
                    <a:srgbClr val="8AC1DC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9" name="Google Shape;109;p40"/>
            <p:cNvSpPr/>
            <p:nvPr/>
          </p:nvSpPr>
          <p:spPr>
            <a:xfrm rot="4815446">
              <a:off x="3938165" y="-2565884"/>
              <a:ext cx="7945794" cy="8009071"/>
            </a:xfrm>
            <a:prstGeom prst="ellipse">
              <a:avLst/>
            </a:prstGeom>
            <a:gradFill>
              <a:gsLst>
                <a:gs pos="0">
                  <a:srgbClr val="9900FF">
                    <a:alpha val="65882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0"/>
            <p:cNvSpPr/>
            <p:nvPr/>
          </p:nvSpPr>
          <p:spPr>
            <a:xfrm rot="4815400">
              <a:off x="5272082" y="3159802"/>
              <a:ext cx="4917430" cy="4956342"/>
            </a:xfrm>
            <a:prstGeom prst="ellipse">
              <a:avLst/>
            </a:prstGeom>
            <a:gradFill>
              <a:gsLst>
                <a:gs pos="0">
                  <a:srgbClr val="E0FE68">
                    <a:alpha val="51764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1" name="Google Shape;111;p40"/>
          <p:cNvPicPr preferRelativeResize="0"/>
          <p:nvPr/>
        </p:nvPicPr>
        <p:blipFill rotWithShape="1">
          <a:blip r:embed="rId2">
            <a:alphaModFix amt="21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0"/>
          <p:cNvSpPr txBox="1">
            <a:spLocks noGrp="1"/>
          </p:cNvSpPr>
          <p:nvPr>
            <p:ph type="subTitle" idx="1"/>
          </p:nvPr>
        </p:nvSpPr>
        <p:spPr>
          <a:xfrm>
            <a:off x="734975" y="2224250"/>
            <a:ext cx="4228200" cy="11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0"/>
          <p:cNvSpPr txBox="1">
            <a:spLocks noGrp="1"/>
          </p:cNvSpPr>
          <p:nvPr>
            <p:ph type="title"/>
          </p:nvPr>
        </p:nvSpPr>
        <p:spPr>
          <a:xfrm>
            <a:off x="734975" y="1725550"/>
            <a:ext cx="4228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0"/>
          <p:cNvSpPr txBox="1">
            <a:spLocks noGrp="1"/>
          </p:cNvSpPr>
          <p:nvPr>
            <p:ph type="subTitle" idx="2"/>
          </p:nvPr>
        </p:nvSpPr>
        <p:spPr>
          <a:xfrm rot="5400000">
            <a:off x="6605150" y="2403650"/>
            <a:ext cx="40476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41"/>
          <p:cNvGrpSpPr/>
          <p:nvPr/>
        </p:nvGrpSpPr>
        <p:grpSpPr>
          <a:xfrm rot="10800000">
            <a:off x="-3269012" y="-4594780"/>
            <a:ext cx="14472350" cy="14046950"/>
            <a:chOff x="-2541678" y="-3108344"/>
            <a:chExt cx="14472350" cy="14046950"/>
          </a:xfrm>
        </p:grpSpPr>
        <p:sp>
          <p:nvSpPr>
            <p:cNvPr id="117" name="Google Shape;117;p41"/>
            <p:cNvSpPr/>
            <p:nvPr/>
          </p:nvSpPr>
          <p:spPr>
            <a:xfrm rot="4815481">
              <a:off x="-688902" y="-117968"/>
              <a:ext cx="6487146" cy="6538537"/>
            </a:xfrm>
            <a:prstGeom prst="ellipse">
              <a:avLst/>
            </a:prstGeom>
            <a:gradFill>
              <a:gsLst>
                <a:gs pos="0">
                  <a:srgbClr val="1645D3">
                    <a:alpha val="69411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1"/>
            <p:cNvSpPr/>
            <p:nvPr/>
          </p:nvSpPr>
          <p:spPr>
            <a:xfrm rot="4815400">
              <a:off x="-2141868" y="2803227"/>
              <a:ext cx="4917430" cy="4956342"/>
            </a:xfrm>
            <a:prstGeom prst="ellipse">
              <a:avLst/>
            </a:prstGeom>
            <a:gradFill>
              <a:gsLst>
                <a:gs pos="0">
                  <a:srgbClr val="E0FE68">
                    <a:alpha val="51764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1"/>
            <p:cNvSpPr/>
            <p:nvPr/>
          </p:nvSpPr>
          <p:spPr>
            <a:xfrm rot="4815509">
              <a:off x="5243652" y="1596127"/>
              <a:ext cx="6184270" cy="6233244"/>
            </a:xfrm>
            <a:prstGeom prst="ellipse">
              <a:avLst/>
            </a:prstGeom>
            <a:gradFill>
              <a:gsLst>
                <a:gs pos="0">
                  <a:srgbClr val="8AC1DC">
                    <a:alpha val="69411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1"/>
            <p:cNvSpPr/>
            <p:nvPr/>
          </p:nvSpPr>
          <p:spPr>
            <a:xfrm rot="4815446">
              <a:off x="615" y="2340816"/>
              <a:ext cx="7945794" cy="8009071"/>
            </a:xfrm>
            <a:prstGeom prst="ellipse">
              <a:avLst/>
            </a:prstGeom>
            <a:gradFill>
              <a:gsLst>
                <a:gs pos="0">
                  <a:srgbClr val="9900FF">
                    <a:alpha val="65882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1"/>
            <p:cNvSpPr/>
            <p:nvPr/>
          </p:nvSpPr>
          <p:spPr>
            <a:xfrm rot="4815509">
              <a:off x="-1258848" y="-2650073"/>
              <a:ext cx="6184270" cy="6233244"/>
            </a:xfrm>
            <a:prstGeom prst="ellipse">
              <a:avLst/>
            </a:prstGeom>
            <a:gradFill>
              <a:gsLst>
                <a:gs pos="0">
                  <a:srgbClr val="8AC1DC">
                    <a:alpha val="69411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2" name="Google Shape;122;p41"/>
          <p:cNvPicPr preferRelativeResize="0"/>
          <p:nvPr/>
        </p:nvPicPr>
        <p:blipFill rotWithShape="1">
          <a:blip r:embed="rId2">
            <a:alphaModFix amt="21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1"/>
          <p:cNvSpPr txBox="1">
            <a:spLocks noGrp="1"/>
          </p:cNvSpPr>
          <p:nvPr>
            <p:ph type="title"/>
          </p:nvPr>
        </p:nvSpPr>
        <p:spPr>
          <a:xfrm>
            <a:off x="734975" y="1168650"/>
            <a:ext cx="7674000" cy="28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4" name="Google Shape;124;p41"/>
          <p:cNvSpPr txBox="1">
            <a:spLocks noGrp="1"/>
          </p:cNvSpPr>
          <p:nvPr>
            <p:ph type="subTitle" idx="1"/>
          </p:nvPr>
        </p:nvSpPr>
        <p:spPr>
          <a:xfrm rot="-5400000">
            <a:off x="-1528025" y="2403650"/>
            <a:ext cx="40476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" name="Google Shape;125;p41"/>
          <p:cNvSpPr txBox="1">
            <a:spLocks noGrp="1"/>
          </p:cNvSpPr>
          <p:nvPr>
            <p:ph type="subTitle" idx="2"/>
          </p:nvPr>
        </p:nvSpPr>
        <p:spPr>
          <a:xfrm rot="5400000">
            <a:off x="6605150" y="2403650"/>
            <a:ext cx="40476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2"/>
          <p:cNvSpPr/>
          <p:nvPr/>
        </p:nvSpPr>
        <p:spPr>
          <a:xfrm rot="5984600" flipH="1">
            <a:off x="-1501793" y="-2992718"/>
            <a:ext cx="4917430" cy="4956342"/>
          </a:xfrm>
          <a:prstGeom prst="ellipse">
            <a:avLst/>
          </a:prstGeom>
          <a:gradFill>
            <a:gsLst>
              <a:gs pos="0">
                <a:srgbClr val="E0FE68">
                  <a:alpha val="51764"/>
                </a:srgbClr>
              </a:gs>
              <a:gs pos="51000">
                <a:srgbClr val="00FFFF">
                  <a:alpha val="0"/>
                </a:srgbClr>
              </a:gs>
              <a:gs pos="100000">
                <a:srgbClr val="FF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" name="Google Shape;128;p42"/>
          <p:cNvGrpSpPr/>
          <p:nvPr/>
        </p:nvGrpSpPr>
        <p:grpSpPr>
          <a:xfrm>
            <a:off x="-2695978" y="-4280969"/>
            <a:ext cx="15292548" cy="13378425"/>
            <a:chOff x="-2541678" y="-3006019"/>
            <a:chExt cx="15292548" cy="13378425"/>
          </a:xfrm>
        </p:grpSpPr>
        <p:sp>
          <p:nvSpPr>
            <p:cNvPr id="129" name="Google Shape;129;p42"/>
            <p:cNvSpPr/>
            <p:nvPr/>
          </p:nvSpPr>
          <p:spPr>
            <a:xfrm rot="4815481">
              <a:off x="-688902" y="-117968"/>
              <a:ext cx="6487146" cy="6538537"/>
            </a:xfrm>
            <a:prstGeom prst="ellipse">
              <a:avLst/>
            </a:prstGeom>
            <a:gradFill>
              <a:gsLst>
                <a:gs pos="0">
                  <a:srgbClr val="1645D3">
                    <a:alpha val="69411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2"/>
            <p:cNvSpPr/>
            <p:nvPr/>
          </p:nvSpPr>
          <p:spPr>
            <a:xfrm rot="4815400">
              <a:off x="-2141868" y="2803227"/>
              <a:ext cx="4917430" cy="4956342"/>
            </a:xfrm>
            <a:prstGeom prst="ellipse">
              <a:avLst/>
            </a:prstGeom>
            <a:gradFill>
              <a:gsLst>
                <a:gs pos="0">
                  <a:srgbClr val="E0FE68">
                    <a:alpha val="51764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2"/>
            <p:cNvSpPr/>
            <p:nvPr/>
          </p:nvSpPr>
          <p:spPr>
            <a:xfrm rot="4815509">
              <a:off x="5302927" y="-216148"/>
              <a:ext cx="6184270" cy="6233244"/>
            </a:xfrm>
            <a:prstGeom prst="ellipse">
              <a:avLst/>
            </a:prstGeom>
            <a:gradFill>
              <a:gsLst>
                <a:gs pos="0">
                  <a:srgbClr val="8AC1DC">
                    <a:alpha val="69411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2"/>
            <p:cNvSpPr/>
            <p:nvPr/>
          </p:nvSpPr>
          <p:spPr>
            <a:xfrm rot="4815446">
              <a:off x="4158890" y="1774616"/>
              <a:ext cx="7945794" cy="8009071"/>
            </a:xfrm>
            <a:prstGeom prst="ellipse">
              <a:avLst/>
            </a:prstGeom>
            <a:gradFill>
              <a:gsLst>
                <a:gs pos="0">
                  <a:srgbClr val="9900FF">
                    <a:alpha val="65882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2"/>
            <p:cNvSpPr/>
            <p:nvPr/>
          </p:nvSpPr>
          <p:spPr>
            <a:xfrm rot="4815509">
              <a:off x="4068852" y="-2547748"/>
              <a:ext cx="6184270" cy="6233244"/>
            </a:xfrm>
            <a:prstGeom prst="ellipse">
              <a:avLst/>
            </a:prstGeom>
            <a:gradFill>
              <a:gsLst>
                <a:gs pos="0">
                  <a:srgbClr val="8AC1DC">
                    <a:alpha val="69411"/>
                  </a:srgbClr>
                </a:gs>
                <a:gs pos="63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4" name="Google Shape;134;p42"/>
          <p:cNvPicPr preferRelativeResize="0"/>
          <p:nvPr/>
        </p:nvPicPr>
        <p:blipFill rotWithShape="1">
          <a:blip r:embed="rId2">
            <a:alphaModFix amt="21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42"/>
          <p:cNvSpPr txBox="1">
            <a:spLocks noGrp="1"/>
          </p:cNvSpPr>
          <p:nvPr>
            <p:ph type="title"/>
          </p:nvPr>
        </p:nvSpPr>
        <p:spPr>
          <a:xfrm>
            <a:off x="856050" y="457200"/>
            <a:ext cx="74310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734975" y="445025"/>
            <a:ext cx="767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734975" y="1152475"/>
            <a:ext cx="767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1"/>
          <p:cNvPicPr preferRelativeResize="0"/>
          <p:nvPr/>
        </p:nvPicPr>
        <p:blipFill rotWithShape="1">
          <a:blip r:embed="rId3">
            <a:alphaModFix amt="83000"/>
          </a:blip>
          <a:srcRect/>
          <a:stretch/>
        </p:blipFill>
        <p:spPr>
          <a:xfrm>
            <a:off x="-729800" y="1961137"/>
            <a:ext cx="2561150" cy="246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1"/>
          <p:cNvPicPr preferRelativeResize="0"/>
          <p:nvPr/>
        </p:nvPicPr>
        <p:blipFill rotWithShape="1">
          <a:blip r:embed="rId3">
            <a:alphaModFix amt="73000"/>
          </a:blip>
          <a:srcRect/>
          <a:stretch/>
        </p:blipFill>
        <p:spPr>
          <a:xfrm rot="10800000">
            <a:off x="7660050" y="803575"/>
            <a:ext cx="1938900" cy="186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1"/>
          <p:cNvSpPr txBox="1">
            <a:spLocks noGrp="1"/>
          </p:cNvSpPr>
          <p:nvPr>
            <p:ph type="subTitle" idx="1"/>
          </p:nvPr>
        </p:nvSpPr>
        <p:spPr>
          <a:xfrm>
            <a:off x="1831350" y="3419668"/>
            <a:ext cx="54813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Portal Inmobiliario</a:t>
            </a:r>
            <a:endParaRPr/>
          </a:p>
        </p:txBody>
      </p:sp>
      <p:sp>
        <p:nvSpPr>
          <p:cNvPr id="398" name="Google Shape;398;p1"/>
          <p:cNvSpPr txBox="1"/>
          <p:nvPr/>
        </p:nvSpPr>
        <p:spPr>
          <a:xfrm>
            <a:off x="8394300" y="129000"/>
            <a:ext cx="4704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20XX</a:t>
            </a:r>
            <a:endParaRPr sz="1200" b="0" i="0" u="none" strike="noStrike" cap="none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399" name="Google Shape;399;p1"/>
          <p:cNvSpPr txBox="1">
            <a:spLocks noGrp="1"/>
          </p:cNvSpPr>
          <p:nvPr>
            <p:ph type="subTitle" idx="2"/>
          </p:nvPr>
        </p:nvSpPr>
        <p:spPr>
          <a:xfrm>
            <a:off x="749700" y="4599700"/>
            <a:ext cx="76446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Full Stack Python G20 Grupo 1</a:t>
            </a:r>
            <a:endParaRPr/>
          </a:p>
        </p:txBody>
      </p:sp>
      <p:sp>
        <p:nvSpPr>
          <p:cNvPr id="400" name="Google Shape;400;p1"/>
          <p:cNvSpPr txBox="1"/>
          <p:nvPr/>
        </p:nvSpPr>
        <p:spPr>
          <a:xfrm>
            <a:off x="278275" y="4500100"/>
            <a:ext cx="4704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20XX</a:t>
            </a:r>
            <a:endParaRPr sz="1200" b="1" i="0" u="none" strike="noStrike" cap="none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401" name="Google Shape;401;p1"/>
          <p:cNvSpPr/>
          <p:nvPr/>
        </p:nvSpPr>
        <p:spPr>
          <a:xfrm>
            <a:off x="355825" y="227100"/>
            <a:ext cx="315300" cy="3153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">
            <a:hlinkClick r:id="" action="ppaction://hlinkshowjump?jump=nextslide"/>
          </p:cNvPr>
          <p:cNvSpPr/>
          <p:nvPr/>
        </p:nvSpPr>
        <p:spPr>
          <a:xfrm>
            <a:off x="8490450" y="4647151"/>
            <a:ext cx="278100" cy="241200"/>
          </a:xfrm>
          <a:prstGeom prst="chevron">
            <a:avLst>
              <a:gd name="adj" fmla="val 5115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3" name="Google Shape;403;p1"/>
          <p:cNvGrpSpPr/>
          <p:nvPr/>
        </p:nvGrpSpPr>
        <p:grpSpPr>
          <a:xfrm>
            <a:off x="2778915" y="643482"/>
            <a:ext cx="3586160" cy="2944829"/>
            <a:chOff x="2778915" y="849582"/>
            <a:chExt cx="3586160" cy="2944829"/>
          </a:xfrm>
        </p:grpSpPr>
        <p:sp>
          <p:nvSpPr>
            <p:cNvPr id="404" name="Google Shape;404;p1"/>
            <p:cNvSpPr/>
            <p:nvPr/>
          </p:nvSpPr>
          <p:spPr>
            <a:xfrm rot="-2132583">
              <a:off x="2711556" y="1841568"/>
              <a:ext cx="3720878" cy="960856"/>
            </a:xfrm>
            <a:prstGeom prst="donut">
              <a:avLst>
                <a:gd name="adj" fmla="val 2048"/>
              </a:avLst>
            </a:prstGeom>
            <a:gradFill>
              <a:gsLst>
                <a:gs pos="0">
                  <a:schemeClr val="accent2"/>
                </a:gs>
                <a:gs pos="40000">
                  <a:schemeClr val="accent1"/>
                </a:gs>
                <a:gs pos="70000">
                  <a:srgbClr val="7BA29E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"/>
            <p:cNvSpPr/>
            <p:nvPr/>
          </p:nvSpPr>
          <p:spPr>
            <a:xfrm rot="-376705">
              <a:off x="5636340" y="1128676"/>
              <a:ext cx="153621" cy="153621"/>
            </a:xfrm>
            <a:prstGeom prst="plaqu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6" name="Google Shape;406;p1"/>
          <p:cNvSpPr/>
          <p:nvPr/>
        </p:nvSpPr>
        <p:spPr>
          <a:xfrm>
            <a:off x="2778900" y="3839675"/>
            <a:ext cx="3586200" cy="17400"/>
          </a:xfrm>
          <a:prstGeom prst="rect">
            <a:avLst/>
          </a:prstGeom>
          <a:gradFill>
            <a:gsLst>
              <a:gs pos="0">
                <a:schemeClr val="accent2"/>
              </a:gs>
              <a:gs pos="40000">
                <a:schemeClr val="accent1"/>
              </a:gs>
              <a:gs pos="70000">
                <a:srgbClr val="7BA29E"/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"/>
          <p:cNvSpPr txBox="1">
            <a:spLocks noGrp="1"/>
          </p:cNvSpPr>
          <p:nvPr>
            <p:ph type="ctrTitle"/>
          </p:nvPr>
        </p:nvSpPr>
        <p:spPr>
          <a:xfrm>
            <a:off x="749700" y="1335159"/>
            <a:ext cx="7644600" cy="15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Proyecto Final</a:t>
            </a:r>
            <a:br>
              <a:rPr lang="en"/>
            </a:br>
            <a:r>
              <a:rPr lang="en"/>
              <a:t>Mi Casita</a:t>
            </a:r>
            <a:endParaRPr i="1"/>
          </a:p>
        </p:txBody>
      </p:sp>
      <p:sp>
        <p:nvSpPr>
          <p:cNvPr id="408" name="Google Shape;408;p1"/>
          <p:cNvSpPr/>
          <p:nvPr/>
        </p:nvSpPr>
        <p:spPr>
          <a:xfrm>
            <a:off x="1143175" y="1701825"/>
            <a:ext cx="189300" cy="1893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0"/>
          <p:cNvSpPr txBox="1"/>
          <p:nvPr/>
        </p:nvSpPr>
        <p:spPr>
          <a:xfrm>
            <a:off x="8394300" y="129000"/>
            <a:ext cx="4704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20XX</a:t>
            </a:r>
            <a:endParaRPr sz="1200" b="0" i="0" u="none" strike="noStrike" cap="none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551" name="Google Shape;551;p10">
            <a:hlinkClick r:id="" action="ppaction://hlinkshowjump?jump=nextslide"/>
          </p:cNvPr>
          <p:cNvSpPr/>
          <p:nvPr/>
        </p:nvSpPr>
        <p:spPr>
          <a:xfrm>
            <a:off x="8490450" y="4647151"/>
            <a:ext cx="278100" cy="241200"/>
          </a:xfrm>
          <a:prstGeom prst="chevron">
            <a:avLst>
              <a:gd name="adj" fmla="val 5115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0">
            <a:hlinkClick r:id="" action="ppaction://hlinkshowjump?jump=previousslide"/>
          </p:cNvPr>
          <p:cNvSpPr/>
          <p:nvPr/>
        </p:nvSpPr>
        <p:spPr>
          <a:xfrm rot="10800000">
            <a:off x="374425" y="4647151"/>
            <a:ext cx="278100" cy="241200"/>
          </a:xfrm>
          <a:prstGeom prst="chevron">
            <a:avLst>
              <a:gd name="adj" fmla="val 5115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0"/>
          <p:cNvSpPr/>
          <p:nvPr/>
        </p:nvSpPr>
        <p:spPr>
          <a:xfrm>
            <a:off x="374425" y="243175"/>
            <a:ext cx="278100" cy="278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4" name="Google Shape;554;p10"/>
          <p:cNvPicPr preferRelativeResize="0"/>
          <p:nvPr/>
        </p:nvPicPr>
        <p:blipFill rotWithShape="1">
          <a:blip r:embed="rId3">
            <a:alphaModFix amt="75000"/>
          </a:blip>
          <a:srcRect t="19" b="19"/>
          <a:stretch/>
        </p:blipFill>
        <p:spPr>
          <a:xfrm rot="-1655849">
            <a:off x="1433659" y="3416896"/>
            <a:ext cx="2803727" cy="2701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10"/>
          <p:cNvPicPr preferRelativeResize="0"/>
          <p:nvPr/>
        </p:nvPicPr>
        <p:blipFill rotWithShape="1">
          <a:blip r:embed="rId3">
            <a:alphaModFix amt="69000"/>
          </a:blip>
          <a:srcRect t="19" b="19"/>
          <a:stretch/>
        </p:blipFill>
        <p:spPr>
          <a:xfrm rot="9252124">
            <a:off x="4870573" y="-880553"/>
            <a:ext cx="2803726" cy="27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10"/>
          <p:cNvSpPr txBox="1">
            <a:spLocks noGrp="1"/>
          </p:cNvSpPr>
          <p:nvPr>
            <p:ph type="title"/>
          </p:nvPr>
        </p:nvSpPr>
        <p:spPr>
          <a:xfrm>
            <a:off x="2308302" y="470297"/>
            <a:ext cx="4228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Perfil Usuario</a:t>
            </a:r>
            <a:endParaRPr/>
          </a:p>
        </p:txBody>
      </p:sp>
      <p:pic>
        <p:nvPicPr>
          <p:cNvPr id="557" name="Google Shape;55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2503" y="1331714"/>
            <a:ext cx="6019798" cy="2843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1"/>
          <p:cNvSpPr txBox="1"/>
          <p:nvPr/>
        </p:nvSpPr>
        <p:spPr>
          <a:xfrm>
            <a:off x="8394300" y="129000"/>
            <a:ext cx="4704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20XX</a:t>
            </a:r>
            <a:endParaRPr sz="1200" b="0" i="0" u="none" strike="noStrike" cap="none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563" name="Google Shape;563;p11">
            <a:hlinkClick r:id="" action="ppaction://hlinkshowjump?jump=nextslide"/>
          </p:cNvPr>
          <p:cNvSpPr/>
          <p:nvPr/>
        </p:nvSpPr>
        <p:spPr>
          <a:xfrm>
            <a:off x="8490450" y="4647151"/>
            <a:ext cx="278100" cy="241200"/>
          </a:xfrm>
          <a:prstGeom prst="chevron">
            <a:avLst>
              <a:gd name="adj" fmla="val 5115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1">
            <a:hlinkClick r:id="" action="ppaction://hlinkshowjump?jump=previousslide"/>
          </p:cNvPr>
          <p:cNvSpPr/>
          <p:nvPr/>
        </p:nvSpPr>
        <p:spPr>
          <a:xfrm rot="10800000">
            <a:off x="374425" y="4647151"/>
            <a:ext cx="278100" cy="241200"/>
          </a:xfrm>
          <a:prstGeom prst="chevron">
            <a:avLst>
              <a:gd name="adj" fmla="val 5115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1"/>
          <p:cNvSpPr/>
          <p:nvPr/>
        </p:nvSpPr>
        <p:spPr>
          <a:xfrm>
            <a:off x="374425" y="243175"/>
            <a:ext cx="278100" cy="278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6" name="Google Shape;566;p11"/>
          <p:cNvPicPr preferRelativeResize="0"/>
          <p:nvPr/>
        </p:nvPicPr>
        <p:blipFill rotWithShape="1">
          <a:blip r:embed="rId3">
            <a:alphaModFix amt="75000"/>
          </a:blip>
          <a:srcRect t="19" b="19"/>
          <a:stretch/>
        </p:blipFill>
        <p:spPr>
          <a:xfrm rot="-1655849">
            <a:off x="1433659" y="3416896"/>
            <a:ext cx="2803727" cy="2701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11"/>
          <p:cNvPicPr preferRelativeResize="0"/>
          <p:nvPr/>
        </p:nvPicPr>
        <p:blipFill rotWithShape="1">
          <a:blip r:embed="rId3">
            <a:alphaModFix amt="69000"/>
          </a:blip>
          <a:srcRect t="19" b="19"/>
          <a:stretch/>
        </p:blipFill>
        <p:spPr>
          <a:xfrm rot="9252124">
            <a:off x="4870573" y="-880553"/>
            <a:ext cx="2803726" cy="27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11"/>
          <p:cNvSpPr txBox="1">
            <a:spLocks noGrp="1"/>
          </p:cNvSpPr>
          <p:nvPr>
            <p:ph type="title"/>
          </p:nvPr>
        </p:nvSpPr>
        <p:spPr>
          <a:xfrm>
            <a:off x="2308302" y="470297"/>
            <a:ext cx="4228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Editar Perfil</a:t>
            </a:r>
            <a:endParaRPr/>
          </a:p>
        </p:txBody>
      </p:sp>
      <p:pic>
        <p:nvPicPr>
          <p:cNvPr id="569" name="Google Shape;56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9068" y="1251424"/>
            <a:ext cx="5746667" cy="2714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4" name="Google Shape;574;p12"/>
          <p:cNvGrpSpPr/>
          <p:nvPr/>
        </p:nvGrpSpPr>
        <p:grpSpPr>
          <a:xfrm flipH="1">
            <a:off x="3953022" y="862815"/>
            <a:ext cx="1854953" cy="1644777"/>
            <a:chOff x="1113797" y="1461002"/>
            <a:chExt cx="1033055" cy="916004"/>
          </a:xfrm>
        </p:grpSpPr>
        <p:sp>
          <p:nvSpPr>
            <p:cNvPr id="575" name="Google Shape;575;p12"/>
            <p:cNvSpPr/>
            <p:nvPr/>
          </p:nvSpPr>
          <p:spPr>
            <a:xfrm rot="-2132765">
              <a:off x="1155057" y="1695686"/>
              <a:ext cx="950534" cy="446635"/>
            </a:xfrm>
            <a:prstGeom prst="donut">
              <a:avLst>
                <a:gd name="adj" fmla="val 2048"/>
              </a:avLst>
            </a:prstGeom>
            <a:gradFill>
              <a:gsLst>
                <a:gs pos="0">
                  <a:schemeClr val="accent2"/>
                </a:gs>
                <a:gs pos="40000">
                  <a:schemeClr val="accent1"/>
                </a:gs>
                <a:gs pos="70000">
                  <a:srgbClr val="7BA29E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2"/>
            <p:cNvSpPr/>
            <p:nvPr/>
          </p:nvSpPr>
          <p:spPr>
            <a:xfrm>
              <a:off x="1281561" y="2188151"/>
              <a:ext cx="102300" cy="102300"/>
            </a:xfrm>
            <a:prstGeom prst="plaqu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77" name="Google Shape;577;p12"/>
          <p:cNvPicPr preferRelativeResize="0"/>
          <p:nvPr/>
        </p:nvPicPr>
        <p:blipFill rotWithShape="1">
          <a:blip r:embed="rId3">
            <a:alphaModFix amt="61000"/>
          </a:blip>
          <a:srcRect t="19" b="19"/>
          <a:stretch/>
        </p:blipFill>
        <p:spPr>
          <a:xfrm>
            <a:off x="1197700" y="303000"/>
            <a:ext cx="2841374" cy="281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12"/>
          <p:cNvPicPr preferRelativeResize="0"/>
          <p:nvPr/>
        </p:nvPicPr>
        <p:blipFill rotWithShape="1">
          <a:blip r:embed="rId4">
            <a:alphaModFix amt="66000"/>
          </a:blip>
          <a:srcRect l="178" r="178"/>
          <a:stretch/>
        </p:blipFill>
        <p:spPr>
          <a:xfrm>
            <a:off x="734975" y="1630228"/>
            <a:ext cx="2617024" cy="2589704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12"/>
          <p:cNvSpPr txBox="1">
            <a:spLocks noGrp="1"/>
          </p:cNvSpPr>
          <p:nvPr>
            <p:ph type="title"/>
          </p:nvPr>
        </p:nvSpPr>
        <p:spPr>
          <a:xfrm>
            <a:off x="3952900" y="2470075"/>
            <a:ext cx="4464300" cy="1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Problemas</a:t>
            </a:r>
            <a:endParaRPr/>
          </a:p>
        </p:txBody>
      </p:sp>
      <p:sp>
        <p:nvSpPr>
          <p:cNvPr id="580" name="Google Shape;580;p12"/>
          <p:cNvSpPr txBox="1">
            <a:spLocks noGrp="1"/>
          </p:cNvSpPr>
          <p:nvPr>
            <p:ph type="title" idx="2"/>
          </p:nvPr>
        </p:nvSpPr>
        <p:spPr>
          <a:xfrm>
            <a:off x="3952900" y="977375"/>
            <a:ext cx="2067000" cy="12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81" name="Google Shape;581;p12"/>
          <p:cNvSpPr txBox="1">
            <a:spLocks noGrp="1"/>
          </p:cNvSpPr>
          <p:nvPr>
            <p:ph type="subTitle" idx="1"/>
          </p:nvPr>
        </p:nvSpPr>
        <p:spPr>
          <a:xfrm>
            <a:off x="3952900" y="3563100"/>
            <a:ext cx="44643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Las dificultades que nos encontramos</a:t>
            </a:r>
            <a:endParaRPr/>
          </a:p>
        </p:txBody>
      </p:sp>
      <p:sp>
        <p:nvSpPr>
          <p:cNvPr id="582" name="Google Shape;582;p12"/>
          <p:cNvSpPr txBox="1"/>
          <p:nvPr/>
        </p:nvSpPr>
        <p:spPr>
          <a:xfrm>
            <a:off x="8394300" y="129000"/>
            <a:ext cx="4704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2022</a:t>
            </a:r>
            <a:endParaRPr sz="1200" b="0" i="0" u="none" strike="noStrike" cap="none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583" name="Google Shape;583;p12"/>
          <p:cNvSpPr/>
          <p:nvPr/>
        </p:nvSpPr>
        <p:spPr>
          <a:xfrm>
            <a:off x="355825" y="227100"/>
            <a:ext cx="315300" cy="3153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2">
            <a:hlinkClick r:id="" action="ppaction://hlinkshowjump?jump=nextslide"/>
          </p:cNvPr>
          <p:cNvSpPr/>
          <p:nvPr/>
        </p:nvSpPr>
        <p:spPr>
          <a:xfrm>
            <a:off x="8490450" y="4647151"/>
            <a:ext cx="278100" cy="241200"/>
          </a:xfrm>
          <a:prstGeom prst="chevron">
            <a:avLst>
              <a:gd name="adj" fmla="val 5115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2">
            <a:hlinkClick r:id="" action="ppaction://hlinkshowjump?jump=previousslide"/>
          </p:cNvPr>
          <p:cNvSpPr/>
          <p:nvPr/>
        </p:nvSpPr>
        <p:spPr>
          <a:xfrm rot="10800000">
            <a:off x="374425" y="4647151"/>
            <a:ext cx="278100" cy="241200"/>
          </a:xfrm>
          <a:prstGeom prst="chevron">
            <a:avLst>
              <a:gd name="adj" fmla="val 5115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12"/>
          <p:cNvSpPr txBox="1">
            <a:spLocks noGrp="1"/>
          </p:cNvSpPr>
          <p:nvPr>
            <p:ph type="subTitle" idx="3"/>
          </p:nvPr>
        </p:nvSpPr>
        <p:spPr>
          <a:xfrm>
            <a:off x="749188" y="4599700"/>
            <a:ext cx="76446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Full Stack Python G20 Grupo 1</a:t>
            </a:r>
            <a:endParaRPr/>
          </a:p>
        </p:txBody>
      </p:sp>
      <p:sp>
        <p:nvSpPr>
          <p:cNvPr id="587" name="Google Shape;587;p12"/>
          <p:cNvSpPr/>
          <p:nvPr/>
        </p:nvSpPr>
        <p:spPr>
          <a:xfrm>
            <a:off x="4039075" y="3978025"/>
            <a:ext cx="4434900" cy="17400"/>
          </a:xfrm>
          <a:prstGeom prst="rect">
            <a:avLst/>
          </a:prstGeom>
          <a:gradFill>
            <a:gsLst>
              <a:gs pos="0">
                <a:schemeClr val="accent2"/>
              </a:gs>
              <a:gs pos="40000">
                <a:schemeClr val="accent1"/>
              </a:gs>
              <a:gs pos="70000">
                <a:srgbClr val="7BA29E"/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13"/>
          <p:cNvPicPr preferRelativeResize="0"/>
          <p:nvPr/>
        </p:nvPicPr>
        <p:blipFill rotWithShape="1">
          <a:blip r:embed="rId3">
            <a:alphaModFix amt="61000"/>
          </a:blip>
          <a:srcRect t="2605" b="2606"/>
          <a:stretch/>
        </p:blipFill>
        <p:spPr>
          <a:xfrm rot="10">
            <a:off x="5066753" y="-1923818"/>
            <a:ext cx="3145024" cy="311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13"/>
          <p:cNvPicPr preferRelativeResize="0"/>
          <p:nvPr/>
        </p:nvPicPr>
        <p:blipFill rotWithShape="1">
          <a:blip r:embed="rId3">
            <a:alphaModFix amt="62000"/>
          </a:blip>
          <a:srcRect t="2605" b="2606"/>
          <a:stretch/>
        </p:blipFill>
        <p:spPr>
          <a:xfrm rot="-3845708">
            <a:off x="989499" y="3751599"/>
            <a:ext cx="3145024" cy="31121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4" name="Google Shape;594;p13"/>
          <p:cNvGrpSpPr/>
          <p:nvPr/>
        </p:nvGrpSpPr>
        <p:grpSpPr>
          <a:xfrm>
            <a:off x="1554118" y="375432"/>
            <a:ext cx="5776793" cy="4455129"/>
            <a:chOff x="1554118" y="375432"/>
            <a:chExt cx="5776793" cy="4455129"/>
          </a:xfrm>
        </p:grpSpPr>
        <p:sp>
          <p:nvSpPr>
            <p:cNvPr id="595" name="Google Shape;595;p13"/>
            <p:cNvSpPr/>
            <p:nvPr/>
          </p:nvSpPr>
          <p:spPr>
            <a:xfrm rot="1517590" flipH="1">
              <a:off x="1828354" y="1374567"/>
              <a:ext cx="5228321" cy="2456859"/>
            </a:xfrm>
            <a:prstGeom prst="donut">
              <a:avLst>
                <a:gd name="adj" fmla="val 488"/>
              </a:avLst>
            </a:prstGeom>
            <a:gradFill>
              <a:gsLst>
                <a:gs pos="0">
                  <a:schemeClr val="accent2"/>
                </a:gs>
                <a:gs pos="40000">
                  <a:schemeClr val="accent1"/>
                </a:gs>
                <a:gs pos="70000">
                  <a:srgbClr val="7BA29E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3"/>
            <p:cNvSpPr/>
            <p:nvPr/>
          </p:nvSpPr>
          <p:spPr>
            <a:xfrm flipH="1">
              <a:off x="5849851" y="4071875"/>
              <a:ext cx="178500" cy="178500"/>
            </a:xfrm>
            <a:prstGeom prst="plaqu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7" name="Google Shape;597;p13"/>
          <p:cNvSpPr/>
          <p:nvPr/>
        </p:nvSpPr>
        <p:spPr>
          <a:xfrm flipH="1">
            <a:off x="3597225" y="3045350"/>
            <a:ext cx="290400" cy="290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13"/>
          <p:cNvSpPr/>
          <p:nvPr/>
        </p:nvSpPr>
        <p:spPr>
          <a:xfrm flipH="1">
            <a:off x="5534200" y="1768550"/>
            <a:ext cx="290400" cy="2904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13"/>
          <p:cNvSpPr txBox="1"/>
          <p:nvPr/>
        </p:nvSpPr>
        <p:spPr>
          <a:xfrm>
            <a:off x="8394300" y="129000"/>
            <a:ext cx="4704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20XX</a:t>
            </a:r>
            <a:endParaRPr sz="1200" b="0" i="0" u="none" strike="noStrike" cap="none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600" name="Google Shape;600;p13"/>
          <p:cNvSpPr/>
          <p:nvPr/>
        </p:nvSpPr>
        <p:spPr>
          <a:xfrm>
            <a:off x="355825" y="227100"/>
            <a:ext cx="315300" cy="3153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13">
            <a:hlinkClick r:id="" action="ppaction://hlinkshowjump?jump=nextslide"/>
          </p:cNvPr>
          <p:cNvSpPr/>
          <p:nvPr/>
        </p:nvSpPr>
        <p:spPr>
          <a:xfrm>
            <a:off x="8490450" y="4647151"/>
            <a:ext cx="278100" cy="241200"/>
          </a:xfrm>
          <a:prstGeom prst="chevron">
            <a:avLst>
              <a:gd name="adj" fmla="val 5115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3">
            <a:hlinkClick r:id="" action="ppaction://hlinkshowjump?jump=previousslide"/>
          </p:cNvPr>
          <p:cNvSpPr/>
          <p:nvPr/>
        </p:nvSpPr>
        <p:spPr>
          <a:xfrm rot="10800000">
            <a:off x="374425" y="4647151"/>
            <a:ext cx="278100" cy="241200"/>
          </a:xfrm>
          <a:prstGeom prst="chevron">
            <a:avLst>
              <a:gd name="adj" fmla="val 5115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13"/>
          <p:cNvSpPr txBox="1"/>
          <p:nvPr/>
        </p:nvSpPr>
        <p:spPr>
          <a:xfrm>
            <a:off x="463415" y="1020369"/>
            <a:ext cx="7957800" cy="3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mo"/>
              <a:buChar char="●"/>
            </a:pPr>
            <a:r>
              <a:rPr lang="en" sz="2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Implementación de librerías para manejar imágenes dinámicas:</a:t>
            </a:r>
            <a:endParaRPr sz="2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/>
            </a:r>
            <a:br>
              <a:rPr lang="en" sz="2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" sz="2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Se utilizó Pillow, dió problemas de compatibilidad y despliegue que fueron resueltas, se decidió usar imágenes estáticas en la mayoría del proyecto para simplificarlo.</a:t>
            </a:r>
            <a:endParaRPr sz="2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8" name="Google Shape;608;p15"/>
          <p:cNvGrpSpPr/>
          <p:nvPr/>
        </p:nvGrpSpPr>
        <p:grpSpPr>
          <a:xfrm flipH="1">
            <a:off x="3953022" y="862815"/>
            <a:ext cx="1854953" cy="1644777"/>
            <a:chOff x="1113797" y="1461002"/>
            <a:chExt cx="1033055" cy="916004"/>
          </a:xfrm>
        </p:grpSpPr>
        <p:sp>
          <p:nvSpPr>
            <p:cNvPr id="609" name="Google Shape;609;p15"/>
            <p:cNvSpPr/>
            <p:nvPr/>
          </p:nvSpPr>
          <p:spPr>
            <a:xfrm rot="-2132765">
              <a:off x="1155057" y="1695686"/>
              <a:ext cx="950534" cy="446635"/>
            </a:xfrm>
            <a:prstGeom prst="donut">
              <a:avLst>
                <a:gd name="adj" fmla="val 2048"/>
              </a:avLst>
            </a:prstGeom>
            <a:gradFill>
              <a:gsLst>
                <a:gs pos="0">
                  <a:schemeClr val="accent2"/>
                </a:gs>
                <a:gs pos="40000">
                  <a:schemeClr val="accent1"/>
                </a:gs>
                <a:gs pos="70000">
                  <a:srgbClr val="7BA29E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5"/>
            <p:cNvSpPr/>
            <p:nvPr/>
          </p:nvSpPr>
          <p:spPr>
            <a:xfrm>
              <a:off x="1281561" y="2188151"/>
              <a:ext cx="102300" cy="102300"/>
            </a:xfrm>
            <a:prstGeom prst="plaqu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11" name="Google Shape;611;p15"/>
          <p:cNvPicPr preferRelativeResize="0"/>
          <p:nvPr/>
        </p:nvPicPr>
        <p:blipFill rotWithShape="1">
          <a:blip r:embed="rId3">
            <a:alphaModFix amt="61000"/>
          </a:blip>
          <a:srcRect t="19" b="19"/>
          <a:stretch/>
        </p:blipFill>
        <p:spPr>
          <a:xfrm>
            <a:off x="1197700" y="303000"/>
            <a:ext cx="2841374" cy="281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15"/>
          <p:cNvPicPr preferRelativeResize="0"/>
          <p:nvPr/>
        </p:nvPicPr>
        <p:blipFill rotWithShape="1">
          <a:blip r:embed="rId4">
            <a:alphaModFix amt="66000"/>
          </a:blip>
          <a:srcRect l="178" r="178"/>
          <a:stretch/>
        </p:blipFill>
        <p:spPr>
          <a:xfrm>
            <a:off x="734975" y="1630228"/>
            <a:ext cx="2617024" cy="2589704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15"/>
          <p:cNvSpPr txBox="1">
            <a:spLocks noGrp="1"/>
          </p:cNvSpPr>
          <p:nvPr>
            <p:ph type="title"/>
          </p:nvPr>
        </p:nvSpPr>
        <p:spPr>
          <a:xfrm>
            <a:off x="3952900" y="2470075"/>
            <a:ext cx="4464300" cy="1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 smtClean="0"/>
              <a:t>Escalabilidad</a:t>
            </a:r>
            <a:endParaRPr i="1" dirty="0"/>
          </a:p>
        </p:txBody>
      </p:sp>
      <p:sp>
        <p:nvSpPr>
          <p:cNvPr id="614" name="Google Shape;614;p15"/>
          <p:cNvSpPr txBox="1">
            <a:spLocks noGrp="1"/>
          </p:cNvSpPr>
          <p:nvPr>
            <p:ph type="title" idx="2"/>
          </p:nvPr>
        </p:nvSpPr>
        <p:spPr>
          <a:xfrm>
            <a:off x="3952900" y="977375"/>
            <a:ext cx="2067000" cy="12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15" name="Google Shape;615;p15"/>
          <p:cNvSpPr txBox="1">
            <a:spLocks noGrp="1"/>
          </p:cNvSpPr>
          <p:nvPr>
            <p:ph type="subTitle" idx="1"/>
          </p:nvPr>
        </p:nvSpPr>
        <p:spPr>
          <a:xfrm>
            <a:off x="3952900" y="3563100"/>
            <a:ext cx="44643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 smtClean="0"/>
              <a:t>Propuesta de Valor</a:t>
            </a:r>
            <a:endParaRPr dirty="0"/>
          </a:p>
        </p:txBody>
      </p:sp>
      <p:sp>
        <p:nvSpPr>
          <p:cNvPr id="616" name="Google Shape;616;p15"/>
          <p:cNvSpPr txBox="1"/>
          <p:nvPr/>
        </p:nvSpPr>
        <p:spPr>
          <a:xfrm>
            <a:off x="8394300" y="129000"/>
            <a:ext cx="4704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2022</a:t>
            </a:r>
            <a:endParaRPr sz="1200" b="0" i="0" u="none" strike="noStrike" cap="none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617" name="Google Shape;617;p15"/>
          <p:cNvSpPr/>
          <p:nvPr/>
        </p:nvSpPr>
        <p:spPr>
          <a:xfrm>
            <a:off x="355825" y="227100"/>
            <a:ext cx="315300" cy="3153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15">
            <a:hlinkClick r:id="" action="ppaction://hlinkshowjump?jump=nextslide"/>
          </p:cNvPr>
          <p:cNvSpPr/>
          <p:nvPr/>
        </p:nvSpPr>
        <p:spPr>
          <a:xfrm>
            <a:off x="8490450" y="4647151"/>
            <a:ext cx="278100" cy="241200"/>
          </a:xfrm>
          <a:prstGeom prst="chevron">
            <a:avLst>
              <a:gd name="adj" fmla="val 5115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15">
            <a:hlinkClick r:id="" action="ppaction://hlinkshowjump?jump=previousslide"/>
          </p:cNvPr>
          <p:cNvSpPr/>
          <p:nvPr/>
        </p:nvSpPr>
        <p:spPr>
          <a:xfrm rot="10800000">
            <a:off x="374425" y="4647151"/>
            <a:ext cx="278100" cy="241200"/>
          </a:xfrm>
          <a:prstGeom prst="chevron">
            <a:avLst>
              <a:gd name="adj" fmla="val 5115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15"/>
          <p:cNvSpPr txBox="1">
            <a:spLocks noGrp="1"/>
          </p:cNvSpPr>
          <p:nvPr>
            <p:ph type="subTitle" idx="3"/>
          </p:nvPr>
        </p:nvSpPr>
        <p:spPr>
          <a:xfrm>
            <a:off x="749188" y="4599700"/>
            <a:ext cx="76446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Full Stack Python G20 Grupo 1</a:t>
            </a:r>
            <a:endParaRPr/>
          </a:p>
        </p:txBody>
      </p:sp>
      <p:sp>
        <p:nvSpPr>
          <p:cNvPr id="621" name="Google Shape;621;p15"/>
          <p:cNvSpPr/>
          <p:nvPr/>
        </p:nvSpPr>
        <p:spPr>
          <a:xfrm>
            <a:off x="4039075" y="3978025"/>
            <a:ext cx="4434900" cy="17400"/>
          </a:xfrm>
          <a:prstGeom prst="rect">
            <a:avLst/>
          </a:prstGeom>
          <a:gradFill>
            <a:gsLst>
              <a:gs pos="0">
                <a:schemeClr val="accent2"/>
              </a:gs>
              <a:gs pos="40000">
                <a:schemeClr val="accent1"/>
              </a:gs>
              <a:gs pos="70000">
                <a:srgbClr val="7BA29E"/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6"/>
          <p:cNvSpPr txBox="1">
            <a:spLocks noGrp="1"/>
          </p:cNvSpPr>
          <p:nvPr>
            <p:ph type="title" idx="8"/>
          </p:nvPr>
        </p:nvSpPr>
        <p:spPr>
          <a:xfrm>
            <a:off x="720000" y="457200"/>
            <a:ext cx="77040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Problemática de Mercado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27" name="Google Shape;627;p16"/>
          <p:cNvSpPr txBox="1">
            <a:spLocks noGrp="1"/>
          </p:cNvSpPr>
          <p:nvPr>
            <p:ph type="subTitle" idx="5"/>
          </p:nvPr>
        </p:nvSpPr>
        <p:spPr>
          <a:xfrm>
            <a:off x="1478609" y="3713820"/>
            <a:ext cx="2636100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El mercado inmobiliario ha encarecido mucho los costos de hacer los negocios “a la antigua”.</a:t>
            </a:r>
            <a:endParaRPr dirty="0"/>
          </a:p>
        </p:txBody>
      </p:sp>
      <p:sp>
        <p:nvSpPr>
          <p:cNvPr id="628" name="Google Shape;628;p16"/>
          <p:cNvSpPr txBox="1">
            <a:spLocks noGrp="1"/>
          </p:cNvSpPr>
          <p:nvPr>
            <p:ph type="title"/>
          </p:nvPr>
        </p:nvSpPr>
        <p:spPr>
          <a:xfrm>
            <a:off x="720000" y="1173600"/>
            <a:ext cx="26361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 b="1" dirty="0"/>
              <a:t>Precios</a:t>
            </a:r>
            <a:endParaRPr sz="1800" b="1" dirty="0"/>
          </a:p>
        </p:txBody>
      </p:sp>
      <p:sp>
        <p:nvSpPr>
          <p:cNvPr id="629" name="Google Shape;629;p16"/>
          <p:cNvSpPr txBox="1">
            <a:spLocks noGrp="1"/>
          </p:cNvSpPr>
          <p:nvPr>
            <p:ph type="subTitle" idx="1"/>
          </p:nvPr>
        </p:nvSpPr>
        <p:spPr>
          <a:xfrm>
            <a:off x="720000" y="1499263"/>
            <a:ext cx="2636100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Los precios de viviendas y la situación económica nacional han hecho cada vez más difícil adquirir una vivienda propia, aumentando la cantidad de clientes que desean arrendar.</a:t>
            </a:r>
            <a:endParaRPr dirty="0"/>
          </a:p>
        </p:txBody>
      </p:sp>
      <p:sp>
        <p:nvSpPr>
          <p:cNvPr id="630" name="Google Shape;630;p16"/>
          <p:cNvSpPr txBox="1">
            <a:spLocks noGrp="1"/>
          </p:cNvSpPr>
          <p:nvPr>
            <p:ph type="title" idx="2"/>
          </p:nvPr>
        </p:nvSpPr>
        <p:spPr>
          <a:xfrm>
            <a:off x="5422050" y="1172667"/>
            <a:ext cx="26361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800" b="1" dirty="0"/>
              <a:t>Disponibilidad</a:t>
            </a:r>
            <a:endParaRPr b="1" dirty="0"/>
          </a:p>
        </p:txBody>
      </p:sp>
      <p:sp>
        <p:nvSpPr>
          <p:cNvPr id="631" name="Google Shape;631;p16"/>
          <p:cNvSpPr txBox="1">
            <a:spLocks noGrp="1"/>
          </p:cNvSpPr>
          <p:nvPr>
            <p:ph type="subTitle" idx="3"/>
          </p:nvPr>
        </p:nvSpPr>
        <p:spPr>
          <a:xfrm>
            <a:off x="5422050" y="1498342"/>
            <a:ext cx="2636100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Hay una gran cantidad de viviendas sin uso, debido a la dificultad para encontrar compradores, las tarifas de los corredores de propiedades y la falta de seguridad para el arrendador.</a:t>
            </a:r>
            <a:endParaRPr dirty="0"/>
          </a:p>
        </p:txBody>
      </p:sp>
      <p:sp>
        <p:nvSpPr>
          <p:cNvPr id="632" name="Google Shape;632;p16"/>
          <p:cNvSpPr txBox="1">
            <a:spLocks noGrp="1"/>
          </p:cNvSpPr>
          <p:nvPr>
            <p:ph type="title" idx="4"/>
          </p:nvPr>
        </p:nvSpPr>
        <p:spPr>
          <a:xfrm>
            <a:off x="1478609" y="3346620"/>
            <a:ext cx="26361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800" b="1" dirty="0"/>
              <a:t>Intermediarios</a:t>
            </a:r>
            <a:endParaRPr sz="1800" b="1" dirty="0"/>
          </a:p>
        </p:txBody>
      </p:sp>
      <p:sp>
        <p:nvSpPr>
          <p:cNvPr id="633" name="Google Shape;633;p16"/>
          <p:cNvSpPr txBox="1">
            <a:spLocks noGrp="1"/>
          </p:cNvSpPr>
          <p:nvPr>
            <p:ph type="title" idx="6"/>
          </p:nvPr>
        </p:nvSpPr>
        <p:spPr>
          <a:xfrm>
            <a:off x="5007381" y="3245847"/>
            <a:ext cx="26361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800" b="1" dirty="0"/>
              <a:t>Salarios</a:t>
            </a:r>
            <a:endParaRPr sz="1800" b="1" dirty="0"/>
          </a:p>
        </p:txBody>
      </p:sp>
      <p:sp>
        <p:nvSpPr>
          <p:cNvPr id="634" name="Google Shape;634;p16"/>
          <p:cNvSpPr txBox="1">
            <a:spLocks noGrp="1"/>
          </p:cNvSpPr>
          <p:nvPr>
            <p:ph type="subTitle" idx="7"/>
          </p:nvPr>
        </p:nvSpPr>
        <p:spPr>
          <a:xfrm>
            <a:off x="5007381" y="3545722"/>
            <a:ext cx="2636100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Los salarios, si bien han aumentado, también lo ha hecho el costo de vida, abriendo las posibilidades a soluciones como el compartir arriendo.</a:t>
            </a:r>
            <a:endParaRPr dirty="0"/>
          </a:p>
        </p:txBody>
      </p:sp>
      <p:sp>
        <p:nvSpPr>
          <p:cNvPr id="635" name="Google Shape;635;p16">
            <a:hlinkClick r:id="" action="ppaction://hlinkshowjump?jump=nextslide"/>
          </p:cNvPr>
          <p:cNvSpPr/>
          <p:nvPr/>
        </p:nvSpPr>
        <p:spPr>
          <a:xfrm>
            <a:off x="8490450" y="4647151"/>
            <a:ext cx="278100" cy="241200"/>
          </a:xfrm>
          <a:prstGeom prst="chevron">
            <a:avLst>
              <a:gd name="adj" fmla="val 5115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16">
            <a:hlinkClick r:id="" action="ppaction://hlinkshowjump?jump=previousslide"/>
          </p:cNvPr>
          <p:cNvSpPr/>
          <p:nvPr/>
        </p:nvSpPr>
        <p:spPr>
          <a:xfrm rot="10800000">
            <a:off x="374425" y="4647151"/>
            <a:ext cx="278100" cy="241200"/>
          </a:xfrm>
          <a:prstGeom prst="chevron">
            <a:avLst>
              <a:gd name="adj" fmla="val 5115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16"/>
          <p:cNvSpPr txBox="1"/>
          <p:nvPr/>
        </p:nvSpPr>
        <p:spPr>
          <a:xfrm>
            <a:off x="8394300" y="129000"/>
            <a:ext cx="4704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20XX</a:t>
            </a:r>
            <a:endParaRPr sz="1200" b="0" i="0" u="none" strike="noStrike" cap="none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638" name="Google Shape;638;p16"/>
          <p:cNvSpPr/>
          <p:nvPr/>
        </p:nvSpPr>
        <p:spPr>
          <a:xfrm>
            <a:off x="355825" y="237300"/>
            <a:ext cx="315300" cy="315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31a6fbe3109_1_0"/>
          <p:cNvSpPr txBox="1">
            <a:spLocks noGrp="1"/>
          </p:cNvSpPr>
          <p:nvPr>
            <p:ph type="title" idx="8"/>
          </p:nvPr>
        </p:nvSpPr>
        <p:spPr>
          <a:xfrm>
            <a:off x="720000" y="178100"/>
            <a:ext cx="77040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Soluciones propuestas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44" name="Google Shape;644;g31a6fbe3109_1_0"/>
          <p:cNvSpPr txBox="1">
            <a:spLocks noGrp="1"/>
          </p:cNvSpPr>
          <p:nvPr>
            <p:ph type="subTitle" idx="5"/>
          </p:nvPr>
        </p:nvSpPr>
        <p:spPr>
          <a:xfrm>
            <a:off x="1659362" y="3525900"/>
            <a:ext cx="2636100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Eliminamos la necesidad de agentes de bienes raíces, abaratando los costos de arriendo y aumentando las ganancias por el mismo.</a:t>
            </a:r>
            <a:endParaRPr dirty="0"/>
          </a:p>
        </p:txBody>
      </p:sp>
      <p:sp>
        <p:nvSpPr>
          <p:cNvPr id="645" name="Google Shape;645;g31a6fbe3109_1_0"/>
          <p:cNvSpPr txBox="1">
            <a:spLocks noGrp="1"/>
          </p:cNvSpPr>
          <p:nvPr>
            <p:ph type="title"/>
          </p:nvPr>
        </p:nvSpPr>
        <p:spPr>
          <a:xfrm>
            <a:off x="1063939" y="858527"/>
            <a:ext cx="26361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 b="1" dirty="0"/>
              <a:t>Precios</a:t>
            </a:r>
            <a:endParaRPr b="1" dirty="0"/>
          </a:p>
        </p:txBody>
      </p:sp>
      <p:sp>
        <p:nvSpPr>
          <p:cNvPr id="646" name="Google Shape;646;g31a6fbe3109_1_0"/>
          <p:cNvSpPr txBox="1">
            <a:spLocks noGrp="1"/>
          </p:cNvSpPr>
          <p:nvPr>
            <p:ph type="subTitle" idx="1"/>
          </p:nvPr>
        </p:nvSpPr>
        <p:spPr>
          <a:xfrm>
            <a:off x="1063939" y="1225715"/>
            <a:ext cx="2636100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Ofrecemos un servicio a bajo costo, abriendo las posibilidades de mayor conexión entre arrendatarios y arrendadores, nivelando el mercado hacia precios más asequibles mediante la interacción entre usuarios.</a:t>
            </a:r>
            <a:endParaRPr dirty="0"/>
          </a:p>
        </p:txBody>
      </p:sp>
      <p:sp>
        <p:nvSpPr>
          <p:cNvPr id="647" name="Google Shape;647;g31a6fbe3109_1_0"/>
          <p:cNvSpPr txBox="1">
            <a:spLocks noGrp="1"/>
          </p:cNvSpPr>
          <p:nvPr>
            <p:ph type="title" idx="2"/>
          </p:nvPr>
        </p:nvSpPr>
        <p:spPr>
          <a:xfrm>
            <a:off x="5166869" y="858527"/>
            <a:ext cx="26361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800" b="1" dirty="0"/>
              <a:t>Disponibilidad</a:t>
            </a:r>
            <a:endParaRPr sz="1800" b="1" dirty="0"/>
          </a:p>
        </p:txBody>
      </p:sp>
      <p:sp>
        <p:nvSpPr>
          <p:cNvPr id="648" name="Google Shape;648;g31a6fbe3109_1_0"/>
          <p:cNvSpPr txBox="1">
            <a:spLocks noGrp="1"/>
          </p:cNvSpPr>
          <p:nvPr>
            <p:ph type="subTitle" idx="3"/>
          </p:nvPr>
        </p:nvSpPr>
        <p:spPr>
          <a:xfrm>
            <a:off x="5166869" y="1308877"/>
            <a:ext cx="2636100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Facilitamos la gestión de inmuebles para arriendo, aumentando la oferta, beneficiando a los potenciales clientes.</a:t>
            </a:r>
            <a:endParaRPr dirty="0"/>
          </a:p>
        </p:txBody>
      </p:sp>
      <p:sp>
        <p:nvSpPr>
          <p:cNvPr id="649" name="Google Shape;649;g31a6fbe3109_1_0"/>
          <p:cNvSpPr txBox="1">
            <a:spLocks noGrp="1"/>
          </p:cNvSpPr>
          <p:nvPr>
            <p:ph type="title" idx="4"/>
          </p:nvPr>
        </p:nvSpPr>
        <p:spPr>
          <a:xfrm>
            <a:off x="1659362" y="3158700"/>
            <a:ext cx="26361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800" b="1" dirty="0"/>
              <a:t>Intermediarios</a:t>
            </a:r>
            <a:endParaRPr b="1" dirty="0"/>
          </a:p>
        </p:txBody>
      </p:sp>
      <p:sp>
        <p:nvSpPr>
          <p:cNvPr id="650" name="Google Shape;650;g31a6fbe3109_1_0"/>
          <p:cNvSpPr txBox="1">
            <a:spLocks noGrp="1"/>
          </p:cNvSpPr>
          <p:nvPr>
            <p:ph type="title" idx="6"/>
          </p:nvPr>
        </p:nvSpPr>
        <p:spPr>
          <a:xfrm>
            <a:off x="5049911" y="2977947"/>
            <a:ext cx="26361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800" b="1" dirty="0"/>
              <a:t>Salarios</a:t>
            </a:r>
            <a:endParaRPr sz="1800" b="1" dirty="0"/>
          </a:p>
        </p:txBody>
      </p:sp>
      <p:sp>
        <p:nvSpPr>
          <p:cNvPr id="651" name="Google Shape;651;g31a6fbe3109_1_0"/>
          <p:cNvSpPr txBox="1">
            <a:spLocks noGrp="1"/>
          </p:cNvSpPr>
          <p:nvPr>
            <p:ph type="subTitle" idx="7"/>
          </p:nvPr>
        </p:nvSpPr>
        <p:spPr>
          <a:xfrm>
            <a:off x="5049911" y="3264347"/>
            <a:ext cx="2636100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Ofrecemos información y orientación respecto al arriendo compartido de viviendas, haciendo posible que los salarios rindan más para los usuarios de recursos acotados</a:t>
            </a:r>
            <a:endParaRPr dirty="0"/>
          </a:p>
        </p:txBody>
      </p:sp>
      <p:sp>
        <p:nvSpPr>
          <p:cNvPr id="652" name="Google Shape;652;g31a6fbe3109_1_0">
            <a:hlinkClick r:id="" action="ppaction://hlinkshowjump?jump=nextslide"/>
          </p:cNvPr>
          <p:cNvSpPr/>
          <p:nvPr/>
        </p:nvSpPr>
        <p:spPr>
          <a:xfrm>
            <a:off x="8490450" y="4647151"/>
            <a:ext cx="278100" cy="241200"/>
          </a:xfrm>
          <a:prstGeom prst="chevron">
            <a:avLst>
              <a:gd name="adj" fmla="val 5115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g31a6fbe3109_1_0">
            <a:hlinkClick r:id="" action="ppaction://hlinkshowjump?jump=previousslide"/>
          </p:cNvPr>
          <p:cNvSpPr/>
          <p:nvPr/>
        </p:nvSpPr>
        <p:spPr>
          <a:xfrm rot="10800000">
            <a:off x="374425" y="4647151"/>
            <a:ext cx="278100" cy="241200"/>
          </a:xfrm>
          <a:prstGeom prst="chevron">
            <a:avLst>
              <a:gd name="adj" fmla="val 5115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g31a6fbe3109_1_0"/>
          <p:cNvSpPr txBox="1"/>
          <p:nvPr/>
        </p:nvSpPr>
        <p:spPr>
          <a:xfrm>
            <a:off x="8394300" y="129000"/>
            <a:ext cx="4704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20XX</a:t>
            </a:r>
            <a:endParaRPr sz="1200" b="0" i="0" u="none" strike="noStrike" cap="none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655" name="Google Shape;655;g31a6fbe3109_1_0"/>
          <p:cNvSpPr/>
          <p:nvPr/>
        </p:nvSpPr>
        <p:spPr>
          <a:xfrm>
            <a:off x="355825" y="237300"/>
            <a:ext cx="315300" cy="315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3"/>
          <p:cNvSpPr txBox="1">
            <a:spLocks noGrp="1"/>
          </p:cNvSpPr>
          <p:nvPr>
            <p:ph type="title" idx="2"/>
          </p:nvPr>
        </p:nvSpPr>
        <p:spPr>
          <a:xfrm>
            <a:off x="690300" y="1787625"/>
            <a:ext cx="77040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8000" dirty="0" smtClean="0"/>
              <a:t>Muchas Gracias</a:t>
            </a:r>
            <a:endParaRPr sz="8000" dirty="0"/>
          </a:p>
        </p:txBody>
      </p:sp>
      <p:sp>
        <p:nvSpPr>
          <p:cNvPr id="681" name="Google Shape;681;p23"/>
          <p:cNvSpPr txBox="1"/>
          <p:nvPr/>
        </p:nvSpPr>
        <p:spPr>
          <a:xfrm>
            <a:off x="8394300" y="129000"/>
            <a:ext cx="4704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20XX</a:t>
            </a:r>
            <a:endParaRPr sz="1200" b="0" i="0" u="none" strike="noStrike" cap="none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682" name="Google Shape;682;p23">
            <a:hlinkClick r:id="" action="ppaction://hlinkshowjump?jump=nextslide"/>
          </p:cNvPr>
          <p:cNvSpPr/>
          <p:nvPr/>
        </p:nvSpPr>
        <p:spPr>
          <a:xfrm>
            <a:off x="8490450" y="4647151"/>
            <a:ext cx="278100" cy="241200"/>
          </a:xfrm>
          <a:prstGeom prst="chevron">
            <a:avLst>
              <a:gd name="adj" fmla="val 5115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23">
            <a:hlinkClick r:id="" action="ppaction://hlinkshowjump?jump=previousslide"/>
          </p:cNvPr>
          <p:cNvSpPr/>
          <p:nvPr/>
        </p:nvSpPr>
        <p:spPr>
          <a:xfrm rot="10800000">
            <a:off x="374425" y="4647151"/>
            <a:ext cx="278100" cy="241200"/>
          </a:xfrm>
          <a:prstGeom prst="chevron">
            <a:avLst>
              <a:gd name="adj" fmla="val 5115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23"/>
          <p:cNvSpPr/>
          <p:nvPr/>
        </p:nvSpPr>
        <p:spPr>
          <a:xfrm>
            <a:off x="374425" y="243175"/>
            <a:ext cx="278100" cy="278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3"/>
          <p:cNvSpPr txBox="1">
            <a:spLocks noGrp="1"/>
          </p:cNvSpPr>
          <p:nvPr>
            <p:ph type="title" idx="2"/>
          </p:nvPr>
        </p:nvSpPr>
        <p:spPr>
          <a:xfrm>
            <a:off x="690300" y="1787625"/>
            <a:ext cx="77040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8000" dirty="0" smtClean="0"/>
              <a:t>¿Preguntas?</a:t>
            </a:r>
            <a:endParaRPr sz="8000" dirty="0"/>
          </a:p>
        </p:txBody>
      </p:sp>
      <p:sp>
        <p:nvSpPr>
          <p:cNvPr id="681" name="Google Shape;681;p23"/>
          <p:cNvSpPr txBox="1"/>
          <p:nvPr/>
        </p:nvSpPr>
        <p:spPr>
          <a:xfrm>
            <a:off x="8394300" y="129000"/>
            <a:ext cx="4704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20XX</a:t>
            </a:r>
            <a:endParaRPr sz="1200" b="0" i="0" u="none" strike="noStrike" cap="none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682" name="Google Shape;682;p23">
            <a:hlinkClick r:id="" action="ppaction://hlinkshowjump?jump=nextslide"/>
          </p:cNvPr>
          <p:cNvSpPr/>
          <p:nvPr/>
        </p:nvSpPr>
        <p:spPr>
          <a:xfrm>
            <a:off x="8490450" y="4647151"/>
            <a:ext cx="278100" cy="241200"/>
          </a:xfrm>
          <a:prstGeom prst="chevron">
            <a:avLst>
              <a:gd name="adj" fmla="val 5115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23">
            <a:hlinkClick r:id="" action="ppaction://hlinkshowjump?jump=previousslide"/>
          </p:cNvPr>
          <p:cNvSpPr/>
          <p:nvPr/>
        </p:nvSpPr>
        <p:spPr>
          <a:xfrm rot="10800000">
            <a:off x="374425" y="4647151"/>
            <a:ext cx="278100" cy="241200"/>
          </a:xfrm>
          <a:prstGeom prst="chevron">
            <a:avLst>
              <a:gd name="adj" fmla="val 5115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23"/>
          <p:cNvSpPr/>
          <p:nvPr/>
        </p:nvSpPr>
        <p:spPr>
          <a:xfrm>
            <a:off x="374425" y="243175"/>
            <a:ext cx="278100" cy="278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013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2"/>
          <p:cNvGrpSpPr/>
          <p:nvPr/>
        </p:nvGrpSpPr>
        <p:grpSpPr>
          <a:xfrm>
            <a:off x="1113797" y="1461002"/>
            <a:ext cx="1033055" cy="916004"/>
            <a:chOff x="1113797" y="1461002"/>
            <a:chExt cx="1033055" cy="916004"/>
          </a:xfrm>
        </p:grpSpPr>
        <p:sp>
          <p:nvSpPr>
            <p:cNvPr id="414" name="Google Shape;414;p2"/>
            <p:cNvSpPr/>
            <p:nvPr/>
          </p:nvSpPr>
          <p:spPr>
            <a:xfrm rot="-2132765">
              <a:off x="1155057" y="1695686"/>
              <a:ext cx="950534" cy="446635"/>
            </a:xfrm>
            <a:prstGeom prst="donut">
              <a:avLst>
                <a:gd name="adj" fmla="val 2048"/>
              </a:avLst>
            </a:prstGeom>
            <a:gradFill>
              <a:gsLst>
                <a:gs pos="0">
                  <a:schemeClr val="accent2"/>
                </a:gs>
                <a:gs pos="40000">
                  <a:schemeClr val="accent1"/>
                </a:gs>
                <a:gs pos="70000">
                  <a:srgbClr val="7BA29E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1828386" y="1538701"/>
              <a:ext cx="102300" cy="102300"/>
            </a:xfrm>
            <a:prstGeom prst="plaqu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6" name="Google Shape;416;p2"/>
          <p:cNvGrpSpPr/>
          <p:nvPr/>
        </p:nvGrpSpPr>
        <p:grpSpPr>
          <a:xfrm>
            <a:off x="1088397" y="3358477"/>
            <a:ext cx="1033055" cy="916004"/>
            <a:chOff x="1113797" y="1461002"/>
            <a:chExt cx="1033055" cy="916004"/>
          </a:xfrm>
        </p:grpSpPr>
        <p:sp>
          <p:nvSpPr>
            <p:cNvPr id="417" name="Google Shape;417;p2"/>
            <p:cNvSpPr/>
            <p:nvPr/>
          </p:nvSpPr>
          <p:spPr>
            <a:xfrm rot="-2132765">
              <a:off x="1155057" y="1695686"/>
              <a:ext cx="950534" cy="446635"/>
            </a:xfrm>
            <a:prstGeom prst="donut">
              <a:avLst>
                <a:gd name="adj" fmla="val 2048"/>
              </a:avLst>
            </a:prstGeom>
            <a:gradFill>
              <a:gsLst>
                <a:gs pos="0">
                  <a:schemeClr val="accent2"/>
                </a:gs>
                <a:gs pos="40000">
                  <a:schemeClr val="accent1"/>
                </a:gs>
                <a:gs pos="70000">
                  <a:srgbClr val="7BA29E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1281561" y="2188151"/>
              <a:ext cx="102300" cy="102300"/>
            </a:xfrm>
            <a:prstGeom prst="plaqu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9" name="Google Shape;419;p2"/>
          <p:cNvGrpSpPr/>
          <p:nvPr/>
        </p:nvGrpSpPr>
        <p:grpSpPr>
          <a:xfrm>
            <a:off x="4705672" y="1428752"/>
            <a:ext cx="1033055" cy="916004"/>
            <a:chOff x="1113797" y="1461002"/>
            <a:chExt cx="1033055" cy="916004"/>
          </a:xfrm>
        </p:grpSpPr>
        <p:sp>
          <p:nvSpPr>
            <p:cNvPr id="420" name="Google Shape;420;p2"/>
            <p:cNvSpPr/>
            <p:nvPr/>
          </p:nvSpPr>
          <p:spPr>
            <a:xfrm rot="-2132765">
              <a:off x="1155057" y="1695686"/>
              <a:ext cx="950534" cy="446635"/>
            </a:xfrm>
            <a:prstGeom prst="donut">
              <a:avLst>
                <a:gd name="adj" fmla="val 2048"/>
              </a:avLst>
            </a:prstGeom>
            <a:gradFill>
              <a:gsLst>
                <a:gs pos="0">
                  <a:schemeClr val="accent2"/>
                </a:gs>
                <a:gs pos="40000">
                  <a:schemeClr val="accent1"/>
                </a:gs>
                <a:gs pos="70000">
                  <a:srgbClr val="7BA29E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1281561" y="2188151"/>
              <a:ext cx="102300" cy="102300"/>
            </a:xfrm>
            <a:prstGeom prst="plaqu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2"/>
          <p:cNvGrpSpPr/>
          <p:nvPr/>
        </p:nvGrpSpPr>
        <p:grpSpPr>
          <a:xfrm>
            <a:off x="4705672" y="3358477"/>
            <a:ext cx="1033055" cy="916004"/>
            <a:chOff x="1113797" y="1461002"/>
            <a:chExt cx="1033055" cy="916004"/>
          </a:xfrm>
        </p:grpSpPr>
        <p:sp>
          <p:nvSpPr>
            <p:cNvPr id="423" name="Google Shape;423;p2"/>
            <p:cNvSpPr/>
            <p:nvPr/>
          </p:nvSpPr>
          <p:spPr>
            <a:xfrm rot="-2132765">
              <a:off x="1155057" y="1695686"/>
              <a:ext cx="950534" cy="446635"/>
            </a:xfrm>
            <a:prstGeom prst="donut">
              <a:avLst>
                <a:gd name="adj" fmla="val 2048"/>
              </a:avLst>
            </a:prstGeom>
            <a:gradFill>
              <a:gsLst>
                <a:gs pos="0">
                  <a:schemeClr val="accent2"/>
                </a:gs>
                <a:gs pos="40000">
                  <a:schemeClr val="accent1"/>
                </a:gs>
                <a:gs pos="70000">
                  <a:srgbClr val="7BA29E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828386" y="1538701"/>
              <a:ext cx="102300" cy="102300"/>
            </a:xfrm>
            <a:prstGeom prst="plaqu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5" name="Google Shape;425;p2"/>
          <p:cNvSpPr txBox="1">
            <a:spLocks noGrp="1"/>
          </p:cNvSpPr>
          <p:nvPr>
            <p:ph type="title" idx="15"/>
          </p:nvPr>
        </p:nvSpPr>
        <p:spPr>
          <a:xfrm>
            <a:off x="513475" y="484416"/>
            <a:ext cx="7674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dirty="0" smtClean="0"/>
              <a:t>Contenido</a:t>
            </a:r>
            <a:endParaRPr b="0" dirty="0"/>
          </a:p>
        </p:txBody>
      </p:sp>
      <p:sp>
        <p:nvSpPr>
          <p:cNvPr id="426" name="Google Shape;426;p2"/>
          <p:cNvSpPr txBox="1">
            <a:spLocks noGrp="1"/>
          </p:cNvSpPr>
          <p:nvPr>
            <p:ph type="subTitle" idx="1"/>
          </p:nvPr>
        </p:nvSpPr>
        <p:spPr>
          <a:xfrm>
            <a:off x="2042069" y="1419374"/>
            <a:ext cx="20802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Presentación</a:t>
            </a:r>
            <a:endParaRPr/>
          </a:p>
        </p:txBody>
      </p:sp>
      <p:sp>
        <p:nvSpPr>
          <p:cNvPr id="427" name="Google Shape;427;p2"/>
          <p:cNvSpPr txBox="1">
            <a:spLocks noGrp="1"/>
          </p:cNvSpPr>
          <p:nvPr>
            <p:ph type="title"/>
          </p:nvPr>
        </p:nvSpPr>
        <p:spPr>
          <a:xfrm>
            <a:off x="928563" y="1655300"/>
            <a:ext cx="11445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8" name="Google Shape;428;p2"/>
          <p:cNvSpPr txBox="1">
            <a:spLocks noGrp="1"/>
          </p:cNvSpPr>
          <p:nvPr>
            <p:ph type="subTitle" idx="3"/>
          </p:nvPr>
        </p:nvSpPr>
        <p:spPr>
          <a:xfrm>
            <a:off x="2042069" y="3390867"/>
            <a:ext cx="20802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Problemas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En el camino</a:t>
            </a:r>
            <a:endParaRPr/>
          </a:p>
        </p:txBody>
      </p:sp>
      <p:sp>
        <p:nvSpPr>
          <p:cNvPr id="429" name="Google Shape;429;p2"/>
          <p:cNvSpPr txBox="1">
            <a:spLocks noGrp="1"/>
          </p:cNvSpPr>
          <p:nvPr>
            <p:ph type="title" idx="5"/>
          </p:nvPr>
        </p:nvSpPr>
        <p:spPr>
          <a:xfrm>
            <a:off x="928563" y="3552775"/>
            <a:ext cx="11445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30" name="Google Shape;430;p2"/>
          <p:cNvSpPr txBox="1">
            <a:spLocks noGrp="1"/>
          </p:cNvSpPr>
          <p:nvPr>
            <p:ph type="subTitle" idx="6"/>
          </p:nvPr>
        </p:nvSpPr>
        <p:spPr>
          <a:xfrm>
            <a:off x="5812538" y="1550501"/>
            <a:ext cx="20802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Nuestro Portal</a:t>
            </a:r>
            <a:endParaRPr/>
          </a:p>
        </p:txBody>
      </p:sp>
      <p:sp>
        <p:nvSpPr>
          <p:cNvPr id="431" name="Google Shape;431;p2"/>
          <p:cNvSpPr txBox="1">
            <a:spLocks noGrp="1"/>
          </p:cNvSpPr>
          <p:nvPr>
            <p:ph type="title" idx="8"/>
          </p:nvPr>
        </p:nvSpPr>
        <p:spPr>
          <a:xfrm>
            <a:off x="4594288" y="1655300"/>
            <a:ext cx="11445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32" name="Google Shape;432;p2"/>
          <p:cNvSpPr txBox="1">
            <a:spLocks noGrp="1"/>
          </p:cNvSpPr>
          <p:nvPr>
            <p:ph type="subTitle" idx="9"/>
          </p:nvPr>
        </p:nvSpPr>
        <p:spPr>
          <a:xfrm>
            <a:off x="5738727" y="3436176"/>
            <a:ext cx="2080200" cy="545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Escalabilidad</a:t>
            </a:r>
            <a:endParaRPr/>
          </a:p>
        </p:txBody>
      </p:sp>
      <p:sp>
        <p:nvSpPr>
          <p:cNvPr id="433" name="Google Shape;433;p2"/>
          <p:cNvSpPr txBox="1">
            <a:spLocks noGrp="1"/>
          </p:cNvSpPr>
          <p:nvPr>
            <p:ph type="title" idx="14"/>
          </p:nvPr>
        </p:nvSpPr>
        <p:spPr>
          <a:xfrm>
            <a:off x="4594288" y="3552775"/>
            <a:ext cx="11445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34" name="Google Shape;434;p2"/>
          <p:cNvSpPr txBox="1"/>
          <p:nvPr/>
        </p:nvSpPr>
        <p:spPr>
          <a:xfrm>
            <a:off x="8394300" y="129000"/>
            <a:ext cx="4704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20XX</a:t>
            </a:r>
            <a:endParaRPr sz="1200" b="0" i="0" u="none" strike="noStrike" cap="none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435" name="Google Shape;435;p2">
            <a:hlinkClick r:id="" action="ppaction://hlinkshowjump?jump=nextslide"/>
          </p:cNvPr>
          <p:cNvSpPr/>
          <p:nvPr/>
        </p:nvSpPr>
        <p:spPr>
          <a:xfrm>
            <a:off x="8490450" y="4647151"/>
            <a:ext cx="278100" cy="241200"/>
          </a:xfrm>
          <a:prstGeom prst="chevron">
            <a:avLst>
              <a:gd name="adj" fmla="val 5115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">
            <a:hlinkClick r:id="" action="ppaction://hlinkshowjump?jump=previousslide"/>
          </p:cNvPr>
          <p:cNvSpPr/>
          <p:nvPr/>
        </p:nvSpPr>
        <p:spPr>
          <a:xfrm rot="10800000">
            <a:off x="374425" y="4647151"/>
            <a:ext cx="278100" cy="241200"/>
          </a:xfrm>
          <a:prstGeom prst="chevron">
            <a:avLst>
              <a:gd name="adj" fmla="val 5115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"/>
          <p:cNvSpPr/>
          <p:nvPr/>
        </p:nvSpPr>
        <p:spPr>
          <a:xfrm>
            <a:off x="374425" y="243175"/>
            <a:ext cx="278100" cy="278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3"/>
          <p:cNvGrpSpPr/>
          <p:nvPr/>
        </p:nvGrpSpPr>
        <p:grpSpPr>
          <a:xfrm flipH="1">
            <a:off x="3953022" y="862815"/>
            <a:ext cx="1854953" cy="1644777"/>
            <a:chOff x="1113797" y="1461002"/>
            <a:chExt cx="1033055" cy="916004"/>
          </a:xfrm>
        </p:grpSpPr>
        <p:sp>
          <p:nvSpPr>
            <p:cNvPr id="443" name="Google Shape;443;p3"/>
            <p:cNvSpPr/>
            <p:nvPr/>
          </p:nvSpPr>
          <p:spPr>
            <a:xfrm rot="-2132765">
              <a:off x="1155057" y="1695686"/>
              <a:ext cx="950534" cy="446635"/>
            </a:xfrm>
            <a:prstGeom prst="donut">
              <a:avLst>
                <a:gd name="adj" fmla="val 2048"/>
              </a:avLst>
            </a:prstGeom>
            <a:gradFill>
              <a:gsLst>
                <a:gs pos="0">
                  <a:schemeClr val="accent2"/>
                </a:gs>
                <a:gs pos="40000">
                  <a:schemeClr val="accent1"/>
                </a:gs>
                <a:gs pos="70000">
                  <a:srgbClr val="7BA29E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1281561" y="2188151"/>
              <a:ext cx="102300" cy="102300"/>
            </a:xfrm>
            <a:prstGeom prst="plaqu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45" name="Google Shape;445;p3"/>
          <p:cNvPicPr preferRelativeResize="0"/>
          <p:nvPr/>
        </p:nvPicPr>
        <p:blipFill rotWithShape="1">
          <a:blip r:embed="rId3">
            <a:alphaModFix amt="61000"/>
          </a:blip>
          <a:srcRect t="19" b="19"/>
          <a:stretch/>
        </p:blipFill>
        <p:spPr>
          <a:xfrm>
            <a:off x="1197700" y="303000"/>
            <a:ext cx="2841374" cy="281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"/>
          <p:cNvPicPr preferRelativeResize="0"/>
          <p:nvPr/>
        </p:nvPicPr>
        <p:blipFill rotWithShape="1">
          <a:blip r:embed="rId4">
            <a:alphaModFix amt="66000"/>
          </a:blip>
          <a:srcRect l="178" r="178"/>
          <a:stretch/>
        </p:blipFill>
        <p:spPr>
          <a:xfrm>
            <a:off x="734975" y="1630228"/>
            <a:ext cx="2617024" cy="2589704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"/>
          <p:cNvSpPr txBox="1">
            <a:spLocks noGrp="1"/>
          </p:cNvSpPr>
          <p:nvPr>
            <p:ph type="title"/>
          </p:nvPr>
        </p:nvSpPr>
        <p:spPr>
          <a:xfrm>
            <a:off x="3952900" y="2470075"/>
            <a:ext cx="4464300" cy="1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Presentación</a:t>
            </a:r>
            <a:endParaRPr i="1"/>
          </a:p>
        </p:txBody>
      </p:sp>
      <p:sp>
        <p:nvSpPr>
          <p:cNvPr id="448" name="Google Shape;448;p3"/>
          <p:cNvSpPr txBox="1">
            <a:spLocks noGrp="1"/>
          </p:cNvSpPr>
          <p:nvPr>
            <p:ph type="title" idx="2"/>
          </p:nvPr>
        </p:nvSpPr>
        <p:spPr>
          <a:xfrm>
            <a:off x="3952900" y="977375"/>
            <a:ext cx="2067000" cy="12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49" name="Google Shape;449;p3"/>
          <p:cNvSpPr txBox="1">
            <a:spLocks noGrp="1"/>
          </p:cNvSpPr>
          <p:nvPr>
            <p:ph type="subTitle" idx="1"/>
          </p:nvPr>
        </p:nvSpPr>
        <p:spPr>
          <a:xfrm>
            <a:off x="3952900" y="3563100"/>
            <a:ext cx="44643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Nuestro Proyecto</a:t>
            </a:r>
            <a:endParaRPr/>
          </a:p>
        </p:txBody>
      </p:sp>
      <p:sp>
        <p:nvSpPr>
          <p:cNvPr id="450" name="Google Shape;450;p3"/>
          <p:cNvSpPr txBox="1"/>
          <p:nvPr/>
        </p:nvSpPr>
        <p:spPr>
          <a:xfrm>
            <a:off x="8394300" y="129000"/>
            <a:ext cx="4704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2022</a:t>
            </a:r>
            <a:endParaRPr sz="1200" b="0" i="0" u="none" strike="noStrike" cap="none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451" name="Google Shape;451;p3"/>
          <p:cNvSpPr/>
          <p:nvPr/>
        </p:nvSpPr>
        <p:spPr>
          <a:xfrm>
            <a:off x="355825" y="227100"/>
            <a:ext cx="315300" cy="3153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">
            <a:hlinkClick r:id="" action="ppaction://hlinkshowjump?jump=nextslide"/>
          </p:cNvPr>
          <p:cNvSpPr/>
          <p:nvPr/>
        </p:nvSpPr>
        <p:spPr>
          <a:xfrm>
            <a:off x="8490450" y="4647151"/>
            <a:ext cx="278100" cy="241200"/>
          </a:xfrm>
          <a:prstGeom prst="chevron">
            <a:avLst>
              <a:gd name="adj" fmla="val 5115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">
            <a:hlinkClick r:id="" action="ppaction://hlinkshowjump?jump=previousslide"/>
          </p:cNvPr>
          <p:cNvSpPr/>
          <p:nvPr/>
        </p:nvSpPr>
        <p:spPr>
          <a:xfrm rot="10800000">
            <a:off x="374425" y="4647151"/>
            <a:ext cx="278100" cy="241200"/>
          </a:xfrm>
          <a:prstGeom prst="chevron">
            <a:avLst>
              <a:gd name="adj" fmla="val 5115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"/>
          <p:cNvSpPr txBox="1">
            <a:spLocks noGrp="1"/>
          </p:cNvSpPr>
          <p:nvPr>
            <p:ph type="subTitle" idx="3"/>
          </p:nvPr>
        </p:nvSpPr>
        <p:spPr>
          <a:xfrm>
            <a:off x="749188" y="4599700"/>
            <a:ext cx="76446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Full Stack Python G20 Grupo 1</a:t>
            </a:r>
            <a:endParaRPr/>
          </a:p>
        </p:txBody>
      </p:sp>
      <p:sp>
        <p:nvSpPr>
          <p:cNvPr id="455" name="Google Shape;455;p3"/>
          <p:cNvSpPr/>
          <p:nvPr/>
        </p:nvSpPr>
        <p:spPr>
          <a:xfrm>
            <a:off x="4039075" y="3978025"/>
            <a:ext cx="4434900" cy="17400"/>
          </a:xfrm>
          <a:prstGeom prst="rect">
            <a:avLst/>
          </a:prstGeom>
          <a:gradFill>
            <a:gsLst>
              <a:gs pos="0">
                <a:schemeClr val="accent2"/>
              </a:gs>
              <a:gs pos="40000">
                <a:schemeClr val="accent1"/>
              </a:gs>
              <a:gs pos="70000">
                <a:srgbClr val="7BA29E"/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4"/>
          <p:cNvGrpSpPr/>
          <p:nvPr/>
        </p:nvGrpSpPr>
        <p:grpSpPr>
          <a:xfrm>
            <a:off x="3292963" y="1315773"/>
            <a:ext cx="2483057" cy="2039000"/>
            <a:chOff x="2778915" y="849582"/>
            <a:chExt cx="3586160" cy="2944829"/>
          </a:xfrm>
        </p:grpSpPr>
        <p:sp>
          <p:nvSpPr>
            <p:cNvPr id="461" name="Google Shape;461;p4"/>
            <p:cNvSpPr/>
            <p:nvPr/>
          </p:nvSpPr>
          <p:spPr>
            <a:xfrm rot="-2132583">
              <a:off x="2711556" y="1841568"/>
              <a:ext cx="3720878" cy="960856"/>
            </a:xfrm>
            <a:prstGeom prst="donut">
              <a:avLst>
                <a:gd name="adj" fmla="val 2939"/>
              </a:avLst>
            </a:prstGeom>
            <a:gradFill>
              <a:gsLst>
                <a:gs pos="0">
                  <a:schemeClr val="accent2"/>
                </a:gs>
                <a:gs pos="40000">
                  <a:schemeClr val="accent1"/>
                </a:gs>
                <a:gs pos="70000">
                  <a:srgbClr val="7BA29E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5747159" y="1117131"/>
              <a:ext cx="144300" cy="144300"/>
            </a:xfrm>
            <a:prstGeom prst="plaqu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3" name="Google Shape;463;p4"/>
          <p:cNvGrpSpPr/>
          <p:nvPr/>
        </p:nvGrpSpPr>
        <p:grpSpPr>
          <a:xfrm rot="10800000" flipH="1">
            <a:off x="5792113" y="1315773"/>
            <a:ext cx="2483057" cy="2039000"/>
            <a:chOff x="2778915" y="849582"/>
            <a:chExt cx="3586160" cy="2944829"/>
          </a:xfrm>
        </p:grpSpPr>
        <p:sp>
          <p:nvSpPr>
            <p:cNvPr id="464" name="Google Shape;464;p4"/>
            <p:cNvSpPr/>
            <p:nvPr/>
          </p:nvSpPr>
          <p:spPr>
            <a:xfrm rot="-2132583">
              <a:off x="2711556" y="1841568"/>
              <a:ext cx="3720878" cy="960856"/>
            </a:xfrm>
            <a:prstGeom prst="donut">
              <a:avLst>
                <a:gd name="adj" fmla="val 2939"/>
              </a:avLst>
            </a:prstGeom>
            <a:gradFill>
              <a:gsLst>
                <a:gs pos="0">
                  <a:schemeClr val="accent2"/>
                </a:gs>
                <a:gs pos="40000">
                  <a:schemeClr val="accent1"/>
                </a:gs>
                <a:gs pos="70000">
                  <a:srgbClr val="7BA29E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5747159" y="1117131"/>
              <a:ext cx="144300" cy="144300"/>
            </a:xfrm>
            <a:prstGeom prst="plaqu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6" name="Google Shape;466;p4"/>
          <p:cNvGrpSpPr/>
          <p:nvPr/>
        </p:nvGrpSpPr>
        <p:grpSpPr>
          <a:xfrm rot="10800000" flipH="1">
            <a:off x="793813" y="1315773"/>
            <a:ext cx="2483057" cy="2039000"/>
            <a:chOff x="2778915" y="849582"/>
            <a:chExt cx="3586160" cy="2944829"/>
          </a:xfrm>
        </p:grpSpPr>
        <p:sp>
          <p:nvSpPr>
            <p:cNvPr id="467" name="Google Shape;467;p4"/>
            <p:cNvSpPr/>
            <p:nvPr/>
          </p:nvSpPr>
          <p:spPr>
            <a:xfrm rot="-2132583">
              <a:off x="2711556" y="1841568"/>
              <a:ext cx="3720878" cy="960856"/>
            </a:xfrm>
            <a:prstGeom prst="donut">
              <a:avLst>
                <a:gd name="adj" fmla="val 2939"/>
              </a:avLst>
            </a:prstGeom>
            <a:gradFill>
              <a:gsLst>
                <a:gs pos="0">
                  <a:schemeClr val="accent2"/>
                </a:gs>
                <a:gs pos="40000">
                  <a:schemeClr val="accent1"/>
                </a:gs>
                <a:gs pos="70000">
                  <a:srgbClr val="7BA29E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5747159" y="1117131"/>
              <a:ext cx="144300" cy="144300"/>
            </a:xfrm>
            <a:prstGeom prst="plaqu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9" name="Google Shape;469;p4"/>
          <p:cNvSpPr txBox="1">
            <a:spLocks noGrp="1"/>
          </p:cNvSpPr>
          <p:nvPr>
            <p:ph type="title"/>
          </p:nvPr>
        </p:nvSpPr>
        <p:spPr>
          <a:xfrm>
            <a:off x="652525" y="1877995"/>
            <a:ext cx="248975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2400"/>
              <a:t>Carlos Silva</a:t>
            </a:r>
            <a:endParaRPr sz="2400"/>
          </a:p>
        </p:txBody>
      </p:sp>
      <p:sp>
        <p:nvSpPr>
          <p:cNvPr id="470" name="Google Shape;470;p4"/>
          <p:cNvSpPr txBox="1">
            <a:spLocks noGrp="1"/>
          </p:cNvSpPr>
          <p:nvPr>
            <p:ph type="title" idx="4"/>
          </p:nvPr>
        </p:nvSpPr>
        <p:spPr>
          <a:xfrm>
            <a:off x="720000" y="457200"/>
            <a:ext cx="76680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Nuestro Equipo</a:t>
            </a:r>
            <a:endParaRPr/>
          </a:p>
        </p:txBody>
      </p:sp>
      <p:sp>
        <p:nvSpPr>
          <p:cNvPr id="471" name="Google Shape;471;p4"/>
          <p:cNvSpPr txBox="1">
            <a:spLocks noGrp="1"/>
          </p:cNvSpPr>
          <p:nvPr>
            <p:ph type="title" idx="2"/>
          </p:nvPr>
        </p:nvSpPr>
        <p:spPr>
          <a:xfrm>
            <a:off x="4227988" y="1786188"/>
            <a:ext cx="24402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2400"/>
              <a:t>Felipe Villarroel</a:t>
            </a:r>
            <a:endParaRPr sz="2400"/>
          </a:p>
        </p:txBody>
      </p:sp>
      <p:sp>
        <p:nvSpPr>
          <p:cNvPr id="472" name="Google Shape;472;p4"/>
          <p:cNvSpPr txBox="1">
            <a:spLocks noGrp="1"/>
          </p:cNvSpPr>
          <p:nvPr>
            <p:ph type="title" idx="5"/>
          </p:nvPr>
        </p:nvSpPr>
        <p:spPr>
          <a:xfrm>
            <a:off x="5348175" y="3547396"/>
            <a:ext cx="24402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2400"/>
              <a:t>Barbara Hurtado</a:t>
            </a:r>
            <a:endParaRPr sz="2400"/>
          </a:p>
        </p:txBody>
      </p:sp>
      <p:sp>
        <p:nvSpPr>
          <p:cNvPr id="473" name="Google Shape;473;p4"/>
          <p:cNvSpPr txBox="1"/>
          <p:nvPr/>
        </p:nvSpPr>
        <p:spPr>
          <a:xfrm>
            <a:off x="8394300" y="129000"/>
            <a:ext cx="4704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20XX</a:t>
            </a:r>
            <a:endParaRPr sz="1200" b="0" i="0" u="none" strike="noStrike" cap="none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474" name="Google Shape;474;p4"/>
          <p:cNvSpPr/>
          <p:nvPr/>
        </p:nvSpPr>
        <p:spPr>
          <a:xfrm>
            <a:off x="355825" y="227100"/>
            <a:ext cx="315300" cy="3153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">
            <a:hlinkClick r:id="" action="ppaction://hlinkshowjump?jump=nextslide"/>
          </p:cNvPr>
          <p:cNvSpPr/>
          <p:nvPr/>
        </p:nvSpPr>
        <p:spPr>
          <a:xfrm>
            <a:off x="8490450" y="4647151"/>
            <a:ext cx="278100" cy="241200"/>
          </a:xfrm>
          <a:prstGeom prst="chevron">
            <a:avLst>
              <a:gd name="adj" fmla="val 5115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">
            <a:hlinkClick r:id="" action="ppaction://hlinkshowjump?jump=previousslide"/>
          </p:cNvPr>
          <p:cNvSpPr/>
          <p:nvPr/>
        </p:nvSpPr>
        <p:spPr>
          <a:xfrm rot="10800000">
            <a:off x="374425" y="4647151"/>
            <a:ext cx="278100" cy="241200"/>
          </a:xfrm>
          <a:prstGeom prst="chevron">
            <a:avLst>
              <a:gd name="adj" fmla="val 5115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4"/>
          <p:cNvSpPr txBox="1"/>
          <p:nvPr/>
        </p:nvSpPr>
        <p:spPr>
          <a:xfrm>
            <a:off x="1320985" y="3547396"/>
            <a:ext cx="24402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Miguel Martínez</a:t>
            </a:r>
            <a:endParaRPr sz="2400" b="0" i="0" u="none" strike="noStrike" cap="none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5"/>
          <p:cNvPicPr preferRelativeResize="0"/>
          <p:nvPr/>
        </p:nvPicPr>
        <p:blipFill rotWithShape="1">
          <a:blip r:embed="rId3">
            <a:alphaModFix amt="62000"/>
          </a:blip>
          <a:srcRect t="19" b="19"/>
          <a:stretch/>
        </p:blipFill>
        <p:spPr>
          <a:xfrm rot="2225464">
            <a:off x="500360" y="-178008"/>
            <a:ext cx="3400884" cy="3365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5"/>
          <p:cNvPicPr preferRelativeResize="0"/>
          <p:nvPr/>
        </p:nvPicPr>
        <p:blipFill rotWithShape="1">
          <a:blip r:embed="rId3">
            <a:alphaModFix amt="54000"/>
          </a:blip>
          <a:srcRect t="19" b="28"/>
          <a:stretch/>
        </p:blipFill>
        <p:spPr>
          <a:xfrm rot="9374038">
            <a:off x="-579312" y="1327752"/>
            <a:ext cx="3592472" cy="355494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5"/>
          <p:cNvSpPr txBox="1">
            <a:spLocks noGrp="1"/>
          </p:cNvSpPr>
          <p:nvPr>
            <p:ph type="body" idx="1"/>
          </p:nvPr>
        </p:nvSpPr>
        <p:spPr>
          <a:xfrm>
            <a:off x="3804150" y="1678150"/>
            <a:ext cx="4604700" cy="22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 dirty="0"/>
              <a:t>Nuestro Proyecto Final</a:t>
            </a:r>
            <a:endParaRPr sz="1800" dirty="0"/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800" dirty="0"/>
              <a:t>Inmobiliaria Disruptiva</a:t>
            </a:r>
            <a:endParaRPr sz="18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800" dirty="0"/>
              <a:t>Cumple con los Hitos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800" dirty="0"/>
              <a:t>Simple, para todo usuario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800" dirty="0"/>
              <a:t>Solución a tu problema de arriendo</a:t>
            </a: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 smtClean="0"/>
              <a:t>Multi-plataformas</a:t>
            </a:r>
            <a:endParaRPr sz="1800" dirty="0"/>
          </a:p>
        </p:txBody>
      </p:sp>
      <p:sp>
        <p:nvSpPr>
          <p:cNvPr id="485" name="Google Shape;485;p5"/>
          <p:cNvSpPr txBox="1">
            <a:spLocks noGrp="1"/>
          </p:cNvSpPr>
          <p:nvPr>
            <p:ph type="title"/>
          </p:nvPr>
        </p:nvSpPr>
        <p:spPr>
          <a:xfrm>
            <a:off x="1580853" y="552600"/>
            <a:ext cx="46047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Presentación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6" name="Google Shape;486;p5">
            <a:hlinkClick r:id="" action="ppaction://hlinkshowjump?jump=nextslide"/>
          </p:cNvPr>
          <p:cNvSpPr/>
          <p:nvPr/>
        </p:nvSpPr>
        <p:spPr>
          <a:xfrm>
            <a:off x="8490450" y="4647151"/>
            <a:ext cx="278100" cy="241200"/>
          </a:xfrm>
          <a:prstGeom prst="chevron">
            <a:avLst>
              <a:gd name="adj" fmla="val 5115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5">
            <a:hlinkClick r:id="" action="ppaction://hlinkshowjump?jump=previousslide"/>
          </p:cNvPr>
          <p:cNvSpPr/>
          <p:nvPr/>
        </p:nvSpPr>
        <p:spPr>
          <a:xfrm rot="10800000">
            <a:off x="374425" y="4647151"/>
            <a:ext cx="278100" cy="241200"/>
          </a:xfrm>
          <a:prstGeom prst="chevron">
            <a:avLst>
              <a:gd name="adj" fmla="val 5115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5"/>
          <p:cNvSpPr txBox="1"/>
          <p:nvPr/>
        </p:nvSpPr>
        <p:spPr>
          <a:xfrm>
            <a:off x="8394300" y="129000"/>
            <a:ext cx="4704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20XX</a:t>
            </a:r>
            <a:endParaRPr sz="1200" b="0" i="0" u="none" strike="noStrike" cap="none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489" name="Google Shape;489;p5"/>
          <p:cNvSpPr/>
          <p:nvPr/>
        </p:nvSpPr>
        <p:spPr>
          <a:xfrm>
            <a:off x="355825" y="237300"/>
            <a:ext cx="315300" cy="315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5"/>
          <p:cNvSpPr txBox="1">
            <a:spLocks noGrp="1"/>
          </p:cNvSpPr>
          <p:nvPr>
            <p:ph type="subTitle" idx="2"/>
          </p:nvPr>
        </p:nvSpPr>
        <p:spPr>
          <a:xfrm>
            <a:off x="749700" y="4599700"/>
            <a:ext cx="76446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Full Stack Python G20 Grupo 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6"/>
          <p:cNvGrpSpPr/>
          <p:nvPr/>
        </p:nvGrpSpPr>
        <p:grpSpPr>
          <a:xfrm flipH="1">
            <a:off x="3953022" y="862815"/>
            <a:ext cx="1854953" cy="1644777"/>
            <a:chOff x="1113797" y="1461002"/>
            <a:chExt cx="1033055" cy="916004"/>
          </a:xfrm>
        </p:grpSpPr>
        <p:sp>
          <p:nvSpPr>
            <p:cNvPr id="496" name="Google Shape;496;p6"/>
            <p:cNvSpPr/>
            <p:nvPr/>
          </p:nvSpPr>
          <p:spPr>
            <a:xfrm rot="-2132765">
              <a:off x="1155057" y="1695686"/>
              <a:ext cx="950534" cy="446635"/>
            </a:xfrm>
            <a:prstGeom prst="donut">
              <a:avLst>
                <a:gd name="adj" fmla="val 2048"/>
              </a:avLst>
            </a:prstGeom>
            <a:gradFill>
              <a:gsLst>
                <a:gs pos="0">
                  <a:schemeClr val="accent2"/>
                </a:gs>
                <a:gs pos="40000">
                  <a:schemeClr val="accent1"/>
                </a:gs>
                <a:gs pos="70000">
                  <a:srgbClr val="7BA29E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1281561" y="2188151"/>
              <a:ext cx="102300" cy="102300"/>
            </a:xfrm>
            <a:prstGeom prst="plaqu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98" name="Google Shape;498;p6"/>
          <p:cNvPicPr preferRelativeResize="0"/>
          <p:nvPr/>
        </p:nvPicPr>
        <p:blipFill rotWithShape="1">
          <a:blip r:embed="rId3">
            <a:alphaModFix amt="61000"/>
          </a:blip>
          <a:srcRect t="19" b="19"/>
          <a:stretch/>
        </p:blipFill>
        <p:spPr>
          <a:xfrm>
            <a:off x="1197700" y="303000"/>
            <a:ext cx="2841374" cy="281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6"/>
          <p:cNvPicPr preferRelativeResize="0"/>
          <p:nvPr/>
        </p:nvPicPr>
        <p:blipFill rotWithShape="1">
          <a:blip r:embed="rId4">
            <a:alphaModFix amt="66000"/>
          </a:blip>
          <a:srcRect l="178" r="178"/>
          <a:stretch/>
        </p:blipFill>
        <p:spPr>
          <a:xfrm>
            <a:off x="734975" y="1630228"/>
            <a:ext cx="2617024" cy="2589704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6"/>
          <p:cNvSpPr txBox="1">
            <a:spLocks noGrp="1"/>
          </p:cNvSpPr>
          <p:nvPr>
            <p:ph type="title"/>
          </p:nvPr>
        </p:nvSpPr>
        <p:spPr>
          <a:xfrm>
            <a:off x="3952900" y="2470075"/>
            <a:ext cx="4464300" cy="1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Mi Casita</a:t>
            </a:r>
            <a:endParaRPr/>
          </a:p>
        </p:txBody>
      </p:sp>
      <p:sp>
        <p:nvSpPr>
          <p:cNvPr id="501" name="Google Shape;501;p6"/>
          <p:cNvSpPr txBox="1">
            <a:spLocks noGrp="1"/>
          </p:cNvSpPr>
          <p:nvPr>
            <p:ph type="title" idx="2"/>
          </p:nvPr>
        </p:nvSpPr>
        <p:spPr>
          <a:xfrm>
            <a:off x="3952900" y="977375"/>
            <a:ext cx="2067000" cy="12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2" name="Google Shape;502;p6"/>
          <p:cNvSpPr txBox="1">
            <a:spLocks noGrp="1"/>
          </p:cNvSpPr>
          <p:nvPr>
            <p:ph type="subTitle" idx="1"/>
          </p:nvPr>
        </p:nvSpPr>
        <p:spPr>
          <a:xfrm>
            <a:off x="3952900" y="3563100"/>
            <a:ext cx="44643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Nuestro Portal</a:t>
            </a:r>
            <a:endParaRPr/>
          </a:p>
        </p:txBody>
      </p:sp>
      <p:sp>
        <p:nvSpPr>
          <p:cNvPr id="503" name="Google Shape;503;p6"/>
          <p:cNvSpPr txBox="1"/>
          <p:nvPr/>
        </p:nvSpPr>
        <p:spPr>
          <a:xfrm>
            <a:off x="8394300" y="129000"/>
            <a:ext cx="4704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2022</a:t>
            </a:r>
            <a:endParaRPr sz="1200" b="0" i="0" u="none" strike="noStrike" cap="none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504" name="Google Shape;504;p6"/>
          <p:cNvSpPr/>
          <p:nvPr/>
        </p:nvSpPr>
        <p:spPr>
          <a:xfrm>
            <a:off x="355825" y="227100"/>
            <a:ext cx="315300" cy="3153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6">
            <a:hlinkClick r:id="" action="ppaction://hlinkshowjump?jump=nextslide"/>
          </p:cNvPr>
          <p:cNvSpPr/>
          <p:nvPr/>
        </p:nvSpPr>
        <p:spPr>
          <a:xfrm>
            <a:off x="8490450" y="4647151"/>
            <a:ext cx="278100" cy="241200"/>
          </a:xfrm>
          <a:prstGeom prst="chevron">
            <a:avLst>
              <a:gd name="adj" fmla="val 5115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6">
            <a:hlinkClick r:id="" action="ppaction://hlinkshowjump?jump=previousslide"/>
          </p:cNvPr>
          <p:cNvSpPr/>
          <p:nvPr/>
        </p:nvSpPr>
        <p:spPr>
          <a:xfrm rot="10800000">
            <a:off x="374425" y="4647151"/>
            <a:ext cx="278100" cy="241200"/>
          </a:xfrm>
          <a:prstGeom prst="chevron">
            <a:avLst>
              <a:gd name="adj" fmla="val 5115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6"/>
          <p:cNvSpPr txBox="1">
            <a:spLocks noGrp="1"/>
          </p:cNvSpPr>
          <p:nvPr>
            <p:ph type="subTitle" idx="3"/>
          </p:nvPr>
        </p:nvSpPr>
        <p:spPr>
          <a:xfrm>
            <a:off x="749188" y="4599700"/>
            <a:ext cx="76446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Full Stack Python G20 Grupo 1</a:t>
            </a:r>
            <a:endParaRPr/>
          </a:p>
        </p:txBody>
      </p:sp>
      <p:sp>
        <p:nvSpPr>
          <p:cNvPr id="508" name="Google Shape;508;p6"/>
          <p:cNvSpPr/>
          <p:nvPr/>
        </p:nvSpPr>
        <p:spPr>
          <a:xfrm>
            <a:off x="4039075" y="3978025"/>
            <a:ext cx="4434900" cy="17400"/>
          </a:xfrm>
          <a:prstGeom prst="rect">
            <a:avLst/>
          </a:prstGeom>
          <a:gradFill>
            <a:gsLst>
              <a:gs pos="0">
                <a:schemeClr val="accent2"/>
              </a:gs>
              <a:gs pos="40000">
                <a:schemeClr val="accent1"/>
              </a:gs>
              <a:gs pos="70000">
                <a:srgbClr val="7BA29E"/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"/>
          <p:cNvSpPr txBox="1"/>
          <p:nvPr/>
        </p:nvSpPr>
        <p:spPr>
          <a:xfrm>
            <a:off x="8394300" y="129000"/>
            <a:ext cx="4704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20XX</a:t>
            </a:r>
            <a:endParaRPr sz="1200" b="0" i="0" u="none" strike="noStrike" cap="none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514" name="Google Shape;514;p7">
            <a:hlinkClick r:id="" action="ppaction://hlinkshowjump?jump=nextslide"/>
          </p:cNvPr>
          <p:cNvSpPr/>
          <p:nvPr/>
        </p:nvSpPr>
        <p:spPr>
          <a:xfrm>
            <a:off x="8490450" y="4647151"/>
            <a:ext cx="278100" cy="241200"/>
          </a:xfrm>
          <a:prstGeom prst="chevron">
            <a:avLst>
              <a:gd name="adj" fmla="val 5115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7">
            <a:hlinkClick r:id="" action="ppaction://hlinkshowjump?jump=previousslide"/>
          </p:cNvPr>
          <p:cNvSpPr/>
          <p:nvPr/>
        </p:nvSpPr>
        <p:spPr>
          <a:xfrm rot="10800000">
            <a:off x="374425" y="4647151"/>
            <a:ext cx="278100" cy="241200"/>
          </a:xfrm>
          <a:prstGeom prst="chevron">
            <a:avLst>
              <a:gd name="adj" fmla="val 5115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7"/>
          <p:cNvSpPr/>
          <p:nvPr/>
        </p:nvSpPr>
        <p:spPr>
          <a:xfrm>
            <a:off x="374425" y="243175"/>
            <a:ext cx="278100" cy="278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7" name="Google Shape;517;p7"/>
          <p:cNvPicPr preferRelativeResize="0"/>
          <p:nvPr/>
        </p:nvPicPr>
        <p:blipFill rotWithShape="1">
          <a:blip r:embed="rId3">
            <a:alphaModFix amt="75000"/>
          </a:blip>
          <a:srcRect t="19" b="19"/>
          <a:stretch/>
        </p:blipFill>
        <p:spPr>
          <a:xfrm rot="-1655849">
            <a:off x="1433659" y="3416896"/>
            <a:ext cx="2803727" cy="2701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7"/>
          <p:cNvPicPr preferRelativeResize="0"/>
          <p:nvPr/>
        </p:nvPicPr>
        <p:blipFill rotWithShape="1">
          <a:blip r:embed="rId3">
            <a:alphaModFix amt="69000"/>
          </a:blip>
          <a:srcRect t="19" b="19"/>
          <a:stretch/>
        </p:blipFill>
        <p:spPr>
          <a:xfrm rot="9252124">
            <a:off x="4870573" y="-880553"/>
            <a:ext cx="2803726" cy="27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4735" y="1472381"/>
            <a:ext cx="5555334" cy="2650528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7"/>
          <p:cNvSpPr txBox="1">
            <a:spLocks noGrp="1"/>
          </p:cNvSpPr>
          <p:nvPr>
            <p:ph type="title"/>
          </p:nvPr>
        </p:nvSpPr>
        <p:spPr>
          <a:xfrm>
            <a:off x="2308302" y="470297"/>
            <a:ext cx="4228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Home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8"/>
          <p:cNvPicPr preferRelativeResize="0"/>
          <p:nvPr/>
        </p:nvPicPr>
        <p:blipFill rotWithShape="1">
          <a:blip r:embed="rId3">
            <a:alphaModFix amt="62000"/>
          </a:blip>
          <a:srcRect t="19" b="19"/>
          <a:stretch/>
        </p:blipFill>
        <p:spPr>
          <a:xfrm rot="-1921174">
            <a:off x="4536400" y="1983549"/>
            <a:ext cx="3145025" cy="311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8"/>
          <p:cNvPicPr preferRelativeResize="0"/>
          <p:nvPr/>
        </p:nvPicPr>
        <p:blipFill rotWithShape="1">
          <a:blip r:embed="rId4">
            <a:alphaModFix amt="68000"/>
          </a:blip>
          <a:srcRect t="2605" b="2606"/>
          <a:stretch/>
        </p:blipFill>
        <p:spPr>
          <a:xfrm rot="-1921173">
            <a:off x="5297000" y="275250"/>
            <a:ext cx="3145024" cy="3112177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8"/>
          <p:cNvSpPr txBox="1">
            <a:spLocks noGrp="1"/>
          </p:cNvSpPr>
          <p:nvPr>
            <p:ph type="title"/>
          </p:nvPr>
        </p:nvSpPr>
        <p:spPr>
          <a:xfrm>
            <a:off x="3780522" y="357600"/>
            <a:ext cx="1467229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Login</a:t>
            </a:r>
            <a:endParaRPr/>
          </a:p>
        </p:txBody>
      </p:sp>
      <p:sp>
        <p:nvSpPr>
          <p:cNvPr id="528" name="Google Shape;528;p8">
            <a:hlinkClick r:id="" action="ppaction://hlinkshowjump?jump=nextslide"/>
          </p:cNvPr>
          <p:cNvSpPr/>
          <p:nvPr/>
        </p:nvSpPr>
        <p:spPr>
          <a:xfrm>
            <a:off x="8490450" y="4647151"/>
            <a:ext cx="278100" cy="241200"/>
          </a:xfrm>
          <a:prstGeom prst="chevron">
            <a:avLst>
              <a:gd name="adj" fmla="val 5115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8">
            <a:hlinkClick r:id="" action="ppaction://hlinkshowjump?jump=previousslide"/>
          </p:cNvPr>
          <p:cNvSpPr/>
          <p:nvPr/>
        </p:nvSpPr>
        <p:spPr>
          <a:xfrm rot="10800000">
            <a:off x="374425" y="4647151"/>
            <a:ext cx="278100" cy="241200"/>
          </a:xfrm>
          <a:prstGeom prst="chevron">
            <a:avLst>
              <a:gd name="adj" fmla="val 5115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8"/>
          <p:cNvSpPr txBox="1"/>
          <p:nvPr/>
        </p:nvSpPr>
        <p:spPr>
          <a:xfrm>
            <a:off x="8394300" y="129000"/>
            <a:ext cx="4704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20XX</a:t>
            </a:r>
            <a:endParaRPr sz="1200" b="0" i="0" u="none" strike="noStrike" cap="none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531" name="Google Shape;531;p8"/>
          <p:cNvSpPr/>
          <p:nvPr/>
        </p:nvSpPr>
        <p:spPr>
          <a:xfrm>
            <a:off x="355825" y="237300"/>
            <a:ext cx="315300" cy="315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8"/>
          <p:cNvSpPr txBox="1">
            <a:spLocks noGrp="1"/>
          </p:cNvSpPr>
          <p:nvPr>
            <p:ph type="subTitle" idx="2"/>
          </p:nvPr>
        </p:nvSpPr>
        <p:spPr>
          <a:xfrm rot="5400000">
            <a:off x="6605150" y="2403650"/>
            <a:ext cx="40476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Full Stack Python G20 Grupo 1</a:t>
            </a:r>
            <a:endParaRPr/>
          </a:p>
        </p:txBody>
      </p:sp>
      <p:pic>
        <p:nvPicPr>
          <p:cNvPr id="533" name="Google Shape;533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80823" y="1386521"/>
            <a:ext cx="6466625" cy="3055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"/>
          <p:cNvSpPr txBox="1"/>
          <p:nvPr/>
        </p:nvSpPr>
        <p:spPr>
          <a:xfrm>
            <a:off x="8394300" y="129000"/>
            <a:ext cx="4704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20XX</a:t>
            </a:r>
            <a:endParaRPr sz="1200" b="0" i="0" u="none" strike="noStrike" cap="none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539" name="Google Shape;539;p9">
            <a:hlinkClick r:id="" action="ppaction://hlinkshowjump?jump=nextslide"/>
          </p:cNvPr>
          <p:cNvSpPr/>
          <p:nvPr/>
        </p:nvSpPr>
        <p:spPr>
          <a:xfrm>
            <a:off x="8490450" y="4647151"/>
            <a:ext cx="278100" cy="241200"/>
          </a:xfrm>
          <a:prstGeom prst="chevron">
            <a:avLst>
              <a:gd name="adj" fmla="val 5115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9">
            <a:hlinkClick r:id="" action="ppaction://hlinkshowjump?jump=previousslide"/>
          </p:cNvPr>
          <p:cNvSpPr/>
          <p:nvPr/>
        </p:nvSpPr>
        <p:spPr>
          <a:xfrm rot="10800000">
            <a:off x="374425" y="4647151"/>
            <a:ext cx="278100" cy="241200"/>
          </a:xfrm>
          <a:prstGeom prst="chevron">
            <a:avLst>
              <a:gd name="adj" fmla="val 5115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9"/>
          <p:cNvSpPr/>
          <p:nvPr/>
        </p:nvSpPr>
        <p:spPr>
          <a:xfrm>
            <a:off x="374425" y="243175"/>
            <a:ext cx="278100" cy="278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2" name="Google Shape;542;p9"/>
          <p:cNvPicPr preferRelativeResize="0"/>
          <p:nvPr/>
        </p:nvPicPr>
        <p:blipFill rotWithShape="1">
          <a:blip r:embed="rId3">
            <a:alphaModFix amt="75000"/>
          </a:blip>
          <a:srcRect t="19" b="19"/>
          <a:stretch/>
        </p:blipFill>
        <p:spPr>
          <a:xfrm rot="-1655849">
            <a:off x="1433659" y="3416896"/>
            <a:ext cx="2803727" cy="2701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9"/>
          <p:cNvPicPr preferRelativeResize="0"/>
          <p:nvPr/>
        </p:nvPicPr>
        <p:blipFill rotWithShape="1">
          <a:blip r:embed="rId3">
            <a:alphaModFix amt="69000"/>
          </a:blip>
          <a:srcRect t="19" b="19"/>
          <a:stretch/>
        </p:blipFill>
        <p:spPr>
          <a:xfrm rot="9252124">
            <a:off x="4870573" y="-880553"/>
            <a:ext cx="2803726" cy="27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9"/>
          <p:cNvSpPr txBox="1">
            <a:spLocks noGrp="1"/>
          </p:cNvSpPr>
          <p:nvPr>
            <p:ph type="title"/>
          </p:nvPr>
        </p:nvSpPr>
        <p:spPr>
          <a:xfrm>
            <a:off x="2308302" y="470297"/>
            <a:ext cx="4228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Registro</a:t>
            </a:r>
            <a:endParaRPr/>
          </a:p>
        </p:txBody>
      </p:sp>
      <p:pic>
        <p:nvPicPr>
          <p:cNvPr id="545" name="Google Shape;54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49598" y="1260873"/>
            <a:ext cx="3745607" cy="3215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eative Startup Pitch Deck">
  <a:themeElements>
    <a:clrScheme name="Simple Light">
      <a:dk1>
        <a:srgbClr val="FFFFFF"/>
      </a:dk1>
      <a:lt1>
        <a:srgbClr val="132644"/>
      </a:lt1>
      <a:dk2>
        <a:srgbClr val="1645D3"/>
      </a:dk2>
      <a:lt2>
        <a:srgbClr val="8AC1DC"/>
      </a:lt2>
      <a:accent1>
        <a:srgbClr val="E0FE68"/>
      </a:accent1>
      <a:accent2>
        <a:srgbClr val="9900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365</Words>
  <Application>Microsoft Office PowerPoint</Application>
  <PresentationFormat>Presentación en pantalla (16:9)</PresentationFormat>
  <Paragraphs>91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7" baseType="lpstr">
      <vt:lpstr>Abril Fatface</vt:lpstr>
      <vt:lpstr>Anaheim</vt:lpstr>
      <vt:lpstr>Arial</vt:lpstr>
      <vt:lpstr>Arimo</vt:lpstr>
      <vt:lpstr>Krona One</vt:lpstr>
      <vt:lpstr>Montserrat</vt:lpstr>
      <vt:lpstr>Playfair Display</vt:lpstr>
      <vt:lpstr>PT Sans</vt:lpstr>
      <vt:lpstr>Creative Startup Pitch Deck</vt:lpstr>
      <vt:lpstr>Proyecto Final Mi Casita</vt:lpstr>
      <vt:lpstr>Contenido</vt:lpstr>
      <vt:lpstr>Presentación</vt:lpstr>
      <vt:lpstr>Carlos Silva</vt:lpstr>
      <vt:lpstr>Presentación</vt:lpstr>
      <vt:lpstr>Mi Casita</vt:lpstr>
      <vt:lpstr>Home</vt:lpstr>
      <vt:lpstr>Login</vt:lpstr>
      <vt:lpstr>Registro</vt:lpstr>
      <vt:lpstr>Perfil Usuario</vt:lpstr>
      <vt:lpstr>Editar Perfil</vt:lpstr>
      <vt:lpstr>Problemas</vt:lpstr>
      <vt:lpstr>Presentación de PowerPoint</vt:lpstr>
      <vt:lpstr>Escalabilidad</vt:lpstr>
      <vt:lpstr>Problemática de Mercado</vt:lpstr>
      <vt:lpstr>Soluciones propuestas</vt:lpstr>
      <vt:lpstr>Muchas Gracias</vt:lpstr>
      <vt:lpstr>¿Preguntas?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Mi Casita</dc:title>
  <dc:creator>JESHU</dc:creator>
  <cp:lastModifiedBy>Cuenta Microsoft</cp:lastModifiedBy>
  <cp:revision>2</cp:revision>
  <dcterms:modified xsi:type="dcterms:W3CDTF">2024-11-29T20:47:55Z</dcterms:modified>
</cp:coreProperties>
</file>