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926" y="-67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F298-1843-4D68-A1E2-7CB044BC8624}" type="datetimeFigureOut">
              <a:rPr lang="en-GB" smtClean="0"/>
              <a:pPr/>
              <a:t>21/02/2012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B4EF-FF5B-48E6-89DA-CF8836B548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F298-1843-4D68-A1E2-7CB044BC8624}" type="datetimeFigureOut">
              <a:rPr lang="en-GB" smtClean="0"/>
              <a:pPr/>
              <a:t>21/02/2012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B4EF-FF5B-48E6-89DA-CF8836B548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F298-1843-4D68-A1E2-7CB044BC8624}" type="datetimeFigureOut">
              <a:rPr lang="en-GB" smtClean="0"/>
              <a:pPr/>
              <a:t>21/02/2012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B4EF-FF5B-48E6-89DA-CF8836B548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F298-1843-4D68-A1E2-7CB044BC8624}" type="datetimeFigureOut">
              <a:rPr lang="en-GB" smtClean="0"/>
              <a:pPr/>
              <a:t>21/02/2012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B4EF-FF5B-48E6-89DA-CF8836B548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F298-1843-4D68-A1E2-7CB044BC8624}" type="datetimeFigureOut">
              <a:rPr lang="en-GB" smtClean="0"/>
              <a:pPr/>
              <a:t>21/02/2012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B4EF-FF5B-48E6-89DA-CF8836B548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F298-1843-4D68-A1E2-7CB044BC8624}" type="datetimeFigureOut">
              <a:rPr lang="en-GB" smtClean="0"/>
              <a:pPr/>
              <a:t>21/02/2012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B4EF-FF5B-48E6-89DA-CF8836B548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F298-1843-4D68-A1E2-7CB044BC8624}" type="datetimeFigureOut">
              <a:rPr lang="en-GB" smtClean="0"/>
              <a:pPr/>
              <a:t>21/02/2012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B4EF-FF5B-48E6-89DA-CF8836B548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F298-1843-4D68-A1E2-7CB044BC8624}" type="datetimeFigureOut">
              <a:rPr lang="en-GB" smtClean="0"/>
              <a:pPr/>
              <a:t>21/02/2012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B4EF-FF5B-48E6-89DA-CF8836B548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F298-1843-4D68-A1E2-7CB044BC8624}" type="datetimeFigureOut">
              <a:rPr lang="en-GB" smtClean="0"/>
              <a:pPr/>
              <a:t>21/02/2012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B4EF-FF5B-48E6-89DA-CF8836B548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F298-1843-4D68-A1E2-7CB044BC8624}" type="datetimeFigureOut">
              <a:rPr lang="en-GB" smtClean="0"/>
              <a:pPr/>
              <a:t>21/02/2012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B4EF-FF5B-48E6-89DA-CF8836B548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F298-1843-4D68-A1E2-7CB044BC8624}" type="datetimeFigureOut">
              <a:rPr lang="en-GB" smtClean="0"/>
              <a:pPr/>
              <a:t>21/02/2012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B4EF-FF5B-48E6-89DA-CF8836B548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EF298-1843-4D68-A1E2-7CB044BC8624}" type="datetimeFigureOut">
              <a:rPr lang="en-GB" smtClean="0"/>
              <a:pPr/>
              <a:t>21/02/2012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BB4EF-FF5B-48E6-89DA-CF8836B548D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nvironment.data.gov.uk/data/bathing-water-quality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/>
          <p:cNvSpPr/>
          <p:nvPr/>
        </p:nvSpPr>
        <p:spPr>
          <a:xfrm>
            <a:off x="4562957" y="2805807"/>
            <a:ext cx="4134459" cy="30963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SEBW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116463" y="2733799"/>
            <a:ext cx="4134459" cy="30963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EAEW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0792" y="573559"/>
            <a:ext cx="78008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754645" y="357536"/>
            <a:ext cx="3316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http://environment.data.gov.uk/data/bathing-water-quality</a:t>
            </a:r>
            <a:endParaRPr lang="en-GB" sz="1000" dirty="0"/>
          </a:p>
        </p:txBody>
      </p:sp>
      <p:sp>
        <p:nvSpPr>
          <p:cNvPr id="6" name="Rectangle 5"/>
          <p:cNvSpPr/>
          <p:nvPr/>
        </p:nvSpPr>
        <p:spPr>
          <a:xfrm>
            <a:off x="1520619" y="1869703"/>
            <a:ext cx="780087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364602" y="1581672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bwq</a:t>
            </a:r>
            <a:r>
              <a:rPr lang="en-GB" sz="1000" dirty="0" smtClean="0"/>
              <a:t>-</a:t>
            </a:r>
            <a:r>
              <a:rPr lang="en-GB" sz="1000" dirty="0" err="1" smtClean="0"/>
              <a:t>data:in</a:t>
            </a:r>
            <a:r>
              <a:rPr lang="en-GB" sz="1000" dirty="0" smtClean="0"/>
              <a:t>-season</a:t>
            </a:r>
            <a:endParaRPr lang="en-GB" sz="1000" dirty="0"/>
          </a:p>
        </p:txBody>
      </p:sp>
      <p:sp>
        <p:nvSpPr>
          <p:cNvPr id="8" name="Rectangle 7"/>
          <p:cNvSpPr/>
          <p:nvPr/>
        </p:nvSpPr>
        <p:spPr>
          <a:xfrm>
            <a:off x="4640965" y="1725687"/>
            <a:ext cx="780087" cy="432048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818541" y="3381871"/>
            <a:ext cx="780087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953000" y="3597895"/>
            <a:ext cx="780087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4953001" y="3237856"/>
            <a:ext cx="1633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bwq-data:sebw</a:t>
            </a:r>
            <a:r>
              <a:rPr lang="en-GB" sz="1000" dirty="0" smtClean="0"/>
              <a:t>/compliance</a:t>
            </a:r>
            <a:endParaRPr lang="en-GB" sz="1000" dirty="0"/>
          </a:p>
        </p:txBody>
      </p:sp>
      <p:cxnSp>
        <p:nvCxnSpPr>
          <p:cNvPr id="25" name="Straight Arrow Connector 24"/>
          <p:cNvCxnSpPr>
            <a:stCxn id="4" idx="2"/>
            <a:endCxn id="6" idx="0"/>
          </p:cNvCxnSpPr>
          <p:nvPr/>
        </p:nvCxnSpPr>
        <p:spPr>
          <a:xfrm flipH="1">
            <a:off x="1910662" y="1005607"/>
            <a:ext cx="1560173" cy="8640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  <a:endCxn id="8" idx="0"/>
          </p:cNvCxnSpPr>
          <p:nvPr/>
        </p:nvCxnSpPr>
        <p:spPr>
          <a:xfrm>
            <a:off x="3470836" y="1005607"/>
            <a:ext cx="1560173" cy="7200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20" idx="0"/>
          </p:cNvCxnSpPr>
          <p:nvPr/>
        </p:nvCxnSpPr>
        <p:spPr>
          <a:xfrm flipH="1">
            <a:off x="1208584" y="2301751"/>
            <a:ext cx="702078" cy="108012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36" idx="0"/>
          </p:cNvCxnSpPr>
          <p:nvPr/>
        </p:nvCxnSpPr>
        <p:spPr>
          <a:xfrm flipH="1">
            <a:off x="2924775" y="2157735"/>
            <a:ext cx="2106234" cy="129614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059234" y="3597895"/>
            <a:ext cx="780087" cy="432048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6747200" y="3309864"/>
            <a:ext cx="1633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bwq-data:sebw</a:t>
            </a:r>
            <a:r>
              <a:rPr lang="en-GB" sz="1000" dirty="0" smtClean="0"/>
              <a:t>/compliance</a:t>
            </a:r>
            <a:endParaRPr lang="en-GB" sz="1000" dirty="0"/>
          </a:p>
        </p:txBody>
      </p:sp>
      <p:sp>
        <p:nvSpPr>
          <p:cNvPr id="36" name="Rectangle 35"/>
          <p:cNvSpPr/>
          <p:nvPr/>
        </p:nvSpPr>
        <p:spPr>
          <a:xfrm>
            <a:off x="2534731" y="3453879"/>
            <a:ext cx="780087" cy="432048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2300705" y="3165848"/>
            <a:ext cx="15392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bwq-data:eaew</a:t>
            </a:r>
            <a:r>
              <a:rPr lang="en-GB" sz="1000" dirty="0" smtClean="0"/>
              <a:t>/in-season</a:t>
            </a:r>
            <a:endParaRPr lang="en-GB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350489" y="3093840"/>
            <a:ext cx="15392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bwq-data:eaew</a:t>
            </a:r>
            <a:r>
              <a:rPr lang="en-GB" sz="1000" dirty="0" smtClean="0"/>
              <a:t>/in-season</a:t>
            </a:r>
            <a:endParaRPr lang="en-GB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683233" y="1437656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bwq-data:compliance</a:t>
            </a:r>
            <a:endParaRPr lang="en-GB" sz="1000" dirty="0"/>
          </a:p>
        </p:txBody>
      </p:sp>
      <p:cxnSp>
        <p:nvCxnSpPr>
          <p:cNvPr id="51" name="Straight Arrow Connector 50"/>
          <p:cNvCxnSpPr>
            <a:stCxn id="8" idx="2"/>
            <a:endCxn id="34" idx="0"/>
          </p:cNvCxnSpPr>
          <p:nvPr/>
        </p:nvCxnSpPr>
        <p:spPr>
          <a:xfrm>
            <a:off x="5031009" y="2157735"/>
            <a:ext cx="2418269" cy="144016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2"/>
            <a:endCxn id="22" idx="0"/>
          </p:cNvCxnSpPr>
          <p:nvPr/>
        </p:nvCxnSpPr>
        <p:spPr>
          <a:xfrm>
            <a:off x="1910662" y="2301751"/>
            <a:ext cx="3432381" cy="129614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84515" y="4461991"/>
            <a:ext cx="780087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662523" y="4533999"/>
            <a:ext cx="780087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740532" y="4606007"/>
            <a:ext cx="780087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818541" y="4678015"/>
            <a:ext cx="780087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2456723" y="4533999"/>
            <a:ext cx="780087" cy="432048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2534731" y="4606007"/>
            <a:ext cx="780087" cy="432048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2612740" y="4678015"/>
            <a:ext cx="780087" cy="432048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2690749" y="4750023"/>
            <a:ext cx="780087" cy="432048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4796983" y="4606007"/>
            <a:ext cx="780087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4874991" y="4678015"/>
            <a:ext cx="780087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4953000" y="4750023"/>
            <a:ext cx="780087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5031009" y="4822031"/>
            <a:ext cx="780087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7137243" y="4678015"/>
            <a:ext cx="780087" cy="432048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7215251" y="4750023"/>
            <a:ext cx="780087" cy="432048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7293260" y="4822031"/>
            <a:ext cx="780087" cy="432048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7371268" y="4894039"/>
            <a:ext cx="780087" cy="432048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/>
          <p:cNvSpPr txBox="1"/>
          <p:nvPr/>
        </p:nvSpPr>
        <p:spPr>
          <a:xfrm>
            <a:off x="116463" y="5254080"/>
            <a:ext cx="3148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bwq-data:eaew</a:t>
            </a:r>
            <a:r>
              <a:rPr lang="en-GB" sz="1000" dirty="0" smtClean="0"/>
              <a:t>/in-season/incremental-dataset/{release)</a:t>
            </a:r>
            <a:endParaRPr lang="en-GB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1286593" y="5542112"/>
            <a:ext cx="3251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bwq-data:eaew</a:t>
            </a:r>
            <a:r>
              <a:rPr lang="en-GB" sz="1000" dirty="0" smtClean="0"/>
              <a:t>/compliance/incremental-dataset/{release)</a:t>
            </a:r>
            <a:endParaRPr lang="en-GB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5967113" y="5470104"/>
            <a:ext cx="3243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bwq-data:sebw</a:t>
            </a:r>
            <a:r>
              <a:rPr lang="en-GB" sz="1000" dirty="0" smtClean="0"/>
              <a:t>/compliance/incremental-dataset</a:t>
            </a:r>
            <a:r>
              <a:rPr lang="en-GB" sz="1000" dirty="0" smtClean="0"/>
              <a:t>/{release)</a:t>
            </a:r>
            <a:endParaRPr lang="en-GB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3782871" y="5254080"/>
            <a:ext cx="3140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 smtClean="0"/>
              <a:t>bwq-data:sebw</a:t>
            </a:r>
            <a:r>
              <a:rPr lang="en-GB" sz="1000" dirty="0" smtClean="0"/>
              <a:t>/in-season/incremental-dataset</a:t>
            </a:r>
            <a:r>
              <a:rPr lang="en-GB" sz="1000" dirty="0" smtClean="0"/>
              <a:t>/{release)</a:t>
            </a:r>
            <a:endParaRPr lang="en-GB" sz="1000" dirty="0"/>
          </a:p>
        </p:txBody>
      </p:sp>
      <p:cxnSp>
        <p:nvCxnSpPr>
          <p:cNvPr id="83" name="Straight Arrow Connector 82"/>
          <p:cNvCxnSpPr>
            <a:stCxn id="20" idx="2"/>
            <a:endCxn id="56" idx="0"/>
          </p:cNvCxnSpPr>
          <p:nvPr/>
        </p:nvCxnSpPr>
        <p:spPr>
          <a:xfrm flipH="1">
            <a:off x="974558" y="3813919"/>
            <a:ext cx="234026" cy="64807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6" idx="2"/>
            <a:endCxn id="62" idx="0"/>
          </p:cNvCxnSpPr>
          <p:nvPr/>
        </p:nvCxnSpPr>
        <p:spPr>
          <a:xfrm flipH="1">
            <a:off x="2846766" y="3885927"/>
            <a:ext cx="78009" cy="64807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2"/>
            <a:endCxn id="66" idx="0"/>
          </p:cNvCxnSpPr>
          <p:nvPr/>
        </p:nvCxnSpPr>
        <p:spPr>
          <a:xfrm flipH="1">
            <a:off x="5187026" y="4029943"/>
            <a:ext cx="156017" cy="57606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4" idx="2"/>
            <a:endCxn id="70" idx="0"/>
          </p:cNvCxnSpPr>
          <p:nvPr/>
        </p:nvCxnSpPr>
        <p:spPr>
          <a:xfrm>
            <a:off x="7449277" y="4029943"/>
            <a:ext cx="78009" cy="64807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626853" y="107761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 smtClean="0"/>
              <a:t>void:subset</a:t>
            </a:r>
            <a:endParaRPr lang="en-GB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2534731" y="107761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 smtClean="0"/>
              <a:t>void:subset</a:t>
            </a:r>
            <a:endParaRPr lang="en-GB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5187026" y="237376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 smtClean="0"/>
              <a:t>void:subset</a:t>
            </a:r>
            <a:endParaRPr lang="en-GB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3938887" y="237376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 smtClean="0"/>
              <a:t>void:subset</a:t>
            </a:r>
            <a:endParaRPr lang="en-GB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456723" y="237376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 smtClean="0"/>
              <a:t>void:subset</a:t>
            </a:r>
            <a:endParaRPr lang="en-GB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974558" y="237376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 smtClean="0"/>
              <a:t>void:subset</a:t>
            </a:r>
            <a:endParaRPr lang="en-GB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84515" y="395793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 smtClean="0"/>
              <a:t>void:subset</a:t>
            </a:r>
            <a:endParaRPr lang="en-GB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378714" y="395793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 smtClean="0"/>
              <a:t>void:subset</a:t>
            </a:r>
            <a:endParaRPr lang="en-GB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718974" y="410195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 smtClean="0"/>
              <a:t>void:subset</a:t>
            </a:r>
            <a:endParaRPr lang="en-GB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059234" y="417396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 smtClean="0"/>
              <a:t>void:subset</a:t>
            </a:r>
            <a:endParaRPr lang="en-GB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06506" y="5830143"/>
            <a:ext cx="271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Env</a:t>
            </a:r>
            <a:r>
              <a:rPr lang="en-GB" dirty="0" smtClean="0"/>
              <a:t>. Agency Eng and Wales</a:t>
            </a:r>
            <a:endParaRPr lang="en-GB" dirty="0"/>
          </a:p>
        </p:txBody>
      </p:sp>
      <p:sp>
        <p:nvSpPr>
          <p:cNvPr id="108" name="TextBox 107"/>
          <p:cNvSpPr txBox="1"/>
          <p:nvPr/>
        </p:nvSpPr>
        <p:spPr>
          <a:xfrm>
            <a:off x="5577069" y="5758135"/>
            <a:ext cx="243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Single </a:t>
            </a:r>
            <a:r>
              <a:rPr lang="en-GB" dirty="0" err="1" smtClean="0"/>
              <a:t>Env</a:t>
            </a:r>
            <a:r>
              <a:rPr lang="en-GB" dirty="0" smtClean="0"/>
              <a:t>. </a:t>
            </a:r>
            <a:r>
              <a:rPr lang="en-GB" dirty="0" smtClean="0"/>
              <a:t>Body - Wales</a:t>
            </a:r>
            <a:endParaRPr lang="en-GB" dirty="0"/>
          </a:p>
        </p:txBody>
      </p:sp>
      <p:sp>
        <p:nvSpPr>
          <p:cNvPr id="109" name="TextBox 108"/>
          <p:cNvSpPr txBox="1"/>
          <p:nvPr/>
        </p:nvSpPr>
        <p:spPr>
          <a:xfrm>
            <a:off x="6825208" y="429543"/>
            <a:ext cx="22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Top-Level BWQ  (</a:t>
            </a:r>
            <a:r>
              <a:rPr lang="en-GB" dirty="0" err="1" smtClean="0"/>
              <a:t>VoID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10" name="TextBox 109"/>
          <p:cNvSpPr txBox="1"/>
          <p:nvPr/>
        </p:nvSpPr>
        <p:spPr>
          <a:xfrm>
            <a:off x="6747199" y="1581671"/>
            <a:ext cx="273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Top-Level Cubes (</a:t>
            </a:r>
            <a:r>
              <a:rPr lang="en-GB" dirty="0" err="1" smtClean="0"/>
              <a:t>QB+VoID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11" name="TextBox 110"/>
          <p:cNvSpPr txBox="1"/>
          <p:nvPr/>
        </p:nvSpPr>
        <p:spPr>
          <a:xfrm>
            <a:off x="7019680" y="3021831"/>
            <a:ext cx="300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Per-Body Cubes (</a:t>
            </a:r>
            <a:r>
              <a:rPr lang="en-GB" dirty="0" err="1" smtClean="0"/>
              <a:t>QB+VoID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12" name="TextBox 111"/>
          <p:cNvSpPr txBox="1"/>
          <p:nvPr/>
        </p:nvSpPr>
        <p:spPr>
          <a:xfrm>
            <a:off x="8073347" y="4678016"/>
            <a:ext cx="183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Baseline &amp; Updates (</a:t>
            </a:r>
            <a:r>
              <a:rPr lang="en-GB" dirty="0" err="1" smtClean="0"/>
              <a:t>VoID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1169030" y="6550224"/>
            <a:ext cx="6281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@prefix </a:t>
            </a:r>
            <a:r>
              <a:rPr lang="en-GB" sz="1400" dirty="0" err="1" smtClean="0"/>
              <a:t>bwq</a:t>
            </a:r>
            <a:r>
              <a:rPr lang="en-GB" sz="1400" dirty="0" smtClean="0"/>
              <a:t>-data: &lt;</a:t>
            </a:r>
            <a:r>
              <a:rPr lang="en-GB" sz="1400" dirty="0" smtClean="0">
                <a:hlinkClick r:id="rId2"/>
              </a:rPr>
              <a:t>http://environment.data.gov.uk/data/bathing-water-quality/</a:t>
            </a:r>
            <a:r>
              <a:rPr lang="en-GB" sz="1400" dirty="0" smtClean="0"/>
              <a:t>&gt; .</a:t>
            </a:r>
            <a:endParaRPr lang="en-GB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80</Words>
  <Application>Microsoft Office PowerPoint</Application>
  <PresentationFormat>A4 Paper (210x297 mm)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Stuart Williams</dc:creator>
  <cp:lastModifiedBy>Stuart Williams</cp:lastModifiedBy>
  <cp:revision>4</cp:revision>
  <dcterms:created xsi:type="dcterms:W3CDTF">2012-02-09T16:31:00Z</dcterms:created>
  <dcterms:modified xsi:type="dcterms:W3CDTF">2012-02-21T17:53:07Z</dcterms:modified>
</cp:coreProperties>
</file>