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9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62E-8163-4671-8F26-BE0E3599E8C6}" type="datetimeFigureOut">
              <a:rPr lang="en-GB" smtClean="0"/>
              <a:pPr/>
              <a:t>11/09/2011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166-D66D-45BA-A568-7147FA079A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62E-8163-4671-8F26-BE0E3599E8C6}" type="datetimeFigureOut">
              <a:rPr lang="en-GB" smtClean="0"/>
              <a:pPr/>
              <a:t>11/09/2011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166-D66D-45BA-A568-7147FA079A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62E-8163-4671-8F26-BE0E3599E8C6}" type="datetimeFigureOut">
              <a:rPr lang="en-GB" smtClean="0"/>
              <a:pPr/>
              <a:t>11/09/2011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166-D66D-45BA-A568-7147FA079A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62E-8163-4671-8F26-BE0E3599E8C6}" type="datetimeFigureOut">
              <a:rPr lang="en-GB" smtClean="0"/>
              <a:pPr/>
              <a:t>11/09/2011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166-D66D-45BA-A568-7147FA079A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62E-8163-4671-8F26-BE0E3599E8C6}" type="datetimeFigureOut">
              <a:rPr lang="en-GB" smtClean="0"/>
              <a:pPr/>
              <a:t>11/09/2011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166-D66D-45BA-A568-7147FA079A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62E-8163-4671-8F26-BE0E3599E8C6}" type="datetimeFigureOut">
              <a:rPr lang="en-GB" smtClean="0"/>
              <a:pPr/>
              <a:t>11/09/2011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166-D66D-45BA-A568-7147FA079A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62E-8163-4671-8F26-BE0E3599E8C6}" type="datetimeFigureOut">
              <a:rPr lang="en-GB" smtClean="0"/>
              <a:pPr/>
              <a:t>11/09/2011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166-D66D-45BA-A568-7147FA079A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62E-8163-4671-8F26-BE0E3599E8C6}" type="datetimeFigureOut">
              <a:rPr lang="en-GB" smtClean="0"/>
              <a:pPr/>
              <a:t>11/09/2011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166-D66D-45BA-A568-7147FA079A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62E-8163-4671-8F26-BE0E3599E8C6}" type="datetimeFigureOut">
              <a:rPr lang="en-GB" smtClean="0"/>
              <a:pPr/>
              <a:t>11/09/2011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166-D66D-45BA-A568-7147FA079A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62E-8163-4671-8F26-BE0E3599E8C6}" type="datetimeFigureOut">
              <a:rPr lang="en-GB" smtClean="0"/>
              <a:pPr/>
              <a:t>11/09/2011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166-D66D-45BA-A568-7147FA079A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F62E-8163-4671-8F26-BE0E3599E8C6}" type="datetimeFigureOut">
              <a:rPr lang="en-GB" smtClean="0"/>
              <a:pPr/>
              <a:t>11/09/2011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5E166-D66D-45BA-A568-7147FA079A9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AF62E-8163-4671-8F26-BE0E3599E8C6}" type="datetimeFigureOut">
              <a:rPr lang="en-GB" smtClean="0"/>
              <a:pPr/>
              <a:t>11/09/2011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5E166-D66D-45BA-A568-7147FA079A9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51520" y="332656"/>
            <a:ext cx="8760615" cy="1675929"/>
            <a:chOff x="251520" y="332656"/>
            <a:chExt cx="8760615" cy="1675929"/>
          </a:xfrm>
        </p:grpSpPr>
        <p:sp>
          <p:nvSpPr>
            <p:cNvPr id="31" name="Rounded Rectangle 30"/>
            <p:cNvSpPr/>
            <p:nvPr/>
          </p:nvSpPr>
          <p:spPr>
            <a:xfrm>
              <a:off x="2195736" y="908720"/>
              <a:ext cx="1152128" cy="72008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Bathing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Waters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91880" y="908720"/>
              <a:ext cx="1152128" cy="72008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Sampling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Points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084168" y="908720"/>
              <a:ext cx="1224136" cy="72008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Assessments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1520" y="1052736"/>
              <a:ext cx="1380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Vocabularies</a:t>
              </a:r>
              <a:endParaRPr lang="en-GB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5536" y="1700808"/>
              <a:ext cx="3392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http://environment.data.gov.uk/</a:t>
              </a:r>
              <a:r>
                <a:rPr lang="en-GB" sz="1400" b="1" dirty="0" smtClean="0"/>
                <a:t>def</a:t>
              </a:r>
              <a:r>
                <a:rPr lang="en-GB" sz="1200" dirty="0" smtClean="0"/>
                <a:t>/bathing-water</a:t>
              </a:r>
              <a:endParaRPr lang="en-GB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48064" y="548680"/>
              <a:ext cx="3864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http://environment.data.gov.uk/</a:t>
              </a:r>
              <a:r>
                <a:rPr lang="en-GB" sz="1400" b="1" dirty="0" smtClean="0"/>
                <a:t>def</a:t>
              </a:r>
              <a:r>
                <a:rPr lang="en-GB" sz="1200" dirty="0" smtClean="0"/>
                <a:t>/bathing-water-quality</a:t>
              </a:r>
              <a:endParaRPr lang="en-GB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11760" y="332656"/>
              <a:ext cx="3255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http://location.data.gov.uk/</a:t>
              </a:r>
              <a:r>
                <a:rPr lang="en-GB" sz="1400" b="1" dirty="0" smtClean="0"/>
                <a:t>def</a:t>
              </a:r>
              <a:r>
                <a:rPr lang="en-GB" sz="1200" dirty="0" smtClean="0"/>
                <a:t>/ef/SampingPoint</a:t>
              </a:r>
              <a:endParaRPr lang="en-GB" sz="1200" dirty="0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788024" y="908720"/>
              <a:ext cx="1152128" cy="72008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Zones Of Influence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2" y="1700808"/>
              <a:ext cx="3484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http://location.data.gov.uk/</a:t>
              </a:r>
              <a:r>
                <a:rPr lang="en-GB" sz="1400" b="1" dirty="0" smtClean="0"/>
                <a:t>def</a:t>
              </a:r>
              <a:r>
                <a:rPr lang="en-GB" sz="1200" dirty="0" smtClean="0"/>
                <a:t>/ef/ZoneOfInfluence</a:t>
              </a:r>
              <a:endParaRPr lang="en-GB" sz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79512" y="2204864"/>
            <a:ext cx="8599859" cy="1531913"/>
            <a:chOff x="179512" y="2204864"/>
            <a:chExt cx="8599859" cy="1531913"/>
          </a:xfrm>
        </p:grpSpPr>
        <p:sp>
          <p:nvSpPr>
            <p:cNvPr id="39" name="TextBox 38"/>
            <p:cNvSpPr txBox="1"/>
            <p:nvPr/>
          </p:nvSpPr>
          <p:spPr>
            <a:xfrm>
              <a:off x="179512" y="2492896"/>
              <a:ext cx="16155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/>
                <a:t>URI Set</a:t>
              </a:r>
            </a:p>
            <a:p>
              <a:pPr algn="r"/>
              <a:r>
                <a:rPr lang="en-GB" dirty="0" smtClean="0"/>
                <a:t>Reference Data</a:t>
              </a:r>
              <a:endParaRPr lang="en-GB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95736" y="2564904"/>
              <a:ext cx="1152128" cy="72008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Bathing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Waters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563888" y="2564904"/>
              <a:ext cx="1152128" cy="72008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Sampling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Points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5536" y="3429000"/>
              <a:ext cx="3293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http://environment.data.gov.uk/</a:t>
              </a:r>
              <a:r>
                <a:rPr lang="en-GB" sz="1400" b="1" dirty="0" smtClean="0"/>
                <a:t>id</a:t>
              </a:r>
              <a:r>
                <a:rPr lang="en-GB" sz="1200" dirty="0" smtClean="0"/>
                <a:t>/bathing-water</a:t>
              </a:r>
              <a:endParaRPr lang="en-GB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79712" y="2204864"/>
              <a:ext cx="39928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http://location.data.gov.uk/</a:t>
              </a:r>
              <a:r>
                <a:rPr lang="en-GB" sz="1400" b="1" dirty="0" smtClean="0"/>
                <a:t>so</a:t>
              </a:r>
              <a:r>
                <a:rPr lang="en-GB" sz="1200" b="1" dirty="0" smtClean="0"/>
                <a:t>/</a:t>
              </a:r>
              <a:r>
                <a:rPr lang="en-GB" sz="1200" dirty="0" smtClean="0"/>
                <a:t>ef/SamplingPoint/bwsp.eaew</a:t>
              </a:r>
              <a:endParaRPr lang="en-GB" sz="1200" dirty="0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4932040" y="2564904"/>
              <a:ext cx="1152128" cy="72008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Zone Of Influence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44008" y="3356992"/>
              <a:ext cx="4135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http://location.data.gov.uk/</a:t>
              </a:r>
              <a:r>
                <a:rPr lang="en-GB" sz="1400" b="1" dirty="0" smtClean="0"/>
                <a:t>so</a:t>
              </a:r>
              <a:r>
                <a:rPr lang="en-GB" sz="1200" b="1" dirty="0" smtClean="0"/>
                <a:t>/</a:t>
              </a:r>
              <a:r>
                <a:rPr lang="en-GB" sz="1200" dirty="0" smtClean="0"/>
                <a:t>ef/ZoneOfInfluence/bwzoi.eaew</a:t>
              </a:r>
              <a:endParaRPr lang="en-GB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3129" y="3933056"/>
            <a:ext cx="7630846" cy="2232248"/>
            <a:chOff x="273129" y="3933056"/>
            <a:chExt cx="7630846" cy="2232248"/>
          </a:xfrm>
        </p:grpSpPr>
        <p:sp>
          <p:nvSpPr>
            <p:cNvPr id="45" name="Rounded Rectangle 44"/>
            <p:cNvSpPr/>
            <p:nvPr/>
          </p:nvSpPr>
          <p:spPr>
            <a:xfrm>
              <a:off x="4932040" y="4221088"/>
              <a:ext cx="1152128" cy="7200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Assessment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3129" y="4365104"/>
              <a:ext cx="1327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 smtClean="0"/>
                <a:t>Observation</a:t>
              </a:r>
            </a:p>
            <a:p>
              <a:pPr algn="r"/>
              <a:r>
                <a:rPr lang="en-GB" dirty="0" smtClean="0"/>
                <a:t>Datasets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23928" y="3933056"/>
              <a:ext cx="39549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http://environment.data.gov.uk/</a:t>
              </a:r>
              <a:r>
                <a:rPr lang="en-GB" sz="1400" b="1" dirty="0" smtClean="0"/>
                <a:t>data</a:t>
              </a:r>
              <a:r>
                <a:rPr lang="en-GB" sz="1200" dirty="0" smtClean="0"/>
                <a:t>/bathing-water-quality</a:t>
              </a:r>
              <a:endParaRPr lang="en-GB" sz="12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211960" y="5445224"/>
              <a:ext cx="1152128" cy="7200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Annual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Compliance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5796136" y="5445224"/>
              <a:ext cx="1152128" cy="7200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In-season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Weekly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Assessment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8144" y="5013176"/>
              <a:ext cx="8997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void:subset</a:t>
              </a:r>
              <a:endParaRPr lang="en-GB" sz="1200" dirty="0"/>
            </a:p>
          </p:txBody>
        </p:sp>
        <p:cxnSp>
          <p:nvCxnSpPr>
            <p:cNvPr id="51" name="Straight Arrow Connector 50"/>
            <p:cNvCxnSpPr>
              <a:endCxn id="48" idx="0"/>
            </p:cNvCxnSpPr>
            <p:nvPr/>
          </p:nvCxnSpPr>
          <p:spPr>
            <a:xfrm rot="5400000">
              <a:off x="4716016" y="5013176"/>
              <a:ext cx="50405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6200000" flipH="1">
              <a:off x="5724128" y="5013176"/>
              <a:ext cx="50405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211960" y="5013176"/>
              <a:ext cx="8997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/>
                <a:t>void:subset</a:t>
              </a:r>
              <a:endParaRPr lang="en-GB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48264" y="5661248"/>
              <a:ext cx="955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.../in-season</a:t>
              </a:r>
              <a:endParaRPr lang="en-GB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59832" y="5733256"/>
              <a:ext cx="10734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.../compliance</a:t>
              </a:r>
              <a:endParaRPr lang="en-GB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87824" y="260648"/>
            <a:ext cx="3888432" cy="3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def- </a:t>
            </a:r>
            <a:r>
              <a:rPr lang="en-GB" sz="1200" b="1" dirty="0" err="1" smtClean="0">
                <a:solidFill>
                  <a:schemeClr val="tx1"/>
                </a:solidFill>
              </a:rPr>
              <a:t>bw:BathingWater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7824" y="620688"/>
            <a:ext cx="3888432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 err="1" smtClean="0">
                <a:solidFill>
                  <a:schemeClr val="tx1"/>
                </a:solidFill>
              </a:rPr>
              <a:t>skos:prefLabel</a:t>
            </a:r>
            <a:r>
              <a:rPr lang="en-GB" sz="1200" dirty="0" smtClean="0">
                <a:solidFill>
                  <a:schemeClr val="tx1"/>
                </a:solidFill>
              </a:rPr>
              <a:t>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rdf:Literal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rdfs:label</a:t>
            </a:r>
            <a:r>
              <a:rPr lang="en-GB" sz="1200" dirty="0" smtClean="0">
                <a:solidFill>
                  <a:schemeClr val="tx1"/>
                </a:solidFill>
              </a:rPr>
              <a:t>       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rdf:Literal</a:t>
            </a:r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smtClean="0">
                <a:solidFill>
                  <a:schemeClr val="tx1"/>
                </a:solidFill>
              </a:rPr>
              <a:t>def-</a:t>
            </a:r>
            <a:r>
              <a:rPr lang="en-GB" sz="1200" dirty="0" err="1" smtClean="0">
                <a:solidFill>
                  <a:schemeClr val="tx1"/>
                </a:solidFill>
              </a:rPr>
              <a:t>bw:eubwidNotation</a:t>
            </a:r>
            <a:r>
              <a:rPr lang="en-GB" sz="1200" dirty="0" smtClean="0">
                <a:solidFill>
                  <a:schemeClr val="tx1"/>
                </a:solidFill>
              </a:rPr>
              <a:t> : def-</a:t>
            </a:r>
            <a:r>
              <a:rPr lang="en-GB" sz="1200" dirty="0" err="1" smtClean="0">
                <a:solidFill>
                  <a:schemeClr val="tx1"/>
                </a:solidFill>
              </a:rPr>
              <a:t>bw:eubwId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skos:notation</a:t>
            </a:r>
            <a:r>
              <a:rPr lang="en-GB" sz="1200" dirty="0" smtClean="0">
                <a:solidFill>
                  <a:schemeClr val="tx1"/>
                </a:solidFill>
              </a:rPr>
              <a:t>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rdf:Literal</a:t>
            </a:r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smtClean="0">
                <a:solidFill>
                  <a:schemeClr val="tx1"/>
                </a:solidFill>
              </a:rPr>
              <a:t>def-</a:t>
            </a:r>
            <a:r>
              <a:rPr lang="en-GB" sz="1200" dirty="0" err="1" smtClean="0">
                <a:solidFill>
                  <a:schemeClr val="tx1"/>
                </a:solidFill>
              </a:rPr>
              <a:t>sp:samplingPoint</a:t>
            </a:r>
            <a:r>
              <a:rPr lang="en-GB" sz="1200" dirty="0" smtClean="0">
                <a:solidFill>
                  <a:schemeClr val="tx1"/>
                </a:solidFill>
              </a:rPr>
              <a:t>       : def-</a:t>
            </a:r>
            <a:r>
              <a:rPr lang="en-GB" sz="1200" dirty="0" err="1" smtClean="0">
                <a:solidFill>
                  <a:schemeClr val="tx1"/>
                </a:solidFill>
              </a:rPr>
              <a:t>sp:SamplingPoint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smtClean="0">
                <a:solidFill>
                  <a:schemeClr val="tx1"/>
                </a:solidFill>
              </a:rPr>
              <a:t>def-</a:t>
            </a:r>
            <a:r>
              <a:rPr lang="en-GB" sz="1200" dirty="0" err="1" smtClean="0">
                <a:solidFill>
                  <a:schemeClr val="tx1"/>
                </a:solidFill>
              </a:rPr>
              <a:t>zoi:zoneOfInfluence</a:t>
            </a:r>
            <a:r>
              <a:rPr lang="en-GB" sz="1200" dirty="0" smtClean="0">
                <a:solidFill>
                  <a:schemeClr val="tx1"/>
                </a:solidFill>
              </a:rPr>
              <a:t>  : def-</a:t>
            </a:r>
            <a:r>
              <a:rPr lang="en-GB" sz="1200" dirty="0" err="1" smtClean="0">
                <a:solidFill>
                  <a:schemeClr val="tx1"/>
                </a:solidFill>
              </a:rPr>
              <a:t>zoi:ZoneOfInfluence</a:t>
            </a:r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dgu:uriSet</a:t>
            </a:r>
            <a:r>
              <a:rPr lang="en-GB" sz="1200" dirty="0" smtClean="0">
                <a:solidFill>
                  <a:schemeClr val="tx1"/>
                </a:solidFill>
              </a:rPr>
              <a:t>      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dgu:UriSet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admingeo:district</a:t>
            </a:r>
            <a:r>
              <a:rPr lang="en-GB" sz="1200" dirty="0" smtClean="0">
                <a:solidFill>
                  <a:schemeClr val="tx1"/>
                </a:solidFill>
              </a:rPr>
              <a:t>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a</a:t>
            </a:r>
            <a:r>
              <a:rPr lang="en-GB" sz="1200" dirty="0" err="1" smtClean="0">
                <a:solidFill>
                  <a:schemeClr val="tx1"/>
                </a:solidFill>
              </a:rPr>
              <a:t>dmingeo:LocalAuthorityDistrict</a:t>
            </a:r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3140968"/>
            <a:ext cx="3672408" cy="436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def- </a:t>
            </a:r>
            <a:r>
              <a:rPr lang="en-GB" sz="1200" dirty="0" err="1" smtClean="0">
                <a:solidFill>
                  <a:schemeClr val="tx1"/>
                </a:solidFill>
              </a:rPr>
              <a:t>sp:SamplingPoint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3573016"/>
            <a:ext cx="3672408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 err="1" smtClean="0">
                <a:solidFill>
                  <a:schemeClr val="tx1"/>
                </a:solidFill>
              </a:rPr>
              <a:t>skos:prefLabel</a:t>
            </a:r>
            <a:r>
              <a:rPr lang="en-GB" sz="1200" dirty="0" smtClean="0">
                <a:solidFill>
                  <a:schemeClr val="tx1"/>
                </a:solidFill>
              </a:rPr>
              <a:t>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rdf:Literal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skos:notation</a:t>
            </a:r>
            <a:r>
              <a:rPr lang="en-GB" sz="1200" dirty="0" smtClean="0">
                <a:solidFill>
                  <a:schemeClr val="tx1"/>
                </a:solidFill>
              </a:rPr>
              <a:t>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rdf:Literal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rdfs:label</a:t>
            </a:r>
            <a:r>
              <a:rPr lang="en-GB" sz="1200" dirty="0" smtClean="0">
                <a:solidFill>
                  <a:schemeClr val="tx1"/>
                </a:solidFill>
              </a:rPr>
              <a:t>       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rdf:Literal</a:t>
            </a:r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smtClean="0">
                <a:solidFill>
                  <a:schemeClr val="tx1"/>
                </a:solidFill>
              </a:rPr>
              <a:t>def-</a:t>
            </a:r>
            <a:r>
              <a:rPr lang="en-GB" sz="1200" dirty="0" err="1" smtClean="0">
                <a:solidFill>
                  <a:schemeClr val="tx1"/>
                </a:solidFill>
              </a:rPr>
              <a:t>bw:bathing</a:t>
            </a:r>
            <a:r>
              <a:rPr lang="en-GB" sz="1200" dirty="0" smtClean="0">
                <a:solidFill>
                  <a:schemeClr val="tx1"/>
                </a:solidFill>
              </a:rPr>
              <a:t>-water     : def-</a:t>
            </a:r>
            <a:r>
              <a:rPr lang="en-GB" sz="1200" dirty="0" err="1" smtClean="0">
                <a:solidFill>
                  <a:schemeClr val="tx1"/>
                </a:solidFill>
              </a:rPr>
              <a:t>bw:BathingWater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smtClean="0">
                <a:solidFill>
                  <a:schemeClr val="tx1"/>
                </a:solidFill>
              </a:rPr>
              <a:t>def-</a:t>
            </a:r>
            <a:r>
              <a:rPr lang="en-GB" sz="1200" dirty="0" err="1" smtClean="0">
                <a:solidFill>
                  <a:schemeClr val="tx1"/>
                </a:solidFill>
              </a:rPr>
              <a:t>sp:samplePointNotation</a:t>
            </a:r>
            <a:r>
              <a:rPr lang="en-GB" sz="1200" dirty="0" smtClean="0">
                <a:solidFill>
                  <a:schemeClr val="tx1"/>
                </a:solidFill>
              </a:rPr>
              <a:t> : def-</a:t>
            </a:r>
            <a:r>
              <a:rPr lang="en-GB" sz="1200" dirty="0" err="1" smtClean="0">
                <a:solidFill>
                  <a:schemeClr val="tx1"/>
                </a:solidFill>
              </a:rPr>
              <a:t>sp:samplePointCode</a:t>
            </a:r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sr:easting</a:t>
            </a:r>
            <a:r>
              <a:rPr lang="en-GB" sz="1200" dirty="0" smtClean="0">
                <a:solidFill>
                  <a:schemeClr val="tx1"/>
                </a:solidFill>
              </a:rPr>
              <a:t>     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xsd:decimal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sr:northing</a:t>
            </a:r>
            <a:r>
              <a:rPr lang="en-GB" sz="1200" dirty="0" smtClean="0">
                <a:solidFill>
                  <a:schemeClr val="tx1"/>
                </a:solidFill>
              </a:rPr>
              <a:t>  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xsd:decimal</a:t>
            </a:r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geo:lat</a:t>
            </a:r>
            <a:r>
              <a:rPr lang="en-GB" sz="1200" dirty="0" smtClean="0">
                <a:solidFill>
                  <a:schemeClr val="tx1"/>
                </a:solidFill>
              </a:rPr>
              <a:t>         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xsd:decimal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geo:long</a:t>
            </a:r>
            <a:r>
              <a:rPr lang="en-GB" sz="1200" dirty="0" smtClean="0">
                <a:solidFill>
                  <a:schemeClr val="tx1"/>
                </a:solidFill>
              </a:rPr>
              <a:t>      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xsd:decimal</a:t>
            </a:r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dgu:uriSet</a:t>
            </a:r>
            <a:r>
              <a:rPr lang="en-GB" sz="1200" dirty="0" smtClean="0">
                <a:solidFill>
                  <a:schemeClr val="tx1"/>
                </a:solidFill>
              </a:rPr>
              <a:t>      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dgu:UriSet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admingeo:district</a:t>
            </a:r>
            <a:r>
              <a:rPr lang="en-GB" sz="1200" dirty="0" smtClean="0">
                <a:solidFill>
                  <a:schemeClr val="tx1"/>
                </a:solidFill>
              </a:rPr>
              <a:t>      : </a:t>
            </a:r>
            <a:r>
              <a:rPr lang="en-GB" sz="1200" dirty="0" err="1" smtClean="0">
                <a:solidFill>
                  <a:schemeClr val="tx1"/>
                </a:solidFill>
              </a:rPr>
              <a:t>admingeo:LocalAuthorityDistrict</a:t>
            </a:r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2120" y="3789040"/>
            <a:ext cx="30243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smtClean="0">
                <a:solidFill>
                  <a:schemeClr val="tx1"/>
                </a:solidFill>
              </a:rPr>
              <a:t>def- </a:t>
            </a:r>
            <a:r>
              <a:rPr lang="en-GB" sz="1200" b="1" dirty="0" err="1" smtClean="0">
                <a:solidFill>
                  <a:schemeClr val="tx1"/>
                </a:solidFill>
              </a:rPr>
              <a:t>zoi:ZoneOfInfluence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52120" y="4149080"/>
            <a:ext cx="3024336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 err="1" smtClean="0">
                <a:solidFill>
                  <a:schemeClr val="tx1"/>
                </a:solidFill>
              </a:rPr>
              <a:t>skos:prefLabel</a:t>
            </a:r>
            <a:r>
              <a:rPr lang="en-GB" sz="1200" dirty="0" smtClean="0">
                <a:solidFill>
                  <a:schemeClr val="tx1"/>
                </a:solidFill>
              </a:rPr>
              <a:t>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rdf:Literal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rdfs:label</a:t>
            </a:r>
            <a:r>
              <a:rPr lang="en-GB" sz="1200" dirty="0" smtClean="0">
                <a:solidFill>
                  <a:schemeClr val="tx1"/>
                </a:solidFill>
              </a:rPr>
              <a:t>       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rdf:Literal</a:t>
            </a:r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smtClean="0">
                <a:solidFill>
                  <a:schemeClr val="tx1"/>
                </a:solidFill>
              </a:rPr>
              <a:t>def-</a:t>
            </a:r>
            <a:r>
              <a:rPr lang="en-GB" sz="1200" dirty="0" err="1" smtClean="0">
                <a:solidFill>
                  <a:schemeClr val="tx1"/>
                </a:solidFill>
              </a:rPr>
              <a:t>bw:bathing</a:t>
            </a:r>
            <a:r>
              <a:rPr lang="en-GB" sz="1200" dirty="0" smtClean="0">
                <a:solidFill>
                  <a:schemeClr val="tx1"/>
                </a:solidFill>
              </a:rPr>
              <a:t>-water     : def-</a:t>
            </a:r>
            <a:r>
              <a:rPr lang="en-GB" sz="1200" dirty="0" err="1" smtClean="0">
                <a:solidFill>
                  <a:schemeClr val="tx1"/>
                </a:solidFill>
              </a:rPr>
              <a:t>bw:BathingWater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smtClean="0">
                <a:solidFill>
                  <a:schemeClr val="tx1"/>
                </a:solidFill>
              </a:rPr>
              <a:t>def-</a:t>
            </a:r>
            <a:r>
              <a:rPr lang="en-GB" sz="1200" dirty="0" err="1" smtClean="0">
                <a:solidFill>
                  <a:schemeClr val="tx1"/>
                </a:solidFill>
              </a:rPr>
              <a:t>zoi:zoneOfInfluence</a:t>
            </a:r>
            <a:r>
              <a:rPr lang="en-GB" sz="1200" dirty="0" smtClean="0">
                <a:solidFill>
                  <a:schemeClr val="tx1"/>
                </a:solidFill>
              </a:rPr>
              <a:t>  : def-</a:t>
            </a:r>
            <a:r>
              <a:rPr lang="en-GB" sz="1200" dirty="0" err="1" smtClean="0">
                <a:solidFill>
                  <a:schemeClr val="tx1"/>
                </a:solidFill>
              </a:rPr>
              <a:t>zoi:ZoneOfInfluence</a:t>
            </a:r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smtClean="0">
                <a:solidFill>
                  <a:schemeClr val="tx1"/>
                </a:solidFill>
              </a:rPr>
              <a:t>def-</a:t>
            </a:r>
            <a:r>
              <a:rPr lang="en-GB" sz="1200" dirty="0" err="1" smtClean="0">
                <a:solidFill>
                  <a:schemeClr val="tx1"/>
                </a:solidFill>
              </a:rPr>
              <a:t>zoi:zoiNotation</a:t>
            </a:r>
            <a:r>
              <a:rPr lang="en-GB" sz="1200" dirty="0" smtClean="0">
                <a:solidFill>
                  <a:schemeClr val="tx1"/>
                </a:solidFill>
              </a:rPr>
              <a:t> : def-</a:t>
            </a:r>
            <a:r>
              <a:rPr lang="en-GB" sz="1200" dirty="0" err="1" smtClean="0">
                <a:solidFill>
                  <a:schemeClr val="tx1"/>
                </a:solidFill>
              </a:rPr>
              <a:t>zoi:zoiCode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skos:notation</a:t>
            </a:r>
            <a:r>
              <a:rPr lang="en-GB" sz="1200" dirty="0" smtClean="0">
                <a:solidFill>
                  <a:schemeClr val="tx1"/>
                </a:solidFill>
              </a:rPr>
              <a:t>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rdf:Literal</a:t>
            </a:r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sr:easting</a:t>
            </a:r>
            <a:r>
              <a:rPr lang="en-GB" sz="1200" dirty="0" smtClean="0">
                <a:solidFill>
                  <a:schemeClr val="tx1"/>
                </a:solidFill>
              </a:rPr>
              <a:t>     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xsd:decimal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sr:northing</a:t>
            </a:r>
            <a:r>
              <a:rPr lang="en-GB" sz="1200" dirty="0" smtClean="0">
                <a:solidFill>
                  <a:schemeClr val="tx1"/>
                </a:solidFill>
              </a:rPr>
              <a:t>  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xsd:decimal</a:t>
            </a:r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geo:lat</a:t>
            </a:r>
            <a:r>
              <a:rPr lang="en-GB" sz="1200" dirty="0" smtClean="0">
                <a:solidFill>
                  <a:schemeClr val="tx1"/>
                </a:solidFill>
              </a:rPr>
              <a:t>         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xsd:decimal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geo:long</a:t>
            </a:r>
            <a:r>
              <a:rPr lang="en-GB" sz="1200" dirty="0" smtClean="0">
                <a:solidFill>
                  <a:schemeClr val="tx1"/>
                </a:solidFill>
              </a:rPr>
              <a:t>      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xsd:decimal</a:t>
            </a:r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dgu:uriSet</a:t>
            </a:r>
            <a:r>
              <a:rPr lang="en-GB" sz="1200" dirty="0" smtClean="0">
                <a:solidFill>
                  <a:schemeClr val="tx1"/>
                </a:solidFill>
              </a:rPr>
              <a:t>                           : </a:t>
            </a:r>
            <a:r>
              <a:rPr lang="en-GB" sz="1200" dirty="0" err="1" smtClean="0">
                <a:solidFill>
                  <a:schemeClr val="tx1"/>
                </a:solidFill>
              </a:rPr>
              <a:t>dgu:UriSet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err="1" smtClean="0">
                <a:solidFill>
                  <a:schemeClr val="tx1"/>
                </a:solidFill>
              </a:rPr>
              <a:t>admingeo:district</a:t>
            </a:r>
            <a:r>
              <a:rPr lang="en-GB" sz="1200" dirty="0" smtClean="0">
                <a:solidFill>
                  <a:schemeClr val="tx1"/>
                </a:solidFill>
              </a:rPr>
              <a:t>      : </a:t>
            </a:r>
            <a:r>
              <a:rPr lang="en-GB" sz="1200" dirty="0" err="1" smtClean="0">
                <a:solidFill>
                  <a:schemeClr val="tx1"/>
                </a:solidFill>
              </a:rPr>
              <a:t>admingeo:LocalAuthorityDistrict</a:t>
            </a:r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endParaRPr lang="en-GB" sz="1200" dirty="0" smtClean="0">
              <a:solidFill>
                <a:schemeClr val="tx1"/>
              </a:solidFill>
            </a:endParaRPr>
          </a:p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157</Words>
  <Application>Microsoft Office PowerPoint</Application>
  <PresentationFormat>On-screen Show (4:3)</PresentationFormat>
  <Paragraphs>82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Stuart Williams</dc:creator>
  <cp:lastModifiedBy>Stuart Williams</cp:lastModifiedBy>
  <cp:revision>5</cp:revision>
  <dcterms:created xsi:type="dcterms:W3CDTF">2011-09-01T08:27:41Z</dcterms:created>
  <dcterms:modified xsi:type="dcterms:W3CDTF">2011-09-11T16:29:15Z</dcterms:modified>
</cp:coreProperties>
</file>