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5761038" cy="4321175"/>
  <p:notesSz cx="6858000" cy="9144000"/>
  <p:defaultTextStyle>
    <a:defPPr>
      <a:defRPr lang="en-US"/>
    </a:defPPr>
    <a:lvl1pPr marL="0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8" d="100"/>
          <a:sy n="178" d="100"/>
        </p:scale>
        <p:origin x="-1398" y="-84"/>
      </p:cViewPr>
      <p:guideLst>
        <p:guide orient="horz" pos="1361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342365"/>
            <a:ext cx="4896882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6" y="2448666"/>
            <a:ext cx="4032727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4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8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6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8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2" y="173047"/>
            <a:ext cx="1296234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2" y="173047"/>
            <a:ext cx="3792683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6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2" y="2776756"/>
            <a:ext cx="4896882" cy="8582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2" y="1831499"/>
            <a:ext cx="4896882" cy="945257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80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60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41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521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821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62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042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3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2" y="1008274"/>
            <a:ext cx="2544458" cy="285177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8" y="1008274"/>
            <a:ext cx="2544458" cy="285177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1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967263"/>
            <a:ext cx="2545459" cy="40310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036" indent="0">
              <a:buNone/>
              <a:defRPr sz="1300" b="1"/>
            </a:lvl2pPr>
            <a:lvl3pPr marL="576072" indent="0">
              <a:buNone/>
              <a:defRPr sz="1100" b="1"/>
            </a:lvl3pPr>
            <a:lvl4pPr marL="864108" indent="0">
              <a:buNone/>
              <a:defRPr sz="1000" b="1"/>
            </a:lvl4pPr>
            <a:lvl5pPr marL="1152144" indent="0">
              <a:buNone/>
              <a:defRPr sz="1000" b="1"/>
            </a:lvl5pPr>
            <a:lvl6pPr marL="1440180" indent="0">
              <a:buNone/>
              <a:defRPr sz="1000" b="1"/>
            </a:lvl6pPr>
            <a:lvl7pPr marL="1728216" indent="0">
              <a:buNone/>
              <a:defRPr sz="1000" b="1"/>
            </a:lvl7pPr>
            <a:lvl8pPr marL="2016252" indent="0">
              <a:buNone/>
              <a:defRPr sz="1000" b="1"/>
            </a:lvl8pPr>
            <a:lvl9pPr marL="230428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2" y="1370373"/>
            <a:ext cx="2545459" cy="2489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8" y="967263"/>
            <a:ext cx="2546459" cy="40310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036" indent="0">
              <a:buNone/>
              <a:defRPr sz="1300" b="1"/>
            </a:lvl2pPr>
            <a:lvl3pPr marL="576072" indent="0">
              <a:buNone/>
              <a:defRPr sz="1100" b="1"/>
            </a:lvl3pPr>
            <a:lvl4pPr marL="864108" indent="0">
              <a:buNone/>
              <a:defRPr sz="1000" b="1"/>
            </a:lvl4pPr>
            <a:lvl5pPr marL="1152144" indent="0">
              <a:buNone/>
              <a:defRPr sz="1000" b="1"/>
            </a:lvl5pPr>
            <a:lvl6pPr marL="1440180" indent="0">
              <a:buNone/>
              <a:defRPr sz="1000" b="1"/>
            </a:lvl6pPr>
            <a:lvl7pPr marL="1728216" indent="0">
              <a:buNone/>
              <a:defRPr sz="1000" b="1"/>
            </a:lvl7pPr>
            <a:lvl8pPr marL="2016252" indent="0">
              <a:buNone/>
              <a:defRPr sz="1000" b="1"/>
            </a:lvl8pPr>
            <a:lvl9pPr marL="230428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8" y="1370373"/>
            <a:ext cx="2546459" cy="2489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1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172047"/>
            <a:ext cx="1895342" cy="7321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6" y="172047"/>
            <a:ext cx="3220580" cy="368800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2" y="904246"/>
            <a:ext cx="1895342" cy="2955804"/>
          </a:xfrm>
        </p:spPr>
        <p:txBody>
          <a:bodyPr/>
          <a:lstStyle>
            <a:lvl1pPr marL="0" indent="0">
              <a:buNone/>
              <a:defRPr sz="900"/>
            </a:lvl1pPr>
            <a:lvl2pPr marL="288036" indent="0">
              <a:buNone/>
              <a:defRPr sz="800"/>
            </a:lvl2pPr>
            <a:lvl3pPr marL="576072" indent="0">
              <a:buNone/>
              <a:defRPr sz="600"/>
            </a:lvl3pPr>
            <a:lvl4pPr marL="864108" indent="0">
              <a:buNone/>
              <a:defRPr sz="600"/>
            </a:lvl4pPr>
            <a:lvl5pPr marL="1152144" indent="0">
              <a:buNone/>
              <a:defRPr sz="600"/>
            </a:lvl5pPr>
            <a:lvl6pPr marL="1440180" indent="0">
              <a:buNone/>
              <a:defRPr sz="600"/>
            </a:lvl6pPr>
            <a:lvl7pPr marL="1728216" indent="0">
              <a:buNone/>
              <a:defRPr sz="600"/>
            </a:lvl7pPr>
            <a:lvl8pPr marL="2016252" indent="0">
              <a:buNone/>
              <a:defRPr sz="600"/>
            </a:lvl8pPr>
            <a:lvl9pPr marL="230428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6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4" y="3024823"/>
            <a:ext cx="3456623" cy="35709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4" y="386105"/>
            <a:ext cx="3456623" cy="2592705"/>
          </a:xfrm>
        </p:spPr>
        <p:txBody>
          <a:bodyPr/>
          <a:lstStyle>
            <a:lvl1pPr marL="0" indent="0">
              <a:buNone/>
              <a:defRPr sz="2000"/>
            </a:lvl1pPr>
            <a:lvl2pPr marL="288036" indent="0">
              <a:buNone/>
              <a:defRPr sz="1800"/>
            </a:lvl2pPr>
            <a:lvl3pPr marL="576072" indent="0">
              <a:buNone/>
              <a:defRPr sz="1500"/>
            </a:lvl3pPr>
            <a:lvl4pPr marL="864108" indent="0">
              <a:buNone/>
              <a:defRPr sz="1300"/>
            </a:lvl4pPr>
            <a:lvl5pPr marL="1152144" indent="0">
              <a:buNone/>
              <a:defRPr sz="1300"/>
            </a:lvl5pPr>
            <a:lvl6pPr marL="1440180" indent="0">
              <a:buNone/>
              <a:defRPr sz="1300"/>
            </a:lvl6pPr>
            <a:lvl7pPr marL="1728216" indent="0">
              <a:buNone/>
              <a:defRPr sz="1300"/>
            </a:lvl7pPr>
            <a:lvl8pPr marL="2016252" indent="0">
              <a:buNone/>
              <a:defRPr sz="1300"/>
            </a:lvl8pPr>
            <a:lvl9pPr marL="2304288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4" y="3381920"/>
            <a:ext cx="3456623" cy="507138"/>
          </a:xfrm>
        </p:spPr>
        <p:txBody>
          <a:bodyPr/>
          <a:lstStyle>
            <a:lvl1pPr marL="0" indent="0">
              <a:buNone/>
              <a:defRPr sz="900"/>
            </a:lvl1pPr>
            <a:lvl2pPr marL="288036" indent="0">
              <a:buNone/>
              <a:defRPr sz="800"/>
            </a:lvl2pPr>
            <a:lvl3pPr marL="576072" indent="0">
              <a:buNone/>
              <a:defRPr sz="600"/>
            </a:lvl3pPr>
            <a:lvl4pPr marL="864108" indent="0">
              <a:buNone/>
              <a:defRPr sz="600"/>
            </a:lvl4pPr>
            <a:lvl5pPr marL="1152144" indent="0">
              <a:buNone/>
              <a:defRPr sz="600"/>
            </a:lvl5pPr>
            <a:lvl6pPr marL="1440180" indent="0">
              <a:buNone/>
              <a:defRPr sz="600"/>
            </a:lvl6pPr>
            <a:lvl7pPr marL="1728216" indent="0">
              <a:buNone/>
              <a:defRPr sz="600"/>
            </a:lvl7pPr>
            <a:lvl8pPr marL="2016252" indent="0">
              <a:buNone/>
              <a:defRPr sz="600"/>
            </a:lvl8pPr>
            <a:lvl9pPr marL="230428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2" y="173047"/>
            <a:ext cx="5184934" cy="720196"/>
          </a:xfrm>
          <a:prstGeom prst="rect">
            <a:avLst/>
          </a:prstGeom>
        </p:spPr>
        <p:txBody>
          <a:bodyPr vert="horz" lIns="57607" tIns="28804" rIns="57607" bIns="288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1008274"/>
            <a:ext cx="5184934" cy="2851776"/>
          </a:xfrm>
          <a:prstGeom prst="rect">
            <a:avLst/>
          </a:prstGeom>
        </p:spPr>
        <p:txBody>
          <a:bodyPr vert="horz" lIns="57607" tIns="28804" rIns="57607" bIns="288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2" y="4005089"/>
            <a:ext cx="1344242" cy="230063"/>
          </a:xfrm>
          <a:prstGeom prst="rect">
            <a:avLst/>
          </a:prstGeom>
        </p:spPr>
        <p:txBody>
          <a:bodyPr vert="horz" lIns="57607" tIns="28804" rIns="57607" bIns="2880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B961-E8CE-4B0C-9578-2C2B903B0BA5}" type="datetimeFigureOut">
              <a:rPr lang="en-GB" smtClean="0"/>
              <a:t>28/11/2014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5" y="4005089"/>
            <a:ext cx="1824329" cy="230063"/>
          </a:xfrm>
          <a:prstGeom prst="rect">
            <a:avLst/>
          </a:prstGeom>
        </p:spPr>
        <p:txBody>
          <a:bodyPr vert="horz" lIns="57607" tIns="28804" rIns="57607" bIns="2880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4" y="4005089"/>
            <a:ext cx="1344242" cy="230063"/>
          </a:xfrm>
          <a:prstGeom prst="rect">
            <a:avLst/>
          </a:prstGeom>
        </p:spPr>
        <p:txBody>
          <a:bodyPr vert="horz" lIns="57607" tIns="28804" rIns="57607" bIns="2880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6072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5760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59" indent="-180023" algn="l" defTabSz="57607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indent="-144018" algn="l" defTabSz="5760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162" indent="-144018" algn="l" defTabSz="576072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4198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2234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8306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58224" y="1440507"/>
            <a:ext cx="745717" cy="432048"/>
            <a:chOff x="2287883" y="1440507"/>
            <a:chExt cx="745717" cy="432048"/>
          </a:xfrm>
        </p:grpSpPr>
        <p:sp>
          <p:nvSpPr>
            <p:cNvPr id="4" name="Oval 3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7883" y="1472444"/>
              <a:ext cx="745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Predicated</a:t>
              </a:r>
            </a:p>
            <a:p>
              <a:pPr algn="ctr"/>
              <a:r>
                <a:rPr lang="en-GB" sz="1000" dirty="0" smtClean="0"/>
                <a:t>Impact</a:t>
              </a:r>
              <a:endParaRPr lang="en-GB" sz="1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64693" y="495045"/>
            <a:ext cx="720080" cy="432048"/>
            <a:chOff x="2294352" y="1440507"/>
            <a:chExt cx="720080" cy="432048"/>
          </a:xfrm>
        </p:grpSpPr>
        <p:sp>
          <p:nvSpPr>
            <p:cNvPr id="8" name="Oval 7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4889" y="152572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Project</a:t>
              </a:r>
              <a:endParaRPr lang="en-GB" sz="1000" dirty="0"/>
            </a:p>
          </p:txBody>
        </p:sp>
      </p:grpSp>
      <p:cxnSp>
        <p:nvCxnSpPr>
          <p:cNvPr id="11" name="Curved Connector 10"/>
          <p:cNvCxnSpPr>
            <a:stCxn id="4" idx="0"/>
            <a:endCxn id="8" idx="4"/>
          </p:cNvCxnSpPr>
          <p:nvPr/>
        </p:nvCxnSpPr>
        <p:spPr>
          <a:xfrm rot="5400000" flipH="1" flipV="1">
            <a:off x="2868026" y="1183800"/>
            <a:ext cx="513414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2984" y="107673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impactOf</a:t>
            </a:r>
            <a:endParaRPr lang="en-GB" sz="1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728266" y="2342494"/>
            <a:ext cx="790601" cy="432048"/>
            <a:chOff x="2259091" y="1440507"/>
            <a:chExt cx="790601" cy="432048"/>
          </a:xfrm>
        </p:grpSpPr>
        <p:sp>
          <p:nvSpPr>
            <p:cNvPr id="15" name="Oval 14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59091" y="1533420"/>
              <a:ext cx="7906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Community</a:t>
              </a:r>
              <a:endParaRPr lang="en-GB" sz="1000" dirty="0"/>
            </a:p>
          </p:txBody>
        </p:sp>
      </p:grpSp>
      <p:cxnSp>
        <p:nvCxnSpPr>
          <p:cNvPr id="17" name="Curved Connector 16"/>
          <p:cNvCxnSpPr>
            <a:stCxn id="4" idx="4"/>
            <a:endCxn id="15" idx="0"/>
          </p:cNvCxnSpPr>
          <p:nvPr/>
        </p:nvCxnSpPr>
        <p:spPr>
          <a:xfrm rot="5400000">
            <a:off x="2889181" y="2106941"/>
            <a:ext cx="469939" cy="11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8471" y="198441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impactsOn</a:t>
            </a:r>
            <a:endParaRPr lang="en-GB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45974" y="1440506"/>
            <a:ext cx="720080" cy="432048"/>
            <a:chOff x="2294352" y="1440507"/>
            <a:chExt cx="720080" cy="432048"/>
          </a:xfrm>
        </p:grpSpPr>
        <p:sp>
          <p:nvSpPr>
            <p:cNvPr id="22" name="Oval 21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4889" y="152572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Project</a:t>
              </a:r>
              <a:endParaRPr lang="en-GB" sz="1000" dirty="0"/>
            </a:p>
          </p:txBody>
        </p:sp>
      </p:grpSp>
      <p:cxnSp>
        <p:nvCxnSpPr>
          <p:cNvPr id="24" name="Curved Connector 23"/>
          <p:cNvCxnSpPr>
            <a:stCxn id="22" idx="6"/>
            <a:endCxn id="5" idx="1"/>
          </p:cNvCxnSpPr>
          <p:nvPr/>
        </p:nvCxnSpPr>
        <p:spPr>
          <a:xfrm>
            <a:off x="2166054" y="1656530"/>
            <a:ext cx="592170" cy="1596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4119" y="1440507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mitigates</a:t>
            </a:r>
            <a:endParaRPr lang="en-GB" sz="1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440359" y="2342493"/>
            <a:ext cx="720080" cy="432048"/>
            <a:chOff x="2294352" y="1440507"/>
            <a:chExt cx="720080" cy="432048"/>
          </a:xfrm>
        </p:grpSpPr>
        <p:sp>
          <p:nvSpPr>
            <p:cNvPr id="29" name="Oval 2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36035" y="1533420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Proposal</a:t>
              </a:r>
              <a:endParaRPr lang="en-GB" sz="1000" dirty="0"/>
            </a:p>
          </p:txBody>
        </p:sp>
      </p:grpSp>
      <p:cxnSp>
        <p:nvCxnSpPr>
          <p:cNvPr id="31" name="Curved Connector 30"/>
          <p:cNvCxnSpPr>
            <a:stCxn id="22" idx="4"/>
            <a:endCxn id="29" idx="0"/>
          </p:cNvCxnSpPr>
          <p:nvPr/>
        </p:nvCxnSpPr>
        <p:spPr>
          <a:xfrm rot="5400000">
            <a:off x="1568238" y="2104716"/>
            <a:ext cx="469939" cy="56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4073" y="1933275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proposal</a:t>
            </a:r>
            <a:endParaRPr lang="en-GB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331834" y="933443"/>
            <a:ext cx="720080" cy="432048"/>
            <a:chOff x="2294352" y="1440507"/>
            <a:chExt cx="720080" cy="432048"/>
          </a:xfrm>
        </p:grpSpPr>
        <p:sp>
          <p:nvSpPr>
            <p:cNvPr id="36" name="Oval 35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13719" y="1533420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Agent</a:t>
              </a:r>
              <a:endParaRPr lang="en-GB" sz="1000" dirty="0"/>
            </a:p>
          </p:txBody>
        </p:sp>
      </p:grpSp>
      <p:cxnSp>
        <p:nvCxnSpPr>
          <p:cNvPr id="38" name="Curved Connector 37"/>
          <p:cNvCxnSpPr>
            <a:stCxn id="5" idx="3"/>
            <a:endCxn id="36" idx="2"/>
          </p:cNvCxnSpPr>
          <p:nvPr/>
        </p:nvCxnSpPr>
        <p:spPr>
          <a:xfrm flipV="1">
            <a:off x="3503941" y="1149467"/>
            <a:ext cx="827893" cy="5230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12567" y="1010967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predictedBy</a:t>
            </a:r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1445975" y="487350"/>
            <a:ext cx="720080" cy="432048"/>
            <a:chOff x="2294352" y="1440507"/>
            <a:chExt cx="720080" cy="432048"/>
          </a:xfrm>
        </p:grpSpPr>
        <p:sp>
          <p:nvSpPr>
            <p:cNvPr id="45" name="Oval 44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1413" y="1525726"/>
              <a:ext cx="4459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Fund</a:t>
              </a:r>
              <a:endParaRPr lang="en-GB" sz="1000" dirty="0"/>
            </a:p>
          </p:txBody>
        </p:sp>
      </p:grpSp>
      <p:cxnSp>
        <p:nvCxnSpPr>
          <p:cNvPr id="47" name="Curved Connector 46"/>
          <p:cNvCxnSpPr>
            <a:stCxn id="45" idx="4"/>
            <a:endCxn id="22" idx="0"/>
          </p:cNvCxnSpPr>
          <p:nvPr/>
        </p:nvCxnSpPr>
        <p:spPr>
          <a:xfrm rot="5400000">
            <a:off x="1545461" y="1179952"/>
            <a:ext cx="521108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81192" y="105684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resources</a:t>
            </a:r>
            <a:endParaRPr lang="en-GB" sz="1000" dirty="0"/>
          </a:p>
        </p:txBody>
      </p:sp>
      <p:cxnSp>
        <p:nvCxnSpPr>
          <p:cNvPr id="51" name="Curved Connector 50"/>
          <p:cNvCxnSpPr>
            <a:stCxn id="8" idx="2"/>
            <a:endCxn id="45" idx="6"/>
          </p:cNvCxnSpPr>
          <p:nvPr/>
        </p:nvCxnSpPr>
        <p:spPr>
          <a:xfrm rot="10800000">
            <a:off x="2166055" y="703375"/>
            <a:ext cx="598638" cy="7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66054" y="43120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resources</a:t>
            </a:r>
            <a:endParaRPr lang="en-GB" sz="1000" dirty="0"/>
          </a:p>
        </p:txBody>
      </p:sp>
      <p:cxnSp>
        <p:nvCxnSpPr>
          <p:cNvPr id="63" name="Curved Connector 62"/>
          <p:cNvCxnSpPr>
            <a:stCxn id="29" idx="6"/>
            <a:endCxn id="4" idx="2"/>
          </p:cNvCxnSpPr>
          <p:nvPr/>
        </p:nvCxnSpPr>
        <p:spPr>
          <a:xfrm flipV="1">
            <a:off x="2160439" y="1656531"/>
            <a:ext cx="604254" cy="9019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72407" y="2000953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mitigates</a:t>
            </a:r>
            <a:endParaRPr lang="en-GB" sz="1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4320679" y="1927175"/>
            <a:ext cx="731235" cy="432048"/>
            <a:chOff x="2294352" y="1440507"/>
            <a:chExt cx="731235" cy="432048"/>
          </a:xfrm>
        </p:grpSpPr>
        <p:sp>
          <p:nvSpPr>
            <p:cNvPr id="69" name="Oval 6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95899" y="1533420"/>
              <a:ext cx="729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Document</a:t>
              </a:r>
              <a:endParaRPr lang="en-GB" sz="1000" dirty="0"/>
            </a:p>
          </p:txBody>
        </p:sp>
      </p:grpSp>
      <p:cxnSp>
        <p:nvCxnSpPr>
          <p:cNvPr id="71" name="Curved Connector 70"/>
          <p:cNvCxnSpPr>
            <a:stCxn id="5" idx="3"/>
            <a:endCxn id="70" idx="1"/>
          </p:cNvCxnSpPr>
          <p:nvPr/>
        </p:nvCxnSpPr>
        <p:spPr>
          <a:xfrm>
            <a:off x="3503941" y="1672499"/>
            <a:ext cx="818285" cy="470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93088" y="199325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describedBy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03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445974" y="1440506"/>
            <a:ext cx="729692" cy="432048"/>
            <a:chOff x="2294352" y="1440507"/>
            <a:chExt cx="729692" cy="432048"/>
          </a:xfrm>
        </p:grpSpPr>
        <p:sp>
          <p:nvSpPr>
            <p:cNvPr id="22" name="Oval 21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4889" y="1525726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version 3</a:t>
              </a:r>
              <a:endParaRPr lang="en-GB" sz="1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40359" y="2160587"/>
            <a:ext cx="720080" cy="432048"/>
            <a:chOff x="2294352" y="1440507"/>
            <a:chExt cx="720080" cy="432048"/>
          </a:xfrm>
        </p:grpSpPr>
        <p:sp>
          <p:nvSpPr>
            <p:cNvPr id="29" name="Oval 2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21451" y="15481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version 2</a:t>
              </a:r>
              <a:endParaRPr lang="en-GB" sz="1000" dirty="0"/>
            </a:p>
          </p:txBody>
        </p:sp>
      </p:grpSp>
      <p:cxnSp>
        <p:nvCxnSpPr>
          <p:cNvPr id="31" name="Curved Connector 30"/>
          <p:cNvCxnSpPr>
            <a:stCxn id="45" idx="2"/>
            <a:endCxn id="29" idx="2"/>
          </p:cNvCxnSpPr>
          <p:nvPr/>
        </p:nvCxnSpPr>
        <p:spPr>
          <a:xfrm rot="10800000" flipV="1">
            <a:off x="1440359" y="703373"/>
            <a:ext cx="5616" cy="1673237"/>
          </a:xfrm>
          <a:prstGeom prst="curvedConnector3">
            <a:avLst>
              <a:gd name="adj1" fmla="val 41705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207" y="150266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dcterms:hasVersion</a:t>
            </a:r>
            <a:endParaRPr lang="en-GB" sz="10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445975" y="487350"/>
            <a:ext cx="720080" cy="432048"/>
            <a:chOff x="2294352" y="1440507"/>
            <a:chExt cx="720080" cy="432048"/>
          </a:xfrm>
        </p:grpSpPr>
        <p:sp>
          <p:nvSpPr>
            <p:cNvPr id="45" name="Oval 44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28659" y="1440507"/>
              <a:ext cx="665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Current</a:t>
              </a:r>
              <a:br>
                <a:rPr lang="en-GB" sz="1000" dirty="0" smtClean="0"/>
              </a:br>
              <a:r>
                <a:rPr lang="en-GB" sz="1000" dirty="0" smtClean="0"/>
                <a:t>Resource</a:t>
              </a:r>
              <a:endParaRPr lang="en-GB" sz="1000" dirty="0"/>
            </a:p>
          </p:txBody>
        </p:sp>
      </p:grpSp>
      <p:cxnSp>
        <p:nvCxnSpPr>
          <p:cNvPr id="47" name="Curved Connector 46"/>
          <p:cNvCxnSpPr>
            <a:stCxn id="45" idx="4"/>
            <a:endCxn id="22" idx="0"/>
          </p:cNvCxnSpPr>
          <p:nvPr/>
        </p:nvCxnSpPr>
        <p:spPr>
          <a:xfrm rot="5400000">
            <a:off x="1545461" y="1179952"/>
            <a:ext cx="521108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33271" y="100845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owl:sameAs</a:t>
            </a:r>
            <a:endParaRPr lang="en-GB" sz="1000" dirty="0"/>
          </a:p>
        </p:txBody>
      </p:sp>
      <p:cxnSp>
        <p:nvCxnSpPr>
          <p:cNvPr id="51" name="Curved Connector 50"/>
          <p:cNvCxnSpPr>
            <a:stCxn id="45" idx="6"/>
          </p:cNvCxnSpPr>
          <p:nvPr/>
        </p:nvCxnSpPr>
        <p:spPr>
          <a:xfrm flipV="1">
            <a:off x="2166055" y="360387"/>
            <a:ext cx="786472" cy="342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96543" y="484805"/>
            <a:ext cx="1965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current properties of the resource</a:t>
            </a:r>
            <a:endParaRPr lang="en-GB" sz="1000" dirty="0"/>
          </a:p>
        </p:txBody>
      </p:sp>
      <p:cxnSp>
        <p:nvCxnSpPr>
          <p:cNvPr id="63" name="Curved Connector 62"/>
          <p:cNvCxnSpPr>
            <a:stCxn id="45" idx="2"/>
            <a:endCxn id="22" idx="2"/>
          </p:cNvCxnSpPr>
          <p:nvPr/>
        </p:nvCxnSpPr>
        <p:spPr>
          <a:xfrm rot="10800000" flipV="1">
            <a:off x="1445975" y="703374"/>
            <a:ext cx="1" cy="953156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2159486" y="687405"/>
            <a:ext cx="786472" cy="123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5" idx="6"/>
          </p:cNvCxnSpPr>
          <p:nvPr/>
        </p:nvCxnSpPr>
        <p:spPr>
          <a:xfrm>
            <a:off x="2166055" y="703374"/>
            <a:ext cx="736712" cy="3050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2" idx="6"/>
          </p:cNvCxnSpPr>
          <p:nvPr/>
        </p:nvCxnSpPr>
        <p:spPr>
          <a:xfrm>
            <a:off x="2166054" y="1656530"/>
            <a:ext cx="779904" cy="2820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2" idx="6"/>
          </p:cNvCxnSpPr>
          <p:nvPr/>
        </p:nvCxnSpPr>
        <p:spPr>
          <a:xfrm flipV="1">
            <a:off x="2166054" y="1648835"/>
            <a:ext cx="779904" cy="7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2" idx="6"/>
          </p:cNvCxnSpPr>
          <p:nvPr/>
        </p:nvCxnSpPr>
        <p:spPr>
          <a:xfrm flipV="1">
            <a:off x="2166054" y="1408694"/>
            <a:ext cx="779904" cy="2478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1434953" y="2880667"/>
            <a:ext cx="720080" cy="432048"/>
            <a:chOff x="2294352" y="1440507"/>
            <a:chExt cx="720080" cy="432048"/>
          </a:xfrm>
        </p:grpSpPr>
        <p:sp>
          <p:nvSpPr>
            <p:cNvPr id="73" name="Oval 72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21451" y="15481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version 1</a:t>
              </a:r>
              <a:endParaRPr lang="en-GB" sz="1000" dirty="0"/>
            </a:p>
          </p:txBody>
        </p:sp>
      </p:grpSp>
      <p:cxnSp>
        <p:nvCxnSpPr>
          <p:cNvPr id="76" name="Curved Connector 75"/>
          <p:cNvCxnSpPr>
            <a:stCxn id="45" idx="2"/>
            <a:endCxn id="73" idx="2"/>
          </p:cNvCxnSpPr>
          <p:nvPr/>
        </p:nvCxnSpPr>
        <p:spPr>
          <a:xfrm rot="10800000" flipV="1">
            <a:off x="1434953" y="703373"/>
            <a:ext cx="11022" cy="2393317"/>
          </a:xfrm>
          <a:prstGeom prst="curvedConnector3">
            <a:avLst>
              <a:gd name="adj1" fmla="val 2174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29" idx="6"/>
          </p:cNvCxnSpPr>
          <p:nvPr/>
        </p:nvCxnSpPr>
        <p:spPr>
          <a:xfrm>
            <a:off x="2160439" y="2376611"/>
            <a:ext cx="736713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9" idx="6"/>
          </p:cNvCxnSpPr>
          <p:nvPr/>
        </p:nvCxnSpPr>
        <p:spPr>
          <a:xfrm>
            <a:off x="2160439" y="2376611"/>
            <a:ext cx="786473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9" idx="6"/>
          </p:cNvCxnSpPr>
          <p:nvPr/>
        </p:nvCxnSpPr>
        <p:spPr>
          <a:xfrm flipV="1">
            <a:off x="2160439" y="2172707"/>
            <a:ext cx="779904" cy="2039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3" idx="6"/>
          </p:cNvCxnSpPr>
          <p:nvPr/>
        </p:nvCxnSpPr>
        <p:spPr>
          <a:xfrm flipV="1">
            <a:off x="2155033" y="2936404"/>
            <a:ext cx="790925" cy="1602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3" idx="6"/>
          </p:cNvCxnSpPr>
          <p:nvPr/>
        </p:nvCxnSpPr>
        <p:spPr>
          <a:xfrm flipV="1">
            <a:off x="2155033" y="3096690"/>
            <a:ext cx="790925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3" idx="6"/>
          </p:cNvCxnSpPr>
          <p:nvPr/>
        </p:nvCxnSpPr>
        <p:spPr>
          <a:xfrm>
            <a:off x="2155033" y="3096691"/>
            <a:ext cx="797494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168551" y="1532612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properties of this version</a:t>
            </a:r>
            <a:endParaRPr lang="en-GB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3168551" y="2253500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properties of this version</a:t>
            </a:r>
            <a:endParaRPr lang="en-GB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192811" y="2994486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properties of this version</a:t>
            </a:r>
            <a:endParaRPr lang="en-GB" sz="1000" dirty="0"/>
          </a:p>
        </p:txBody>
      </p:sp>
      <p:cxnSp>
        <p:nvCxnSpPr>
          <p:cNvPr id="97" name="Curved Connector 96"/>
          <p:cNvCxnSpPr>
            <a:stCxn id="22" idx="4"/>
            <a:endCxn id="29" idx="0"/>
          </p:cNvCxnSpPr>
          <p:nvPr/>
        </p:nvCxnSpPr>
        <p:spPr>
          <a:xfrm rot="5400000">
            <a:off x="1659191" y="2013763"/>
            <a:ext cx="288033" cy="56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29" idx="4"/>
            <a:endCxn id="73" idx="0"/>
          </p:cNvCxnSpPr>
          <p:nvPr/>
        </p:nvCxnSpPr>
        <p:spPr>
          <a:xfrm rot="5400000">
            <a:off x="1653680" y="2733948"/>
            <a:ext cx="288032" cy="54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0399" y="1893459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dcterms:replaces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00399" y="2613540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dcterms:replaces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16323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09870" y="1440506"/>
            <a:ext cx="736104" cy="432048"/>
            <a:chOff x="2294352" y="1440507"/>
            <a:chExt cx="736104" cy="432048"/>
          </a:xfrm>
        </p:grpSpPr>
        <p:sp>
          <p:nvSpPr>
            <p:cNvPr id="22" name="Oval 21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4889" y="1525726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Resource</a:t>
              </a:r>
              <a:endParaRPr lang="en-GB" sz="1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48471" y="1440507"/>
            <a:ext cx="720080" cy="432048"/>
            <a:chOff x="2294352" y="1440507"/>
            <a:chExt cx="720080" cy="432048"/>
          </a:xfrm>
        </p:grpSpPr>
        <p:sp>
          <p:nvSpPr>
            <p:cNvPr id="29" name="Oval 2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8663" y="1548112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000" dirty="0"/>
            </a:p>
          </p:txBody>
        </p:sp>
      </p:grpSp>
      <p:cxnSp>
        <p:nvCxnSpPr>
          <p:cNvPr id="55" name="Curved Connector 54"/>
          <p:cNvCxnSpPr>
            <a:stCxn id="22" idx="6"/>
          </p:cNvCxnSpPr>
          <p:nvPr/>
        </p:nvCxnSpPr>
        <p:spPr>
          <a:xfrm>
            <a:off x="1229950" y="1656530"/>
            <a:ext cx="1218521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349074" y="1425113"/>
            <a:ext cx="729688" cy="432048"/>
            <a:chOff x="2286185" y="1440507"/>
            <a:chExt cx="729688" cy="432048"/>
          </a:xfrm>
        </p:grpSpPr>
        <p:sp>
          <p:nvSpPr>
            <p:cNvPr id="73" name="Oval 72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6185" y="1548112"/>
              <a:ext cx="729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Document</a:t>
              </a:r>
              <a:endParaRPr lang="en-GB" sz="1000" dirty="0"/>
            </a:p>
          </p:txBody>
        </p:sp>
      </p:grpSp>
      <p:cxnSp>
        <p:nvCxnSpPr>
          <p:cNvPr id="76" name="Curved Connector 75"/>
          <p:cNvCxnSpPr>
            <a:stCxn id="29" idx="6"/>
            <a:endCxn id="73" idx="2"/>
          </p:cNvCxnSpPr>
          <p:nvPr/>
        </p:nvCxnSpPr>
        <p:spPr>
          <a:xfrm flipV="1">
            <a:off x="3168551" y="1641137"/>
            <a:ext cx="1188690" cy="153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29" idx="5"/>
            <a:endCxn id="16" idx="1"/>
          </p:cNvCxnSpPr>
          <p:nvPr/>
        </p:nvCxnSpPr>
        <p:spPr>
          <a:xfrm rot="16200000" flipH="1">
            <a:off x="3462772" y="1409609"/>
            <a:ext cx="444217" cy="12435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52423" y="1379553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wdrs:describedby</a:t>
            </a:r>
            <a:endParaRPr lang="en-GB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82481" y="1430125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dcterms:partOf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12567" y="1914366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dcterms:identifier</a:t>
            </a:r>
            <a:endParaRPr lang="en-GB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4306662" y="2066833"/>
            <a:ext cx="801705" cy="373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4488262" y="2130388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1.2.3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9088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52</Words>
  <Application>Microsoft Office PowerPoint</Application>
  <PresentationFormat>Custom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McBride</dc:creator>
  <cp:lastModifiedBy>Brian McBride</cp:lastModifiedBy>
  <cp:revision>18</cp:revision>
  <dcterms:created xsi:type="dcterms:W3CDTF">2014-11-25T13:30:02Z</dcterms:created>
  <dcterms:modified xsi:type="dcterms:W3CDTF">2014-11-28T14:34:45Z</dcterms:modified>
</cp:coreProperties>
</file>