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5761038" cy="4321175"/>
  <p:notesSz cx="6858000" cy="9144000"/>
  <p:defaultTextStyle>
    <a:defPPr>
      <a:defRPr lang="en-US"/>
    </a:defPPr>
    <a:lvl1pPr marL="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36" y="-84"/>
      </p:cViewPr>
      <p:guideLst>
        <p:guide orient="horz" pos="1361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342365"/>
            <a:ext cx="4896882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448666"/>
            <a:ext cx="403272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2" y="173047"/>
            <a:ext cx="1296234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73047"/>
            <a:ext cx="379268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776756"/>
            <a:ext cx="4896882" cy="8582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831499"/>
            <a:ext cx="4896882" cy="94525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0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967263"/>
            <a:ext cx="2545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370373"/>
            <a:ext cx="2545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967263"/>
            <a:ext cx="2546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370373"/>
            <a:ext cx="2546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72047"/>
            <a:ext cx="1895342" cy="732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72047"/>
            <a:ext cx="3220580" cy="3688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904246"/>
            <a:ext cx="1895342" cy="2955804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3024823"/>
            <a:ext cx="3456623" cy="35709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86105"/>
            <a:ext cx="3456623" cy="2592705"/>
          </a:xfrm>
        </p:spPr>
        <p:txBody>
          <a:bodyPr/>
          <a:lstStyle>
            <a:lvl1pPr marL="0" indent="0">
              <a:buNone/>
              <a:defRPr sz="2000"/>
            </a:lvl1pPr>
            <a:lvl2pPr marL="288036" indent="0">
              <a:buNone/>
              <a:defRPr sz="1800"/>
            </a:lvl2pPr>
            <a:lvl3pPr marL="576072" indent="0">
              <a:buNone/>
              <a:defRPr sz="1500"/>
            </a:lvl3pPr>
            <a:lvl4pPr marL="864108" indent="0">
              <a:buNone/>
              <a:defRPr sz="1300"/>
            </a:lvl4pPr>
            <a:lvl5pPr marL="1152144" indent="0">
              <a:buNone/>
              <a:defRPr sz="1300"/>
            </a:lvl5pPr>
            <a:lvl6pPr marL="1440180" indent="0">
              <a:buNone/>
              <a:defRPr sz="1300"/>
            </a:lvl6pPr>
            <a:lvl7pPr marL="1728216" indent="0">
              <a:buNone/>
              <a:defRPr sz="1300"/>
            </a:lvl7pPr>
            <a:lvl8pPr marL="2016252" indent="0">
              <a:buNone/>
              <a:defRPr sz="1300"/>
            </a:lvl8pPr>
            <a:lvl9pPr marL="230428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3381920"/>
            <a:ext cx="3456623" cy="507138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73047"/>
            <a:ext cx="5184934" cy="720196"/>
          </a:xfrm>
          <a:prstGeom prst="rect">
            <a:avLst/>
          </a:prstGeom>
        </p:spPr>
        <p:txBody>
          <a:bodyPr vert="horz" lIns="57607" tIns="28804" rIns="57607" bIns="288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008274"/>
            <a:ext cx="5184934" cy="2851776"/>
          </a:xfrm>
          <a:prstGeom prst="rect">
            <a:avLst/>
          </a:prstGeom>
        </p:spPr>
        <p:txBody>
          <a:bodyPr vert="horz" lIns="57607" tIns="28804" rIns="57607" bIns="288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B961-E8CE-4B0C-9578-2C2B903B0BA5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4005089"/>
            <a:ext cx="1824329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07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5760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59" indent="-180023" algn="l" defTabSz="57607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06061" y="1485803"/>
            <a:ext cx="720080" cy="432048"/>
            <a:chOff x="2294352" y="1440507"/>
            <a:chExt cx="720080" cy="432048"/>
          </a:xfrm>
        </p:grpSpPr>
        <p:sp>
          <p:nvSpPr>
            <p:cNvPr id="4" name="Oval 3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8340" y="1472444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smtClean="0"/>
                <a:t>Predicted</a:t>
              </a:r>
              <a:endParaRPr lang="en-GB" sz="1000" dirty="0" smtClean="0"/>
            </a:p>
            <a:p>
              <a:pPr algn="ctr"/>
              <a:r>
                <a:rPr lang="en-GB" sz="1000" dirty="0" smtClean="0"/>
                <a:t>Impact</a:t>
              </a:r>
              <a:endParaRPr lang="en-GB" sz="1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3578" y="495045"/>
            <a:ext cx="720080" cy="432048"/>
            <a:chOff x="2294352" y="1440507"/>
            <a:chExt cx="720080" cy="432048"/>
          </a:xfrm>
        </p:grpSpPr>
        <p:sp>
          <p:nvSpPr>
            <p:cNvPr id="8" name="Oval 7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11" name="Curved Connector 10"/>
          <p:cNvCxnSpPr>
            <a:stCxn id="4" idx="0"/>
            <a:endCxn id="8" idx="4"/>
          </p:cNvCxnSpPr>
          <p:nvPr/>
        </p:nvCxnSpPr>
        <p:spPr>
          <a:xfrm rot="5400000" flipH="1" flipV="1">
            <a:off x="3190504" y="1202690"/>
            <a:ext cx="558710" cy="75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1869" y="107673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impactOf</a:t>
            </a:r>
            <a:endParaRPr lang="en-GB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99592" y="2520626"/>
            <a:ext cx="837055" cy="432048"/>
            <a:chOff x="2259091" y="1440507"/>
            <a:chExt cx="837055" cy="432048"/>
          </a:xfrm>
        </p:grpSpPr>
        <p:sp>
          <p:nvSpPr>
            <p:cNvPr id="15" name="Oval 1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091" y="1533420"/>
              <a:ext cx="83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Community</a:t>
              </a:r>
              <a:endParaRPr lang="en-GB" sz="1000" dirty="0"/>
            </a:p>
          </p:txBody>
        </p:sp>
      </p:grpSp>
      <p:cxnSp>
        <p:nvCxnSpPr>
          <p:cNvPr id="17" name="Curved Connector 16"/>
          <p:cNvCxnSpPr>
            <a:stCxn id="4" idx="4"/>
            <a:endCxn id="15" idx="0"/>
          </p:cNvCxnSpPr>
          <p:nvPr/>
        </p:nvCxnSpPr>
        <p:spPr>
          <a:xfrm rot="16200000" flipH="1">
            <a:off x="3179110" y="2204842"/>
            <a:ext cx="602775" cy="287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7356" y="198441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impactsOn</a:t>
            </a:r>
            <a:endParaRPr lang="en-GB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4859" y="1512515"/>
            <a:ext cx="720080" cy="432048"/>
            <a:chOff x="2294352" y="1440507"/>
            <a:chExt cx="720080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24" name="Curved Connector 23"/>
          <p:cNvCxnSpPr>
            <a:stCxn id="22" idx="6"/>
            <a:endCxn id="5" idx="1"/>
          </p:cNvCxnSpPr>
          <p:nvPr/>
        </p:nvCxnSpPr>
        <p:spPr>
          <a:xfrm flipV="1">
            <a:off x="2514939" y="1717795"/>
            <a:ext cx="615110" cy="1074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53004" y="1512515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89244" y="2342493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6035" y="1533420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Proposal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22" idx="4"/>
            <a:endCxn id="29" idx="0"/>
          </p:cNvCxnSpPr>
          <p:nvPr/>
        </p:nvCxnSpPr>
        <p:spPr>
          <a:xfrm rot="5400000">
            <a:off x="1953127" y="2140721"/>
            <a:ext cx="397930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2958" y="193327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proposal</a:t>
            </a:r>
            <a:endParaRPr lang="en-GB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680719" y="1152475"/>
            <a:ext cx="720080" cy="432048"/>
            <a:chOff x="2294352" y="1440507"/>
            <a:chExt cx="720080" cy="432048"/>
          </a:xfrm>
        </p:grpSpPr>
        <p:sp>
          <p:nvSpPr>
            <p:cNvPr id="36" name="Oval 35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3719" y="1533420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Agent</a:t>
              </a:r>
              <a:endParaRPr lang="en-GB" sz="1000" dirty="0"/>
            </a:p>
          </p:txBody>
        </p:sp>
      </p:grpSp>
      <p:cxnSp>
        <p:nvCxnSpPr>
          <p:cNvPr id="38" name="Curved Connector 37"/>
          <p:cNvCxnSpPr>
            <a:stCxn id="5" idx="3"/>
            <a:endCxn id="36" idx="2"/>
          </p:cNvCxnSpPr>
          <p:nvPr/>
        </p:nvCxnSpPr>
        <p:spPr>
          <a:xfrm flipV="1">
            <a:off x="3814852" y="1368499"/>
            <a:ext cx="865867" cy="3492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1452" y="117889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predictedBy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94860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9223" y="1456476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Resource</a:t>
              </a:r>
            </a:p>
            <a:p>
              <a:pPr algn="ctr"/>
              <a:r>
                <a:rPr lang="en-GB" sz="1000" dirty="0" smtClean="0"/>
                <a:t>Source</a:t>
              </a:r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858342" y="1215956"/>
            <a:ext cx="59311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0077" y="105684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8" idx="2"/>
            <a:endCxn id="45" idx="6"/>
          </p:cNvCxnSpPr>
          <p:nvPr/>
        </p:nvCxnSpPr>
        <p:spPr>
          <a:xfrm rot="10800000">
            <a:off x="2514940" y="703375"/>
            <a:ext cx="598638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939" y="43120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29" idx="6"/>
            <a:endCxn id="4" idx="2"/>
          </p:cNvCxnSpPr>
          <p:nvPr/>
        </p:nvCxnSpPr>
        <p:spPr>
          <a:xfrm flipV="1">
            <a:off x="2509324" y="1701827"/>
            <a:ext cx="596737" cy="8566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1292" y="200095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669564" y="1800547"/>
            <a:ext cx="731235" cy="432048"/>
            <a:chOff x="2294352" y="1440507"/>
            <a:chExt cx="731235" cy="432048"/>
          </a:xfrm>
        </p:grpSpPr>
        <p:sp>
          <p:nvSpPr>
            <p:cNvPr id="69" name="Oval 6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5899" y="1533420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1" name="Curved Connector 70"/>
          <p:cNvCxnSpPr>
            <a:stCxn id="5" idx="3"/>
            <a:endCxn id="70" idx="1"/>
          </p:cNvCxnSpPr>
          <p:nvPr/>
        </p:nvCxnSpPr>
        <p:spPr>
          <a:xfrm>
            <a:off x="3814852" y="1717795"/>
            <a:ext cx="856259" cy="2987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41973" y="1898977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describedBy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3559" y="1507143"/>
            <a:ext cx="720080" cy="432048"/>
            <a:chOff x="2294352" y="1440507"/>
            <a:chExt cx="720080" cy="432048"/>
          </a:xfrm>
        </p:grpSpPr>
        <p:sp>
          <p:nvSpPr>
            <p:cNvPr id="49" name="Oval 4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1032" y="1525724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Item</a:t>
              </a:r>
              <a:endParaRPr lang="en-GB" sz="1000" dirty="0"/>
            </a:p>
          </p:txBody>
        </p:sp>
      </p:grpSp>
      <p:cxnSp>
        <p:nvCxnSpPr>
          <p:cNvPr id="53" name="Curved Connector 52"/>
          <p:cNvCxnSpPr>
            <a:stCxn id="22" idx="2"/>
            <a:endCxn id="49" idx="6"/>
          </p:cNvCxnSpPr>
          <p:nvPr/>
        </p:nvCxnSpPr>
        <p:spPr>
          <a:xfrm rot="10800000">
            <a:off x="943639" y="1723167"/>
            <a:ext cx="851220" cy="5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90627" y="151251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operatesOn</a:t>
            </a:r>
            <a:endParaRPr lang="en-GB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4634304" y="2520627"/>
            <a:ext cx="720080" cy="432048"/>
            <a:chOff x="2294352" y="1440507"/>
            <a:chExt cx="720080" cy="432048"/>
          </a:xfrm>
        </p:grpSpPr>
        <p:sp>
          <p:nvSpPr>
            <p:cNvPr id="56" name="Oval 55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45444" y="1533420"/>
              <a:ext cx="628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Location</a:t>
              </a:r>
              <a:endParaRPr lang="en-GB" sz="1000" dirty="0"/>
            </a:p>
          </p:txBody>
        </p:sp>
      </p:grpSp>
      <p:cxnSp>
        <p:nvCxnSpPr>
          <p:cNvPr id="59" name="Curved Connector 58"/>
          <p:cNvCxnSpPr>
            <a:stCxn id="15" idx="6"/>
            <a:endCxn id="56" idx="2"/>
          </p:cNvCxnSpPr>
          <p:nvPr/>
        </p:nvCxnSpPr>
        <p:spPr>
          <a:xfrm>
            <a:off x="3854933" y="2736650"/>
            <a:ext cx="77937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36647" y="249720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0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45974" y="1440506"/>
            <a:ext cx="729692" cy="432048"/>
            <a:chOff x="2294352" y="1440507"/>
            <a:chExt cx="729692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version 3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40359" y="216058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2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45" idx="2"/>
            <a:endCxn id="29" idx="2"/>
          </p:cNvCxnSpPr>
          <p:nvPr/>
        </p:nvCxnSpPr>
        <p:spPr>
          <a:xfrm rot="10800000" flipV="1">
            <a:off x="1440359" y="703373"/>
            <a:ext cx="5616" cy="1673237"/>
          </a:xfrm>
          <a:prstGeom prst="curvedConnector3">
            <a:avLst>
              <a:gd name="adj1" fmla="val 41705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07" y="150266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dcterms:hasVersion</a:t>
            </a:r>
            <a:endParaRPr lang="en-GB" sz="1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5975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8659" y="1440507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Current</a:t>
              </a:r>
              <a:br>
                <a:rPr lang="en-GB" sz="1000" dirty="0" smtClean="0"/>
              </a:br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545461" y="1179952"/>
            <a:ext cx="521108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33271" y="100845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owl:sameAs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45" idx="6"/>
          </p:cNvCxnSpPr>
          <p:nvPr/>
        </p:nvCxnSpPr>
        <p:spPr>
          <a:xfrm flipV="1">
            <a:off x="2166055" y="360387"/>
            <a:ext cx="786472" cy="342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6543" y="484805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current properties of the resource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45" idx="2"/>
            <a:endCxn id="22" idx="2"/>
          </p:cNvCxnSpPr>
          <p:nvPr/>
        </p:nvCxnSpPr>
        <p:spPr>
          <a:xfrm rot="10800000" flipV="1">
            <a:off x="1445975" y="703374"/>
            <a:ext cx="1" cy="953156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2159486" y="687405"/>
            <a:ext cx="786472" cy="123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5" idx="6"/>
          </p:cNvCxnSpPr>
          <p:nvPr/>
        </p:nvCxnSpPr>
        <p:spPr>
          <a:xfrm>
            <a:off x="2166055" y="703374"/>
            <a:ext cx="736712" cy="305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2" idx="6"/>
          </p:cNvCxnSpPr>
          <p:nvPr/>
        </p:nvCxnSpPr>
        <p:spPr>
          <a:xfrm>
            <a:off x="2166054" y="1656530"/>
            <a:ext cx="779904" cy="2820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2" idx="6"/>
          </p:cNvCxnSpPr>
          <p:nvPr/>
        </p:nvCxnSpPr>
        <p:spPr>
          <a:xfrm flipV="1">
            <a:off x="2166054" y="1648835"/>
            <a:ext cx="779904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2" idx="6"/>
          </p:cNvCxnSpPr>
          <p:nvPr/>
        </p:nvCxnSpPr>
        <p:spPr>
          <a:xfrm flipV="1">
            <a:off x="2166054" y="1408694"/>
            <a:ext cx="779904" cy="2478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434953" y="2880667"/>
            <a:ext cx="720080" cy="432048"/>
            <a:chOff x="2294352" y="1440507"/>
            <a:chExt cx="720080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1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45" idx="2"/>
            <a:endCxn id="73" idx="2"/>
          </p:cNvCxnSpPr>
          <p:nvPr/>
        </p:nvCxnSpPr>
        <p:spPr>
          <a:xfrm rot="10800000" flipV="1">
            <a:off x="1434953" y="703373"/>
            <a:ext cx="11022" cy="2393317"/>
          </a:xfrm>
          <a:prstGeom prst="curvedConnector3">
            <a:avLst>
              <a:gd name="adj1" fmla="val 2174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6"/>
          </p:cNvCxnSpPr>
          <p:nvPr/>
        </p:nvCxnSpPr>
        <p:spPr>
          <a:xfrm>
            <a:off x="2160439" y="2376611"/>
            <a:ext cx="736713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9" idx="6"/>
          </p:cNvCxnSpPr>
          <p:nvPr/>
        </p:nvCxnSpPr>
        <p:spPr>
          <a:xfrm>
            <a:off x="2160439" y="2376611"/>
            <a:ext cx="78647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9" idx="6"/>
          </p:cNvCxnSpPr>
          <p:nvPr/>
        </p:nvCxnSpPr>
        <p:spPr>
          <a:xfrm flipV="1">
            <a:off x="2160439" y="2172707"/>
            <a:ext cx="779904" cy="2039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3" idx="6"/>
          </p:cNvCxnSpPr>
          <p:nvPr/>
        </p:nvCxnSpPr>
        <p:spPr>
          <a:xfrm flipV="1">
            <a:off x="2155033" y="2936404"/>
            <a:ext cx="790925" cy="1602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6"/>
          </p:cNvCxnSpPr>
          <p:nvPr/>
        </p:nvCxnSpPr>
        <p:spPr>
          <a:xfrm flipV="1">
            <a:off x="2155033" y="3096690"/>
            <a:ext cx="790925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3" idx="6"/>
          </p:cNvCxnSpPr>
          <p:nvPr/>
        </p:nvCxnSpPr>
        <p:spPr>
          <a:xfrm>
            <a:off x="2155033" y="3096691"/>
            <a:ext cx="79749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68551" y="153261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168551" y="22535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92811" y="299448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cxnSp>
        <p:nvCxnSpPr>
          <p:cNvPr id="97" name="Curved Connector 96"/>
          <p:cNvCxnSpPr>
            <a:stCxn id="22" idx="4"/>
            <a:endCxn id="29" idx="0"/>
          </p:cNvCxnSpPr>
          <p:nvPr/>
        </p:nvCxnSpPr>
        <p:spPr>
          <a:xfrm rot="5400000">
            <a:off x="1659191" y="2013763"/>
            <a:ext cx="288033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29" idx="4"/>
            <a:endCxn id="73" idx="0"/>
          </p:cNvCxnSpPr>
          <p:nvPr/>
        </p:nvCxnSpPr>
        <p:spPr>
          <a:xfrm rot="5400000">
            <a:off x="1653680" y="2733948"/>
            <a:ext cx="288032" cy="54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0399" y="189345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00399" y="261354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632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9870" y="1440506"/>
            <a:ext cx="736104" cy="432048"/>
            <a:chOff x="2294352" y="1440507"/>
            <a:chExt cx="736104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48471" y="144050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8663" y="1548112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00" dirty="0"/>
            </a:p>
          </p:txBody>
        </p:sp>
      </p:grpSp>
      <p:cxnSp>
        <p:nvCxnSpPr>
          <p:cNvPr id="55" name="Curved Connector 54"/>
          <p:cNvCxnSpPr>
            <a:stCxn id="22" idx="6"/>
          </p:cNvCxnSpPr>
          <p:nvPr/>
        </p:nvCxnSpPr>
        <p:spPr>
          <a:xfrm>
            <a:off x="1229950" y="1656530"/>
            <a:ext cx="121852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49074" y="1425113"/>
            <a:ext cx="729688" cy="432048"/>
            <a:chOff x="2286185" y="1440507"/>
            <a:chExt cx="729688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6185" y="1548112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29" idx="6"/>
            <a:endCxn id="73" idx="2"/>
          </p:cNvCxnSpPr>
          <p:nvPr/>
        </p:nvCxnSpPr>
        <p:spPr>
          <a:xfrm flipV="1">
            <a:off x="3168551" y="1641137"/>
            <a:ext cx="1188690" cy="153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5"/>
            <a:endCxn id="16" idx="1"/>
          </p:cNvCxnSpPr>
          <p:nvPr/>
        </p:nvCxnSpPr>
        <p:spPr>
          <a:xfrm rot="16200000" flipH="1">
            <a:off x="3462772" y="1409609"/>
            <a:ext cx="444217" cy="12435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52423" y="1379553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wdrs:describedby</a:t>
            </a:r>
            <a:endParaRPr lang="en-GB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2481" y="143012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dcterms:partOf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12567" y="191436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dcterms:identifier</a:t>
            </a:r>
            <a:endParaRPr lang="en-GB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06662" y="2066833"/>
            <a:ext cx="801705" cy="373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4488262" y="213038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1.2.3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9088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57</Words>
  <Application>Microsoft Office PowerPoint</Application>
  <PresentationFormat>Custom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McBride</dc:creator>
  <cp:lastModifiedBy>Brian McBride</cp:lastModifiedBy>
  <cp:revision>23</cp:revision>
  <dcterms:created xsi:type="dcterms:W3CDTF">2014-11-25T13:30:02Z</dcterms:created>
  <dcterms:modified xsi:type="dcterms:W3CDTF">2014-12-29T14:59:26Z</dcterms:modified>
</cp:coreProperties>
</file>