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5761038" cy="4321175"/>
  <p:notesSz cx="6858000" cy="9144000"/>
  <p:defaultTextStyle>
    <a:defPPr>
      <a:defRPr lang="en-US"/>
    </a:defPPr>
    <a:lvl1pPr marL="0" algn="l" defTabSz="57607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88036" algn="l" defTabSz="57607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76072" algn="l" defTabSz="57607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64108" algn="l" defTabSz="57607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152144" algn="l" defTabSz="57607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440180" algn="l" defTabSz="57607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728216" algn="l" defTabSz="57607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016252" algn="l" defTabSz="57607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304288" algn="l" defTabSz="57607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236" y="-84"/>
      </p:cViewPr>
      <p:guideLst>
        <p:guide orient="horz" pos="1361"/>
        <p:guide pos="18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2078" y="1342365"/>
            <a:ext cx="4896882" cy="9262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4156" y="2448666"/>
            <a:ext cx="4032727" cy="11043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8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6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64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52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4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28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16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04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B961-E8CE-4B0C-9578-2C2B903B0BA5}" type="datetimeFigureOut">
              <a:rPr lang="en-GB" smtClean="0"/>
              <a:t>07/01/2015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6B05-1E8F-449E-82A2-0D7A8FD32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662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B961-E8CE-4B0C-9578-2C2B903B0BA5}" type="datetimeFigureOut">
              <a:rPr lang="en-GB" smtClean="0"/>
              <a:t>07/01/2015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6B05-1E8F-449E-82A2-0D7A8FD32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882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76752" y="173047"/>
            <a:ext cx="1296234" cy="36870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8052" y="173047"/>
            <a:ext cx="3792683" cy="36870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B961-E8CE-4B0C-9578-2C2B903B0BA5}" type="datetimeFigureOut">
              <a:rPr lang="en-GB" smtClean="0"/>
              <a:t>07/01/2015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6B05-1E8F-449E-82A2-0D7A8FD32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8572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B961-E8CE-4B0C-9578-2C2B903B0BA5}" type="datetimeFigureOut">
              <a:rPr lang="en-GB" smtClean="0"/>
              <a:t>07/01/2015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6B05-1E8F-449E-82A2-0D7A8FD32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636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082" y="2776756"/>
            <a:ext cx="4896882" cy="858233"/>
          </a:xfrm>
        </p:spPr>
        <p:txBody>
          <a:bodyPr anchor="t"/>
          <a:lstStyle>
            <a:lvl1pPr algn="l">
              <a:defRPr sz="25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082" y="1831499"/>
            <a:ext cx="4896882" cy="945257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8803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7607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6410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5214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4018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2821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01625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30428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B961-E8CE-4B0C-9578-2C2B903B0BA5}" type="datetimeFigureOut">
              <a:rPr lang="en-GB" smtClean="0"/>
              <a:t>07/01/2015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6B05-1E8F-449E-82A2-0D7A8FD32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13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8052" y="1008274"/>
            <a:ext cx="2544458" cy="285177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28528" y="1008274"/>
            <a:ext cx="2544458" cy="285177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B961-E8CE-4B0C-9578-2C2B903B0BA5}" type="datetimeFigureOut">
              <a:rPr lang="en-GB" smtClean="0"/>
              <a:t>07/01/2015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6B05-1E8F-449E-82A2-0D7A8FD32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211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052" y="967263"/>
            <a:ext cx="2545459" cy="403109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8036" indent="0">
              <a:buNone/>
              <a:defRPr sz="1300" b="1"/>
            </a:lvl2pPr>
            <a:lvl3pPr marL="576072" indent="0">
              <a:buNone/>
              <a:defRPr sz="1100" b="1"/>
            </a:lvl3pPr>
            <a:lvl4pPr marL="864108" indent="0">
              <a:buNone/>
              <a:defRPr sz="1000" b="1"/>
            </a:lvl4pPr>
            <a:lvl5pPr marL="1152144" indent="0">
              <a:buNone/>
              <a:defRPr sz="1000" b="1"/>
            </a:lvl5pPr>
            <a:lvl6pPr marL="1440180" indent="0">
              <a:buNone/>
              <a:defRPr sz="1000" b="1"/>
            </a:lvl6pPr>
            <a:lvl7pPr marL="1728216" indent="0">
              <a:buNone/>
              <a:defRPr sz="1000" b="1"/>
            </a:lvl7pPr>
            <a:lvl8pPr marL="2016252" indent="0">
              <a:buNone/>
              <a:defRPr sz="1000" b="1"/>
            </a:lvl8pPr>
            <a:lvl9pPr marL="2304288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8052" y="1370373"/>
            <a:ext cx="2545459" cy="2489677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26528" y="967263"/>
            <a:ext cx="2546459" cy="403109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8036" indent="0">
              <a:buNone/>
              <a:defRPr sz="1300" b="1"/>
            </a:lvl2pPr>
            <a:lvl3pPr marL="576072" indent="0">
              <a:buNone/>
              <a:defRPr sz="1100" b="1"/>
            </a:lvl3pPr>
            <a:lvl4pPr marL="864108" indent="0">
              <a:buNone/>
              <a:defRPr sz="1000" b="1"/>
            </a:lvl4pPr>
            <a:lvl5pPr marL="1152144" indent="0">
              <a:buNone/>
              <a:defRPr sz="1000" b="1"/>
            </a:lvl5pPr>
            <a:lvl6pPr marL="1440180" indent="0">
              <a:buNone/>
              <a:defRPr sz="1000" b="1"/>
            </a:lvl6pPr>
            <a:lvl7pPr marL="1728216" indent="0">
              <a:buNone/>
              <a:defRPr sz="1000" b="1"/>
            </a:lvl7pPr>
            <a:lvl8pPr marL="2016252" indent="0">
              <a:buNone/>
              <a:defRPr sz="1000" b="1"/>
            </a:lvl8pPr>
            <a:lvl9pPr marL="2304288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26528" y="1370373"/>
            <a:ext cx="2546459" cy="2489677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B961-E8CE-4B0C-9578-2C2B903B0BA5}" type="datetimeFigureOut">
              <a:rPr lang="en-GB" smtClean="0"/>
              <a:t>07/01/2015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6B05-1E8F-449E-82A2-0D7A8FD32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311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B961-E8CE-4B0C-9578-2C2B903B0BA5}" type="datetimeFigureOut">
              <a:rPr lang="en-GB" smtClean="0"/>
              <a:t>07/01/2015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6B05-1E8F-449E-82A2-0D7A8FD32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053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B961-E8CE-4B0C-9578-2C2B903B0BA5}" type="datetimeFigureOut">
              <a:rPr lang="en-GB" smtClean="0"/>
              <a:t>07/01/2015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6B05-1E8F-449E-82A2-0D7A8FD32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310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052" y="172047"/>
            <a:ext cx="1895342" cy="732199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2406" y="172047"/>
            <a:ext cx="3220580" cy="368800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8052" y="904246"/>
            <a:ext cx="1895342" cy="2955804"/>
          </a:xfrm>
        </p:spPr>
        <p:txBody>
          <a:bodyPr/>
          <a:lstStyle>
            <a:lvl1pPr marL="0" indent="0">
              <a:buNone/>
              <a:defRPr sz="900"/>
            </a:lvl1pPr>
            <a:lvl2pPr marL="288036" indent="0">
              <a:buNone/>
              <a:defRPr sz="800"/>
            </a:lvl2pPr>
            <a:lvl3pPr marL="576072" indent="0">
              <a:buNone/>
              <a:defRPr sz="600"/>
            </a:lvl3pPr>
            <a:lvl4pPr marL="864108" indent="0">
              <a:buNone/>
              <a:defRPr sz="600"/>
            </a:lvl4pPr>
            <a:lvl5pPr marL="1152144" indent="0">
              <a:buNone/>
              <a:defRPr sz="600"/>
            </a:lvl5pPr>
            <a:lvl6pPr marL="1440180" indent="0">
              <a:buNone/>
              <a:defRPr sz="600"/>
            </a:lvl6pPr>
            <a:lvl7pPr marL="1728216" indent="0">
              <a:buNone/>
              <a:defRPr sz="600"/>
            </a:lvl7pPr>
            <a:lvl8pPr marL="2016252" indent="0">
              <a:buNone/>
              <a:defRPr sz="600"/>
            </a:lvl8pPr>
            <a:lvl9pPr marL="230428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B961-E8CE-4B0C-9578-2C2B903B0BA5}" type="datetimeFigureOut">
              <a:rPr lang="en-GB" smtClean="0"/>
              <a:t>07/01/2015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6B05-1E8F-449E-82A2-0D7A8FD32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864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204" y="3024823"/>
            <a:ext cx="3456623" cy="357097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29204" y="386105"/>
            <a:ext cx="3456623" cy="2592705"/>
          </a:xfrm>
        </p:spPr>
        <p:txBody>
          <a:bodyPr/>
          <a:lstStyle>
            <a:lvl1pPr marL="0" indent="0">
              <a:buNone/>
              <a:defRPr sz="2000"/>
            </a:lvl1pPr>
            <a:lvl2pPr marL="288036" indent="0">
              <a:buNone/>
              <a:defRPr sz="1800"/>
            </a:lvl2pPr>
            <a:lvl3pPr marL="576072" indent="0">
              <a:buNone/>
              <a:defRPr sz="1500"/>
            </a:lvl3pPr>
            <a:lvl4pPr marL="864108" indent="0">
              <a:buNone/>
              <a:defRPr sz="1300"/>
            </a:lvl4pPr>
            <a:lvl5pPr marL="1152144" indent="0">
              <a:buNone/>
              <a:defRPr sz="1300"/>
            </a:lvl5pPr>
            <a:lvl6pPr marL="1440180" indent="0">
              <a:buNone/>
              <a:defRPr sz="1300"/>
            </a:lvl6pPr>
            <a:lvl7pPr marL="1728216" indent="0">
              <a:buNone/>
              <a:defRPr sz="1300"/>
            </a:lvl7pPr>
            <a:lvl8pPr marL="2016252" indent="0">
              <a:buNone/>
              <a:defRPr sz="1300"/>
            </a:lvl8pPr>
            <a:lvl9pPr marL="2304288" indent="0">
              <a:buNone/>
              <a:defRPr sz="1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9204" y="3381920"/>
            <a:ext cx="3456623" cy="507138"/>
          </a:xfrm>
        </p:spPr>
        <p:txBody>
          <a:bodyPr/>
          <a:lstStyle>
            <a:lvl1pPr marL="0" indent="0">
              <a:buNone/>
              <a:defRPr sz="900"/>
            </a:lvl1pPr>
            <a:lvl2pPr marL="288036" indent="0">
              <a:buNone/>
              <a:defRPr sz="800"/>
            </a:lvl2pPr>
            <a:lvl3pPr marL="576072" indent="0">
              <a:buNone/>
              <a:defRPr sz="600"/>
            </a:lvl3pPr>
            <a:lvl4pPr marL="864108" indent="0">
              <a:buNone/>
              <a:defRPr sz="600"/>
            </a:lvl4pPr>
            <a:lvl5pPr marL="1152144" indent="0">
              <a:buNone/>
              <a:defRPr sz="600"/>
            </a:lvl5pPr>
            <a:lvl6pPr marL="1440180" indent="0">
              <a:buNone/>
              <a:defRPr sz="600"/>
            </a:lvl6pPr>
            <a:lvl7pPr marL="1728216" indent="0">
              <a:buNone/>
              <a:defRPr sz="600"/>
            </a:lvl7pPr>
            <a:lvl8pPr marL="2016252" indent="0">
              <a:buNone/>
              <a:defRPr sz="600"/>
            </a:lvl8pPr>
            <a:lvl9pPr marL="230428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B961-E8CE-4B0C-9578-2C2B903B0BA5}" type="datetimeFigureOut">
              <a:rPr lang="en-GB" smtClean="0"/>
              <a:t>07/01/2015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6B05-1E8F-449E-82A2-0D7A8FD32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96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8052" y="173047"/>
            <a:ext cx="5184934" cy="720196"/>
          </a:xfrm>
          <a:prstGeom prst="rect">
            <a:avLst/>
          </a:prstGeom>
        </p:spPr>
        <p:txBody>
          <a:bodyPr vert="horz" lIns="57607" tIns="28804" rIns="57607" bIns="2880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052" y="1008274"/>
            <a:ext cx="5184934" cy="2851776"/>
          </a:xfrm>
          <a:prstGeom prst="rect">
            <a:avLst/>
          </a:prstGeom>
        </p:spPr>
        <p:txBody>
          <a:bodyPr vert="horz" lIns="57607" tIns="28804" rIns="57607" bIns="2880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8052" y="4005089"/>
            <a:ext cx="1344242" cy="230063"/>
          </a:xfrm>
          <a:prstGeom prst="rect">
            <a:avLst/>
          </a:prstGeom>
        </p:spPr>
        <p:txBody>
          <a:bodyPr vert="horz" lIns="57607" tIns="28804" rIns="57607" bIns="28804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9B961-E8CE-4B0C-9578-2C2B903B0BA5}" type="datetimeFigureOut">
              <a:rPr lang="en-GB" smtClean="0"/>
              <a:t>07/01/2015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355" y="4005089"/>
            <a:ext cx="1824329" cy="230063"/>
          </a:xfrm>
          <a:prstGeom prst="rect">
            <a:avLst/>
          </a:prstGeom>
        </p:spPr>
        <p:txBody>
          <a:bodyPr vert="horz" lIns="57607" tIns="28804" rIns="57607" bIns="28804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28744" y="4005089"/>
            <a:ext cx="1344242" cy="230063"/>
          </a:xfrm>
          <a:prstGeom prst="rect">
            <a:avLst/>
          </a:prstGeom>
        </p:spPr>
        <p:txBody>
          <a:bodyPr vert="horz" lIns="57607" tIns="28804" rIns="57607" bIns="28804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36B05-1E8F-449E-82A2-0D7A8FD32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071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76072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57607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68059" indent="-180023" algn="l" defTabSz="576072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indent="-144018" algn="l" defTabSz="5760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indent="-144018" algn="l" defTabSz="576072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162" indent="-144018" algn="l" defTabSz="576072" rtl="0" eaLnBrk="1" latinLnBrk="0" hangingPunct="1">
        <a:spcBef>
          <a:spcPct val="20000"/>
        </a:spcBef>
        <a:buFont typeface="Arial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584198" indent="-144018" algn="l" defTabSz="576072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872234" indent="-144018" algn="l" defTabSz="576072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160270" indent="-144018" algn="l" defTabSz="576072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448306" indent="-144018" algn="l" defTabSz="576072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7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" algn="l" defTabSz="57607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6072" algn="l" defTabSz="57607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64108" algn="l" defTabSz="57607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algn="l" defTabSz="57607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40180" algn="l" defTabSz="57607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28216" algn="l" defTabSz="57607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16252" algn="l" defTabSz="57607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304288" algn="l" defTabSz="57607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106061" y="1485803"/>
            <a:ext cx="720080" cy="432048"/>
            <a:chOff x="2294352" y="1440507"/>
            <a:chExt cx="720080" cy="432048"/>
          </a:xfrm>
        </p:grpSpPr>
        <p:sp>
          <p:nvSpPr>
            <p:cNvPr id="4" name="Oval 3"/>
            <p:cNvSpPr/>
            <p:nvPr/>
          </p:nvSpPr>
          <p:spPr>
            <a:xfrm>
              <a:off x="2294352" y="1440507"/>
              <a:ext cx="720080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318340" y="1472444"/>
              <a:ext cx="6848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smtClean="0"/>
                <a:t>Predicted</a:t>
              </a:r>
              <a:endParaRPr lang="en-GB" sz="1000" dirty="0" smtClean="0"/>
            </a:p>
            <a:p>
              <a:pPr algn="ctr"/>
              <a:r>
                <a:rPr lang="en-GB" sz="1000" dirty="0" smtClean="0"/>
                <a:t>Impact</a:t>
              </a:r>
              <a:endParaRPr lang="en-GB" sz="10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13578" y="495045"/>
            <a:ext cx="720080" cy="432048"/>
            <a:chOff x="2294352" y="1440507"/>
            <a:chExt cx="720080" cy="432048"/>
          </a:xfrm>
        </p:grpSpPr>
        <p:sp>
          <p:nvSpPr>
            <p:cNvPr id="8" name="Oval 7"/>
            <p:cNvSpPr/>
            <p:nvPr/>
          </p:nvSpPr>
          <p:spPr>
            <a:xfrm>
              <a:off x="2294352" y="1440507"/>
              <a:ext cx="720080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64889" y="1525726"/>
              <a:ext cx="5549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 smtClean="0"/>
                <a:t>Project</a:t>
              </a:r>
              <a:endParaRPr lang="en-GB" sz="1000" dirty="0"/>
            </a:p>
          </p:txBody>
        </p:sp>
      </p:grpSp>
      <p:cxnSp>
        <p:nvCxnSpPr>
          <p:cNvPr id="11" name="Curved Connector 10"/>
          <p:cNvCxnSpPr>
            <a:stCxn id="4" idx="0"/>
            <a:endCxn id="8" idx="4"/>
          </p:cNvCxnSpPr>
          <p:nvPr/>
        </p:nvCxnSpPr>
        <p:spPr>
          <a:xfrm rot="5400000" flipH="1" flipV="1">
            <a:off x="3190504" y="1202690"/>
            <a:ext cx="558710" cy="7517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51869" y="1076734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 smtClean="0"/>
              <a:t>impactOf</a:t>
            </a:r>
            <a:endParaRPr lang="en-GB" sz="1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3099592" y="2520626"/>
            <a:ext cx="837055" cy="432048"/>
            <a:chOff x="2259091" y="1440507"/>
            <a:chExt cx="837055" cy="432048"/>
          </a:xfrm>
        </p:grpSpPr>
        <p:sp>
          <p:nvSpPr>
            <p:cNvPr id="15" name="Oval 14"/>
            <p:cNvSpPr/>
            <p:nvPr/>
          </p:nvSpPr>
          <p:spPr>
            <a:xfrm>
              <a:off x="2294352" y="1440507"/>
              <a:ext cx="720080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59091" y="1533420"/>
              <a:ext cx="8370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 smtClean="0"/>
                <a:t>Community</a:t>
              </a:r>
              <a:endParaRPr lang="en-GB" sz="1000" dirty="0"/>
            </a:p>
          </p:txBody>
        </p:sp>
      </p:grpSp>
      <p:cxnSp>
        <p:nvCxnSpPr>
          <p:cNvPr id="17" name="Curved Connector 16"/>
          <p:cNvCxnSpPr>
            <a:stCxn id="4" idx="4"/>
            <a:endCxn id="15" idx="0"/>
          </p:cNvCxnSpPr>
          <p:nvPr/>
        </p:nvCxnSpPr>
        <p:spPr>
          <a:xfrm rot="16200000" flipH="1">
            <a:off x="3179110" y="2204842"/>
            <a:ext cx="602775" cy="2879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97356" y="1984412"/>
            <a:ext cx="744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 smtClean="0"/>
              <a:t>impactsOn</a:t>
            </a:r>
            <a:endParaRPr lang="en-GB" sz="10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1794859" y="1512515"/>
            <a:ext cx="720080" cy="432048"/>
            <a:chOff x="2294352" y="1440507"/>
            <a:chExt cx="720080" cy="432048"/>
          </a:xfrm>
        </p:grpSpPr>
        <p:sp>
          <p:nvSpPr>
            <p:cNvPr id="22" name="Oval 21"/>
            <p:cNvSpPr/>
            <p:nvPr/>
          </p:nvSpPr>
          <p:spPr>
            <a:xfrm>
              <a:off x="2294352" y="1440507"/>
              <a:ext cx="720080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364889" y="1525726"/>
              <a:ext cx="5549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 smtClean="0"/>
                <a:t>Project</a:t>
              </a:r>
              <a:endParaRPr lang="en-GB" sz="1000" dirty="0"/>
            </a:p>
          </p:txBody>
        </p:sp>
      </p:grpSp>
      <p:cxnSp>
        <p:nvCxnSpPr>
          <p:cNvPr id="24" name="Curved Connector 23"/>
          <p:cNvCxnSpPr>
            <a:stCxn id="22" idx="6"/>
            <a:endCxn id="5" idx="1"/>
          </p:cNvCxnSpPr>
          <p:nvPr/>
        </p:nvCxnSpPr>
        <p:spPr>
          <a:xfrm flipV="1">
            <a:off x="2514939" y="1717795"/>
            <a:ext cx="615110" cy="10744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453004" y="1512515"/>
            <a:ext cx="6671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mitigates</a:t>
            </a:r>
            <a:endParaRPr lang="en-GB" sz="10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1789244" y="2342493"/>
            <a:ext cx="720080" cy="432048"/>
            <a:chOff x="2294352" y="1440507"/>
            <a:chExt cx="720080" cy="432048"/>
          </a:xfrm>
        </p:grpSpPr>
        <p:sp>
          <p:nvSpPr>
            <p:cNvPr id="29" name="Oval 28"/>
            <p:cNvSpPr/>
            <p:nvPr/>
          </p:nvSpPr>
          <p:spPr>
            <a:xfrm>
              <a:off x="2294352" y="1440507"/>
              <a:ext cx="720080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336035" y="1533420"/>
              <a:ext cx="6367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 smtClean="0"/>
                <a:t>Proposal</a:t>
              </a:r>
              <a:endParaRPr lang="en-GB" sz="1000" dirty="0"/>
            </a:p>
          </p:txBody>
        </p:sp>
      </p:grpSp>
      <p:cxnSp>
        <p:nvCxnSpPr>
          <p:cNvPr id="31" name="Curved Connector 30"/>
          <p:cNvCxnSpPr>
            <a:stCxn id="22" idx="4"/>
            <a:endCxn id="29" idx="0"/>
          </p:cNvCxnSpPr>
          <p:nvPr/>
        </p:nvCxnSpPr>
        <p:spPr>
          <a:xfrm rot="5400000">
            <a:off x="1953127" y="2140721"/>
            <a:ext cx="397930" cy="561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02958" y="1933275"/>
            <a:ext cx="6383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proposal</a:t>
            </a:r>
            <a:endParaRPr lang="en-GB" sz="10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4680719" y="1152475"/>
            <a:ext cx="720080" cy="432048"/>
            <a:chOff x="2294352" y="1440507"/>
            <a:chExt cx="720080" cy="432048"/>
          </a:xfrm>
        </p:grpSpPr>
        <p:sp>
          <p:nvSpPr>
            <p:cNvPr id="36" name="Oval 35"/>
            <p:cNvSpPr/>
            <p:nvPr/>
          </p:nvSpPr>
          <p:spPr>
            <a:xfrm>
              <a:off x="2294352" y="1440507"/>
              <a:ext cx="720080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413719" y="1533420"/>
              <a:ext cx="4940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 smtClean="0"/>
                <a:t>Agent</a:t>
              </a:r>
              <a:endParaRPr lang="en-GB" sz="1000" dirty="0"/>
            </a:p>
          </p:txBody>
        </p:sp>
      </p:grpSp>
      <p:cxnSp>
        <p:nvCxnSpPr>
          <p:cNvPr id="38" name="Curved Connector 37"/>
          <p:cNvCxnSpPr>
            <a:stCxn id="5" idx="3"/>
            <a:endCxn id="36" idx="2"/>
          </p:cNvCxnSpPr>
          <p:nvPr/>
        </p:nvCxnSpPr>
        <p:spPr>
          <a:xfrm flipV="1">
            <a:off x="3814852" y="1368499"/>
            <a:ext cx="865867" cy="34929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661452" y="1178897"/>
            <a:ext cx="8755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predictedBy</a:t>
            </a:r>
            <a:endParaRPr lang="en-GB" dirty="0"/>
          </a:p>
        </p:txBody>
      </p:sp>
      <p:grpSp>
        <p:nvGrpSpPr>
          <p:cNvPr id="44" name="Group 43"/>
          <p:cNvGrpSpPr/>
          <p:nvPr/>
        </p:nvGrpSpPr>
        <p:grpSpPr>
          <a:xfrm>
            <a:off x="1794860" y="487350"/>
            <a:ext cx="720080" cy="432048"/>
            <a:chOff x="2294352" y="1440507"/>
            <a:chExt cx="720080" cy="432048"/>
          </a:xfrm>
        </p:grpSpPr>
        <p:sp>
          <p:nvSpPr>
            <p:cNvPr id="45" name="Oval 44"/>
            <p:cNvSpPr/>
            <p:nvPr/>
          </p:nvSpPr>
          <p:spPr>
            <a:xfrm>
              <a:off x="2294352" y="1440507"/>
              <a:ext cx="720080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339223" y="1456476"/>
              <a:ext cx="6655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 smtClean="0"/>
                <a:t>Resource</a:t>
              </a:r>
            </a:p>
            <a:p>
              <a:pPr algn="ctr"/>
              <a:r>
                <a:rPr lang="en-GB" sz="1000" dirty="0" smtClean="0"/>
                <a:t>Source</a:t>
              </a:r>
            </a:p>
          </p:txBody>
        </p:sp>
      </p:grpSp>
      <p:cxnSp>
        <p:nvCxnSpPr>
          <p:cNvPr id="47" name="Curved Connector 46"/>
          <p:cNvCxnSpPr>
            <a:stCxn id="45" idx="4"/>
            <a:endCxn id="22" idx="0"/>
          </p:cNvCxnSpPr>
          <p:nvPr/>
        </p:nvCxnSpPr>
        <p:spPr>
          <a:xfrm rot="5400000">
            <a:off x="1858342" y="1215956"/>
            <a:ext cx="593117" cy="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530077" y="1056841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resources</a:t>
            </a:r>
            <a:endParaRPr lang="en-GB" sz="1000" dirty="0"/>
          </a:p>
        </p:txBody>
      </p:sp>
      <p:cxnSp>
        <p:nvCxnSpPr>
          <p:cNvPr id="51" name="Curved Connector 50"/>
          <p:cNvCxnSpPr>
            <a:stCxn id="8" idx="2"/>
            <a:endCxn id="45" idx="6"/>
          </p:cNvCxnSpPr>
          <p:nvPr/>
        </p:nvCxnSpPr>
        <p:spPr>
          <a:xfrm rot="10800000">
            <a:off x="2514940" y="703375"/>
            <a:ext cx="598638" cy="7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514939" y="431204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resources</a:t>
            </a:r>
            <a:endParaRPr lang="en-GB" sz="1000" dirty="0"/>
          </a:p>
        </p:txBody>
      </p:sp>
      <p:cxnSp>
        <p:nvCxnSpPr>
          <p:cNvPr id="63" name="Curved Connector 62"/>
          <p:cNvCxnSpPr>
            <a:stCxn id="29" idx="6"/>
            <a:endCxn id="4" idx="2"/>
          </p:cNvCxnSpPr>
          <p:nvPr/>
        </p:nvCxnSpPr>
        <p:spPr>
          <a:xfrm flipV="1">
            <a:off x="2509324" y="1701827"/>
            <a:ext cx="596737" cy="85669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221292" y="2000953"/>
            <a:ext cx="6671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mitigates</a:t>
            </a:r>
            <a:endParaRPr lang="en-GB" sz="1000" dirty="0"/>
          </a:p>
        </p:txBody>
      </p:sp>
      <p:grpSp>
        <p:nvGrpSpPr>
          <p:cNvPr id="68" name="Group 67"/>
          <p:cNvGrpSpPr/>
          <p:nvPr/>
        </p:nvGrpSpPr>
        <p:grpSpPr>
          <a:xfrm>
            <a:off x="4669564" y="1800547"/>
            <a:ext cx="731235" cy="432048"/>
            <a:chOff x="2294352" y="1440507"/>
            <a:chExt cx="731235" cy="432048"/>
          </a:xfrm>
        </p:grpSpPr>
        <p:sp>
          <p:nvSpPr>
            <p:cNvPr id="69" name="Oval 68"/>
            <p:cNvSpPr/>
            <p:nvPr/>
          </p:nvSpPr>
          <p:spPr>
            <a:xfrm>
              <a:off x="2294352" y="1440507"/>
              <a:ext cx="720080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295899" y="1533420"/>
              <a:ext cx="7296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 smtClean="0"/>
                <a:t>Document</a:t>
              </a:r>
              <a:endParaRPr lang="en-GB" sz="1000" dirty="0"/>
            </a:p>
          </p:txBody>
        </p:sp>
      </p:grpSp>
      <p:cxnSp>
        <p:nvCxnSpPr>
          <p:cNvPr id="71" name="Curved Connector 70"/>
          <p:cNvCxnSpPr>
            <a:stCxn id="5" idx="3"/>
            <a:endCxn id="70" idx="1"/>
          </p:cNvCxnSpPr>
          <p:nvPr/>
        </p:nvCxnSpPr>
        <p:spPr>
          <a:xfrm>
            <a:off x="3814852" y="1717795"/>
            <a:ext cx="856259" cy="29877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641973" y="1898977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describedBy</a:t>
            </a:r>
            <a:endParaRPr lang="en-GB" dirty="0"/>
          </a:p>
        </p:txBody>
      </p:sp>
      <p:grpSp>
        <p:nvGrpSpPr>
          <p:cNvPr id="48" name="Group 47"/>
          <p:cNvGrpSpPr/>
          <p:nvPr/>
        </p:nvGrpSpPr>
        <p:grpSpPr>
          <a:xfrm>
            <a:off x="223559" y="1507143"/>
            <a:ext cx="720080" cy="432048"/>
            <a:chOff x="2294352" y="1440507"/>
            <a:chExt cx="720080" cy="432048"/>
          </a:xfrm>
        </p:grpSpPr>
        <p:sp>
          <p:nvSpPr>
            <p:cNvPr id="49" name="Oval 48"/>
            <p:cNvSpPr/>
            <p:nvPr/>
          </p:nvSpPr>
          <p:spPr>
            <a:xfrm>
              <a:off x="2294352" y="1440507"/>
              <a:ext cx="720080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441032" y="1525724"/>
              <a:ext cx="4267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 smtClean="0"/>
                <a:t>Item</a:t>
              </a:r>
              <a:endParaRPr lang="en-GB" sz="1000" dirty="0"/>
            </a:p>
          </p:txBody>
        </p:sp>
      </p:grpSp>
      <p:cxnSp>
        <p:nvCxnSpPr>
          <p:cNvPr id="53" name="Curved Connector 52"/>
          <p:cNvCxnSpPr>
            <a:stCxn id="22" idx="2"/>
            <a:endCxn id="49" idx="6"/>
          </p:cNvCxnSpPr>
          <p:nvPr/>
        </p:nvCxnSpPr>
        <p:spPr>
          <a:xfrm rot="10800000">
            <a:off x="943639" y="1723167"/>
            <a:ext cx="851220" cy="537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90627" y="1512515"/>
            <a:ext cx="7986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 smtClean="0"/>
              <a:t>operatesOn</a:t>
            </a:r>
            <a:endParaRPr lang="en-GB" sz="1000" dirty="0"/>
          </a:p>
        </p:txBody>
      </p:sp>
      <p:grpSp>
        <p:nvGrpSpPr>
          <p:cNvPr id="55" name="Group 54"/>
          <p:cNvGrpSpPr/>
          <p:nvPr/>
        </p:nvGrpSpPr>
        <p:grpSpPr>
          <a:xfrm>
            <a:off x="4634304" y="2520627"/>
            <a:ext cx="720080" cy="432048"/>
            <a:chOff x="2294352" y="1440507"/>
            <a:chExt cx="720080" cy="432048"/>
          </a:xfrm>
        </p:grpSpPr>
        <p:sp>
          <p:nvSpPr>
            <p:cNvPr id="56" name="Oval 55"/>
            <p:cNvSpPr/>
            <p:nvPr/>
          </p:nvSpPr>
          <p:spPr>
            <a:xfrm>
              <a:off x="2294352" y="1440507"/>
              <a:ext cx="720080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345444" y="1533420"/>
              <a:ext cx="6286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 smtClean="0"/>
                <a:t>Location</a:t>
              </a:r>
              <a:endParaRPr lang="en-GB" sz="1000" dirty="0"/>
            </a:p>
          </p:txBody>
        </p:sp>
      </p:grpSp>
      <p:cxnSp>
        <p:nvCxnSpPr>
          <p:cNvPr id="59" name="Curved Connector 58"/>
          <p:cNvCxnSpPr>
            <a:stCxn id="15" idx="6"/>
            <a:endCxn id="56" idx="2"/>
          </p:cNvCxnSpPr>
          <p:nvPr/>
        </p:nvCxnSpPr>
        <p:spPr>
          <a:xfrm>
            <a:off x="3854933" y="2736650"/>
            <a:ext cx="779371" cy="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936647" y="2497202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location</a:t>
            </a:r>
            <a:endParaRPr lang="en-GB" dirty="0"/>
          </a:p>
        </p:txBody>
      </p:sp>
      <p:cxnSp>
        <p:nvCxnSpPr>
          <p:cNvPr id="62" name="Curved Connector 61"/>
          <p:cNvCxnSpPr>
            <a:stCxn id="29" idx="6"/>
            <a:endCxn id="16" idx="1"/>
          </p:cNvCxnSpPr>
          <p:nvPr/>
        </p:nvCxnSpPr>
        <p:spPr>
          <a:xfrm>
            <a:off x="2509324" y="2558517"/>
            <a:ext cx="590268" cy="17813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407940" y="2698961"/>
            <a:ext cx="7761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community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992038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445974" y="1440506"/>
            <a:ext cx="729692" cy="432048"/>
            <a:chOff x="2294352" y="1440507"/>
            <a:chExt cx="729692" cy="432048"/>
          </a:xfrm>
        </p:grpSpPr>
        <p:sp>
          <p:nvSpPr>
            <p:cNvPr id="22" name="Oval 21"/>
            <p:cNvSpPr/>
            <p:nvPr/>
          </p:nvSpPr>
          <p:spPr>
            <a:xfrm>
              <a:off x="2294352" y="1440507"/>
              <a:ext cx="720080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364889" y="1525726"/>
              <a:ext cx="65915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 smtClean="0"/>
                <a:t>version 3</a:t>
              </a:r>
              <a:endParaRPr lang="en-GB" sz="10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440359" y="2160587"/>
            <a:ext cx="720080" cy="432048"/>
            <a:chOff x="2294352" y="1440507"/>
            <a:chExt cx="720080" cy="432048"/>
          </a:xfrm>
        </p:grpSpPr>
        <p:sp>
          <p:nvSpPr>
            <p:cNvPr id="29" name="Oval 28"/>
            <p:cNvSpPr/>
            <p:nvPr/>
          </p:nvSpPr>
          <p:spPr>
            <a:xfrm>
              <a:off x="2294352" y="1440507"/>
              <a:ext cx="720080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321451" y="1548112"/>
              <a:ext cx="6591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 smtClean="0"/>
                <a:t>version 2</a:t>
              </a:r>
              <a:endParaRPr lang="en-GB" sz="1000" dirty="0"/>
            </a:p>
          </p:txBody>
        </p:sp>
      </p:grpSp>
      <p:cxnSp>
        <p:nvCxnSpPr>
          <p:cNvPr id="31" name="Curved Connector 30"/>
          <p:cNvCxnSpPr>
            <a:stCxn id="45" idx="2"/>
            <a:endCxn id="29" idx="2"/>
          </p:cNvCxnSpPr>
          <p:nvPr/>
        </p:nvCxnSpPr>
        <p:spPr>
          <a:xfrm rot="10800000" flipV="1">
            <a:off x="1440359" y="703373"/>
            <a:ext cx="5616" cy="1673237"/>
          </a:xfrm>
          <a:prstGeom prst="curvedConnector3">
            <a:avLst>
              <a:gd name="adj1" fmla="val 417051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2207" y="1502664"/>
            <a:ext cx="1217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 smtClean="0"/>
              <a:t>dcterms:hasVersion</a:t>
            </a:r>
            <a:endParaRPr lang="en-GB" sz="10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1445975" y="487350"/>
            <a:ext cx="720080" cy="432048"/>
            <a:chOff x="2294352" y="1440507"/>
            <a:chExt cx="720080" cy="432048"/>
          </a:xfrm>
        </p:grpSpPr>
        <p:sp>
          <p:nvSpPr>
            <p:cNvPr id="45" name="Oval 44"/>
            <p:cNvSpPr/>
            <p:nvPr/>
          </p:nvSpPr>
          <p:spPr>
            <a:xfrm>
              <a:off x="2294352" y="1440507"/>
              <a:ext cx="720080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328659" y="1440507"/>
              <a:ext cx="6655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 smtClean="0"/>
                <a:t>Current</a:t>
              </a:r>
              <a:br>
                <a:rPr lang="en-GB" sz="1000" dirty="0" smtClean="0"/>
              </a:br>
              <a:r>
                <a:rPr lang="en-GB" sz="1000" dirty="0" smtClean="0"/>
                <a:t>Resource</a:t>
              </a:r>
              <a:endParaRPr lang="en-GB" sz="1000" dirty="0"/>
            </a:p>
          </p:txBody>
        </p:sp>
      </p:grpSp>
      <p:cxnSp>
        <p:nvCxnSpPr>
          <p:cNvPr id="47" name="Curved Connector 46"/>
          <p:cNvCxnSpPr>
            <a:stCxn id="45" idx="4"/>
            <a:endCxn id="22" idx="0"/>
          </p:cNvCxnSpPr>
          <p:nvPr/>
        </p:nvCxnSpPr>
        <p:spPr>
          <a:xfrm rot="5400000">
            <a:off x="1545461" y="1179952"/>
            <a:ext cx="521108" cy="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833271" y="1008459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 smtClean="0"/>
              <a:t>owl:sameAs</a:t>
            </a:r>
            <a:endParaRPr lang="en-GB" sz="1000" dirty="0"/>
          </a:p>
        </p:txBody>
      </p:sp>
      <p:cxnSp>
        <p:nvCxnSpPr>
          <p:cNvPr id="51" name="Curved Connector 50"/>
          <p:cNvCxnSpPr>
            <a:stCxn id="45" idx="6"/>
          </p:cNvCxnSpPr>
          <p:nvPr/>
        </p:nvCxnSpPr>
        <p:spPr>
          <a:xfrm flipV="1">
            <a:off x="2166055" y="360387"/>
            <a:ext cx="786472" cy="3429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096543" y="484805"/>
            <a:ext cx="19656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current properties of the resource</a:t>
            </a:r>
            <a:endParaRPr lang="en-GB" sz="1000" dirty="0"/>
          </a:p>
        </p:txBody>
      </p:sp>
      <p:cxnSp>
        <p:nvCxnSpPr>
          <p:cNvPr id="63" name="Curved Connector 62"/>
          <p:cNvCxnSpPr>
            <a:stCxn id="45" idx="2"/>
            <a:endCxn id="22" idx="2"/>
          </p:cNvCxnSpPr>
          <p:nvPr/>
        </p:nvCxnSpPr>
        <p:spPr>
          <a:xfrm rot="10800000" flipV="1">
            <a:off x="1445975" y="703374"/>
            <a:ext cx="1" cy="953156"/>
          </a:xfrm>
          <a:prstGeom prst="curvedConnector3">
            <a:avLst>
              <a:gd name="adj1" fmla="val 228601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 flipV="1">
            <a:off x="2159486" y="687405"/>
            <a:ext cx="786472" cy="1235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45" idx="6"/>
          </p:cNvCxnSpPr>
          <p:nvPr/>
        </p:nvCxnSpPr>
        <p:spPr>
          <a:xfrm>
            <a:off x="2166055" y="703374"/>
            <a:ext cx="736712" cy="30508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22" idx="6"/>
          </p:cNvCxnSpPr>
          <p:nvPr/>
        </p:nvCxnSpPr>
        <p:spPr>
          <a:xfrm>
            <a:off x="2166054" y="1656530"/>
            <a:ext cx="779904" cy="28206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22" idx="6"/>
          </p:cNvCxnSpPr>
          <p:nvPr/>
        </p:nvCxnSpPr>
        <p:spPr>
          <a:xfrm flipV="1">
            <a:off x="2166054" y="1648835"/>
            <a:ext cx="779904" cy="7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22" idx="6"/>
          </p:cNvCxnSpPr>
          <p:nvPr/>
        </p:nvCxnSpPr>
        <p:spPr>
          <a:xfrm flipV="1">
            <a:off x="2166054" y="1408694"/>
            <a:ext cx="779904" cy="24783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1434953" y="2880667"/>
            <a:ext cx="720080" cy="432048"/>
            <a:chOff x="2294352" y="1440507"/>
            <a:chExt cx="720080" cy="432048"/>
          </a:xfrm>
        </p:grpSpPr>
        <p:sp>
          <p:nvSpPr>
            <p:cNvPr id="73" name="Oval 72"/>
            <p:cNvSpPr/>
            <p:nvPr/>
          </p:nvSpPr>
          <p:spPr>
            <a:xfrm>
              <a:off x="2294352" y="1440507"/>
              <a:ext cx="720080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321451" y="1548112"/>
              <a:ext cx="6591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 smtClean="0"/>
                <a:t>version 1</a:t>
              </a:r>
              <a:endParaRPr lang="en-GB" sz="1000" dirty="0"/>
            </a:p>
          </p:txBody>
        </p:sp>
      </p:grpSp>
      <p:cxnSp>
        <p:nvCxnSpPr>
          <p:cNvPr id="76" name="Curved Connector 75"/>
          <p:cNvCxnSpPr>
            <a:stCxn id="45" idx="2"/>
            <a:endCxn id="73" idx="2"/>
          </p:cNvCxnSpPr>
          <p:nvPr/>
        </p:nvCxnSpPr>
        <p:spPr>
          <a:xfrm rot="10800000" flipV="1">
            <a:off x="1434953" y="703373"/>
            <a:ext cx="11022" cy="2393317"/>
          </a:xfrm>
          <a:prstGeom prst="curvedConnector3">
            <a:avLst>
              <a:gd name="adj1" fmla="val 217403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29" idx="6"/>
          </p:cNvCxnSpPr>
          <p:nvPr/>
        </p:nvCxnSpPr>
        <p:spPr>
          <a:xfrm>
            <a:off x="2160439" y="2376611"/>
            <a:ext cx="736713" cy="21602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29" idx="6"/>
          </p:cNvCxnSpPr>
          <p:nvPr/>
        </p:nvCxnSpPr>
        <p:spPr>
          <a:xfrm>
            <a:off x="2160439" y="2376611"/>
            <a:ext cx="786473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29" idx="6"/>
          </p:cNvCxnSpPr>
          <p:nvPr/>
        </p:nvCxnSpPr>
        <p:spPr>
          <a:xfrm flipV="1">
            <a:off x="2160439" y="2172707"/>
            <a:ext cx="779904" cy="20390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73" idx="6"/>
          </p:cNvCxnSpPr>
          <p:nvPr/>
        </p:nvCxnSpPr>
        <p:spPr>
          <a:xfrm flipV="1">
            <a:off x="2155033" y="2936404"/>
            <a:ext cx="790925" cy="1602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>
            <a:stCxn id="73" idx="6"/>
          </p:cNvCxnSpPr>
          <p:nvPr/>
        </p:nvCxnSpPr>
        <p:spPr>
          <a:xfrm flipV="1">
            <a:off x="2155033" y="3096690"/>
            <a:ext cx="790925" cy="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stCxn id="73" idx="6"/>
          </p:cNvCxnSpPr>
          <p:nvPr/>
        </p:nvCxnSpPr>
        <p:spPr>
          <a:xfrm>
            <a:off x="2155033" y="3096691"/>
            <a:ext cx="797494" cy="21602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168551" y="1532612"/>
            <a:ext cx="1487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properties of this version</a:t>
            </a:r>
            <a:endParaRPr lang="en-GB" sz="1000" dirty="0"/>
          </a:p>
        </p:txBody>
      </p:sp>
      <p:sp>
        <p:nvSpPr>
          <p:cNvPr id="95" name="TextBox 94"/>
          <p:cNvSpPr txBox="1"/>
          <p:nvPr/>
        </p:nvSpPr>
        <p:spPr>
          <a:xfrm>
            <a:off x="3168551" y="2253500"/>
            <a:ext cx="1487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properties of this version</a:t>
            </a:r>
            <a:endParaRPr lang="en-GB" sz="1000" dirty="0"/>
          </a:p>
        </p:txBody>
      </p:sp>
      <p:sp>
        <p:nvSpPr>
          <p:cNvPr id="96" name="TextBox 95"/>
          <p:cNvSpPr txBox="1"/>
          <p:nvPr/>
        </p:nvSpPr>
        <p:spPr>
          <a:xfrm>
            <a:off x="3192811" y="2994486"/>
            <a:ext cx="1487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properties of this version</a:t>
            </a:r>
            <a:endParaRPr lang="en-GB" sz="1000" dirty="0"/>
          </a:p>
        </p:txBody>
      </p:sp>
      <p:cxnSp>
        <p:nvCxnSpPr>
          <p:cNvPr id="97" name="Curved Connector 96"/>
          <p:cNvCxnSpPr>
            <a:stCxn id="22" idx="4"/>
            <a:endCxn id="29" idx="0"/>
          </p:cNvCxnSpPr>
          <p:nvPr/>
        </p:nvCxnSpPr>
        <p:spPr>
          <a:xfrm rot="5400000">
            <a:off x="1659191" y="2013763"/>
            <a:ext cx="288033" cy="561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99"/>
          <p:cNvCxnSpPr>
            <a:stCxn id="29" idx="4"/>
            <a:endCxn id="73" idx="0"/>
          </p:cNvCxnSpPr>
          <p:nvPr/>
        </p:nvCxnSpPr>
        <p:spPr>
          <a:xfrm rot="5400000">
            <a:off x="1653680" y="2733948"/>
            <a:ext cx="288032" cy="540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800399" y="1893459"/>
            <a:ext cx="1079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 smtClean="0"/>
              <a:t>dcterms:replaces</a:t>
            </a:r>
            <a:endParaRPr lang="en-GB" sz="1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800399" y="2613540"/>
            <a:ext cx="1079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 smtClean="0"/>
              <a:t>dcterms:replaces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4163239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509870" y="1440506"/>
            <a:ext cx="736104" cy="432048"/>
            <a:chOff x="2294352" y="1440507"/>
            <a:chExt cx="736104" cy="432048"/>
          </a:xfrm>
        </p:grpSpPr>
        <p:sp>
          <p:nvSpPr>
            <p:cNvPr id="22" name="Oval 21"/>
            <p:cNvSpPr/>
            <p:nvPr/>
          </p:nvSpPr>
          <p:spPr>
            <a:xfrm>
              <a:off x="2294352" y="1440507"/>
              <a:ext cx="720080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364889" y="1525726"/>
              <a:ext cx="6655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 smtClean="0"/>
                <a:t>Resource</a:t>
              </a:r>
              <a:endParaRPr lang="en-GB" sz="10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448471" y="1440507"/>
            <a:ext cx="720080" cy="432048"/>
            <a:chOff x="2294352" y="1440507"/>
            <a:chExt cx="720080" cy="432048"/>
          </a:xfrm>
        </p:grpSpPr>
        <p:sp>
          <p:nvSpPr>
            <p:cNvPr id="29" name="Oval 28"/>
            <p:cNvSpPr/>
            <p:nvPr/>
          </p:nvSpPr>
          <p:spPr>
            <a:xfrm>
              <a:off x="2294352" y="1440507"/>
              <a:ext cx="720080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558663" y="1548112"/>
              <a:ext cx="1847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000" dirty="0"/>
            </a:p>
          </p:txBody>
        </p:sp>
      </p:grpSp>
      <p:cxnSp>
        <p:nvCxnSpPr>
          <p:cNvPr id="55" name="Curved Connector 54"/>
          <p:cNvCxnSpPr>
            <a:stCxn id="22" idx="6"/>
          </p:cNvCxnSpPr>
          <p:nvPr/>
        </p:nvCxnSpPr>
        <p:spPr>
          <a:xfrm>
            <a:off x="1229950" y="1656530"/>
            <a:ext cx="1218521" cy="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4349074" y="1425113"/>
            <a:ext cx="729688" cy="432048"/>
            <a:chOff x="2286185" y="1440507"/>
            <a:chExt cx="729688" cy="432048"/>
          </a:xfrm>
        </p:grpSpPr>
        <p:sp>
          <p:nvSpPr>
            <p:cNvPr id="73" name="Oval 72"/>
            <p:cNvSpPr/>
            <p:nvPr/>
          </p:nvSpPr>
          <p:spPr>
            <a:xfrm>
              <a:off x="2294352" y="1440507"/>
              <a:ext cx="720080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286185" y="1548112"/>
              <a:ext cx="7296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 smtClean="0"/>
                <a:t>Document</a:t>
              </a:r>
              <a:endParaRPr lang="en-GB" sz="1000" dirty="0"/>
            </a:p>
          </p:txBody>
        </p:sp>
      </p:grpSp>
      <p:cxnSp>
        <p:nvCxnSpPr>
          <p:cNvPr id="76" name="Curved Connector 75"/>
          <p:cNvCxnSpPr>
            <a:stCxn id="29" idx="6"/>
            <a:endCxn id="73" idx="2"/>
          </p:cNvCxnSpPr>
          <p:nvPr/>
        </p:nvCxnSpPr>
        <p:spPr>
          <a:xfrm flipV="1">
            <a:off x="3168551" y="1641137"/>
            <a:ext cx="1188690" cy="1539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29" idx="5"/>
            <a:endCxn id="16" idx="1"/>
          </p:cNvCxnSpPr>
          <p:nvPr/>
        </p:nvCxnSpPr>
        <p:spPr>
          <a:xfrm rot="16200000" flipH="1">
            <a:off x="3462772" y="1409609"/>
            <a:ext cx="444217" cy="124356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252423" y="1379553"/>
            <a:ext cx="11047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 smtClean="0"/>
              <a:t>wdrs:describedby</a:t>
            </a:r>
            <a:endParaRPr lang="en-GB" sz="1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3182481" y="1430125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 smtClean="0"/>
              <a:t>dcterms:partOf</a:t>
            </a:r>
            <a:endParaRPr lang="en-GB" sz="1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312567" y="1914366"/>
            <a:ext cx="1120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 smtClean="0"/>
              <a:t>dcterms:identifier</a:t>
            </a:r>
            <a:endParaRPr lang="en-GB" sz="1000" dirty="0"/>
          </a:p>
        </p:txBody>
      </p:sp>
      <p:sp>
        <p:nvSpPr>
          <p:cNvPr id="16" name="Rounded Rectangle 15"/>
          <p:cNvSpPr/>
          <p:nvPr/>
        </p:nvSpPr>
        <p:spPr>
          <a:xfrm>
            <a:off x="4306662" y="2066833"/>
            <a:ext cx="801705" cy="3733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/>
          <p:cNvSpPr txBox="1"/>
          <p:nvPr/>
        </p:nvSpPr>
        <p:spPr>
          <a:xfrm>
            <a:off x="4488262" y="2130388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 smtClean="0"/>
              <a:t>1.2.3</a:t>
            </a:r>
            <a:endParaRPr lang="en-GB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4349074" y="2664643"/>
            <a:ext cx="801705" cy="3733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Curved Connector 19"/>
          <p:cNvCxnSpPr>
            <a:stCxn id="29" idx="4"/>
            <a:endCxn id="19" idx="1"/>
          </p:cNvCxnSpPr>
          <p:nvPr/>
        </p:nvCxnSpPr>
        <p:spPr>
          <a:xfrm rot="16200000" flipH="1">
            <a:off x="3089415" y="1591650"/>
            <a:ext cx="978755" cy="154056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367442" y="2440166"/>
            <a:ext cx="12731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 smtClean="0"/>
              <a:t>dcterms:description</a:t>
            </a:r>
            <a:endParaRPr lang="en-GB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4401914" y="2651254"/>
            <a:ext cx="696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 err="1" smtClean="0"/>
              <a:t>paras</a:t>
            </a:r>
            <a:r>
              <a:rPr lang="en-GB" sz="1000" dirty="0" smtClean="0"/>
              <a:t> 3-5 </a:t>
            </a:r>
          </a:p>
          <a:p>
            <a:pPr algn="ctr"/>
            <a:r>
              <a:rPr lang="en-GB" sz="1000" dirty="0" smtClean="0"/>
              <a:t>on page 4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090889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64</Words>
  <Application>Microsoft Office PowerPoint</Application>
  <PresentationFormat>Custom</PresentationFormat>
  <Paragraphs>45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McBride</dc:creator>
  <cp:lastModifiedBy>Brian McBride</cp:lastModifiedBy>
  <cp:revision>26</cp:revision>
  <dcterms:created xsi:type="dcterms:W3CDTF">2014-11-25T13:30:02Z</dcterms:created>
  <dcterms:modified xsi:type="dcterms:W3CDTF">2015-01-07T11:29:53Z</dcterms:modified>
</cp:coreProperties>
</file>