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2" r:id="rId5"/>
    <p:sldId id="257" r:id="rId6"/>
    <p:sldId id="259" r:id="rId7"/>
    <p:sldId id="271" r:id="rId8"/>
    <p:sldId id="366" r:id="rId9"/>
    <p:sldId id="365" r:id="rId10"/>
    <p:sldId id="260" r:id="rId11"/>
    <p:sldId id="261" r:id="rId12"/>
    <p:sldId id="262" r:id="rId13"/>
    <p:sldId id="263" r:id="rId14"/>
    <p:sldId id="264" r:id="rId15"/>
    <p:sldId id="373" r:id="rId16"/>
    <p:sldId id="374" r:id="rId17"/>
    <p:sldId id="367" r:id="rId18"/>
    <p:sldId id="372" r:id="rId19"/>
    <p:sldId id="369" r:id="rId20"/>
    <p:sldId id="368" r:id="rId21"/>
    <p:sldId id="375" r:id="rId22"/>
    <p:sldId id="370" r:id="rId23"/>
    <p:sldId id="269" r:id="rId24"/>
    <p:sldId id="3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071F0-41F4-48AE-AA3F-BC83D34185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5701C5-169F-4BC5-ADDE-CA195981B835}">
      <dgm:prSet/>
      <dgm:spPr/>
      <dgm:t>
        <a:bodyPr/>
        <a:lstStyle/>
        <a:p>
          <a:r>
            <a:rPr lang="en-US"/>
            <a:t>Centralize and visualize key data in real-time</a:t>
          </a:r>
        </a:p>
      </dgm:t>
    </dgm:pt>
    <dgm:pt modelId="{B846F009-0F56-4735-9E16-F884686F5857}" type="parTrans" cxnId="{EC038E1B-0024-42E4-9931-C3CBAE5A4E51}">
      <dgm:prSet/>
      <dgm:spPr/>
      <dgm:t>
        <a:bodyPr/>
        <a:lstStyle/>
        <a:p>
          <a:endParaRPr lang="en-US"/>
        </a:p>
      </dgm:t>
    </dgm:pt>
    <dgm:pt modelId="{DDDFFE97-8725-4CB3-870B-13D80A177C2D}" type="sibTrans" cxnId="{EC038E1B-0024-42E4-9931-C3CBAE5A4E51}">
      <dgm:prSet/>
      <dgm:spPr/>
      <dgm:t>
        <a:bodyPr/>
        <a:lstStyle/>
        <a:p>
          <a:endParaRPr lang="en-US"/>
        </a:p>
      </dgm:t>
    </dgm:pt>
    <dgm:pt modelId="{6C352E65-E14C-4B37-838A-B79822F1B7C0}">
      <dgm:prSet/>
      <dgm:spPr/>
      <dgm:t>
        <a:bodyPr/>
        <a:lstStyle/>
        <a:p>
          <a:r>
            <a:rPr lang="en-US"/>
            <a:t>Enable faster, data-driven decision making</a:t>
          </a:r>
        </a:p>
      </dgm:t>
    </dgm:pt>
    <dgm:pt modelId="{13E20DCE-D077-4B39-A9C4-EE6E1B85F2AF}" type="parTrans" cxnId="{5A0557D3-1C54-4D09-8B91-A773BD4FBA40}">
      <dgm:prSet/>
      <dgm:spPr/>
      <dgm:t>
        <a:bodyPr/>
        <a:lstStyle/>
        <a:p>
          <a:endParaRPr lang="en-US"/>
        </a:p>
      </dgm:t>
    </dgm:pt>
    <dgm:pt modelId="{A1B82976-611C-4E2C-858D-5992B54FFB0A}" type="sibTrans" cxnId="{5A0557D3-1C54-4D09-8B91-A773BD4FBA40}">
      <dgm:prSet/>
      <dgm:spPr/>
      <dgm:t>
        <a:bodyPr/>
        <a:lstStyle/>
        <a:p>
          <a:endParaRPr lang="en-US"/>
        </a:p>
      </dgm:t>
    </dgm:pt>
    <dgm:pt modelId="{2D8FFCD5-DA22-4796-BD15-6C864F6969BA}">
      <dgm:prSet/>
      <dgm:spPr/>
      <dgm:t>
        <a:bodyPr/>
        <a:lstStyle/>
        <a:p>
          <a:r>
            <a:rPr lang="en-US"/>
            <a:t>Improve communication between technical and non-technical teams</a:t>
          </a:r>
        </a:p>
      </dgm:t>
    </dgm:pt>
    <dgm:pt modelId="{AFBC984B-143D-4F7E-8A78-ECCE035F5993}" type="parTrans" cxnId="{835E6902-11DD-4B37-AC99-CD727298D162}">
      <dgm:prSet/>
      <dgm:spPr/>
      <dgm:t>
        <a:bodyPr/>
        <a:lstStyle/>
        <a:p>
          <a:endParaRPr lang="en-US"/>
        </a:p>
      </dgm:t>
    </dgm:pt>
    <dgm:pt modelId="{35C4E314-604E-485F-99C5-0FD000A6890A}" type="sibTrans" cxnId="{835E6902-11DD-4B37-AC99-CD727298D162}">
      <dgm:prSet/>
      <dgm:spPr/>
      <dgm:t>
        <a:bodyPr/>
        <a:lstStyle/>
        <a:p>
          <a:endParaRPr lang="en-US"/>
        </a:p>
      </dgm:t>
    </dgm:pt>
    <dgm:pt modelId="{564A5AC4-3E9D-45F2-8481-7381CE9EC1D1}">
      <dgm:prSet/>
      <dgm:spPr/>
      <dgm:t>
        <a:bodyPr/>
        <a:lstStyle/>
        <a:p>
          <a:r>
            <a:rPr lang="en-US"/>
            <a:t>Help monitor KPIs, trends, and anomalies</a:t>
          </a:r>
        </a:p>
      </dgm:t>
    </dgm:pt>
    <dgm:pt modelId="{B62549EC-BC4A-4D3E-9F7A-C174654E4FAD}" type="parTrans" cxnId="{F92D8399-BAE4-424E-9AF2-82AF4FEB6D7F}">
      <dgm:prSet/>
      <dgm:spPr/>
      <dgm:t>
        <a:bodyPr/>
        <a:lstStyle/>
        <a:p>
          <a:endParaRPr lang="en-US"/>
        </a:p>
      </dgm:t>
    </dgm:pt>
    <dgm:pt modelId="{C12FCA38-22B4-4436-844E-6BC1625A0477}" type="sibTrans" cxnId="{F92D8399-BAE4-424E-9AF2-82AF4FEB6D7F}">
      <dgm:prSet/>
      <dgm:spPr/>
      <dgm:t>
        <a:bodyPr/>
        <a:lstStyle/>
        <a:p>
          <a:endParaRPr lang="en-US"/>
        </a:p>
      </dgm:t>
    </dgm:pt>
    <dgm:pt modelId="{B2F67E38-1DE2-47B0-AAE7-0994636296CC}">
      <dgm:prSet/>
      <dgm:spPr/>
      <dgm:t>
        <a:bodyPr/>
        <a:lstStyle/>
        <a:p>
          <a:r>
            <a:rPr lang="en-US"/>
            <a:t>Enhance transparency and accountability</a:t>
          </a:r>
        </a:p>
      </dgm:t>
    </dgm:pt>
    <dgm:pt modelId="{0200B14D-0C1C-4DD8-8C35-CD046B0F025F}" type="parTrans" cxnId="{7FF5CE1F-0AD4-4862-8D91-8E2367E90D30}">
      <dgm:prSet/>
      <dgm:spPr/>
      <dgm:t>
        <a:bodyPr/>
        <a:lstStyle/>
        <a:p>
          <a:endParaRPr lang="en-US"/>
        </a:p>
      </dgm:t>
    </dgm:pt>
    <dgm:pt modelId="{E2B007DE-262B-4FB5-93B2-FEC15612C40F}" type="sibTrans" cxnId="{7FF5CE1F-0AD4-4862-8D91-8E2367E90D30}">
      <dgm:prSet/>
      <dgm:spPr/>
      <dgm:t>
        <a:bodyPr/>
        <a:lstStyle/>
        <a:p>
          <a:endParaRPr lang="en-US"/>
        </a:p>
      </dgm:t>
    </dgm:pt>
    <dgm:pt modelId="{BB670A8D-34DB-4C32-AE11-8DC1474E35C0}" type="pres">
      <dgm:prSet presAssocID="{12E071F0-41F4-48AE-AA3F-BC83D3418525}" presName="root" presStyleCnt="0">
        <dgm:presLayoutVars>
          <dgm:dir/>
          <dgm:resizeHandles val="exact"/>
        </dgm:presLayoutVars>
      </dgm:prSet>
      <dgm:spPr/>
    </dgm:pt>
    <dgm:pt modelId="{49B475AF-FD28-41CC-B6F3-E8C2A02328BF}" type="pres">
      <dgm:prSet presAssocID="{B05701C5-169F-4BC5-ADDE-CA195981B835}" presName="compNode" presStyleCnt="0"/>
      <dgm:spPr/>
    </dgm:pt>
    <dgm:pt modelId="{EFE99E82-AA59-44EF-B90B-EDFC27314C0D}" type="pres">
      <dgm:prSet presAssocID="{B05701C5-169F-4BC5-ADDE-CA195981B835}" presName="bgRect" presStyleLbl="bgShp" presStyleIdx="0" presStyleCnt="5"/>
      <dgm:spPr/>
    </dgm:pt>
    <dgm:pt modelId="{014952C6-5A7A-44D7-A11C-0744DBB9DB50}" type="pres">
      <dgm:prSet presAssocID="{B05701C5-169F-4BC5-ADDE-CA195981B8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0B6FBFD9-F0E7-48DC-A61C-E90FE08EBFC3}" type="pres">
      <dgm:prSet presAssocID="{B05701C5-169F-4BC5-ADDE-CA195981B835}" presName="spaceRect" presStyleCnt="0"/>
      <dgm:spPr/>
    </dgm:pt>
    <dgm:pt modelId="{12000BFF-0ACA-498C-9866-57CD99EC56CD}" type="pres">
      <dgm:prSet presAssocID="{B05701C5-169F-4BC5-ADDE-CA195981B835}" presName="parTx" presStyleLbl="revTx" presStyleIdx="0" presStyleCnt="5">
        <dgm:presLayoutVars>
          <dgm:chMax val="0"/>
          <dgm:chPref val="0"/>
        </dgm:presLayoutVars>
      </dgm:prSet>
      <dgm:spPr/>
    </dgm:pt>
    <dgm:pt modelId="{7C11672B-D4E4-45E2-943E-76619E5BEA48}" type="pres">
      <dgm:prSet presAssocID="{DDDFFE97-8725-4CB3-870B-13D80A177C2D}" presName="sibTrans" presStyleCnt="0"/>
      <dgm:spPr/>
    </dgm:pt>
    <dgm:pt modelId="{18A4329D-AF44-4ECE-BA75-90CBD256884B}" type="pres">
      <dgm:prSet presAssocID="{6C352E65-E14C-4B37-838A-B79822F1B7C0}" presName="compNode" presStyleCnt="0"/>
      <dgm:spPr/>
    </dgm:pt>
    <dgm:pt modelId="{20809B6F-9164-43D4-9461-8113C77242B3}" type="pres">
      <dgm:prSet presAssocID="{6C352E65-E14C-4B37-838A-B79822F1B7C0}" presName="bgRect" presStyleLbl="bgShp" presStyleIdx="1" presStyleCnt="5"/>
      <dgm:spPr/>
    </dgm:pt>
    <dgm:pt modelId="{F8CF2C2B-92DD-49FA-9B52-BDDC00222A3E}" type="pres">
      <dgm:prSet presAssocID="{6C352E65-E14C-4B37-838A-B79822F1B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B509AFA-CD8E-4E46-8ABF-7517AA2383C1}" type="pres">
      <dgm:prSet presAssocID="{6C352E65-E14C-4B37-838A-B79822F1B7C0}" presName="spaceRect" presStyleCnt="0"/>
      <dgm:spPr/>
    </dgm:pt>
    <dgm:pt modelId="{53CA2293-4D63-48EF-89E2-CE646272DBE3}" type="pres">
      <dgm:prSet presAssocID="{6C352E65-E14C-4B37-838A-B79822F1B7C0}" presName="parTx" presStyleLbl="revTx" presStyleIdx="1" presStyleCnt="5">
        <dgm:presLayoutVars>
          <dgm:chMax val="0"/>
          <dgm:chPref val="0"/>
        </dgm:presLayoutVars>
      </dgm:prSet>
      <dgm:spPr/>
    </dgm:pt>
    <dgm:pt modelId="{2B3B406A-7D72-454A-9B8F-A5F491CADD2F}" type="pres">
      <dgm:prSet presAssocID="{A1B82976-611C-4E2C-858D-5992B54FFB0A}" presName="sibTrans" presStyleCnt="0"/>
      <dgm:spPr/>
    </dgm:pt>
    <dgm:pt modelId="{54B3F8F6-F5AC-490C-97DF-968678771B9A}" type="pres">
      <dgm:prSet presAssocID="{2D8FFCD5-DA22-4796-BD15-6C864F6969BA}" presName="compNode" presStyleCnt="0"/>
      <dgm:spPr/>
    </dgm:pt>
    <dgm:pt modelId="{1A96AF9A-9658-4FCA-834D-67666CE1A071}" type="pres">
      <dgm:prSet presAssocID="{2D8FFCD5-DA22-4796-BD15-6C864F6969BA}" presName="bgRect" presStyleLbl="bgShp" presStyleIdx="2" presStyleCnt="5"/>
      <dgm:spPr/>
    </dgm:pt>
    <dgm:pt modelId="{655F6F84-9DD3-409C-A2DC-3CB562D03817}" type="pres">
      <dgm:prSet presAssocID="{2D8FFCD5-DA22-4796-BD15-6C864F6969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B478A01-A8EC-4B45-81D5-94AE885E9DE1}" type="pres">
      <dgm:prSet presAssocID="{2D8FFCD5-DA22-4796-BD15-6C864F6969BA}" presName="spaceRect" presStyleCnt="0"/>
      <dgm:spPr/>
    </dgm:pt>
    <dgm:pt modelId="{B0B49835-BA31-4AA7-BADC-C26525922470}" type="pres">
      <dgm:prSet presAssocID="{2D8FFCD5-DA22-4796-BD15-6C864F6969BA}" presName="parTx" presStyleLbl="revTx" presStyleIdx="2" presStyleCnt="5">
        <dgm:presLayoutVars>
          <dgm:chMax val="0"/>
          <dgm:chPref val="0"/>
        </dgm:presLayoutVars>
      </dgm:prSet>
      <dgm:spPr/>
    </dgm:pt>
    <dgm:pt modelId="{79C2AC75-D30E-4EBC-AE1D-803172B84CCC}" type="pres">
      <dgm:prSet presAssocID="{35C4E314-604E-485F-99C5-0FD000A6890A}" presName="sibTrans" presStyleCnt="0"/>
      <dgm:spPr/>
    </dgm:pt>
    <dgm:pt modelId="{11155EE7-A083-4B87-A722-BA94DF558722}" type="pres">
      <dgm:prSet presAssocID="{564A5AC4-3E9D-45F2-8481-7381CE9EC1D1}" presName="compNode" presStyleCnt="0"/>
      <dgm:spPr/>
    </dgm:pt>
    <dgm:pt modelId="{6A7D35AD-738F-40F6-A1FA-724193C65A13}" type="pres">
      <dgm:prSet presAssocID="{564A5AC4-3E9D-45F2-8481-7381CE9EC1D1}" presName="bgRect" presStyleLbl="bgShp" presStyleIdx="3" presStyleCnt="5"/>
      <dgm:spPr/>
    </dgm:pt>
    <dgm:pt modelId="{22F555E5-3377-4E91-AD54-6B181CCF9869}" type="pres">
      <dgm:prSet presAssocID="{564A5AC4-3E9D-45F2-8481-7381CE9EC1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3F3F7323-D15E-42B2-94F3-E73300D2BB86}" type="pres">
      <dgm:prSet presAssocID="{564A5AC4-3E9D-45F2-8481-7381CE9EC1D1}" presName="spaceRect" presStyleCnt="0"/>
      <dgm:spPr/>
    </dgm:pt>
    <dgm:pt modelId="{1DDA2ADB-2ADA-4A3B-88D5-831A4FDD1FB0}" type="pres">
      <dgm:prSet presAssocID="{564A5AC4-3E9D-45F2-8481-7381CE9EC1D1}" presName="parTx" presStyleLbl="revTx" presStyleIdx="3" presStyleCnt="5">
        <dgm:presLayoutVars>
          <dgm:chMax val="0"/>
          <dgm:chPref val="0"/>
        </dgm:presLayoutVars>
      </dgm:prSet>
      <dgm:spPr/>
    </dgm:pt>
    <dgm:pt modelId="{D6F87E16-A922-4A25-916B-396F9D4E9CB8}" type="pres">
      <dgm:prSet presAssocID="{C12FCA38-22B4-4436-844E-6BC1625A0477}" presName="sibTrans" presStyleCnt="0"/>
      <dgm:spPr/>
    </dgm:pt>
    <dgm:pt modelId="{7517B964-9BAA-4DDF-99BC-23F30123C90D}" type="pres">
      <dgm:prSet presAssocID="{B2F67E38-1DE2-47B0-AAE7-0994636296CC}" presName="compNode" presStyleCnt="0"/>
      <dgm:spPr/>
    </dgm:pt>
    <dgm:pt modelId="{1392C27F-B5FC-4076-86E5-E7F4A6CAA61A}" type="pres">
      <dgm:prSet presAssocID="{B2F67E38-1DE2-47B0-AAE7-0994636296CC}" presName="bgRect" presStyleLbl="bgShp" presStyleIdx="4" presStyleCnt="5"/>
      <dgm:spPr/>
    </dgm:pt>
    <dgm:pt modelId="{84F63DF0-170C-4657-8DBF-7347E96211CE}" type="pres">
      <dgm:prSet presAssocID="{B2F67E38-1DE2-47B0-AAE7-0994636296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E02E77-E1EE-4BC1-BBBA-CA709C9F9C68}" type="pres">
      <dgm:prSet presAssocID="{B2F67E38-1DE2-47B0-AAE7-0994636296CC}" presName="spaceRect" presStyleCnt="0"/>
      <dgm:spPr/>
    </dgm:pt>
    <dgm:pt modelId="{5E2892CA-6259-4189-8DD3-A7ACF75EAEF7}" type="pres">
      <dgm:prSet presAssocID="{B2F67E38-1DE2-47B0-AAE7-0994636296C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5E6902-11DD-4B37-AC99-CD727298D162}" srcId="{12E071F0-41F4-48AE-AA3F-BC83D3418525}" destId="{2D8FFCD5-DA22-4796-BD15-6C864F6969BA}" srcOrd="2" destOrd="0" parTransId="{AFBC984B-143D-4F7E-8A78-ECCE035F5993}" sibTransId="{35C4E314-604E-485F-99C5-0FD000A6890A}"/>
    <dgm:cxn modelId="{EC038E1B-0024-42E4-9931-C3CBAE5A4E51}" srcId="{12E071F0-41F4-48AE-AA3F-BC83D3418525}" destId="{B05701C5-169F-4BC5-ADDE-CA195981B835}" srcOrd="0" destOrd="0" parTransId="{B846F009-0F56-4735-9E16-F884686F5857}" sibTransId="{DDDFFE97-8725-4CB3-870B-13D80A177C2D}"/>
    <dgm:cxn modelId="{7FF5CE1F-0AD4-4862-8D91-8E2367E90D30}" srcId="{12E071F0-41F4-48AE-AA3F-BC83D3418525}" destId="{B2F67E38-1DE2-47B0-AAE7-0994636296CC}" srcOrd="4" destOrd="0" parTransId="{0200B14D-0C1C-4DD8-8C35-CD046B0F025F}" sibTransId="{E2B007DE-262B-4FB5-93B2-FEC15612C40F}"/>
    <dgm:cxn modelId="{265FAE2A-C30A-4B47-B011-76A0FFB3B963}" type="presOf" srcId="{6C352E65-E14C-4B37-838A-B79822F1B7C0}" destId="{53CA2293-4D63-48EF-89E2-CE646272DBE3}" srcOrd="0" destOrd="0" presId="urn:microsoft.com/office/officeart/2018/2/layout/IconVerticalSolidList"/>
    <dgm:cxn modelId="{A2A59566-AE86-41DC-8A17-6D2FDB5A7005}" type="presOf" srcId="{12E071F0-41F4-48AE-AA3F-BC83D3418525}" destId="{BB670A8D-34DB-4C32-AE11-8DC1474E35C0}" srcOrd="0" destOrd="0" presId="urn:microsoft.com/office/officeart/2018/2/layout/IconVerticalSolidList"/>
    <dgm:cxn modelId="{F92D8399-BAE4-424E-9AF2-82AF4FEB6D7F}" srcId="{12E071F0-41F4-48AE-AA3F-BC83D3418525}" destId="{564A5AC4-3E9D-45F2-8481-7381CE9EC1D1}" srcOrd="3" destOrd="0" parTransId="{B62549EC-BC4A-4D3E-9F7A-C174654E4FAD}" sibTransId="{C12FCA38-22B4-4436-844E-6BC1625A0477}"/>
    <dgm:cxn modelId="{336F54D1-7472-43E0-9A31-A33CAFA397B9}" type="presOf" srcId="{B2F67E38-1DE2-47B0-AAE7-0994636296CC}" destId="{5E2892CA-6259-4189-8DD3-A7ACF75EAEF7}" srcOrd="0" destOrd="0" presId="urn:microsoft.com/office/officeart/2018/2/layout/IconVerticalSolidList"/>
    <dgm:cxn modelId="{5A0557D3-1C54-4D09-8B91-A773BD4FBA40}" srcId="{12E071F0-41F4-48AE-AA3F-BC83D3418525}" destId="{6C352E65-E14C-4B37-838A-B79822F1B7C0}" srcOrd="1" destOrd="0" parTransId="{13E20DCE-D077-4B39-A9C4-EE6E1B85F2AF}" sibTransId="{A1B82976-611C-4E2C-858D-5992B54FFB0A}"/>
    <dgm:cxn modelId="{74C741EA-19C3-440A-94A4-2AF95A8410C5}" type="presOf" srcId="{B05701C5-169F-4BC5-ADDE-CA195981B835}" destId="{12000BFF-0ACA-498C-9866-57CD99EC56CD}" srcOrd="0" destOrd="0" presId="urn:microsoft.com/office/officeart/2018/2/layout/IconVerticalSolidList"/>
    <dgm:cxn modelId="{6A7D4EEC-79B3-4695-9B58-02FF2DC1B0B0}" type="presOf" srcId="{564A5AC4-3E9D-45F2-8481-7381CE9EC1D1}" destId="{1DDA2ADB-2ADA-4A3B-88D5-831A4FDD1FB0}" srcOrd="0" destOrd="0" presId="urn:microsoft.com/office/officeart/2018/2/layout/IconVerticalSolidList"/>
    <dgm:cxn modelId="{57ED82EE-E02A-4A70-9D76-1CE6DCCEE17E}" type="presOf" srcId="{2D8FFCD5-DA22-4796-BD15-6C864F6969BA}" destId="{B0B49835-BA31-4AA7-BADC-C26525922470}" srcOrd="0" destOrd="0" presId="urn:microsoft.com/office/officeart/2018/2/layout/IconVerticalSolidList"/>
    <dgm:cxn modelId="{036AB04B-E346-4F83-A744-4285615E943F}" type="presParOf" srcId="{BB670A8D-34DB-4C32-AE11-8DC1474E35C0}" destId="{49B475AF-FD28-41CC-B6F3-E8C2A02328BF}" srcOrd="0" destOrd="0" presId="urn:microsoft.com/office/officeart/2018/2/layout/IconVerticalSolidList"/>
    <dgm:cxn modelId="{B0BA459C-522D-436C-A7C8-012C4BF798E8}" type="presParOf" srcId="{49B475AF-FD28-41CC-B6F3-E8C2A02328BF}" destId="{EFE99E82-AA59-44EF-B90B-EDFC27314C0D}" srcOrd="0" destOrd="0" presId="urn:microsoft.com/office/officeart/2018/2/layout/IconVerticalSolidList"/>
    <dgm:cxn modelId="{8D0AED3C-E912-4029-9980-F3E94BE52789}" type="presParOf" srcId="{49B475AF-FD28-41CC-B6F3-E8C2A02328BF}" destId="{014952C6-5A7A-44D7-A11C-0744DBB9DB50}" srcOrd="1" destOrd="0" presId="urn:microsoft.com/office/officeart/2018/2/layout/IconVerticalSolidList"/>
    <dgm:cxn modelId="{2A30CA80-5138-422C-ABD0-2BD3BBE1D645}" type="presParOf" srcId="{49B475AF-FD28-41CC-B6F3-E8C2A02328BF}" destId="{0B6FBFD9-F0E7-48DC-A61C-E90FE08EBFC3}" srcOrd="2" destOrd="0" presId="urn:microsoft.com/office/officeart/2018/2/layout/IconVerticalSolidList"/>
    <dgm:cxn modelId="{C3CB6FB6-0F2D-48A3-8A8C-59FAFD216C2F}" type="presParOf" srcId="{49B475AF-FD28-41CC-B6F3-E8C2A02328BF}" destId="{12000BFF-0ACA-498C-9866-57CD99EC56CD}" srcOrd="3" destOrd="0" presId="urn:microsoft.com/office/officeart/2018/2/layout/IconVerticalSolidList"/>
    <dgm:cxn modelId="{A2A9C2C0-4029-4A97-A057-23FD88558BDA}" type="presParOf" srcId="{BB670A8D-34DB-4C32-AE11-8DC1474E35C0}" destId="{7C11672B-D4E4-45E2-943E-76619E5BEA48}" srcOrd="1" destOrd="0" presId="urn:microsoft.com/office/officeart/2018/2/layout/IconVerticalSolidList"/>
    <dgm:cxn modelId="{62B8E565-FB67-43AA-AE78-DBD27B8BD7B5}" type="presParOf" srcId="{BB670A8D-34DB-4C32-AE11-8DC1474E35C0}" destId="{18A4329D-AF44-4ECE-BA75-90CBD256884B}" srcOrd="2" destOrd="0" presId="urn:microsoft.com/office/officeart/2018/2/layout/IconVerticalSolidList"/>
    <dgm:cxn modelId="{0A2D7F6E-FD6B-4493-84D4-A48ACC5FB918}" type="presParOf" srcId="{18A4329D-AF44-4ECE-BA75-90CBD256884B}" destId="{20809B6F-9164-43D4-9461-8113C77242B3}" srcOrd="0" destOrd="0" presId="urn:microsoft.com/office/officeart/2018/2/layout/IconVerticalSolidList"/>
    <dgm:cxn modelId="{41A8B305-AB9B-4272-8747-B47F4209D2F8}" type="presParOf" srcId="{18A4329D-AF44-4ECE-BA75-90CBD256884B}" destId="{F8CF2C2B-92DD-49FA-9B52-BDDC00222A3E}" srcOrd="1" destOrd="0" presId="urn:microsoft.com/office/officeart/2018/2/layout/IconVerticalSolidList"/>
    <dgm:cxn modelId="{F2528BC0-AC5D-4114-BD84-A92E82A0F602}" type="presParOf" srcId="{18A4329D-AF44-4ECE-BA75-90CBD256884B}" destId="{4B509AFA-CD8E-4E46-8ABF-7517AA2383C1}" srcOrd="2" destOrd="0" presId="urn:microsoft.com/office/officeart/2018/2/layout/IconVerticalSolidList"/>
    <dgm:cxn modelId="{1A8399D2-F11E-4D48-A4D2-DF9F588E25C2}" type="presParOf" srcId="{18A4329D-AF44-4ECE-BA75-90CBD256884B}" destId="{53CA2293-4D63-48EF-89E2-CE646272DBE3}" srcOrd="3" destOrd="0" presId="urn:microsoft.com/office/officeart/2018/2/layout/IconVerticalSolidList"/>
    <dgm:cxn modelId="{A82B4BDF-7C0F-43CE-896B-BF5C225E9B6B}" type="presParOf" srcId="{BB670A8D-34DB-4C32-AE11-8DC1474E35C0}" destId="{2B3B406A-7D72-454A-9B8F-A5F491CADD2F}" srcOrd="3" destOrd="0" presId="urn:microsoft.com/office/officeart/2018/2/layout/IconVerticalSolidList"/>
    <dgm:cxn modelId="{94711543-5E34-4228-A6E9-72674E9C68BF}" type="presParOf" srcId="{BB670A8D-34DB-4C32-AE11-8DC1474E35C0}" destId="{54B3F8F6-F5AC-490C-97DF-968678771B9A}" srcOrd="4" destOrd="0" presId="urn:microsoft.com/office/officeart/2018/2/layout/IconVerticalSolidList"/>
    <dgm:cxn modelId="{656EE0B7-0F42-4CE4-AC44-1295E44EA3E8}" type="presParOf" srcId="{54B3F8F6-F5AC-490C-97DF-968678771B9A}" destId="{1A96AF9A-9658-4FCA-834D-67666CE1A071}" srcOrd="0" destOrd="0" presId="urn:microsoft.com/office/officeart/2018/2/layout/IconVerticalSolidList"/>
    <dgm:cxn modelId="{CF26CCC8-8FB9-4B02-91B2-B0883CB8A80E}" type="presParOf" srcId="{54B3F8F6-F5AC-490C-97DF-968678771B9A}" destId="{655F6F84-9DD3-409C-A2DC-3CB562D03817}" srcOrd="1" destOrd="0" presId="urn:microsoft.com/office/officeart/2018/2/layout/IconVerticalSolidList"/>
    <dgm:cxn modelId="{201E3E13-98CC-4C87-9CE8-0F2676A63A1E}" type="presParOf" srcId="{54B3F8F6-F5AC-490C-97DF-968678771B9A}" destId="{7B478A01-A8EC-4B45-81D5-94AE885E9DE1}" srcOrd="2" destOrd="0" presId="urn:microsoft.com/office/officeart/2018/2/layout/IconVerticalSolidList"/>
    <dgm:cxn modelId="{168A9F65-E50F-4618-BDED-D4D1E25C88E5}" type="presParOf" srcId="{54B3F8F6-F5AC-490C-97DF-968678771B9A}" destId="{B0B49835-BA31-4AA7-BADC-C26525922470}" srcOrd="3" destOrd="0" presId="urn:microsoft.com/office/officeart/2018/2/layout/IconVerticalSolidList"/>
    <dgm:cxn modelId="{B3B3865B-0603-477B-839D-083439C0CB55}" type="presParOf" srcId="{BB670A8D-34DB-4C32-AE11-8DC1474E35C0}" destId="{79C2AC75-D30E-4EBC-AE1D-803172B84CCC}" srcOrd="5" destOrd="0" presId="urn:microsoft.com/office/officeart/2018/2/layout/IconVerticalSolidList"/>
    <dgm:cxn modelId="{DEFE9B41-80CF-4196-B96E-CEEA0B8A8FE4}" type="presParOf" srcId="{BB670A8D-34DB-4C32-AE11-8DC1474E35C0}" destId="{11155EE7-A083-4B87-A722-BA94DF558722}" srcOrd="6" destOrd="0" presId="urn:microsoft.com/office/officeart/2018/2/layout/IconVerticalSolidList"/>
    <dgm:cxn modelId="{4CC22863-4058-4C01-BA3A-6DD0CCFFBEE1}" type="presParOf" srcId="{11155EE7-A083-4B87-A722-BA94DF558722}" destId="{6A7D35AD-738F-40F6-A1FA-724193C65A13}" srcOrd="0" destOrd="0" presId="urn:microsoft.com/office/officeart/2018/2/layout/IconVerticalSolidList"/>
    <dgm:cxn modelId="{E9E90930-0348-4585-B8DF-D81ED24131D7}" type="presParOf" srcId="{11155EE7-A083-4B87-A722-BA94DF558722}" destId="{22F555E5-3377-4E91-AD54-6B181CCF9869}" srcOrd="1" destOrd="0" presId="urn:microsoft.com/office/officeart/2018/2/layout/IconVerticalSolidList"/>
    <dgm:cxn modelId="{FAD6F9A5-BC0E-42E4-8808-1D369E2B7DA5}" type="presParOf" srcId="{11155EE7-A083-4B87-A722-BA94DF558722}" destId="{3F3F7323-D15E-42B2-94F3-E73300D2BB86}" srcOrd="2" destOrd="0" presId="urn:microsoft.com/office/officeart/2018/2/layout/IconVerticalSolidList"/>
    <dgm:cxn modelId="{41EE9ADD-FAAA-4AAE-BDE5-4A6C60CC1239}" type="presParOf" srcId="{11155EE7-A083-4B87-A722-BA94DF558722}" destId="{1DDA2ADB-2ADA-4A3B-88D5-831A4FDD1FB0}" srcOrd="3" destOrd="0" presId="urn:microsoft.com/office/officeart/2018/2/layout/IconVerticalSolidList"/>
    <dgm:cxn modelId="{C4209B9A-51ED-46EE-81D4-F9666D25C51B}" type="presParOf" srcId="{BB670A8D-34DB-4C32-AE11-8DC1474E35C0}" destId="{D6F87E16-A922-4A25-916B-396F9D4E9CB8}" srcOrd="7" destOrd="0" presId="urn:microsoft.com/office/officeart/2018/2/layout/IconVerticalSolidList"/>
    <dgm:cxn modelId="{8292792B-D1F6-4AD8-9A60-C70804750D89}" type="presParOf" srcId="{BB670A8D-34DB-4C32-AE11-8DC1474E35C0}" destId="{7517B964-9BAA-4DDF-99BC-23F30123C90D}" srcOrd="8" destOrd="0" presId="urn:microsoft.com/office/officeart/2018/2/layout/IconVerticalSolidList"/>
    <dgm:cxn modelId="{80825226-208E-4D2F-8501-F4FE3C3DA834}" type="presParOf" srcId="{7517B964-9BAA-4DDF-99BC-23F30123C90D}" destId="{1392C27F-B5FC-4076-86E5-E7F4A6CAA61A}" srcOrd="0" destOrd="0" presId="urn:microsoft.com/office/officeart/2018/2/layout/IconVerticalSolidList"/>
    <dgm:cxn modelId="{E88D6CCD-2DE2-4A15-AC9A-E26081C6A23F}" type="presParOf" srcId="{7517B964-9BAA-4DDF-99BC-23F30123C90D}" destId="{84F63DF0-170C-4657-8DBF-7347E96211CE}" srcOrd="1" destOrd="0" presId="urn:microsoft.com/office/officeart/2018/2/layout/IconVerticalSolidList"/>
    <dgm:cxn modelId="{681CF43C-C78D-44AA-ADFB-D91EE1CA7555}" type="presParOf" srcId="{7517B964-9BAA-4DDF-99BC-23F30123C90D}" destId="{4BE02E77-E1EE-4BC1-BBBA-CA709C9F9C68}" srcOrd="2" destOrd="0" presId="urn:microsoft.com/office/officeart/2018/2/layout/IconVerticalSolidList"/>
    <dgm:cxn modelId="{0360987E-3F93-4EC3-BAC9-F67938C3B35A}" type="presParOf" srcId="{7517B964-9BAA-4DDF-99BC-23F30123C90D}" destId="{5E2892CA-6259-4189-8DD3-A7ACF75EA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F1EE2-097D-45C9-A7B0-2F4B53F6DB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16E242-CF98-474A-82F4-F0E7BBB0A50F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FE303A1B-E35D-46F8-8937-F648A989E8EB}" type="parTrans" cxnId="{2DBED482-23C1-4A1A-A6C7-F977A3B549E7}">
      <dgm:prSet/>
      <dgm:spPr/>
      <dgm:t>
        <a:bodyPr/>
        <a:lstStyle/>
        <a:p>
          <a:endParaRPr lang="en-US"/>
        </a:p>
      </dgm:t>
    </dgm:pt>
    <dgm:pt modelId="{308F0682-139F-43E0-9F9B-75FDB4F75D65}" type="sibTrans" cxnId="{2DBED482-23C1-4A1A-A6C7-F977A3B549E7}">
      <dgm:prSet/>
      <dgm:spPr/>
      <dgm:t>
        <a:bodyPr/>
        <a:lstStyle/>
        <a:p>
          <a:endParaRPr lang="en-US"/>
        </a:p>
      </dgm:t>
    </dgm:pt>
    <dgm:pt modelId="{80EA73D2-70A2-4651-9B57-2EAAF9C2727B}">
      <dgm:prSet/>
      <dgm:spPr/>
      <dgm:t>
        <a:bodyPr/>
        <a:lstStyle/>
        <a:p>
          <a:r>
            <a:rPr lang="en-US"/>
            <a:t>2. What is Dash?</a:t>
          </a:r>
        </a:p>
      </dgm:t>
    </dgm:pt>
    <dgm:pt modelId="{B4206589-9A6D-4F1D-B6A0-C9F7A8B816ED}" type="parTrans" cxnId="{6DA4C3F1-B63A-4205-AD2D-6DFB876BF6B5}">
      <dgm:prSet/>
      <dgm:spPr/>
      <dgm:t>
        <a:bodyPr/>
        <a:lstStyle/>
        <a:p>
          <a:endParaRPr lang="en-US"/>
        </a:p>
      </dgm:t>
    </dgm:pt>
    <dgm:pt modelId="{93F8417D-60DE-4668-B8B9-A6B73245A2FE}" type="sibTrans" cxnId="{6DA4C3F1-B63A-4205-AD2D-6DFB876BF6B5}">
      <dgm:prSet/>
      <dgm:spPr/>
      <dgm:t>
        <a:bodyPr/>
        <a:lstStyle/>
        <a:p>
          <a:endParaRPr lang="en-US"/>
        </a:p>
      </dgm:t>
    </dgm:pt>
    <dgm:pt modelId="{621F031D-15F7-4DB7-8EB3-95C27BEB94AD}">
      <dgm:prSet/>
      <dgm:spPr/>
      <dgm:t>
        <a:bodyPr/>
        <a:lstStyle/>
        <a:p>
          <a:r>
            <a:rPr lang="en-US"/>
            <a:t>3. Why use AWS RDS?</a:t>
          </a:r>
        </a:p>
      </dgm:t>
    </dgm:pt>
    <dgm:pt modelId="{8B7E22DF-B97E-4749-A079-5DFD0F29A857}" type="parTrans" cxnId="{ED46277F-6A20-42DE-AE50-A9FA5F11C85E}">
      <dgm:prSet/>
      <dgm:spPr/>
      <dgm:t>
        <a:bodyPr/>
        <a:lstStyle/>
        <a:p>
          <a:endParaRPr lang="en-US"/>
        </a:p>
      </dgm:t>
    </dgm:pt>
    <dgm:pt modelId="{81D8307E-CFB3-418B-BC1E-FC7C26376F15}" type="sibTrans" cxnId="{ED46277F-6A20-42DE-AE50-A9FA5F11C85E}">
      <dgm:prSet/>
      <dgm:spPr/>
      <dgm:t>
        <a:bodyPr/>
        <a:lstStyle/>
        <a:p>
          <a:endParaRPr lang="en-US"/>
        </a:p>
      </dgm:t>
    </dgm:pt>
    <dgm:pt modelId="{58542767-3BE8-48A3-8B80-CDEEF9DFE2C1}">
      <dgm:prSet/>
      <dgm:spPr/>
      <dgm:t>
        <a:bodyPr/>
        <a:lstStyle/>
        <a:p>
          <a:r>
            <a:rPr lang="en-US"/>
            <a:t>4. Building the Dashboard (Live Demo / Code Walkthrough)</a:t>
          </a:r>
        </a:p>
      </dgm:t>
    </dgm:pt>
    <dgm:pt modelId="{0CF5B48A-C58C-4911-BC3B-EE028B8AE88C}" type="parTrans" cxnId="{4FFE606C-B2B2-4774-B0A2-1C180E88F6C2}">
      <dgm:prSet/>
      <dgm:spPr/>
      <dgm:t>
        <a:bodyPr/>
        <a:lstStyle/>
        <a:p>
          <a:endParaRPr lang="en-US"/>
        </a:p>
      </dgm:t>
    </dgm:pt>
    <dgm:pt modelId="{D586792A-1FB2-4ED7-8768-38D0A5BEF0E2}" type="sibTrans" cxnId="{4FFE606C-B2B2-4774-B0A2-1C180E88F6C2}">
      <dgm:prSet/>
      <dgm:spPr/>
      <dgm:t>
        <a:bodyPr/>
        <a:lstStyle/>
        <a:p>
          <a:endParaRPr lang="en-US"/>
        </a:p>
      </dgm:t>
    </dgm:pt>
    <dgm:pt modelId="{6BFB0354-13C9-46D0-A481-ED67E5682870}">
      <dgm:prSet/>
      <dgm:spPr/>
      <dgm:t>
        <a:bodyPr/>
        <a:lstStyle/>
        <a:p>
          <a:r>
            <a:rPr lang="en-US"/>
            <a:t>5. Deployment Tips</a:t>
          </a:r>
        </a:p>
      </dgm:t>
    </dgm:pt>
    <dgm:pt modelId="{C13CA3BB-B2CB-42B2-B656-698A6585BE90}" type="parTrans" cxnId="{3E4AA21B-161B-4B37-B66B-F98322F5B6D8}">
      <dgm:prSet/>
      <dgm:spPr/>
      <dgm:t>
        <a:bodyPr/>
        <a:lstStyle/>
        <a:p>
          <a:endParaRPr lang="en-US"/>
        </a:p>
      </dgm:t>
    </dgm:pt>
    <dgm:pt modelId="{050A6837-8632-4344-964E-A600A8D60A8D}" type="sibTrans" cxnId="{3E4AA21B-161B-4B37-B66B-F98322F5B6D8}">
      <dgm:prSet/>
      <dgm:spPr/>
      <dgm:t>
        <a:bodyPr/>
        <a:lstStyle/>
        <a:p>
          <a:endParaRPr lang="en-US"/>
        </a:p>
      </dgm:t>
    </dgm:pt>
    <dgm:pt modelId="{1609944F-002E-44B4-8F5E-F3A575813B5E}">
      <dgm:prSet/>
      <dgm:spPr/>
      <dgm:t>
        <a:bodyPr/>
        <a:lstStyle/>
        <a:p>
          <a:r>
            <a:rPr lang="en-US"/>
            <a:t>6. Q&amp;A</a:t>
          </a:r>
        </a:p>
      </dgm:t>
    </dgm:pt>
    <dgm:pt modelId="{64EAA63F-54A7-45DA-87F6-8675EA3654C1}" type="parTrans" cxnId="{20138C0D-A3B0-4EAA-B364-C2550ECBD617}">
      <dgm:prSet/>
      <dgm:spPr/>
      <dgm:t>
        <a:bodyPr/>
        <a:lstStyle/>
        <a:p>
          <a:endParaRPr lang="en-US"/>
        </a:p>
      </dgm:t>
    </dgm:pt>
    <dgm:pt modelId="{7436DF46-F24E-47F1-B0A6-B633EC201110}" type="sibTrans" cxnId="{20138C0D-A3B0-4EAA-B364-C2550ECBD617}">
      <dgm:prSet/>
      <dgm:spPr/>
      <dgm:t>
        <a:bodyPr/>
        <a:lstStyle/>
        <a:p>
          <a:endParaRPr lang="en-US"/>
        </a:p>
      </dgm:t>
    </dgm:pt>
    <dgm:pt modelId="{33C84B49-44B3-4F9C-BE7C-679F3057C4F7}" type="pres">
      <dgm:prSet presAssocID="{D15F1EE2-097D-45C9-A7B0-2F4B53F6DBB5}" presName="linear" presStyleCnt="0">
        <dgm:presLayoutVars>
          <dgm:animLvl val="lvl"/>
          <dgm:resizeHandles val="exact"/>
        </dgm:presLayoutVars>
      </dgm:prSet>
      <dgm:spPr/>
    </dgm:pt>
    <dgm:pt modelId="{FDED70D4-C9CF-4221-9ADD-98CD5D546ACB}" type="pres">
      <dgm:prSet presAssocID="{6816E242-CF98-474A-82F4-F0E7BBB0A5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D1B611-311B-49BC-8755-424183F96D5A}" type="pres">
      <dgm:prSet presAssocID="{308F0682-139F-43E0-9F9B-75FDB4F75D65}" presName="spacer" presStyleCnt="0"/>
      <dgm:spPr/>
    </dgm:pt>
    <dgm:pt modelId="{5F5CF2C9-D234-402B-8BBD-02372E777BB6}" type="pres">
      <dgm:prSet presAssocID="{80EA73D2-70A2-4651-9B57-2EAAF9C2727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6F6BB4A-1863-4DEF-A505-28CD799D44FD}" type="pres">
      <dgm:prSet presAssocID="{93F8417D-60DE-4668-B8B9-A6B73245A2FE}" presName="spacer" presStyleCnt="0"/>
      <dgm:spPr/>
    </dgm:pt>
    <dgm:pt modelId="{B536FC25-81F3-4C7A-B638-DD8B6610EE4D}" type="pres">
      <dgm:prSet presAssocID="{621F031D-15F7-4DB7-8EB3-95C27BEB94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08207A-ABC1-4E64-957D-04A58FDE6A0D}" type="pres">
      <dgm:prSet presAssocID="{81D8307E-CFB3-418B-BC1E-FC7C26376F15}" presName="spacer" presStyleCnt="0"/>
      <dgm:spPr/>
    </dgm:pt>
    <dgm:pt modelId="{8576922A-6562-465C-A9CE-98BB6F175454}" type="pres">
      <dgm:prSet presAssocID="{58542767-3BE8-48A3-8B80-CDEEF9DFE2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7B71D3-0FCF-449D-A92E-5BB2E390FA3E}" type="pres">
      <dgm:prSet presAssocID="{D586792A-1FB2-4ED7-8768-38D0A5BEF0E2}" presName="spacer" presStyleCnt="0"/>
      <dgm:spPr/>
    </dgm:pt>
    <dgm:pt modelId="{AEAE091A-23C3-4E79-A232-E4251F747210}" type="pres">
      <dgm:prSet presAssocID="{6BFB0354-13C9-46D0-A481-ED67E56828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337A3F2-D9DB-4C6B-8FCA-851C49D3C90F}" type="pres">
      <dgm:prSet presAssocID="{050A6837-8632-4344-964E-A600A8D60A8D}" presName="spacer" presStyleCnt="0"/>
      <dgm:spPr/>
    </dgm:pt>
    <dgm:pt modelId="{F0FC2F87-0000-43A4-9824-D5F73C22B9EE}" type="pres">
      <dgm:prSet presAssocID="{1609944F-002E-44B4-8F5E-F3A575813B5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0138C0D-A3B0-4EAA-B364-C2550ECBD617}" srcId="{D15F1EE2-097D-45C9-A7B0-2F4B53F6DBB5}" destId="{1609944F-002E-44B4-8F5E-F3A575813B5E}" srcOrd="5" destOrd="0" parTransId="{64EAA63F-54A7-45DA-87F6-8675EA3654C1}" sibTransId="{7436DF46-F24E-47F1-B0A6-B633EC201110}"/>
    <dgm:cxn modelId="{3E4AA21B-161B-4B37-B66B-F98322F5B6D8}" srcId="{D15F1EE2-097D-45C9-A7B0-2F4B53F6DBB5}" destId="{6BFB0354-13C9-46D0-A481-ED67E5682870}" srcOrd="4" destOrd="0" parTransId="{C13CA3BB-B2CB-42B2-B656-698A6585BE90}" sibTransId="{050A6837-8632-4344-964E-A600A8D60A8D}"/>
    <dgm:cxn modelId="{321D9343-639A-4BC5-B95E-226A62C49525}" type="presOf" srcId="{D15F1EE2-097D-45C9-A7B0-2F4B53F6DBB5}" destId="{33C84B49-44B3-4F9C-BE7C-679F3057C4F7}" srcOrd="0" destOrd="0" presId="urn:microsoft.com/office/officeart/2005/8/layout/vList2"/>
    <dgm:cxn modelId="{6365A844-C8F0-4A15-BAFB-696AC01674E8}" type="presOf" srcId="{58542767-3BE8-48A3-8B80-CDEEF9DFE2C1}" destId="{8576922A-6562-465C-A9CE-98BB6F175454}" srcOrd="0" destOrd="0" presId="urn:microsoft.com/office/officeart/2005/8/layout/vList2"/>
    <dgm:cxn modelId="{4FFE606C-B2B2-4774-B0A2-1C180E88F6C2}" srcId="{D15F1EE2-097D-45C9-A7B0-2F4B53F6DBB5}" destId="{58542767-3BE8-48A3-8B80-CDEEF9DFE2C1}" srcOrd="3" destOrd="0" parTransId="{0CF5B48A-C58C-4911-BC3B-EE028B8AE88C}" sibTransId="{D586792A-1FB2-4ED7-8768-38D0A5BEF0E2}"/>
    <dgm:cxn modelId="{3B866976-12BC-4C9E-A08A-A1A40A0EAF5F}" type="presOf" srcId="{621F031D-15F7-4DB7-8EB3-95C27BEB94AD}" destId="{B536FC25-81F3-4C7A-B638-DD8B6610EE4D}" srcOrd="0" destOrd="0" presId="urn:microsoft.com/office/officeart/2005/8/layout/vList2"/>
    <dgm:cxn modelId="{ED46277F-6A20-42DE-AE50-A9FA5F11C85E}" srcId="{D15F1EE2-097D-45C9-A7B0-2F4B53F6DBB5}" destId="{621F031D-15F7-4DB7-8EB3-95C27BEB94AD}" srcOrd="2" destOrd="0" parTransId="{8B7E22DF-B97E-4749-A079-5DFD0F29A857}" sibTransId="{81D8307E-CFB3-418B-BC1E-FC7C26376F15}"/>
    <dgm:cxn modelId="{2DBED482-23C1-4A1A-A6C7-F977A3B549E7}" srcId="{D15F1EE2-097D-45C9-A7B0-2F4B53F6DBB5}" destId="{6816E242-CF98-474A-82F4-F0E7BBB0A50F}" srcOrd="0" destOrd="0" parTransId="{FE303A1B-E35D-46F8-8937-F648A989E8EB}" sibTransId="{308F0682-139F-43E0-9F9B-75FDB4F75D65}"/>
    <dgm:cxn modelId="{FD99BE9D-A160-47B2-9242-A118C8FBAD9D}" type="presOf" srcId="{80EA73D2-70A2-4651-9B57-2EAAF9C2727B}" destId="{5F5CF2C9-D234-402B-8BBD-02372E777BB6}" srcOrd="0" destOrd="0" presId="urn:microsoft.com/office/officeart/2005/8/layout/vList2"/>
    <dgm:cxn modelId="{9F5929BE-57B4-47F0-A1F4-22F9D46D7505}" type="presOf" srcId="{1609944F-002E-44B4-8F5E-F3A575813B5E}" destId="{F0FC2F87-0000-43A4-9824-D5F73C22B9EE}" srcOrd="0" destOrd="0" presId="urn:microsoft.com/office/officeart/2005/8/layout/vList2"/>
    <dgm:cxn modelId="{46B386BF-C82E-4FB8-A9B5-A4D89FA8080B}" type="presOf" srcId="{6816E242-CF98-474A-82F4-F0E7BBB0A50F}" destId="{FDED70D4-C9CF-4221-9ADD-98CD5D546ACB}" srcOrd="0" destOrd="0" presId="urn:microsoft.com/office/officeart/2005/8/layout/vList2"/>
    <dgm:cxn modelId="{B131CCEA-224C-4C50-9BD3-55083C3CFA9E}" type="presOf" srcId="{6BFB0354-13C9-46D0-A481-ED67E5682870}" destId="{AEAE091A-23C3-4E79-A232-E4251F747210}" srcOrd="0" destOrd="0" presId="urn:microsoft.com/office/officeart/2005/8/layout/vList2"/>
    <dgm:cxn modelId="{6DA4C3F1-B63A-4205-AD2D-6DFB876BF6B5}" srcId="{D15F1EE2-097D-45C9-A7B0-2F4B53F6DBB5}" destId="{80EA73D2-70A2-4651-9B57-2EAAF9C2727B}" srcOrd="1" destOrd="0" parTransId="{B4206589-9A6D-4F1D-B6A0-C9F7A8B816ED}" sibTransId="{93F8417D-60DE-4668-B8B9-A6B73245A2FE}"/>
    <dgm:cxn modelId="{F317C628-CDB1-4FA9-A462-1C054269EEB2}" type="presParOf" srcId="{33C84B49-44B3-4F9C-BE7C-679F3057C4F7}" destId="{FDED70D4-C9CF-4221-9ADD-98CD5D546ACB}" srcOrd="0" destOrd="0" presId="urn:microsoft.com/office/officeart/2005/8/layout/vList2"/>
    <dgm:cxn modelId="{44BAA602-7AF6-4092-B6AD-3AA703E08012}" type="presParOf" srcId="{33C84B49-44B3-4F9C-BE7C-679F3057C4F7}" destId="{70D1B611-311B-49BC-8755-424183F96D5A}" srcOrd="1" destOrd="0" presId="urn:microsoft.com/office/officeart/2005/8/layout/vList2"/>
    <dgm:cxn modelId="{A13E3773-D980-4A9B-BC17-FD73BC3301C2}" type="presParOf" srcId="{33C84B49-44B3-4F9C-BE7C-679F3057C4F7}" destId="{5F5CF2C9-D234-402B-8BBD-02372E777BB6}" srcOrd="2" destOrd="0" presId="urn:microsoft.com/office/officeart/2005/8/layout/vList2"/>
    <dgm:cxn modelId="{03F6525A-B91A-4B74-8DCE-07E476B49693}" type="presParOf" srcId="{33C84B49-44B3-4F9C-BE7C-679F3057C4F7}" destId="{C6F6BB4A-1863-4DEF-A505-28CD799D44FD}" srcOrd="3" destOrd="0" presId="urn:microsoft.com/office/officeart/2005/8/layout/vList2"/>
    <dgm:cxn modelId="{6E58333E-FF2E-457E-A84C-B5CAF5A8B740}" type="presParOf" srcId="{33C84B49-44B3-4F9C-BE7C-679F3057C4F7}" destId="{B536FC25-81F3-4C7A-B638-DD8B6610EE4D}" srcOrd="4" destOrd="0" presId="urn:microsoft.com/office/officeart/2005/8/layout/vList2"/>
    <dgm:cxn modelId="{8334C7B4-4B94-4A07-BB3E-E342D7746E85}" type="presParOf" srcId="{33C84B49-44B3-4F9C-BE7C-679F3057C4F7}" destId="{D008207A-ABC1-4E64-957D-04A58FDE6A0D}" srcOrd="5" destOrd="0" presId="urn:microsoft.com/office/officeart/2005/8/layout/vList2"/>
    <dgm:cxn modelId="{FBE28E4B-79F0-4DB3-A78E-4C1B0DEA3128}" type="presParOf" srcId="{33C84B49-44B3-4F9C-BE7C-679F3057C4F7}" destId="{8576922A-6562-465C-A9CE-98BB6F175454}" srcOrd="6" destOrd="0" presId="urn:microsoft.com/office/officeart/2005/8/layout/vList2"/>
    <dgm:cxn modelId="{8BE8078A-78CB-4840-858A-56B607CADDF0}" type="presParOf" srcId="{33C84B49-44B3-4F9C-BE7C-679F3057C4F7}" destId="{DD7B71D3-0FCF-449D-A92E-5BB2E390FA3E}" srcOrd="7" destOrd="0" presId="urn:microsoft.com/office/officeart/2005/8/layout/vList2"/>
    <dgm:cxn modelId="{11821016-D206-426B-8536-E69DED16D0C3}" type="presParOf" srcId="{33C84B49-44B3-4F9C-BE7C-679F3057C4F7}" destId="{AEAE091A-23C3-4E79-A232-E4251F747210}" srcOrd="8" destOrd="0" presId="urn:microsoft.com/office/officeart/2005/8/layout/vList2"/>
    <dgm:cxn modelId="{C1C7256C-9B63-4C9A-ACDC-267B3BDDD84B}" type="presParOf" srcId="{33C84B49-44B3-4F9C-BE7C-679F3057C4F7}" destId="{2337A3F2-D9DB-4C6B-8FCA-851C49D3C90F}" srcOrd="9" destOrd="0" presId="urn:microsoft.com/office/officeart/2005/8/layout/vList2"/>
    <dgm:cxn modelId="{73B5E234-D388-48EC-AF79-E214ADA89C28}" type="presParOf" srcId="{33C84B49-44B3-4F9C-BE7C-679F3057C4F7}" destId="{F0FC2F87-0000-43A4-9824-D5F73C22B9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15439-4F91-4D5E-8B53-9AC45C90B4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830E87-EA17-4381-92C3-45716AA51DCF}">
      <dgm:prSet/>
      <dgm:spPr/>
      <dgm:t>
        <a:bodyPr/>
        <a:lstStyle/>
        <a:p>
          <a:r>
            <a:rPr lang="en-US" dirty="0"/>
            <a:t>Open-source framework by </a:t>
          </a:r>
          <a:r>
            <a:rPr lang="en-US" dirty="0" err="1"/>
            <a:t>Plotly</a:t>
          </a:r>
          <a:endParaRPr lang="en-US" dirty="0"/>
        </a:p>
      </dgm:t>
    </dgm:pt>
    <dgm:pt modelId="{E0D9FC2F-FBA3-4C34-9A73-1F796657E7B9}" type="parTrans" cxnId="{4854FC9E-10D7-451C-B334-71E991B3C34F}">
      <dgm:prSet/>
      <dgm:spPr/>
      <dgm:t>
        <a:bodyPr/>
        <a:lstStyle/>
        <a:p>
          <a:endParaRPr lang="en-US"/>
        </a:p>
      </dgm:t>
    </dgm:pt>
    <dgm:pt modelId="{061FE4E7-AA95-4DC5-ABBC-64C77AFA7429}" type="sibTrans" cxnId="{4854FC9E-10D7-451C-B334-71E991B3C34F}">
      <dgm:prSet/>
      <dgm:spPr/>
      <dgm:t>
        <a:bodyPr/>
        <a:lstStyle/>
        <a:p>
          <a:endParaRPr lang="en-US"/>
        </a:p>
      </dgm:t>
    </dgm:pt>
    <dgm:pt modelId="{716BFFAA-D232-405E-95D4-C3CEFBAF4D71}">
      <dgm:prSet/>
      <dgm:spPr/>
      <dgm:t>
        <a:bodyPr/>
        <a:lstStyle/>
        <a:p>
          <a:r>
            <a:rPr lang="en-US" dirty="0"/>
            <a:t>Built on top of Flask, Plotly.js, React.js</a:t>
          </a:r>
        </a:p>
      </dgm:t>
    </dgm:pt>
    <dgm:pt modelId="{13043AE7-994B-420C-AB8D-B72DBCB78ED2}" type="parTrans" cxnId="{B2E6FFBC-8A8F-4E20-BAF4-24E511B57324}">
      <dgm:prSet/>
      <dgm:spPr/>
      <dgm:t>
        <a:bodyPr/>
        <a:lstStyle/>
        <a:p>
          <a:endParaRPr lang="en-US"/>
        </a:p>
      </dgm:t>
    </dgm:pt>
    <dgm:pt modelId="{AE3D9B8C-7604-49DD-BC45-C4D14271C8C6}" type="sibTrans" cxnId="{B2E6FFBC-8A8F-4E20-BAF4-24E511B57324}">
      <dgm:prSet/>
      <dgm:spPr/>
      <dgm:t>
        <a:bodyPr/>
        <a:lstStyle/>
        <a:p>
          <a:endParaRPr lang="en-US"/>
        </a:p>
      </dgm:t>
    </dgm:pt>
    <dgm:pt modelId="{D46336C3-69DC-4214-BB29-0265AAC95416}">
      <dgm:prSet/>
      <dgm:spPr/>
      <dgm:t>
        <a:bodyPr/>
        <a:lstStyle/>
        <a:p>
          <a:r>
            <a:rPr lang="en-US" dirty="0"/>
            <a:t>No need for HTML, CSS, JS knowledge</a:t>
          </a:r>
        </a:p>
      </dgm:t>
    </dgm:pt>
    <dgm:pt modelId="{A5F42ED0-412A-47F8-956D-272ABFFA418F}" type="parTrans" cxnId="{D7967AEF-886D-412F-9CC8-96E69EB9C1C6}">
      <dgm:prSet/>
      <dgm:spPr/>
      <dgm:t>
        <a:bodyPr/>
        <a:lstStyle/>
        <a:p>
          <a:endParaRPr lang="en-US"/>
        </a:p>
      </dgm:t>
    </dgm:pt>
    <dgm:pt modelId="{5C894EFA-18A3-43DC-B512-4078AA6A3AAA}" type="sibTrans" cxnId="{D7967AEF-886D-412F-9CC8-96E69EB9C1C6}">
      <dgm:prSet/>
      <dgm:spPr/>
      <dgm:t>
        <a:bodyPr/>
        <a:lstStyle/>
        <a:p>
          <a:endParaRPr lang="en-US"/>
        </a:p>
      </dgm:t>
    </dgm:pt>
    <dgm:pt modelId="{372D474D-0B1A-4FBD-9FA3-E96354371E63}">
      <dgm:prSet/>
      <dgm:spPr/>
      <dgm:t>
        <a:bodyPr/>
        <a:lstStyle/>
        <a:p>
          <a:r>
            <a:rPr lang="en-US" dirty="0"/>
            <a:t>Used for interactive, data-driven apps</a:t>
          </a:r>
        </a:p>
      </dgm:t>
    </dgm:pt>
    <dgm:pt modelId="{2BFA5660-AE32-466B-BBFA-DA0D6B41D60B}" type="parTrans" cxnId="{788E9752-107D-43C1-A363-813BC8B7E243}">
      <dgm:prSet/>
      <dgm:spPr/>
      <dgm:t>
        <a:bodyPr/>
        <a:lstStyle/>
        <a:p>
          <a:endParaRPr lang="en-US"/>
        </a:p>
      </dgm:t>
    </dgm:pt>
    <dgm:pt modelId="{CFE3A9C6-9C26-4018-8884-2E22BA7B14AF}" type="sibTrans" cxnId="{788E9752-107D-43C1-A363-813BC8B7E243}">
      <dgm:prSet/>
      <dgm:spPr/>
      <dgm:t>
        <a:bodyPr/>
        <a:lstStyle/>
        <a:p>
          <a:endParaRPr lang="en-US"/>
        </a:p>
      </dgm:t>
    </dgm:pt>
    <dgm:pt modelId="{ABE0CBB1-A9EB-4F58-AE10-54B73EA51556}" type="pres">
      <dgm:prSet presAssocID="{80015439-4F91-4D5E-8B53-9AC45C90B499}" presName="root" presStyleCnt="0">
        <dgm:presLayoutVars>
          <dgm:dir/>
          <dgm:resizeHandles val="exact"/>
        </dgm:presLayoutVars>
      </dgm:prSet>
      <dgm:spPr/>
    </dgm:pt>
    <dgm:pt modelId="{D9E1E993-0D7A-456A-A35F-E9B8946A2C0D}" type="pres">
      <dgm:prSet presAssocID="{4E830E87-EA17-4381-92C3-45716AA51DCF}" presName="compNode" presStyleCnt="0"/>
      <dgm:spPr/>
    </dgm:pt>
    <dgm:pt modelId="{F119E965-DEEA-48D7-AB67-7E58FECBB498}" type="pres">
      <dgm:prSet presAssocID="{4E830E87-EA17-4381-92C3-45716AA51D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5242228-1C8F-43BD-A43E-D92BE124D9E1}" type="pres">
      <dgm:prSet presAssocID="{4E830E87-EA17-4381-92C3-45716AA51DCF}" presName="spaceRect" presStyleCnt="0"/>
      <dgm:spPr/>
    </dgm:pt>
    <dgm:pt modelId="{B2B8ED95-BE5E-43EC-B173-AA4C89061BE9}" type="pres">
      <dgm:prSet presAssocID="{4E830E87-EA17-4381-92C3-45716AA51DCF}" presName="textRect" presStyleLbl="revTx" presStyleIdx="0" presStyleCnt="4">
        <dgm:presLayoutVars>
          <dgm:chMax val="1"/>
          <dgm:chPref val="1"/>
        </dgm:presLayoutVars>
      </dgm:prSet>
      <dgm:spPr/>
    </dgm:pt>
    <dgm:pt modelId="{C594CDF8-B2C2-45A9-B954-D232764EDDC5}" type="pres">
      <dgm:prSet presAssocID="{061FE4E7-AA95-4DC5-ABBC-64C77AFA7429}" presName="sibTrans" presStyleCnt="0"/>
      <dgm:spPr/>
    </dgm:pt>
    <dgm:pt modelId="{27D8D034-DD7C-4D1D-8E97-D7CC7031E02C}" type="pres">
      <dgm:prSet presAssocID="{716BFFAA-D232-405E-95D4-C3CEFBAF4D71}" presName="compNode" presStyleCnt="0"/>
      <dgm:spPr/>
    </dgm:pt>
    <dgm:pt modelId="{5BA29C05-733E-40E2-8C7A-A0DA35C3DD55}" type="pres">
      <dgm:prSet presAssocID="{716BFFAA-D232-405E-95D4-C3CEFBAF4D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B68997B7-D00B-4ED2-B7A5-53274F1C034B}" type="pres">
      <dgm:prSet presAssocID="{716BFFAA-D232-405E-95D4-C3CEFBAF4D71}" presName="spaceRect" presStyleCnt="0"/>
      <dgm:spPr/>
    </dgm:pt>
    <dgm:pt modelId="{1556A4BB-0319-461C-AB56-233BD0C275DB}" type="pres">
      <dgm:prSet presAssocID="{716BFFAA-D232-405E-95D4-C3CEFBAF4D71}" presName="textRect" presStyleLbl="revTx" presStyleIdx="1" presStyleCnt="4">
        <dgm:presLayoutVars>
          <dgm:chMax val="1"/>
          <dgm:chPref val="1"/>
        </dgm:presLayoutVars>
      </dgm:prSet>
      <dgm:spPr/>
    </dgm:pt>
    <dgm:pt modelId="{B0A94D71-9CAA-4FCC-9073-AC840B16CD49}" type="pres">
      <dgm:prSet presAssocID="{AE3D9B8C-7604-49DD-BC45-C4D14271C8C6}" presName="sibTrans" presStyleCnt="0"/>
      <dgm:spPr/>
    </dgm:pt>
    <dgm:pt modelId="{6C3A572C-D4E0-45E8-86EC-5AC96EFED141}" type="pres">
      <dgm:prSet presAssocID="{D46336C3-69DC-4214-BB29-0265AAC95416}" presName="compNode" presStyleCnt="0"/>
      <dgm:spPr/>
    </dgm:pt>
    <dgm:pt modelId="{DC5B030B-32A4-4486-8BF4-C5B286E21F03}" type="pres">
      <dgm:prSet presAssocID="{D46336C3-69DC-4214-BB29-0265AAC954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36860D-54E2-475A-B778-7027E41363C5}" type="pres">
      <dgm:prSet presAssocID="{D46336C3-69DC-4214-BB29-0265AAC95416}" presName="spaceRect" presStyleCnt="0"/>
      <dgm:spPr/>
    </dgm:pt>
    <dgm:pt modelId="{DFA35C0C-4F5D-4550-809A-5061E9E40E48}" type="pres">
      <dgm:prSet presAssocID="{D46336C3-69DC-4214-BB29-0265AAC95416}" presName="textRect" presStyleLbl="revTx" presStyleIdx="2" presStyleCnt="4">
        <dgm:presLayoutVars>
          <dgm:chMax val="1"/>
          <dgm:chPref val="1"/>
        </dgm:presLayoutVars>
      </dgm:prSet>
      <dgm:spPr/>
    </dgm:pt>
    <dgm:pt modelId="{690AC3A7-CA10-4BA6-9135-977968E54EC0}" type="pres">
      <dgm:prSet presAssocID="{5C894EFA-18A3-43DC-B512-4078AA6A3AAA}" presName="sibTrans" presStyleCnt="0"/>
      <dgm:spPr/>
    </dgm:pt>
    <dgm:pt modelId="{F6D855E6-1C21-486F-A580-5C1FBE62817D}" type="pres">
      <dgm:prSet presAssocID="{372D474D-0B1A-4FBD-9FA3-E96354371E63}" presName="compNode" presStyleCnt="0"/>
      <dgm:spPr/>
    </dgm:pt>
    <dgm:pt modelId="{7A380D37-EAEF-4446-AA8E-0642E8EEB85D}" type="pres">
      <dgm:prSet presAssocID="{372D474D-0B1A-4FBD-9FA3-E96354371E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C94BFA9-A223-413B-BA2C-2E2F00F8127F}" type="pres">
      <dgm:prSet presAssocID="{372D474D-0B1A-4FBD-9FA3-E96354371E63}" presName="spaceRect" presStyleCnt="0"/>
      <dgm:spPr/>
    </dgm:pt>
    <dgm:pt modelId="{68CC40C4-4EF4-49B4-80E2-6C09C1DD2BAD}" type="pres">
      <dgm:prSet presAssocID="{372D474D-0B1A-4FBD-9FA3-E96354371E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109D38-77B7-4B7E-9DD4-0184B92220B2}" type="presOf" srcId="{4E830E87-EA17-4381-92C3-45716AA51DCF}" destId="{B2B8ED95-BE5E-43EC-B173-AA4C89061BE9}" srcOrd="0" destOrd="0" presId="urn:microsoft.com/office/officeart/2018/2/layout/IconLabelList"/>
    <dgm:cxn modelId="{E7375169-90A4-4C55-BF3D-F324F2D17D1F}" type="presOf" srcId="{372D474D-0B1A-4FBD-9FA3-E96354371E63}" destId="{68CC40C4-4EF4-49B4-80E2-6C09C1DD2BAD}" srcOrd="0" destOrd="0" presId="urn:microsoft.com/office/officeart/2018/2/layout/IconLabelList"/>
    <dgm:cxn modelId="{81200E70-8EAD-42E6-B769-200F0F50D979}" type="presOf" srcId="{80015439-4F91-4D5E-8B53-9AC45C90B499}" destId="{ABE0CBB1-A9EB-4F58-AE10-54B73EA51556}" srcOrd="0" destOrd="0" presId="urn:microsoft.com/office/officeart/2018/2/layout/IconLabelList"/>
    <dgm:cxn modelId="{788E9752-107D-43C1-A363-813BC8B7E243}" srcId="{80015439-4F91-4D5E-8B53-9AC45C90B499}" destId="{372D474D-0B1A-4FBD-9FA3-E96354371E63}" srcOrd="3" destOrd="0" parTransId="{2BFA5660-AE32-466B-BBFA-DA0D6B41D60B}" sibTransId="{CFE3A9C6-9C26-4018-8884-2E22BA7B14AF}"/>
    <dgm:cxn modelId="{4854FC9E-10D7-451C-B334-71E991B3C34F}" srcId="{80015439-4F91-4D5E-8B53-9AC45C90B499}" destId="{4E830E87-EA17-4381-92C3-45716AA51DCF}" srcOrd="0" destOrd="0" parTransId="{E0D9FC2F-FBA3-4C34-9A73-1F796657E7B9}" sibTransId="{061FE4E7-AA95-4DC5-ABBC-64C77AFA7429}"/>
    <dgm:cxn modelId="{E99806A6-5C14-49A8-B161-923ACE2EEB58}" type="presOf" srcId="{716BFFAA-D232-405E-95D4-C3CEFBAF4D71}" destId="{1556A4BB-0319-461C-AB56-233BD0C275DB}" srcOrd="0" destOrd="0" presId="urn:microsoft.com/office/officeart/2018/2/layout/IconLabelList"/>
    <dgm:cxn modelId="{B2E6FFBC-8A8F-4E20-BAF4-24E511B57324}" srcId="{80015439-4F91-4D5E-8B53-9AC45C90B499}" destId="{716BFFAA-D232-405E-95D4-C3CEFBAF4D71}" srcOrd="1" destOrd="0" parTransId="{13043AE7-994B-420C-AB8D-B72DBCB78ED2}" sibTransId="{AE3D9B8C-7604-49DD-BC45-C4D14271C8C6}"/>
    <dgm:cxn modelId="{289D16E8-EC04-4725-97F8-5929043038ED}" type="presOf" srcId="{D46336C3-69DC-4214-BB29-0265AAC95416}" destId="{DFA35C0C-4F5D-4550-809A-5061E9E40E48}" srcOrd="0" destOrd="0" presId="urn:microsoft.com/office/officeart/2018/2/layout/IconLabelList"/>
    <dgm:cxn modelId="{D7967AEF-886D-412F-9CC8-96E69EB9C1C6}" srcId="{80015439-4F91-4D5E-8B53-9AC45C90B499}" destId="{D46336C3-69DC-4214-BB29-0265AAC95416}" srcOrd="2" destOrd="0" parTransId="{A5F42ED0-412A-47F8-956D-272ABFFA418F}" sibTransId="{5C894EFA-18A3-43DC-B512-4078AA6A3AAA}"/>
    <dgm:cxn modelId="{38A92AC9-2521-4A59-B19F-3D77074EF55D}" type="presParOf" srcId="{ABE0CBB1-A9EB-4F58-AE10-54B73EA51556}" destId="{D9E1E993-0D7A-456A-A35F-E9B8946A2C0D}" srcOrd="0" destOrd="0" presId="urn:microsoft.com/office/officeart/2018/2/layout/IconLabelList"/>
    <dgm:cxn modelId="{D43C4743-731A-456B-9B22-906C806004DC}" type="presParOf" srcId="{D9E1E993-0D7A-456A-A35F-E9B8946A2C0D}" destId="{F119E965-DEEA-48D7-AB67-7E58FECBB498}" srcOrd="0" destOrd="0" presId="urn:microsoft.com/office/officeart/2018/2/layout/IconLabelList"/>
    <dgm:cxn modelId="{23F0D09B-4AF5-4B5A-9CF6-E676DE7B23B9}" type="presParOf" srcId="{D9E1E993-0D7A-456A-A35F-E9B8946A2C0D}" destId="{D5242228-1C8F-43BD-A43E-D92BE124D9E1}" srcOrd="1" destOrd="0" presId="urn:microsoft.com/office/officeart/2018/2/layout/IconLabelList"/>
    <dgm:cxn modelId="{703D17D4-0EE0-42CC-AB1F-5CCE09DD32C0}" type="presParOf" srcId="{D9E1E993-0D7A-456A-A35F-E9B8946A2C0D}" destId="{B2B8ED95-BE5E-43EC-B173-AA4C89061BE9}" srcOrd="2" destOrd="0" presId="urn:microsoft.com/office/officeart/2018/2/layout/IconLabelList"/>
    <dgm:cxn modelId="{00E914AD-8C37-44A1-84C9-6B458860EA8D}" type="presParOf" srcId="{ABE0CBB1-A9EB-4F58-AE10-54B73EA51556}" destId="{C594CDF8-B2C2-45A9-B954-D232764EDDC5}" srcOrd="1" destOrd="0" presId="urn:microsoft.com/office/officeart/2018/2/layout/IconLabelList"/>
    <dgm:cxn modelId="{3047CE2B-43CE-466D-B871-15DF6BD16493}" type="presParOf" srcId="{ABE0CBB1-A9EB-4F58-AE10-54B73EA51556}" destId="{27D8D034-DD7C-4D1D-8E97-D7CC7031E02C}" srcOrd="2" destOrd="0" presId="urn:microsoft.com/office/officeart/2018/2/layout/IconLabelList"/>
    <dgm:cxn modelId="{1B5C0406-1275-470B-B996-29220E470F39}" type="presParOf" srcId="{27D8D034-DD7C-4D1D-8E97-D7CC7031E02C}" destId="{5BA29C05-733E-40E2-8C7A-A0DA35C3DD55}" srcOrd="0" destOrd="0" presId="urn:microsoft.com/office/officeart/2018/2/layout/IconLabelList"/>
    <dgm:cxn modelId="{B1F17DEA-9079-46D1-9BBE-40E3D7D72914}" type="presParOf" srcId="{27D8D034-DD7C-4D1D-8E97-D7CC7031E02C}" destId="{B68997B7-D00B-4ED2-B7A5-53274F1C034B}" srcOrd="1" destOrd="0" presId="urn:microsoft.com/office/officeart/2018/2/layout/IconLabelList"/>
    <dgm:cxn modelId="{E19EA52B-0697-4422-9F85-CF5043004CD2}" type="presParOf" srcId="{27D8D034-DD7C-4D1D-8E97-D7CC7031E02C}" destId="{1556A4BB-0319-461C-AB56-233BD0C275DB}" srcOrd="2" destOrd="0" presId="urn:microsoft.com/office/officeart/2018/2/layout/IconLabelList"/>
    <dgm:cxn modelId="{E8C16908-D81B-4DD4-854F-8BDEFC77A35F}" type="presParOf" srcId="{ABE0CBB1-A9EB-4F58-AE10-54B73EA51556}" destId="{B0A94D71-9CAA-4FCC-9073-AC840B16CD49}" srcOrd="3" destOrd="0" presId="urn:microsoft.com/office/officeart/2018/2/layout/IconLabelList"/>
    <dgm:cxn modelId="{4F6E6F16-833B-4119-B898-1E936FD28C72}" type="presParOf" srcId="{ABE0CBB1-A9EB-4F58-AE10-54B73EA51556}" destId="{6C3A572C-D4E0-45E8-86EC-5AC96EFED141}" srcOrd="4" destOrd="0" presId="urn:microsoft.com/office/officeart/2018/2/layout/IconLabelList"/>
    <dgm:cxn modelId="{E15F8E08-0B35-48BE-B7CA-B0BA1F504C4F}" type="presParOf" srcId="{6C3A572C-D4E0-45E8-86EC-5AC96EFED141}" destId="{DC5B030B-32A4-4486-8BF4-C5B286E21F03}" srcOrd="0" destOrd="0" presId="urn:microsoft.com/office/officeart/2018/2/layout/IconLabelList"/>
    <dgm:cxn modelId="{9128A6FA-4919-46C0-BC44-5692B732D886}" type="presParOf" srcId="{6C3A572C-D4E0-45E8-86EC-5AC96EFED141}" destId="{0736860D-54E2-475A-B778-7027E41363C5}" srcOrd="1" destOrd="0" presId="urn:microsoft.com/office/officeart/2018/2/layout/IconLabelList"/>
    <dgm:cxn modelId="{131CC5D9-1CCE-4261-B81F-85BF8BC4B87B}" type="presParOf" srcId="{6C3A572C-D4E0-45E8-86EC-5AC96EFED141}" destId="{DFA35C0C-4F5D-4550-809A-5061E9E40E48}" srcOrd="2" destOrd="0" presId="urn:microsoft.com/office/officeart/2018/2/layout/IconLabelList"/>
    <dgm:cxn modelId="{735D737F-6542-4A39-B116-89C45C589D00}" type="presParOf" srcId="{ABE0CBB1-A9EB-4F58-AE10-54B73EA51556}" destId="{690AC3A7-CA10-4BA6-9135-977968E54EC0}" srcOrd="5" destOrd="0" presId="urn:microsoft.com/office/officeart/2018/2/layout/IconLabelList"/>
    <dgm:cxn modelId="{B831E38A-6767-4221-8155-778027457666}" type="presParOf" srcId="{ABE0CBB1-A9EB-4F58-AE10-54B73EA51556}" destId="{F6D855E6-1C21-486F-A580-5C1FBE62817D}" srcOrd="6" destOrd="0" presId="urn:microsoft.com/office/officeart/2018/2/layout/IconLabelList"/>
    <dgm:cxn modelId="{FD80DB61-D15E-4CE1-BF88-8F0C11E2EC6E}" type="presParOf" srcId="{F6D855E6-1C21-486F-A580-5C1FBE62817D}" destId="{7A380D37-EAEF-4446-AA8E-0642E8EEB85D}" srcOrd="0" destOrd="0" presId="urn:microsoft.com/office/officeart/2018/2/layout/IconLabelList"/>
    <dgm:cxn modelId="{57F52BDB-A21D-450A-9341-FDCEECDA4230}" type="presParOf" srcId="{F6D855E6-1C21-486F-A580-5C1FBE62817D}" destId="{5C94BFA9-A223-413B-BA2C-2E2F00F8127F}" srcOrd="1" destOrd="0" presId="urn:microsoft.com/office/officeart/2018/2/layout/IconLabelList"/>
    <dgm:cxn modelId="{C5ECE7BE-7B8B-46A9-AB36-8D7A586F0DD9}" type="presParOf" srcId="{F6D855E6-1C21-486F-A580-5C1FBE62817D}" destId="{68CC40C4-4EF4-49B4-80E2-6C09C1DD2B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9E82-AA59-44EF-B90B-EDFC27314C0D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52C6-5A7A-44D7-A11C-0744DBB9DB50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00BFF-0ACA-498C-9866-57CD99EC56CD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Centralize and visualize key data in real-time</a:t>
          </a:r>
        </a:p>
      </dsp:txBody>
      <dsp:txXfrm>
        <a:off x="1129902" y="4592"/>
        <a:ext cx="3596298" cy="978270"/>
      </dsp:txXfrm>
    </dsp:sp>
    <dsp:sp modelId="{20809B6F-9164-43D4-9461-8113C77242B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2C2B-92DD-49FA-9B52-BDDC00222A3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2293-4D63-48EF-89E2-CE646272DBE3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faster, data-driven decision making</a:t>
          </a:r>
        </a:p>
      </dsp:txBody>
      <dsp:txXfrm>
        <a:off x="1129902" y="1227431"/>
        <a:ext cx="3596298" cy="978270"/>
      </dsp:txXfrm>
    </dsp:sp>
    <dsp:sp modelId="{1A96AF9A-9658-4FCA-834D-67666CE1A07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F6F84-9DD3-409C-A2DC-3CB562D0381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9835-BA31-4AA7-BADC-C2652592247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communication between technical and non-technical teams</a:t>
          </a:r>
        </a:p>
      </dsp:txBody>
      <dsp:txXfrm>
        <a:off x="1129902" y="2450269"/>
        <a:ext cx="3596298" cy="978270"/>
      </dsp:txXfrm>
    </dsp:sp>
    <dsp:sp modelId="{6A7D35AD-738F-40F6-A1FA-724193C65A13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555E5-3377-4E91-AD54-6B181CCF986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2ADB-2ADA-4A3B-88D5-831A4FDD1FB0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monitor KPIs, trends, and anomalies</a:t>
          </a:r>
        </a:p>
      </dsp:txBody>
      <dsp:txXfrm>
        <a:off x="1129902" y="3673107"/>
        <a:ext cx="3596298" cy="978270"/>
      </dsp:txXfrm>
    </dsp:sp>
    <dsp:sp modelId="{1392C27F-B5FC-4076-86E5-E7F4A6CAA61A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63DF0-170C-4657-8DBF-7347E96211C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892CA-6259-4189-8DD3-A7ACF75EAEF7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transparency and accountability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D70D4-C9CF-4221-9ADD-98CD5D546ACB}">
      <dsp:nvSpPr>
        <dsp:cNvPr id="0" name=""/>
        <dsp:cNvSpPr/>
      </dsp:nvSpPr>
      <dsp:spPr>
        <a:xfrm>
          <a:off x="0" y="32768"/>
          <a:ext cx="4726201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Introduction</a:t>
          </a:r>
        </a:p>
      </dsp:txBody>
      <dsp:txXfrm>
        <a:off x="44602" y="77370"/>
        <a:ext cx="4636997" cy="824474"/>
      </dsp:txXfrm>
    </dsp:sp>
    <dsp:sp modelId="{5F5CF2C9-D234-402B-8BBD-02372E777BB6}">
      <dsp:nvSpPr>
        <dsp:cNvPr id="0" name=""/>
        <dsp:cNvSpPr/>
      </dsp:nvSpPr>
      <dsp:spPr>
        <a:xfrm>
          <a:off x="0" y="1012687"/>
          <a:ext cx="4726201" cy="913678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What is Dash?</a:t>
          </a:r>
        </a:p>
      </dsp:txBody>
      <dsp:txXfrm>
        <a:off x="44602" y="1057289"/>
        <a:ext cx="4636997" cy="824474"/>
      </dsp:txXfrm>
    </dsp:sp>
    <dsp:sp modelId="{B536FC25-81F3-4C7A-B638-DD8B6610EE4D}">
      <dsp:nvSpPr>
        <dsp:cNvPr id="0" name=""/>
        <dsp:cNvSpPr/>
      </dsp:nvSpPr>
      <dsp:spPr>
        <a:xfrm>
          <a:off x="0" y="1992605"/>
          <a:ext cx="4726201" cy="913678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Why use AWS RDS?</a:t>
          </a:r>
        </a:p>
      </dsp:txBody>
      <dsp:txXfrm>
        <a:off x="44602" y="2037207"/>
        <a:ext cx="4636997" cy="824474"/>
      </dsp:txXfrm>
    </dsp:sp>
    <dsp:sp modelId="{8576922A-6562-465C-A9CE-98BB6F175454}">
      <dsp:nvSpPr>
        <dsp:cNvPr id="0" name=""/>
        <dsp:cNvSpPr/>
      </dsp:nvSpPr>
      <dsp:spPr>
        <a:xfrm>
          <a:off x="0" y="2972524"/>
          <a:ext cx="4726201" cy="913678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Building the Dashboard (Live Demo / Code Walkthrough)</a:t>
          </a:r>
        </a:p>
      </dsp:txBody>
      <dsp:txXfrm>
        <a:off x="44602" y="3017126"/>
        <a:ext cx="4636997" cy="824474"/>
      </dsp:txXfrm>
    </dsp:sp>
    <dsp:sp modelId="{AEAE091A-23C3-4E79-A232-E4251F747210}">
      <dsp:nvSpPr>
        <dsp:cNvPr id="0" name=""/>
        <dsp:cNvSpPr/>
      </dsp:nvSpPr>
      <dsp:spPr>
        <a:xfrm>
          <a:off x="0" y="3952443"/>
          <a:ext cx="4726201" cy="913678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Deployment Tips</a:t>
          </a:r>
        </a:p>
      </dsp:txBody>
      <dsp:txXfrm>
        <a:off x="44602" y="3997045"/>
        <a:ext cx="4636997" cy="824474"/>
      </dsp:txXfrm>
    </dsp:sp>
    <dsp:sp modelId="{F0FC2F87-0000-43A4-9824-D5F73C22B9EE}">
      <dsp:nvSpPr>
        <dsp:cNvPr id="0" name=""/>
        <dsp:cNvSpPr/>
      </dsp:nvSpPr>
      <dsp:spPr>
        <a:xfrm>
          <a:off x="0" y="4932361"/>
          <a:ext cx="4726201" cy="91367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Q&amp;A</a:t>
          </a:r>
        </a:p>
      </dsp:txBody>
      <dsp:txXfrm>
        <a:off x="44602" y="4976963"/>
        <a:ext cx="4636997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9E965-DEEA-48D7-AB67-7E58FECBB498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8ED95-BE5E-43EC-B173-AA4C89061BE9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framework by </a:t>
          </a:r>
          <a:r>
            <a:rPr lang="en-US" sz="1700" kern="1200" dirty="0" err="1"/>
            <a:t>Plotly</a:t>
          </a:r>
          <a:endParaRPr lang="en-US" sz="1700" kern="1200" dirty="0"/>
        </a:p>
      </dsp:txBody>
      <dsp:txXfrm>
        <a:off x="25435" y="2276522"/>
        <a:ext cx="1800000" cy="720000"/>
      </dsp:txXfrm>
    </dsp:sp>
    <dsp:sp modelId="{5BA29C05-733E-40E2-8C7A-A0DA35C3DD55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A4BB-0319-461C-AB56-233BD0C275DB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Built on top of Flask, Plotly.js, React.js</a:t>
          </a:r>
        </a:p>
      </dsp:txBody>
      <dsp:txXfrm>
        <a:off x="2140435" y="2276522"/>
        <a:ext cx="1800000" cy="720000"/>
      </dsp:txXfrm>
    </dsp:sp>
    <dsp:sp modelId="{DC5B030B-32A4-4486-8BF4-C5B286E21F0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5C0C-4F5D-4550-809A-5061E9E40E48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need for HTML, CSS, JS knowledge</a:t>
          </a:r>
        </a:p>
      </dsp:txBody>
      <dsp:txXfrm>
        <a:off x="4255435" y="2276522"/>
        <a:ext cx="1800000" cy="720000"/>
      </dsp:txXfrm>
    </dsp:sp>
    <dsp:sp modelId="{7A380D37-EAEF-4446-AA8E-0642E8EEB85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C40C4-4EF4-49B4-80E2-6C09C1DD2BAD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for interactive, data-driven apps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nedaWorks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98373959-4F45-81E3-9632-BF26EB48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47" r="17781" b="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Building Interactive Dashboards with Dash and AWS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222124"/>
            <a:ext cx="4249795" cy="159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 practical talk for Python developers and data enthusiasts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Speaker:</a:t>
            </a:r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s-MX" sz="1700" b="1" dirty="0"/>
              <a:t>Ing. Erick J. Pineda Amézquita</a:t>
            </a:r>
            <a:endParaRPr lang="en-US" sz="1700" b="1" dirty="0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4680CB60-6D73-FAD9-198E-DDAC3AA4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66" y="4970898"/>
            <a:ext cx="1555662" cy="15556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7BE8E6-4A3E-D818-3FE4-EF6225C6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1" y="184579"/>
            <a:ext cx="3603663" cy="958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 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718" y="1473851"/>
            <a:ext cx="6977921" cy="45259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import dash</a:t>
            </a:r>
          </a:p>
          <a:p>
            <a:pPr marL="0" indent="0">
              <a:buNone/>
            </a:pPr>
            <a:r>
              <a:rPr dirty="0"/>
              <a:t>from dash import 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app = </a:t>
            </a:r>
            <a:r>
              <a:rPr dirty="0" err="1"/>
              <a:t>dash.Dash</a:t>
            </a:r>
            <a:r>
              <a:rPr dirty="0"/>
              <a:t>(__name__)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app.layout</a:t>
            </a:r>
            <a:r>
              <a:rPr dirty="0"/>
              <a:t> = </a:t>
            </a:r>
            <a:r>
              <a:rPr dirty="0" err="1"/>
              <a:t>html.Div</a:t>
            </a:r>
            <a:r>
              <a:rPr dirty="0"/>
              <a:t>([</a:t>
            </a:r>
          </a:p>
          <a:p>
            <a:pPr marL="0" indent="0">
              <a:buNone/>
            </a:pPr>
            <a:r>
              <a:rPr dirty="0"/>
              <a:t>    html.H1("Hello Dash"),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html.P</a:t>
            </a:r>
            <a:r>
              <a:rPr dirty="0"/>
              <a:t>("Basic dashboard example.")</a:t>
            </a:r>
          </a:p>
          <a:p>
            <a:pPr marL="0" indent="0">
              <a:buNone/>
            </a:pPr>
            <a:r>
              <a:rPr dirty="0"/>
              <a:t>])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if __name__ == '__main__':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app.run_server</a:t>
            </a:r>
            <a:r>
              <a:rPr dirty="0"/>
              <a:t>(debug=True, port=8050)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7920"/>
            <a:ext cx="4923319" cy="1616203"/>
          </a:xfrm>
        </p:spPr>
        <p:txBody>
          <a:bodyPr anchor="b">
            <a:normAutofit/>
          </a:bodyPr>
          <a:lstStyle/>
          <a:p>
            <a:r>
              <a:rPr lang="es-GT" sz="4000" dirty="0" err="1">
                <a:solidFill>
                  <a:schemeClr val="tx2"/>
                </a:solidFill>
              </a:rPr>
              <a:t>What</a:t>
            </a:r>
            <a:r>
              <a:rPr lang="es-GT" sz="4000" dirty="0">
                <a:solidFill>
                  <a:schemeClr val="tx2"/>
                </a:solidFill>
              </a:rPr>
              <a:t> </a:t>
            </a:r>
            <a:r>
              <a:rPr lang="es-GT" sz="4000" dirty="0" err="1">
                <a:solidFill>
                  <a:schemeClr val="tx2"/>
                </a:solidFill>
              </a:rPr>
              <a:t>is</a:t>
            </a:r>
            <a:r>
              <a:rPr lang="es-GT" sz="4000" dirty="0">
                <a:solidFill>
                  <a:schemeClr val="tx2"/>
                </a:solidFill>
              </a:rPr>
              <a:t> AWS 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04" y="1918741"/>
            <a:ext cx="3781091" cy="40625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• Relational Database Service by AWS</a:t>
            </a:r>
          </a:p>
          <a:p>
            <a:pPr marL="0" indent="0">
              <a:buNone/>
            </a:pPr>
            <a:r>
              <a:rPr lang="en-US" sz="2800" dirty="0"/>
              <a:t>• Supports PostgreSQL, MySQL, SQL Server, etc.</a:t>
            </a:r>
          </a:p>
          <a:p>
            <a:pPr marL="0" indent="0">
              <a:buNone/>
            </a:pPr>
            <a:r>
              <a:rPr lang="en-US" sz="2800" dirty="0"/>
              <a:t>• Managed, scalable, with built-in backups</a:t>
            </a:r>
          </a:p>
        </p:txBody>
      </p:sp>
      <p:pic>
        <p:nvPicPr>
          <p:cNvPr id="2050" name="Picture 2" descr="Amazon RDS | AWS Cheat Sheet">
            <a:extLst>
              <a:ext uri="{FF2B5EF4-FFF2-40B4-BE49-F238E27FC236}">
                <a16:creationId xmlns:a16="http://schemas.microsoft.com/office/drawing/2014/main" id="{24884644-B1E8-DC94-4B28-B69D3135C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r="44400" b="1"/>
          <a:stretch>
            <a:fillRect/>
          </a:stretch>
        </p:blipFill>
        <p:spPr bwMode="auto">
          <a:xfrm>
            <a:off x="4267462" y="1623076"/>
            <a:ext cx="3903002" cy="421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AWS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711" y="1417638"/>
            <a:ext cx="7502577" cy="484557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GT" sz="2000" dirty="0"/>
              <a:t># db_connection.py</a:t>
            </a:r>
          </a:p>
          <a:p>
            <a:pPr marL="0" indent="0">
              <a:buNone/>
            </a:pPr>
            <a:r>
              <a:rPr lang="es-GT" sz="2000" dirty="0" err="1"/>
              <a:t>import</a:t>
            </a:r>
            <a:r>
              <a:rPr lang="es-GT" sz="2000" dirty="0"/>
              <a:t> </a:t>
            </a:r>
            <a:r>
              <a:rPr lang="es-GT" sz="2000" dirty="0" err="1"/>
              <a:t>mysql.connector</a:t>
            </a:r>
            <a:endParaRPr lang="es-GT" sz="2000" dirty="0"/>
          </a:p>
          <a:p>
            <a:pPr marL="0" indent="0">
              <a:buNone/>
            </a:pPr>
            <a:r>
              <a:rPr lang="es-GT" sz="2000" dirty="0" err="1"/>
              <a:t>import</a:t>
            </a:r>
            <a:r>
              <a:rPr lang="es-GT" sz="2000" dirty="0"/>
              <a:t> pandas as </a:t>
            </a:r>
            <a:r>
              <a:rPr lang="es-GT" sz="2000" dirty="0" err="1"/>
              <a:t>pd</a:t>
            </a:r>
            <a:endParaRPr lang="es-GT" sz="2000" dirty="0"/>
          </a:p>
          <a:p>
            <a:pPr marL="0" indent="0">
              <a:buNone/>
            </a:pPr>
            <a:endParaRPr lang="es-GT" sz="2000" dirty="0"/>
          </a:p>
          <a:p>
            <a:pPr marL="0" indent="0">
              <a:buNone/>
            </a:pPr>
            <a:r>
              <a:rPr lang="es-GT" sz="2000" dirty="0" err="1"/>
              <a:t>def</a:t>
            </a:r>
            <a:r>
              <a:rPr lang="es-GT" sz="2000" dirty="0"/>
              <a:t> </a:t>
            </a:r>
            <a:r>
              <a:rPr lang="es-GT" sz="2000" dirty="0" err="1"/>
              <a:t>get_data</a:t>
            </a:r>
            <a:r>
              <a:rPr lang="es-GT" sz="2000" dirty="0"/>
              <a:t>():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connection</a:t>
            </a:r>
            <a:r>
              <a:rPr lang="es-GT" sz="2000" dirty="0"/>
              <a:t> = </a:t>
            </a:r>
            <a:r>
              <a:rPr lang="es-GT" sz="2000" dirty="0" err="1"/>
              <a:t>mysql.connector.connect</a:t>
            </a:r>
            <a:r>
              <a:rPr lang="es-GT" sz="2000" dirty="0"/>
              <a:t>(</a:t>
            </a:r>
          </a:p>
          <a:p>
            <a:pPr marL="0" indent="0">
              <a:buNone/>
            </a:pPr>
            <a:r>
              <a:rPr lang="es-GT" sz="2000" dirty="0"/>
              <a:t>        host="epdb.cul1rokptvup.us-west-1.rds.amazonaws.com",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user</a:t>
            </a:r>
            <a:r>
              <a:rPr lang="es-GT" sz="2000" dirty="0"/>
              <a:t>="</a:t>
            </a:r>
            <a:r>
              <a:rPr lang="es-GT" sz="2000" dirty="0" err="1"/>
              <a:t>admin</a:t>
            </a:r>
            <a:r>
              <a:rPr lang="es-GT" sz="2000" dirty="0"/>
              <a:t>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password</a:t>
            </a:r>
            <a:r>
              <a:rPr lang="es-GT" sz="2000" dirty="0"/>
              <a:t>="AmezziTech19",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database</a:t>
            </a:r>
            <a:r>
              <a:rPr lang="es-GT" sz="2000" dirty="0"/>
              <a:t>="</a:t>
            </a:r>
            <a:r>
              <a:rPr lang="es-GT" sz="2000" dirty="0" err="1"/>
              <a:t>pycon_demo</a:t>
            </a:r>
            <a:r>
              <a:rPr lang="es-GT" sz="2000" dirty="0"/>
              <a:t>"</a:t>
            </a:r>
          </a:p>
          <a:p>
            <a:pPr marL="0" indent="0">
              <a:buNone/>
            </a:pPr>
            <a:r>
              <a:rPr lang="es-GT" sz="2000" dirty="0"/>
              <a:t>    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query</a:t>
            </a:r>
            <a:r>
              <a:rPr lang="es-GT" sz="2000" dirty="0"/>
              <a:t> = "SELECT * FROM </a:t>
            </a:r>
            <a:r>
              <a:rPr lang="es-GT" sz="2000" dirty="0" err="1"/>
              <a:t>daily_habits</a:t>
            </a:r>
            <a:r>
              <a:rPr lang="es-GT" sz="2000" dirty="0"/>
              <a:t>"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df</a:t>
            </a:r>
            <a:r>
              <a:rPr lang="es-GT" sz="2000" dirty="0"/>
              <a:t> = </a:t>
            </a:r>
            <a:r>
              <a:rPr lang="es-GT" sz="2000" dirty="0" err="1"/>
              <a:t>pd.read_sql</a:t>
            </a:r>
            <a:r>
              <a:rPr lang="es-GT" sz="2000" dirty="0"/>
              <a:t>(</a:t>
            </a:r>
            <a:r>
              <a:rPr lang="es-GT" sz="2000" dirty="0" err="1"/>
              <a:t>query</a:t>
            </a:r>
            <a:r>
              <a:rPr lang="es-GT" sz="2000" dirty="0"/>
              <a:t>, con=</a:t>
            </a:r>
            <a:r>
              <a:rPr lang="es-GT" sz="2000" dirty="0" err="1"/>
              <a:t>connection</a:t>
            </a:r>
            <a:r>
              <a:rPr lang="es-GT" sz="2000" dirty="0"/>
              <a:t>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connection.close</a:t>
            </a:r>
            <a:r>
              <a:rPr lang="es-GT" sz="2000" dirty="0"/>
              <a:t>()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return</a:t>
            </a:r>
            <a:r>
              <a:rPr lang="es-GT" sz="2000" dirty="0"/>
              <a:t> </a:t>
            </a:r>
            <a:r>
              <a:rPr lang="es-GT" sz="2000" dirty="0" err="1"/>
              <a:t>df</a:t>
            </a:r>
            <a:endParaRPr lang="es-GT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with Dash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3403" cy="452596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import pandas as pd</a:t>
            </a:r>
          </a:p>
          <a:p>
            <a:pPr marL="0" indent="0">
              <a:buNone/>
            </a:pPr>
            <a:r>
              <a:rPr dirty="0"/>
              <a:t>import </a:t>
            </a:r>
            <a:r>
              <a:rPr dirty="0" err="1"/>
              <a:t>plotly.express</a:t>
            </a:r>
            <a:r>
              <a:rPr dirty="0"/>
              <a:t> as </a:t>
            </a:r>
            <a:r>
              <a:rPr dirty="0" err="1"/>
              <a:t>px</a:t>
            </a:r>
            <a:endParaRPr dirty="0"/>
          </a:p>
          <a:p>
            <a:pPr marL="0" indent="0">
              <a:buNone/>
            </a:pPr>
            <a:r>
              <a:rPr dirty="0"/>
              <a:t>from dash import dcc, 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fig = </a:t>
            </a:r>
            <a:r>
              <a:rPr dirty="0" err="1"/>
              <a:t>px.bar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, x="product", y="amount")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app.layout</a:t>
            </a:r>
            <a:r>
              <a:rPr dirty="0"/>
              <a:t> = </a:t>
            </a:r>
            <a:r>
              <a:rPr dirty="0" err="1"/>
              <a:t>html.Div</a:t>
            </a:r>
            <a:r>
              <a:rPr dirty="0"/>
              <a:t>([</a:t>
            </a:r>
          </a:p>
          <a:p>
            <a:pPr marL="0" indent="0">
              <a:buNone/>
            </a:pPr>
            <a:r>
              <a:rPr dirty="0"/>
              <a:t>    html.H2("Sales Dashboard"),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dcc.Graph</a:t>
            </a:r>
            <a:r>
              <a:rPr dirty="0"/>
              <a:t>(figure=fig)</a:t>
            </a:r>
          </a:p>
          <a:p>
            <a:pPr marL="0" indent="0">
              <a:buNone/>
            </a:pPr>
            <a:r>
              <a:rPr dirty="0"/>
              <a:t>])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the Dash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2754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dirty="0" err="1"/>
              <a:t>app.run_server</a:t>
            </a:r>
            <a:r>
              <a:rPr dirty="0"/>
              <a:t>(debug=True, port=8080)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You can change to any available port</a:t>
            </a:r>
          </a:p>
          <a:p>
            <a:pPr marL="0" indent="0">
              <a:buNone/>
            </a:pPr>
            <a:r>
              <a:rPr dirty="0"/>
              <a:t>• Use host="0.0.0.0" for external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0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1A1D24-CD9D-5A60-06C6-7D2E4CDC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414" y="643467"/>
            <a:ext cx="60031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1962-FD06-E0B5-C9C8-D988EA3F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12" y="741391"/>
            <a:ext cx="2547763" cy="1616203"/>
          </a:xfrm>
        </p:spPr>
        <p:txBody>
          <a:bodyPr anchor="b">
            <a:normAutofit/>
          </a:bodyPr>
          <a:lstStyle/>
          <a:p>
            <a:endParaRPr lang="es-GT" sz="2800"/>
          </a:p>
        </p:txBody>
      </p:sp>
      <p:pic>
        <p:nvPicPr>
          <p:cNvPr id="5" name="Marcador de contenido 4" descr="Código QR&#10;&#10;El contenido generado por IA puede ser incorrecto.">
            <a:extLst>
              <a:ext uri="{FF2B5EF4-FFF2-40B4-BE49-F238E27FC236}">
                <a16:creationId xmlns:a16="http://schemas.microsoft.com/office/drawing/2014/main" id="{FB10FF37-8558-5746-A211-541157D5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29" b="1"/>
          <a:stretch>
            <a:fillRect/>
          </a:stretch>
        </p:blipFill>
        <p:spPr>
          <a:xfrm>
            <a:off x="663523" y="877413"/>
            <a:ext cx="4805177" cy="50430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522" y="5858828"/>
            <a:ext cx="4805178" cy="123363"/>
            <a:chOff x="7015162" y="5858828"/>
            <a:chExt cx="4300544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1968D3E2-0448-E993-7391-4C12350B0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3708" y="1270358"/>
            <a:ext cx="2925769" cy="42572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5924F5-15BA-40D4-0895-0EAB3D937389}"/>
              </a:ext>
            </a:extLst>
          </p:cNvPr>
          <p:cNvSpPr txBox="1"/>
          <p:nvPr/>
        </p:nvSpPr>
        <p:spPr>
          <a:xfrm>
            <a:off x="1142999" y="6165881"/>
            <a:ext cx="685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https://github.com/epinedaWorks/DashboardPyConColombia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4A5798-7D7E-3112-76E6-6AB3850186C0}"/>
              </a:ext>
            </a:extLst>
          </p:cNvPr>
          <p:cNvSpPr txBox="1"/>
          <p:nvPr/>
        </p:nvSpPr>
        <p:spPr>
          <a:xfrm>
            <a:off x="551263" y="46291"/>
            <a:ext cx="3141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4400" dirty="0" err="1">
                <a:solidFill>
                  <a:schemeClr val="tx2"/>
                </a:solidFill>
              </a:rPr>
              <a:t>Go</a:t>
            </a:r>
            <a:r>
              <a:rPr lang="es-GT" sz="4400" dirty="0">
                <a:solidFill>
                  <a:schemeClr val="tx2"/>
                </a:solidFill>
              </a:rPr>
              <a:t> </a:t>
            </a:r>
            <a:r>
              <a:rPr lang="es-GT" sz="4400" dirty="0" err="1">
                <a:solidFill>
                  <a:schemeClr val="tx2"/>
                </a:solidFill>
              </a:rPr>
              <a:t>to</a:t>
            </a:r>
            <a:r>
              <a:rPr lang="es-GT" sz="4400" dirty="0">
                <a:solidFill>
                  <a:schemeClr val="tx2"/>
                </a:solidFill>
              </a:rPr>
              <a:t> </a:t>
            </a:r>
            <a:r>
              <a:rPr lang="es-GT" sz="4400" dirty="0" err="1">
                <a:solidFill>
                  <a:schemeClr val="tx2"/>
                </a:solidFill>
              </a:rPr>
              <a:t>Github</a:t>
            </a:r>
            <a:endParaRPr lang="es-GT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A9B9B-F01F-ECE0-0BA4-10986E76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9" y="1457325"/>
            <a:ext cx="4917622" cy="1314450"/>
          </a:xfrm>
        </p:spPr>
        <p:txBody>
          <a:bodyPr vert="horz" lIns="68580" tIns="34290" rIns="68580" bIns="34290" rtlCol="0" anchor="t">
            <a:normAutofit fontScale="90000"/>
          </a:bodyPr>
          <a:lstStyle/>
          <a:p>
            <a:r>
              <a:rPr lang="en-US" sz="6700" dirty="0">
                <a:solidFill>
                  <a:schemeClr val="tx2"/>
                </a:solidFill>
              </a:rPr>
              <a:t>First Example:</a:t>
            </a:r>
            <a:br>
              <a:rPr lang="en-US" sz="2850" dirty="0"/>
            </a:br>
            <a:br>
              <a:rPr lang="en-US" sz="2850" dirty="0"/>
            </a:br>
            <a:br>
              <a:rPr lang="en-US" sz="2850" dirty="0"/>
            </a:br>
            <a:r>
              <a:rPr lang="en-US" sz="2850" dirty="0"/>
              <a:t>$&gt;  python 0.MyFirsDashboard.py </a:t>
            </a:r>
            <a:br>
              <a:rPr lang="en-US" sz="2850" dirty="0"/>
            </a:br>
            <a:endParaRPr lang="en-US" sz="285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47398D9-F5C7-8AF3-AB79-BBD051F0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275" y="211455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9BB5-BB65-3570-17CA-5F0CF2CE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7F0A9-8EE8-E834-3C53-D351B62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44" y="1543050"/>
            <a:ext cx="3590782" cy="1085851"/>
          </a:xfrm>
        </p:spPr>
        <p:txBody>
          <a:bodyPr anchor="b">
            <a:normAutofit/>
          </a:bodyPr>
          <a:lstStyle/>
          <a:p>
            <a:r>
              <a:rPr lang="es-GT" dirty="0"/>
              <a:t>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1B771-B30C-E539-E568-CA3CD683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4" y="3020902"/>
            <a:ext cx="3917260" cy="249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GT" sz="2400" dirty="0"/>
          </a:p>
          <a:p>
            <a:pPr marL="0" indent="0">
              <a:buNone/>
            </a:pPr>
            <a:r>
              <a:rPr lang="es-GT" sz="2400" dirty="0"/>
              <a:t>	http://127.0.0.1:8050/	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CF3DBDAE-4747-3DE6-715F-146A111C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966" y="1470370"/>
            <a:ext cx="3917260" cy="39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92C9-FA67-EA61-F36F-B2F2E6AA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7CB8E-7E62-E07A-A300-92923A44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33" y="423152"/>
            <a:ext cx="6814770" cy="1780402"/>
          </a:xfrm>
        </p:spPr>
        <p:txBody>
          <a:bodyPr vert="horz" lIns="68580" tIns="34290" rIns="68580" bIns="34290" rtlCol="0" anchor="b">
            <a:normAutofit/>
          </a:bodyPr>
          <a:lstStyle/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Second Example: BD Connection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áfico 6" descr="Statistics">
            <a:extLst>
              <a:ext uri="{FF2B5EF4-FFF2-40B4-BE49-F238E27FC236}">
                <a16:creationId xmlns:a16="http://schemas.microsoft.com/office/drawing/2014/main" id="{4E6DBEA3-0C1B-D6B8-1C2E-71387F90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8" y="1813553"/>
            <a:ext cx="2907124" cy="29071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3778A3-6CA2-3F7B-EB1B-F47E9792DFCF}"/>
              </a:ext>
            </a:extLst>
          </p:cNvPr>
          <p:cNvSpPr txBox="1"/>
          <p:nvPr/>
        </p:nvSpPr>
        <p:spPr>
          <a:xfrm>
            <a:off x="4197377" y="2661671"/>
            <a:ext cx="4316172" cy="239809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1.Connect to BD MySQL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(AWS RDS)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2. </a:t>
            </a:r>
            <a:r>
              <a:rPr lang="en-US" sz="1500" dirty="0" err="1"/>
              <a:t>Crearte</a:t>
            </a:r>
            <a:r>
              <a:rPr lang="en-US" sz="1500" dirty="0"/>
              <a:t> BD y Load data: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2.1.Script_Schema_Table_Inserts.sql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3. File with Connection String: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db_connection.py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4. Create Dashboard app.</a:t>
            </a:r>
          </a:p>
        </p:txBody>
      </p:sp>
    </p:spTree>
    <p:extLst>
      <p:ext uri="{BB962C8B-B14F-4D97-AF65-F5344CB8AC3E}">
        <p14:creationId xmlns:p14="http://schemas.microsoft.com/office/powerpoint/2010/main" val="29707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E467-FA90-BFF7-9003-EC3D241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64DF1-AE11-B523-7FD4-08471A71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4" descr="Velocímetro">
            <a:extLst>
              <a:ext uri="{FF2B5EF4-FFF2-40B4-BE49-F238E27FC236}">
                <a16:creationId xmlns:a16="http://schemas.microsoft.com/office/drawing/2014/main" id="{4EBBD6A9-6BAD-FECB-737E-5C64B3A5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5" b="3994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3D8A3-AF7C-5951-5157-27428632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Create RDS and Run 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07907F-6E54-8A2E-A2B8-D8EB318D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2948784"/>
            <a:ext cx="3848316" cy="2462921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4A19A4-981A-2C9B-C089-67E029DB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73" y="2304377"/>
            <a:ext cx="3848316" cy="38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1FC77D-187C-083A-719D-0BCEA26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Connection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961B12-F644-623C-22CD-CE569923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323327"/>
            <a:ext cx="8495662" cy="37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9DF2C3-51C5-8164-022F-7836F4E0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289" b="1"/>
          <a:stretch>
            <a:fillRect/>
          </a:stretch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GT" sz="3500"/>
              <a:t>Deployment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76" y="1798820"/>
            <a:ext cx="3995529" cy="4572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environment variables for credentials.</a:t>
            </a:r>
          </a:p>
          <a:p>
            <a:r>
              <a:rPr lang="en-US" sz="2400" dirty="0"/>
              <a:t>Apply pagination or query limits for large datasets.</a:t>
            </a:r>
          </a:p>
          <a:p>
            <a:r>
              <a:rPr lang="en-US" sz="2400" dirty="0"/>
              <a:t>Use Dash callbacks for real-time interactivity.</a:t>
            </a:r>
          </a:p>
          <a:p>
            <a:r>
              <a:rPr lang="en-US" sz="2400" dirty="0"/>
              <a:t>Consider </a:t>
            </a:r>
            <a:r>
              <a:rPr lang="en-US" sz="2400" dirty="0" err="1"/>
              <a:t>Dockerizing</a:t>
            </a:r>
            <a:r>
              <a:rPr lang="en-US" sz="2400" dirty="0"/>
              <a:t> the app for deployment on EC2 or ECS.</a:t>
            </a:r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5306AA56-7D95-5B65-5D44-85E1D0D6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988314-D2E6-E4E9-A0FD-BA4B21DF4C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08830" y="810816"/>
            <a:ext cx="4800600" cy="1070372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Thanks!</a:t>
            </a:r>
            <a:br>
              <a:rPr lang="en-US" sz="1500" b="1" dirty="0"/>
            </a:br>
            <a:endParaRPr lang="es-G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B633A-A99B-4AB4-8B3E-CCB68F97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0" y="4219632"/>
            <a:ext cx="392961" cy="4215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B84D65-C7E2-4B26-A9C8-034F3C445EAD}"/>
              </a:ext>
            </a:extLst>
          </p:cNvPr>
          <p:cNvSpPr txBox="1"/>
          <p:nvPr/>
        </p:nvSpPr>
        <p:spPr>
          <a:xfrm>
            <a:off x="4848074" y="4219632"/>
            <a:ext cx="40155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https://github.com/epinedaWorks</a:t>
            </a:r>
            <a:endParaRPr lang="es-GT" sz="2100" dirty="0"/>
          </a:p>
          <a:p>
            <a:endParaRPr lang="es-GT" sz="210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GT" sz="21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epineda.amezquita@gmail.com</a:t>
            </a:r>
            <a:endParaRPr lang="es-GT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19D4-D12B-D82F-99AE-E148C2ED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0" y="1881188"/>
            <a:ext cx="1950859" cy="19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0582D831-F274-4920-B3F9-B723B62B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830" y="4873650"/>
            <a:ext cx="539244" cy="3806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179B270-5E32-2C0B-40C0-8774DF4ED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83" y="1174075"/>
            <a:ext cx="4229237" cy="44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31FF-6AC5-D294-C25D-CD633EAD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0993"/>
            <a:ext cx="2765618" cy="1594189"/>
          </a:xfrm>
        </p:spPr>
        <p:txBody>
          <a:bodyPr anchor="t">
            <a:normAutofit/>
          </a:bodyPr>
          <a:lstStyle/>
          <a:p>
            <a:endParaRPr lang="es-GT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94486-71B4-BE21-EB84-7CDC443D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159" y="751555"/>
            <a:ext cx="4509191" cy="1766458"/>
          </a:xfrm>
        </p:spPr>
        <p:txBody>
          <a:bodyPr anchor="t">
            <a:normAutofit/>
          </a:bodyPr>
          <a:lstStyle/>
          <a:p>
            <a:endParaRPr lang="es-GT" sz="17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FD042-CD95-077E-B68B-0E8E5A44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" r="25367" b="1"/>
          <a:stretch>
            <a:fillRect/>
          </a:stretch>
        </p:blipFill>
        <p:spPr>
          <a:xfrm>
            <a:off x="133498" y="1113448"/>
            <a:ext cx="9144001" cy="40397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8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55106-31CD-27C0-6B04-4943F83E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GT" sz="3400">
                <a:solidFill>
                  <a:schemeClr val="bg1"/>
                </a:solidFill>
              </a:rPr>
              <a:t>Importance of Dashboards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9C0BD9-7BAA-C427-F828-278174DD7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7932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72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D11E3-ED16-49A1-AF4E-7695086CD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0396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707132"/>
            <a:ext cx="275034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Dash?</a:t>
            </a:r>
          </a:p>
        </p:txBody>
      </p:sp>
      <p:pic>
        <p:nvPicPr>
          <p:cNvPr id="1026" name="Picture 2" descr="Dash">
            <a:extLst>
              <a:ext uri="{FF2B5EF4-FFF2-40B4-BE49-F238E27FC236}">
                <a16:creationId xmlns:a16="http://schemas.microsoft.com/office/drawing/2014/main" id="{63EAA816-B2CA-77C0-B7F1-D2D0A87F3D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54" y="309045"/>
            <a:ext cx="3538741" cy="62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72000" y="3209925"/>
            <a:ext cx="45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EF164-012D-F4C1-A749-ACF90C70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CCC89-A2F8-1C5C-D017-C922B993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GT" sz="3500">
                <a:solidFill>
                  <a:srgbClr val="FFFFFF"/>
                </a:solidFill>
              </a:rPr>
              <a:t>What is Dash?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622AD-F11D-83D3-61E4-320EA0818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8636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4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3A1F-F581-D226-3240-7D4679D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Libraries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5E5DA-8256-F671-53C9-03D76046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600200"/>
            <a:ext cx="8679305" cy="45259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dash</a:t>
            </a:r>
            <a:r>
              <a:rPr lang="es-GT" dirty="0"/>
              <a:t>                    # </a:t>
            </a:r>
            <a:r>
              <a:rPr lang="es-GT" dirty="0" err="1"/>
              <a:t>Dash</a:t>
            </a:r>
            <a:r>
              <a:rPr lang="es-GT" dirty="0"/>
              <a:t>: </a:t>
            </a:r>
            <a:r>
              <a:rPr lang="es-GT" dirty="0" err="1"/>
              <a:t>framework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building</a:t>
            </a:r>
            <a:r>
              <a:rPr lang="es-GT" dirty="0"/>
              <a:t> interactive web </a:t>
            </a:r>
            <a:r>
              <a:rPr lang="es-GT" dirty="0" err="1"/>
              <a:t>dashboards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plotly</a:t>
            </a:r>
            <a:r>
              <a:rPr lang="es-GT" dirty="0"/>
              <a:t>                  # </a:t>
            </a:r>
            <a:r>
              <a:rPr lang="es-GT" dirty="0" err="1"/>
              <a:t>Plotly</a:t>
            </a:r>
            <a:r>
              <a:rPr lang="es-GT" dirty="0"/>
              <a:t>: </a:t>
            </a:r>
            <a:r>
              <a:rPr lang="es-GT" dirty="0" err="1"/>
              <a:t>graphing</a:t>
            </a:r>
            <a:r>
              <a:rPr lang="es-GT" dirty="0"/>
              <a:t> </a:t>
            </a:r>
            <a:r>
              <a:rPr lang="es-GT" dirty="0" err="1"/>
              <a:t>library</a:t>
            </a:r>
            <a:r>
              <a:rPr lang="es-GT" dirty="0"/>
              <a:t>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charts in </a:t>
            </a:r>
            <a:r>
              <a:rPr lang="es-GT" dirty="0" err="1"/>
              <a:t>Dash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pandas                # Pandas: data </a:t>
            </a:r>
            <a:r>
              <a:rPr lang="es-GT" dirty="0" err="1"/>
              <a:t>manipulation</a:t>
            </a:r>
            <a:r>
              <a:rPr lang="es-GT" dirty="0"/>
              <a:t> and </a:t>
            </a:r>
            <a:r>
              <a:rPr lang="es-GT" dirty="0" err="1"/>
              <a:t>DataFrame</a:t>
            </a:r>
            <a:r>
              <a:rPr lang="es-GT" dirty="0"/>
              <a:t> </a:t>
            </a:r>
            <a:r>
              <a:rPr lang="es-GT" dirty="0" err="1"/>
              <a:t>support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numpy</a:t>
            </a:r>
            <a:r>
              <a:rPr lang="es-GT" dirty="0"/>
              <a:t>                # </a:t>
            </a:r>
            <a:r>
              <a:rPr lang="es-GT" dirty="0" err="1"/>
              <a:t>NumPy</a:t>
            </a:r>
            <a:r>
              <a:rPr lang="es-GT" dirty="0"/>
              <a:t>: </a:t>
            </a:r>
            <a:r>
              <a:rPr lang="es-GT" dirty="0" err="1"/>
              <a:t>numerical</a:t>
            </a:r>
            <a:r>
              <a:rPr lang="es-GT" dirty="0"/>
              <a:t> </a:t>
            </a:r>
            <a:r>
              <a:rPr lang="es-GT" dirty="0" err="1"/>
              <a:t>computing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arrays</a:t>
            </a:r>
            <a:r>
              <a:rPr lang="es-GT" dirty="0"/>
              <a:t> and </a:t>
            </a:r>
            <a:r>
              <a:rPr lang="es-GT" dirty="0" err="1"/>
              <a:t>math</a:t>
            </a:r>
            <a:r>
              <a:rPr lang="es-GT" dirty="0"/>
              <a:t> </a:t>
            </a:r>
            <a:r>
              <a:rPr lang="es-GT" dirty="0" err="1"/>
              <a:t>operations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mysql-connector-python</a:t>
            </a:r>
            <a:r>
              <a:rPr lang="es-GT" dirty="0"/>
              <a:t>  # MySQL driver </a:t>
            </a:r>
            <a:r>
              <a:rPr lang="es-GT" dirty="0" err="1"/>
              <a:t>from</a:t>
            </a:r>
            <a:r>
              <a:rPr lang="es-GT" dirty="0"/>
              <a:t> Oracle,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connecting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MySQL </a:t>
            </a:r>
            <a:r>
              <a:rPr lang="es-GT" dirty="0" err="1"/>
              <a:t>on</a:t>
            </a:r>
            <a:r>
              <a:rPr lang="es-GT" dirty="0"/>
              <a:t> RDS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pymysql</a:t>
            </a:r>
            <a:r>
              <a:rPr lang="es-GT" dirty="0"/>
              <a:t>                # </a:t>
            </a:r>
            <a:r>
              <a:rPr lang="es-GT" dirty="0" err="1"/>
              <a:t>Lightweight</a:t>
            </a:r>
            <a:r>
              <a:rPr lang="es-GT" dirty="0"/>
              <a:t> MySQL driver, </a:t>
            </a:r>
            <a:r>
              <a:rPr lang="es-GT" dirty="0" err="1"/>
              <a:t>works</a:t>
            </a:r>
            <a:r>
              <a:rPr lang="es-GT" dirty="0"/>
              <a:t> </a:t>
            </a:r>
            <a:r>
              <a:rPr lang="es-GT" dirty="0" err="1"/>
              <a:t>well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SQLAlchemy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sqlalchemy</a:t>
            </a:r>
            <a:r>
              <a:rPr lang="es-GT" dirty="0"/>
              <a:t>           # </a:t>
            </a:r>
            <a:r>
              <a:rPr lang="es-GT" dirty="0" err="1"/>
              <a:t>SQLAlchemy</a:t>
            </a:r>
            <a:r>
              <a:rPr lang="es-GT" dirty="0"/>
              <a:t>: SQL </a:t>
            </a:r>
            <a:r>
              <a:rPr lang="es-GT" dirty="0" err="1"/>
              <a:t>toolkit</a:t>
            </a:r>
            <a:r>
              <a:rPr lang="es-GT" dirty="0"/>
              <a:t> and ORM </a:t>
            </a:r>
            <a:r>
              <a:rPr lang="es-GT" dirty="0" err="1"/>
              <a:t>for</a:t>
            </a:r>
            <a:r>
              <a:rPr lang="es-GT" dirty="0"/>
              <a:t> Python-</a:t>
            </a:r>
            <a:r>
              <a:rPr lang="es-GT" dirty="0" err="1"/>
              <a:t>database</a:t>
            </a:r>
            <a:r>
              <a:rPr lang="es-GT" dirty="0"/>
              <a:t> </a:t>
            </a:r>
            <a:r>
              <a:rPr lang="es-GT" dirty="0" err="1"/>
              <a:t>integration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statsmodels</a:t>
            </a:r>
            <a:r>
              <a:rPr lang="es-GT" dirty="0"/>
              <a:t>         # </a:t>
            </a:r>
            <a:r>
              <a:rPr lang="es-GT" dirty="0" err="1"/>
              <a:t>Statsmodels</a:t>
            </a:r>
            <a:r>
              <a:rPr lang="es-GT" dirty="0"/>
              <a:t>: </a:t>
            </a:r>
            <a:r>
              <a:rPr lang="es-GT" dirty="0" err="1"/>
              <a:t>statistical</a:t>
            </a:r>
            <a:r>
              <a:rPr lang="es-GT" dirty="0"/>
              <a:t> </a:t>
            </a:r>
            <a:r>
              <a:rPr lang="es-GT" dirty="0" err="1"/>
              <a:t>modeling</a:t>
            </a:r>
            <a:r>
              <a:rPr lang="es-GT" dirty="0"/>
              <a:t> and </a:t>
            </a:r>
            <a:r>
              <a:rPr lang="es-GT" dirty="0" err="1"/>
              <a:t>forecasting</a:t>
            </a:r>
            <a:r>
              <a:rPr lang="es-GT" dirty="0"/>
              <a:t> </a:t>
            </a:r>
            <a:r>
              <a:rPr lang="es-GT" dirty="0" err="1"/>
              <a:t>library</a:t>
            </a:r>
            <a:endParaRPr lang="es-GT" dirty="0"/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 err="1"/>
              <a:t>Optional</a:t>
            </a:r>
            <a:r>
              <a:rPr lang="es-GT" dirty="0"/>
              <a:t>: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psycopg2            # PostgreSQL driver,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connect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AWS RDS (PostgreSQL)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show </a:t>
            </a:r>
            <a:r>
              <a:rPr lang="es-GT" dirty="0" err="1"/>
              <a:t>dash</a:t>
            </a:r>
            <a:r>
              <a:rPr lang="es-GT" dirty="0"/>
              <a:t>                     # Shows </a:t>
            </a:r>
            <a:r>
              <a:rPr lang="es-GT" dirty="0" err="1"/>
              <a:t>details</a:t>
            </a:r>
            <a:r>
              <a:rPr lang="es-GT" dirty="0"/>
              <a:t> </a:t>
            </a:r>
            <a:r>
              <a:rPr lang="es-GT" dirty="0" err="1"/>
              <a:t>about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Dash</a:t>
            </a:r>
            <a:r>
              <a:rPr lang="es-GT" dirty="0"/>
              <a:t> </a:t>
            </a:r>
            <a:r>
              <a:rPr lang="es-GT" dirty="0" err="1"/>
              <a:t>package</a:t>
            </a:r>
            <a:r>
              <a:rPr lang="es-GT" dirty="0"/>
              <a:t> (</a:t>
            </a:r>
            <a:r>
              <a:rPr lang="es-GT" dirty="0" err="1"/>
              <a:t>version</a:t>
            </a:r>
            <a:r>
              <a:rPr lang="es-GT" dirty="0"/>
              <a:t>, </a:t>
            </a:r>
            <a:r>
              <a:rPr lang="es-GT" dirty="0" err="1"/>
              <a:t>location</a:t>
            </a:r>
            <a:r>
              <a:rPr lang="es-GT" dirty="0"/>
              <a:t>, etc.)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290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3C1DF1-D93D-178E-FE6D-FFADF595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4" r="18511" b="-1"/>
          <a:stretch>
            <a:fillRect/>
          </a:stretch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73D77-255A-89DB-1D75-4B5B002F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583953"/>
            <a:ext cx="4229100" cy="1465973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722</Words>
  <Application>Microsoft Office PowerPoint</Application>
  <PresentationFormat>Presentación en pantalla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Building Interactive Dashboards with Dash and AWS RDS</vt:lpstr>
      <vt:lpstr>Presentación de PowerPoint</vt:lpstr>
      <vt:lpstr>Presentación de PowerPoint</vt:lpstr>
      <vt:lpstr>Importance of Dashboards</vt:lpstr>
      <vt:lpstr>Agenda</vt:lpstr>
      <vt:lpstr>What is Dash?</vt:lpstr>
      <vt:lpstr>What is Dash?</vt:lpstr>
      <vt:lpstr>Install Libraries</vt:lpstr>
      <vt:lpstr>Presentación de PowerPoint</vt:lpstr>
      <vt:lpstr>Dash Basic Example</vt:lpstr>
      <vt:lpstr>What is AWS RDS?</vt:lpstr>
      <vt:lpstr>Connecting to AWS RDS</vt:lpstr>
      <vt:lpstr>Integrating with Dash (Bar Chart)</vt:lpstr>
      <vt:lpstr>Changing the Dash Port</vt:lpstr>
      <vt:lpstr>Presentación de PowerPoint</vt:lpstr>
      <vt:lpstr>Presentación de PowerPoint</vt:lpstr>
      <vt:lpstr>First Example:   $&gt;  python 0.MyFirsDashboard.py  </vt:lpstr>
      <vt:lpstr>Web</vt:lpstr>
      <vt:lpstr> Second Example: BD Connection </vt:lpstr>
      <vt:lpstr>Create RDS and Run Script</vt:lpstr>
      <vt:lpstr>DB Connection</vt:lpstr>
      <vt:lpstr>Presentación de PowerPoint</vt:lpstr>
      <vt:lpstr>Deployment Tips</vt:lpstr>
      <vt:lpstr>Thanks!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Cometa GT</cp:lastModifiedBy>
  <cp:revision>6</cp:revision>
  <dcterms:created xsi:type="dcterms:W3CDTF">2013-01-27T09:14:16Z</dcterms:created>
  <dcterms:modified xsi:type="dcterms:W3CDTF">2025-07-06T07:45:24Z</dcterms:modified>
  <cp:category/>
</cp:coreProperties>
</file>